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58" r:id="rId7"/>
    <p:sldId id="276" r:id="rId8"/>
    <p:sldId id="280" r:id="rId9"/>
    <p:sldId id="281" r:id="rId10"/>
    <p:sldId id="282" r:id="rId11"/>
    <p:sldId id="285" r:id="rId12"/>
    <p:sldId id="286" r:id="rId13"/>
    <p:sldId id="287" r:id="rId14"/>
    <p:sldId id="288" r:id="rId15"/>
    <p:sldId id="290" r:id="rId16"/>
    <p:sldId id="289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3ADFD4-FB75-458B-BDEF-A576CAAED034}" v="8" dt="2024-04-05T13:42:41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1" autoAdjust="0"/>
    <p:restoredTop sz="92023" autoAdjust="0"/>
  </p:normalViewPr>
  <p:slideViewPr>
    <p:cSldViewPr>
      <p:cViewPr>
        <p:scale>
          <a:sx n="66" d="100"/>
          <a:sy n="66" d="100"/>
        </p:scale>
        <p:origin x="17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4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, Lisa (EAST LONDON NHS FOUNDATION TRUST)" userId="a6cf1b36-3461-4ba9-b07a-12b2aaf38caf" providerId="ADAL" clId="{22710B1C-2600-4171-A5FE-792DC50D4797}"/>
    <pc:docChg chg="undo custSel addSld delSld modSld sldOrd">
      <pc:chgData name="BAKER, Lisa (EAST LONDON NHS FOUNDATION TRUST)" userId="a6cf1b36-3461-4ba9-b07a-12b2aaf38caf" providerId="ADAL" clId="{22710B1C-2600-4171-A5FE-792DC50D4797}" dt="2024-03-22T19:05:21.079" v="935" actId="5793"/>
      <pc:docMkLst>
        <pc:docMk/>
      </pc:docMkLst>
      <pc:sldChg chg="addSp delSp modSp mod modClrScheme chgLayout">
        <pc:chgData name="BAKER, Lisa (EAST LONDON NHS FOUNDATION TRUST)" userId="a6cf1b36-3461-4ba9-b07a-12b2aaf38caf" providerId="ADAL" clId="{22710B1C-2600-4171-A5FE-792DC50D4797}" dt="2024-03-22T18:52:11.961" v="41" actId="20577"/>
        <pc:sldMkLst>
          <pc:docMk/>
          <pc:sldMk cId="0" sldId="256"/>
        </pc:sldMkLst>
        <pc:spChg chg="mod ord">
          <ac:chgData name="BAKER, Lisa (EAST LONDON NHS FOUNDATION TRUST)" userId="a6cf1b36-3461-4ba9-b07a-12b2aaf38caf" providerId="ADAL" clId="{22710B1C-2600-4171-A5FE-792DC50D4797}" dt="2024-03-22T18:51:45.657" v="1" actId="700"/>
          <ac:spMkLst>
            <pc:docMk/>
            <pc:sldMk cId="0" sldId="256"/>
            <ac:spMk id="2" creationId="{D2119A42-3FD6-6D4F-ECBF-955526618F59}"/>
          </ac:spMkLst>
        </pc:spChg>
        <pc:spChg chg="add del mod ord">
          <ac:chgData name="BAKER, Lisa (EAST LONDON NHS FOUNDATION TRUST)" userId="a6cf1b36-3461-4ba9-b07a-12b2aaf38caf" providerId="ADAL" clId="{22710B1C-2600-4171-A5FE-792DC50D4797}" dt="2024-03-22T18:52:05.033" v="31" actId="21"/>
          <ac:spMkLst>
            <pc:docMk/>
            <pc:sldMk cId="0" sldId="256"/>
            <ac:spMk id="3" creationId="{20B15116-15D4-1698-25F5-D772541CF688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1:45.657" v="1" actId="700"/>
          <ac:spMkLst>
            <pc:docMk/>
            <pc:sldMk cId="0" sldId="256"/>
            <ac:spMk id="4" creationId="{274EA829-6BBB-69A8-3BFB-A37D3334B479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2:11.961" v="41" actId="20577"/>
          <ac:spMkLst>
            <pc:docMk/>
            <pc:sldMk cId="0" sldId="256"/>
            <ac:spMk id="2050" creationId="{3193D780-8BA7-19A2-CDBE-468BCE1D52FC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2:01.450" v="30" actId="27636"/>
          <ac:spMkLst>
            <pc:docMk/>
            <pc:sldMk cId="0" sldId="256"/>
            <ac:spMk id="2051" creationId="{CFC76380-599A-A4D8-F804-9DEF097B9DCD}"/>
          </ac:spMkLst>
        </pc:spChg>
      </pc:sldChg>
      <pc:sldChg chg="addSp delSp modSp mod modClrScheme chgLayout">
        <pc:chgData name="BAKER, Lisa (EAST LONDON NHS FOUNDATION TRUST)" userId="a6cf1b36-3461-4ba9-b07a-12b2aaf38caf" providerId="ADAL" clId="{22710B1C-2600-4171-A5FE-792DC50D4797}" dt="2024-03-22T18:55:04.302" v="133" actId="113"/>
        <pc:sldMkLst>
          <pc:docMk/>
          <pc:sldMk cId="0" sldId="257"/>
        </pc:sldMkLst>
        <pc:spChg chg="mod ord">
          <ac:chgData name="BAKER, Lisa (EAST LONDON NHS FOUNDATION TRUST)" userId="a6cf1b36-3461-4ba9-b07a-12b2aaf38caf" providerId="ADAL" clId="{22710B1C-2600-4171-A5FE-792DC50D4797}" dt="2024-03-22T18:52:26.444" v="45" actId="700"/>
          <ac:spMkLst>
            <pc:docMk/>
            <pc:sldMk cId="0" sldId="257"/>
            <ac:spMk id="2" creationId="{51299EB1-CEA2-CABD-8FB4-3D92652CA2A5}"/>
          </ac:spMkLst>
        </pc:spChg>
        <pc:spChg chg="add del mod ord">
          <ac:chgData name="BAKER, Lisa (EAST LONDON NHS FOUNDATION TRUST)" userId="a6cf1b36-3461-4ba9-b07a-12b2aaf38caf" providerId="ADAL" clId="{22710B1C-2600-4171-A5FE-792DC50D4797}" dt="2024-03-22T18:52:21.473" v="44" actId="700"/>
          <ac:spMkLst>
            <pc:docMk/>
            <pc:sldMk cId="0" sldId="257"/>
            <ac:spMk id="3" creationId="{DA05CD90-872E-B76A-F5C6-CF7FFABF71DE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2:26.444" v="45" actId="700"/>
          <ac:spMkLst>
            <pc:docMk/>
            <pc:sldMk cId="0" sldId="257"/>
            <ac:spMk id="4" creationId="{5DDAB0CC-0048-F95C-B541-391239F88B2E}"/>
          </ac:spMkLst>
        </pc:spChg>
        <pc:spChg chg="add mod ord">
          <ac:chgData name="BAKER, Lisa (EAST LONDON NHS FOUNDATION TRUST)" userId="a6cf1b36-3461-4ba9-b07a-12b2aaf38caf" providerId="ADAL" clId="{22710B1C-2600-4171-A5FE-792DC50D4797}" dt="2024-03-22T18:53:09.884" v="71" actId="12"/>
          <ac:spMkLst>
            <pc:docMk/>
            <pc:sldMk cId="0" sldId="257"/>
            <ac:spMk id="5" creationId="{EBDB67B2-F244-4D93-C58C-3B1B67A97C3D}"/>
          </ac:spMkLst>
        </pc:spChg>
        <pc:spChg chg="del mod ord">
          <ac:chgData name="BAKER, Lisa (EAST LONDON NHS FOUNDATION TRUST)" userId="a6cf1b36-3461-4ba9-b07a-12b2aaf38caf" providerId="ADAL" clId="{22710B1C-2600-4171-A5FE-792DC50D4797}" dt="2024-03-22T18:52:40.940" v="50" actId="21"/>
          <ac:spMkLst>
            <pc:docMk/>
            <pc:sldMk cId="0" sldId="257"/>
            <ac:spMk id="8194" creationId="{50F43BDB-08ED-FB9F-F2F3-4846EE9DCFD4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5:04.302" v="133" actId="113"/>
          <ac:spMkLst>
            <pc:docMk/>
            <pc:sldMk cId="0" sldId="257"/>
            <ac:spMk id="8195" creationId="{254C2594-6FC4-8A7F-0322-087103376B4E}"/>
          </ac:spMkLst>
        </pc:spChg>
      </pc:sldChg>
      <pc:sldChg chg="addSp delSp modSp mod modClrScheme chgLayout">
        <pc:chgData name="BAKER, Lisa (EAST LONDON NHS FOUNDATION TRUST)" userId="a6cf1b36-3461-4ba9-b07a-12b2aaf38caf" providerId="ADAL" clId="{22710B1C-2600-4171-A5FE-792DC50D4797}" dt="2024-03-22T18:57:09.678" v="269" actId="20577"/>
        <pc:sldMkLst>
          <pc:docMk/>
          <pc:sldMk cId="0" sldId="258"/>
        </pc:sldMkLst>
        <pc:spChg chg="mod ord">
          <ac:chgData name="BAKER, Lisa (EAST LONDON NHS FOUNDATION TRUST)" userId="a6cf1b36-3461-4ba9-b07a-12b2aaf38caf" providerId="ADAL" clId="{22710B1C-2600-4171-A5FE-792DC50D4797}" dt="2024-03-22T18:53:19.548" v="73" actId="700"/>
          <ac:spMkLst>
            <pc:docMk/>
            <pc:sldMk cId="0" sldId="258"/>
            <ac:spMk id="2" creationId="{7843B25C-1273-1DA6-D083-EE957C5EF26C}"/>
          </ac:spMkLst>
        </pc:spChg>
        <pc:spChg chg="add mod ord">
          <ac:chgData name="BAKER, Lisa (EAST LONDON NHS FOUNDATION TRUST)" userId="a6cf1b36-3461-4ba9-b07a-12b2aaf38caf" providerId="ADAL" clId="{22710B1C-2600-4171-A5FE-792DC50D4797}" dt="2024-03-22T18:54:06.972" v="107" actId="20577"/>
          <ac:spMkLst>
            <pc:docMk/>
            <pc:sldMk cId="0" sldId="258"/>
            <ac:spMk id="3" creationId="{71F1FB0E-B686-AC87-0065-6C330F48EAE2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3:19.548" v="73" actId="700"/>
          <ac:spMkLst>
            <pc:docMk/>
            <pc:sldMk cId="0" sldId="258"/>
            <ac:spMk id="4" creationId="{195CF3FB-C0F8-7971-A844-14DDB2312A42}"/>
          </ac:spMkLst>
        </pc:spChg>
        <pc:spChg chg="del mod ord">
          <ac:chgData name="BAKER, Lisa (EAST LONDON NHS FOUNDATION TRUST)" userId="a6cf1b36-3461-4ba9-b07a-12b2aaf38caf" providerId="ADAL" clId="{22710B1C-2600-4171-A5FE-792DC50D4797}" dt="2024-03-22T18:53:31.131" v="77" actId="21"/>
          <ac:spMkLst>
            <pc:docMk/>
            <pc:sldMk cId="0" sldId="258"/>
            <ac:spMk id="128002" creationId="{9ED97DB5-3F22-EFFF-ADAB-07D896F030CE}"/>
          </ac:spMkLst>
        </pc:spChg>
        <pc:spChg chg="mod ord">
          <ac:chgData name="BAKER, Lisa (EAST LONDON NHS FOUNDATION TRUST)" userId="a6cf1b36-3461-4ba9-b07a-12b2aaf38caf" providerId="ADAL" clId="{22710B1C-2600-4171-A5FE-792DC50D4797}" dt="2024-03-22T18:57:09.678" v="269" actId="20577"/>
          <ac:spMkLst>
            <pc:docMk/>
            <pc:sldMk cId="0" sldId="258"/>
            <ac:spMk id="128003" creationId="{AF31279E-3124-E38D-0C7A-D23176335489}"/>
          </ac:spMkLst>
        </pc:spChg>
      </pc:sldChg>
      <pc:sldChg chg="del">
        <pc:chgData name="BAKER, Lisa (EAST LONDON NHS FOUNDATION TRUST)" userId="a6cf1b36-3461-4ba9-b07a-12b2aaf38caf" providerId="ADAL" clId="{22710B1C-2600-4171-A5FE-792DC50D4797}" dt="2024-03-22T18:54:39.062" v="123" actId="47"/>
        <pc:sldMkLst>
          <pc:docMk/>
          <pc:sldMk cId="0" sldId="259"/>
        </pc:sldMkLst>
      </pc:sldChg>
      <pc:sldChg chg="del">
        <pc:chgData name="BAKER, Lisa (EAST LONDON NHS FOUNDATION TRUST)" userId="a6cf1b36-3461-4ba9-b07a-12b2aaf38caf" providerId="ADAL" clId="{22710B1C-2600-4171-A5FE-792DC50D4797}" dt="2024-03-22T18:55:37.910" v="170" actId="47"/>
        <pc:sldMkLst>
          <pc:docMk/>
          <pc:sldMk cId="0" sldId="260"/>
        </pc:sldMkLst>
      </pc:sldChg>
      <pc:sldChg chg="del">
        <pc:chgData name="BAKER, Lisa (EAST LONDON NHS FOUNDATION TRUST)" userId="a6cf1b36-3461-4ba9-b07a-12b2aaf38caf" providerId="ADAL" clId="{22710B1C-2600-4171-A5FE-792DC50D4797}" dt="2024-03-22T19:00:37.538" v="458" actId="47"/>
        <pc:sldMkLst>
          <pc:docMk/>
          <pc:sldMk cId="0" sldId="261"/>
        </pc:sldMkLst>
      </pc:sldChg>
      <pc:sldChg chg="del">
        <pc:chgData name="BAKER, Lisa (EAST LONDON NHS FOUNDATION TRUST)" userId="a6cf1b36-3461-4ba9-b07a-12b2aaf38caf" providerId="ADAL" clId="{22710B1C-2600-4171-A5FE-792DC50D4797}" dt="2024-03-22T18:57:38.654" v="282" actId="47"/>
        <pc:sldMkLst>
          <pc:docMk/>
          <pc:sldMk cId="0" sldId="262"/>
        </pc:sldMkLst>
      </pc:sldChg>
      <pc:sldChg chg="del">
        <pc:chgData name="BAKER, Lisa (EAST LONDON NHS FOUNDATION TRUST)" userId="a6cf1b36-3461-4ba9-b07a-12b2aaf38caf" providerId="ADAL" clId="{22710B1C-2600-4171-A5FE-792DC50D4797}" dt="2024-03-22T18:58:19.028" v="342" actId="47"/>
        <pc:sldMkLst>
          <pc:docMk/>
          <pc:sldMk cId="0" sldId="263"/>
        </pc:sldMkLst>
      </pc:sldChg>
      <pc:sldChg chg="del">
        <pc:chgData name="BAKER, Lisa (EAST LONDON NHS FOUNDATION TRUST)" userId="a6cf1b36-3461-4ba9-b07a-12b2aaf38caf" providerId="ADAL" clId="{22710B1C-2600-4171-A5FE-792DC50D4797}" dt="2024-03-22T18:59:15.821" v="367" actId="47"/>
        <pc:sldMkLst>
          <pc:docMk/>
          <pc:sldMk cId="0" sldId="264"/>
        </pc:sldMkLst>
      </pc:sldChg>
      <pc:sldChg chg="del">
        <pc:chgData name="BAKER, Lisa (EAST LONDON NHS FOUNDATION TRUST)" userId="a6cf1b36-3461-4ba9-b07a-12b2aaf38caf" providerId="ADAL" clId="{22710B1C-2600-4171-A5FE-792DC50D4797}" dt="2024-03-22T18:59:51.591" v="410" actId="47"/>
        <pc:sldMkLst>
          <pc:docMk/>
          <pc:sldMk cId="0" sldId="265"/>
        </pc:sldMkLst>
      </pc:sldChg>
      <pc:sldChg chg="del">
        <pc:chgData name="BAKER, Lisa (EAST LONDON NHS FOUNDATION TRUST)" userId="a6cf1b36-3461-4ba9-b07a-12b2aaf38caf" providerId="ADAL" clId="{22710B1C-2600-4171-A5FE-792DC50D4797}" dt="2024-03-22T19:01:41.586" v="521" actId="47"/>
        <pc:sldMkLst>
          <pc:docMk/>
          <pc:sldMk cId="0" sldId="266"/>
        </pc:sldMkLst>
      </pc:sldChg>
      <pc:sldChg chg="del">
        <pc:chgData name="BAKER, Lisa (EAST LONDON NHS FOUNDATION TRUST)" userId="a6cf1b36-3461-4ba9-b07a-12b2aaf38caf" providerId="ADAL" clId="{22710B1C-2600-4171-A5FE-792DC50D4797}" dt="2024-03-22T19:01:57.090" v="525" actId="47"/>
        <pc:sldMkLst>
          <pc:docMk/>
          <pc:sldMk cId="0" sldId="267"/>
        </pc:sldMkLst>
      </pc:sldChg>
      <pc:sldChg chg="del">
        <pc:chgData name="BAKER, Lisa (EAST LONDON NHS FOUNDATION TRUST)" userId="a6cf1b36-3461-4ba9-b07a-12b2aaf38caf" providerId="ADAL" clId="{22710B1C-2600-4171-A5FE-792DC50D4797}" dt="2024-03-22T19:02:16.366" v="531" actId="47"/>
        <pc:sldMkLst>
          <pc:docMk/>
          <pc:sldMk cId="0" sldId="268"/>
        </pc:sldMkLst>
      </pc:sldChg>
      <pc:sldChg chg="del">
        <pc:chgData name="BAKER, Lisa (EAST LONDON NHS FOUNDATION TRUST)" userId="a6cf1b36-3461-4ba9-b07a-12b2aaf38caf" providerId="ADAL" clId="{22710B1C-2600-4171-A5FE-792DC50D4797}" dt="2024-03-22T18:56:14.703" v="213" actId="47"/>
        <pc:sldMkLst>
          <pc:docMk/>
          <pc:sldMk cId="0" sldId="269"/>
        </pc:sldMkLst>
      </pc:sldChg>
      <pc:sldChg chg="del">
        <pc:chgData name="BAKER, Lisa (EAST LONDON NHS FOUNDATION TRUST)" userId="a6cf1b36-3461-4ba9-b07a-12b2aaf38caf" providerId="ADAL" clId="{22710B1C-2600-4171-A5FE-792DC50D4797}" dt="2024-03-22T19:02:44.256" v="534" actId="47"/>
        <pc:sldMkLst>
          <pc:docMk/>
          <pc:sldMk cId="0" sldId="270"/>
        </pc:sldMkLst>
      </pc:sldChg>
      <pc:sldChg chg="del">
        <pc:chgData name="BAKER, Lisa (EAST LONDON NHS FOUNDATION TRUST)" userId="a6cf1b36-3461-4ba9-b07a-12b2aaf38caf" providerId="ADAL" clId="{22710B1C-2600-4171-A5FE-792DC50D4797}" dt="2024-03-22T18:59:55.105" v="411" actId="47"/>
        <pc:sldMkLst>
          <pc:docMk/>
          <pc:sldMk cId="0" sldId="271"/>
        </pc:sldMkLst>
      </pc:sldChg>
      <pc:sldChg chg="del">
        <pc:chgData name="BAKER, Lisa (EAST LONDON NHS FOUNDATION TRUST)" userId="a6cf1b36-3461-4ba9-b07a-12b2aaf38caf" providerId="ADAL" clId="{22710B1C-2600-4171-A5FE-792DC50D4797}" dt="2024-03-22T19:02:29.448" v="532" actId="47"/>
        <pc:sldMkLst>
          <pc:docMk/>
          <pc:sldMk cId="0" sldId="272"/>
        </pc:sldMkLst>
      </pc:sldChg>
      <pc:sldChg chg="del">
        <pc:chgData name="BAKER, Lisa (EAST LONDON NHS FOUNDATION TRUST)" userId="a6cf1b36-3461-4ba9-b07a-12b2aaf38caf" providerId="ADAL" clId="{22710B1C-2600-4171-A5FE-792DC50D4797}" dt="2024-03-22T19:02:44.854" v="535" actId="47"/>
        <pc:sldMkLst>
          <pc:docMk/>
          <pc:sldMk cId="0" sldId="273"/>
        </pc:sldMkLst>
      </pc:sldChg>
      <pc:sldChg chg="del">
        <pc:chgData name="BAKER, Lisa (EAST LONDON NHS FOUNDATION TRUST)" userId="a6cf1b36-3461-4ba9-b07a-12b2aaf38caf" providerId="ADAL" clId="{22710B1C-2600-4171-A5FE-792DC50D4797}" dt="2024-03-22T18:56:57.119" v="261" actId="47"/>
        <pc:sldMkLst>
          <pc:docMk/>
          <pc:sldMk cId="0" sldId="274"/>
        </pc:sldMkLst>
      </pc:sldChg>
      <pc:sldChg chg="del">
        <pc:chgData name="BAKER, Lisa (EAST LONDON NHS FOUNDATION TRUST)" userId="a6cf1b36-3461-4ba9-b07a-12b2aaf38caf" providerId="ADAL" clId="{22710B1C-2600-4171-A5FE-792DC50D4797}" dt="2024-03-22T19:01:02.577" v="478" actId="47"/>
        <pc:sldMkLst>
          <pc:docMk/>
          <pc:sldMk cId="0" sldId="275"/>
        </pc:sldMkLst>
      </pc:sldChg>
      <pc:sldChg chg="modSp add mod">
        <pc:chgData name="BAKER, Lisa (EAST LONDON NHS FOUNDATION TRUST)" userId="a6cf1b36-3461-4ba9-b07a-12b2aaf38caf" providerId="ADAL" clId="{22710B1C-2600-4171-A5FE-792DC50D4797}" dt="2024-03-22T18:54:55.543" v="127" actId="113"/>
        <pc:sldMkLst>
          <pc:docMk/>
          <pc:sldMk cId="3326045874" sldId="276"/>
        </pc:sldMkLst>
        <pc:spChg chg="mod">
          <ac:chgData name="BAKER, Lisa (EAST LONDON NHS FOUNDATION TRUST)" userId="a6cf1b36-3461-4ba9-b07a-12b2aaf38caf" providerId="ADAL" clId="{22710B1C-2600-4171-A5FE-792DC50D4797}" dt="2024-03-22T18:54:33.916" v="122" actId="255"/>
          <ac:spMkLst>
            <pc:docMk/>
            <pc:sldMk cId="3326045874" sldId="276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8:54:55.543" v="127" actId="113"/>
          <ac:spMkLst>
            <pc:docMk/>
            <pc:sldMk cId="3326045874" sldId="276"/>
            <ac:spMk id="128003" creationId="{AF31279E-3124-E38D-0C7A-D23176335489}"/>
          </ac:spMkLst>
        </pc:spChg>
      </pc:sldChg>
      <pc:sldChg chg="add del">
        <pc:chgData name="BAKER, Lisa (EAST LONDON NHS FOUNDATION TRUST)" userId="a6cf1b36-3461-4ba9-b07a-12b2aaf38caf" providerId="ADAL" clId="{22710B1C-2600-4171-A5FE-792DC50D4797}" dt="2024-03-22T18:53:13.222" v="72" actId="47"/>
        <pc:sldMkLst>
          <pc:docMk/>
          <pc:sldMk cId="3498886738" sldId="276"/>
        </pc:sldMkLst>
      </pc:sldChg>
      <pc:sldChg chg="modSp add del mod">
        <pc:chgData name="BAKER, Lisa (EAST LONDON NHS FOUNDATION TRUST)" userId="a6cf1b36-3461-4ba9-b07a-12b2aaf38caf" providerId="ADAL" clId="{22710B1C-2600-4171-A5FE-792DC50D4797}" dt="2024-03-22T19:03:17.697" v="536" actId="47"/>
        <pc:sldMkLst>
          <pc:docMk/>
          <pc:sldMk cId="568783589" sldId="277"/>
        </pc:sldMkLst>
        <pc:spChg chg="mod">
          <ac:chgData name="BAKER, Lisa (EAST LONDON NHS FOUNDATION TRUST)" userId="a6cf1b36-3461-4ba9-b07a-12b2aaf38caf" providerId="ADAL" clId="{22710B1C-2600-4171-A5FE-792DC50D4797}" dt="2024-03-22T18:56:01.567" v="210" actId="27636"/>
          <ac:spMkLst>
            <pc:docMk/>
            <pc:sldMk cId="568783589" sldId="277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8:56:08.647" v="212" actId="14100"/>
          <ac:spMkLst>
            <pc:docMk/>
            <pc:sldMk cId="568783589" sldId="277"/>
            <ac:spMk id="128003" creationId="{AF31279E-3124-E38D-0C7A-D23176335489}"/>
          </ac:spMkLst>
        </pc:spChg>
      </pc:sldChg>
      <pc:sldChg chg="modSp add del mod">
        <pc:chgData name="BAKER, Lisa (EAST LONDON NHS FOUNDATION TRUST)" userId="a6cf1b36-3461-4ba9-b07a-12b2aaf38caf" providerId="ADAL" clId="{22710B1C-2600-4171-A5FE-792DC50D4797}" dt="2024-03-22T19:03:18.519" v="537" actId="47"/>
        <pc:sldMkLst>
          <pc:docMk/>
          <pc:sldMk cId="905588241" sldId="278"/>
        </pc:sldMkLst>
        <pc:spChg chg="mod">
          <ac:chgData name="BAKER, Lisa (EAST LONDON NHS FOUNDATION TRUST)" userId="a6cf1b36-3461-4ba9-b07a-12b2aaf38caf" providerId="ADAL" clId="{22710B1C-2600-4171-A5FE-792DC50D4797}" dt="2024-03-22T18:56:52.587" v="260" actId="27636"/>
          <ac:spMkLst>
            <pc:docMk/>
            <pc:sldMk cId="905588241" sldId="278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8:56:37.657" v="250" actId="20577"/>
          <ac:spMkLst>
            <pc:docMk/>
            <pc:sldMk cId="905588241" sldId="278"/>
            <ac:spMk id="128003" creationId="{AF31279E-3124-E38D-0C7A-D23176335489}"/>
          </ac:spMkLst>
        </pc:spChg>
      </pc:sldChg>
      <pc:sldChg chg="add del">
        <pc:chgData name="BAKER, Lisa (EAST LONDON NHS FOUNDATION TRUST)" userId="a6cf1b36-3461-4ba9-b07a-12b2aaf38caf" providerId="ADAL" clId="{22710B1C-2600-4171-A5FE-792DC50D4797}" dt="2024-03-22T18:57:19.028" v="273" actId="47"/>
        <pc:sldMkLst>
          <pc:docMk/>
          <pc:sldMk cId="916676795" sldId="279"/>
        </pc:sldMkLst>
      </pc:sldChg>
      <pc:sldChg chg="addSp delSp modSp add mod ord">
        <pc:chgData name="BAKER, Lisa (EAST LONDON NHS FOUNDATION TRUST)" userId="a6cf1b36-3461-4ba9-b07a-12b2aaf38caf" providerId="ADAL" clId="{22710B1C-2600-4171-A5FE-792DC50D4797}" dt="2024-03-22T18:57:48.176" v="284" actId="22"/>
        <pc:sldMkLst>
          <pc:docMk/>
          <pc:sldMk cId="4220387683" sldId="280"/>
        </pc:sldMkLst>
        <pc:spChg chg="mod">
          <ac:chgData name="BAKER, Lisa (EAST LONDON NHS FOUNDATION TRUST)" userId="a6cf1b36-3461-4ba9-b07a-12b2aaf38caf" providerId="ADAL" clId="{22710B1C-2600-4171-A5FE-792DC50D4797}" dt="2024-03-22T18:57:34.198" v="281" actId="27636"/>
          <ac:spMkLst>
            <pc:docMk/>
            <pc:sldMk cId="4220387683" sldId="280"/>
            <ac:spMk id="3" creationId="{71F1FB0E-B686-AC87-0065-6C330F48EAE2}"/>
          </ac:spMkLst>
        </pc:spChg>
        <pc:spChg chg="add del">
          <ac:chgData name="BAKER, Lisa (EAST LONDON NHS FOUNDATION TRUST)" userId="a6cf1b36-3461-4ba9-b07a-12b2aaf38caf" providerId="ADAL" clId="{22710B1C-2600-4171-A5FE-792DC50D4797}" dt="2024-03-22T18:57:48.176" v="284" actId="22"/>
          <ac:spMkLst>
            <pc:docMk/>
            <pc:sldMk cId="4220387683" sldId="280"/>
            <ac:spMk id="6" creationId="{DCB8D7B9-AB9D-E444-51BF-07E9155E78C0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8:57:21.656" v="275" actId="6549"/>
          <ac:spMkLst>
            <pc:docMk/>
            <pc:sldMk cId="4220387683" sldId="280"/>
            <ac:spMk id="128003" creationId="{AF31279E-3124-E38D-0C7A-D23176335489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8:59:04.336" v="365" actId="20577"/>
        <pc:sldMkLst>
          <pc:docMk/>
          <pc:sldMk cId="1159544440" sldId="281"/>
        </pc:sldMkLst>
        <pc:spChg chg="mod">
          <ac:chgData name="BAKER, Lisa (EAST LONDON NHS FOUNDATION TRUST)" userId="a6cf1b36-3461-4ba9-b07a-12b2aaf38caf" providerId="ADAL" clId="{22710B1C-2600-4171-A5FE-792DC50D4797}" dt="2024-03-22T18:59:04.336" v="365" actId="20577"/>
          <ac:spMkLst>
            <pc:docMk/>
            <pc:sldMk cId="1159544440" sldId="281"/>
            <ac:spMk id="3" creationId="{71F1FB0E-B686-AC87-0065-6C330F48EAE2}"/>
          </ac:spMkLst>
        </pc:spChg>
      </pc:sldChg>
      <pc:sldChg chg="modSp add del mod">
        <pc:chgData name="BAKER, Lisa (EAST LONDON NHS FOUNDATION TRUST)" userId="a6cf1b36-3461-4ba9-b07a-12b2aaf38caf" providerId="ADAL" clId="{22710B1C-2600-4171-A5FE-792DC50D4797}" dt="2024-03-22T18:59:13.453" v="366" actId="47"/>
        <pc:sldMkLst>
          <pc:docMk/>
          <pc:sldMk cId="716636405" sldId="282"/>
        </pc:sldMkLst>
        <pc:spChg chg="mod">
          <ac:chgData name="BAKER, Lisa (EAST LONDON NHS FOUNDATION TRUST)" userId="a6cf1b36-3461-4ba9-b07a-12b2aaf38caf" providerId="ADAL" clId="{22710B1C-2600-4171-A5FE-792DC50D4797}" dt="2024-03-22T18:58:38.514" v="348" actId="27636"/>
          <ac:spMkLst>
            <pc:docMk/>
            <pc:sldMk cId="716636405" sldId="282"/>
            <ac:spMk id="3" creationId="{71F1FB0E-B686-AC87-0065-6C330F48EAE2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8:59:47.999" v="409" actId="27636"/>
        <pc:sldMkLst>
          <pc:docMk/>
          <pc:sldMk cId="1918265992" sldId="282"/>
        </pc:sldMkLst>
        <pc:spChg chg="mod">
          <ac:chgData name="BAKER, Lisa (EAST LONDON NHS FOUNDATION TRUST)" userId="a6cf1b36-3461-4ba9-b07a-12b2aaf38caf" providerId="ADAL" clId="{22710B1C-2600-4171-A5FE-792DC50D4797}" dt="2024-03-22T18:59:47.999" v="409" actId="27636"/>
          <ac:spMkLst>
            <pc:docMk/>
            <pc:sldMk cId="1918265992" sldId="282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8:59:30.197" v="395" actId="20577"/>
          <ac:spMkLst>
            <pc:docMk/>
            <pc:sldMk cId="1918265992" sldId="282"/>
            <ac:spMk id="128003" creationId="{AF31279E-3124-E38D-0C7A-D23176335489}"/>
          </ac:spMkLst>
        </pc:spChg>
      </pc:sldChg>
      <pc:sldChg chg="modSp add del mod">
        <pc:chgData name="BAKER, Lisa (EAST LONDON NHS FOUNDATION TRUST)" userId="a6cf1b36-3461-4ba9-b07a-12b2aaf38caf" providerId="ADAL" clId="{22710B1C-2600-4171-A5FE-792DC50D4797}" dt="2024-03-22T19:03:29.415" v="538" actId="47"/>
        <pc:sldMkLst>
          <pc:docMk/>
          <pc:sldMk cId="1705021896" sldId="283"/>
        </pc:sldMkLst>
        <pc:spChg chg="mod">
          <ac:chgData name="BAKER, Lisa (EAST LONDON NHS FOUNDATION TRUST)" userId="a6cf1b36-3461-4ba9-b07a-12b2aaf38caf" providerId="ADAL" clId="{22710B1C-2600-4171-A5FE-792DC50D4797}" dt="2024-03-22T19:00:34.760" v="457" actId="255"/>
          <ac:spMkLst>
            <pc:docMk/>
            <pc:sldMk cId="1705021896" sldId="283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9:00:10.469" v="447" actId="27636"/>
          <ac:spMkLst>
            <pc:docMk/>
            <pc:sldMk cId="1705021896" sldId="283"/>
            <ac:spMk id="128003" creationId="{AF31279E-3124-E38D-0C7A-D23176335489}"/>
          </ac:spMkLst>
        </pc:spChg>
      </pc:sldChg>
      <pc:sldChg chg="modSp add del mod">
        <pc:chgData name="BAKER, Lisa (EAST LONDON NHS FOUNDATION TRUST)" userId="a6cf1b36-3461-4ba9-b07a-12b2aaf38caf" providerId="ADAL" clId="{22710B1C-2600-4171-A5FE-792DC50D4797}" dt="2024-03-22T19:03:31.172" v="539" actId="47"/>
        <pc:sldMkLst>
          <pc:docMk/>
          <pc:sldMk cId="3229389615" sldId="284"/>
        </pc:sldMkLst>
        <pc:spChg chg="mod">
          <ac:chgData name="BAKER, Lisa (EAST LONDON NHS FOUNDATION TRUST)" userId="a6cf1b36-3461-4ba9-b07a-12b2aaf38caf" providerId="ADAL" clId="{22710B1C-2600-4171-A5FE-792DC50D4797}" dt="2024-03-22T19:00:59.469" v="477" actId="12"/>
          <ac:spMkLst>
            <pc:docMk/>
            <pc:sldMk cId="3229389615" sldId="284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9:00:47.720" v="473" actId="20577"/>
          <ac:spMkLst>
            <pc:docMk/>
            <pc:sldMk cId="3229389615" sldId="284"/>
            <ac:spMk id="128003" creationId="{AF31279E-3124-E38D-0C7A-D23176335489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9:01:37.933" v="520" actId="27636"/>
        <pc:sldMkLst>
          <pc:docMk/>
          <pc:sldMk cId="1500370644" sldId="285"/>
        </pc:sldMkLst>
        <pc:spChg chg="mod">
          <ac:chgData name="BAKER, Lisa (EAST LONDON NHS FOUNDATION TRUST)" userId="a6cf1b36-3461-4ba9-b07a-12b2aaf38caf" providerId="ADAL" clId="{22710B1C-2600-4171-A5FE-792DC50D4797}" dt="2024-03-22T19:01:37.933" v="520" actId="27636"/>
          <ac:spMkLst>
            <pc:docMk/>
            <pc:sldMk cId="1500370644" sldId="285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9:01:17.116" v="511" actId="20577"/>
          <ac:spMkLst>
            <pc:docMk/>
            <pc:sldMk cId="1500370644" sldId="285"/>
            <ac:spMk id="128003" creationId="{AF31279E-3124-E38D-0C7A-D23176335489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9:01:53.014" v="524" actId="27636"/>
        <pc:sldMkLst>
          <pc:docMk/>
          <pc:sldMk cId="2499918579" sldId="286"/>
        </pc:sldMkLst>
        <pc:spChg chg="mod">
          <ac:chgData name="BAKER, Lisa (EAST LONDON NHS FOUNDATION TRUST)" userId="a6cf1b36-3461-4ba9-b07a-12b2aaf38caf" providerId="ADAL" clId="{22710B1C-2600-4171-A5FE-792DC50D4797}" dt="2024-03-22T19:01:53.014" v="524" actId="27636"/>
          <ac:spMkLst>
            <pc:docMk/>
            <pc:sldMk cId="2499918579" sldId="286"/>
            <ac:spMk id="3" creationId="{71F1FB0E-B686-AC87-0065-6C330F48EAE2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9:02:11.641" v="530" actId="2711"/>
        <pc:sldMkLst>
          <pc:docMk/>
          <pc:sldMk cId="2881548126" sldId="287"/>
        </pc:sldMkLst>
        <pc:spChg chg="mod">
          <ac:chgData name="BAKER, Lisa (EAST LONDON NHS FOUNDATION TRUST)" userId="a6cf1b36-3461-4ba9-b07a-12b2aaf38caf" providerId="ADAL" clId="{22710B1C-2600-4171-A5FE-792DC50D4797}" dt="2024-03-22T19:02:11.641" v="530" actId="2711"/>
          <ac:spMkLst>
            <pc:docMk/>
            <pc:sldMk cId="2881548126" sldId="287"/>
            <ac:spMk id="3" creationId="{71F1FB0E-B686-AC87-0065-6C330F48EAE2}"/>
          </ac:spMkLst>
        </pc:spChg>
      </pc:sldChg>
      <pc:sldChg chg="modSp add mod">
        <pc:chgData name="BAKER, Lisa (EAST LONDON NHS FOUNDATION TRUST)" userId="a6cf1b36-3461-4ba9-b07a-12b2aaf38caf" providerId="ADAL" clId="{22710B1C-2600-4171-A5FE-792DC50D4797}" dt="2024-03-22T19:05:04.493" v="900" actId="20577"/>
        <pc:sldMkLst>
          <pc:docMk/>
          <pc:sldMk cId="4288031300" sldId="288"/>
        </pc:sldMkLst>
        <pc:spChg chg="mod">
          <ac:chgData name="BAKER, Lisa (EAST LONDON NHS FOUNDATION TRUST)" userId="a6cf1b36-3461-4ba9-b07a-12b2aaf38caf" providerId="ADAL" clId="{22710B1C-2600-4171-A5FE-792DC50D4797}" dt="2024-03-22T19:05:04.493" v="900" actId="20577"/>
          <ac:spMkLst>
            <pc:docMk/>
            <pc:sldMk cId="4288031300" sldId="288"/>
            <ac:spMk id="3" creationId="{71F1FB0E-B686-AC87-0065-6C330F48EAE2}"/>
          </ac:spMkLst>
        </pc:spChg>
        <pc:spChg chg="mod">
          <ac:chgData name="BAKER, Lisa (EAST LONDON NHS FOUNDATION TRUST)" userId="a6cf1b36-3461-4ba9-b07a-12b2aaf38caf" providerId="ADAL" clId="{22710B1C-2600-4171-A5FE-792DC50D4797}" dt="2024-03-22T19:03:54.710" v="577" actId="20577"/>
          <ac:spMkLst>
            <pc:docMk/>
            <pc:sldMk cId="4288031300" sldId="288"/>
            <ac:spMk id="128003" creationId="{AF31279E-3124-E38D-0C7A-D23176335489}"/>
          </ac:spMkLst>
        </pc:spChg>
      </pc:sldChg>
      <pc:sldChg chg="add">
        <pc:chgData name="BAKER, Lisa (EAST LONDON NHS FOUNDATION TRUST)" userId="a6cf1b36-3461-4ba9-b07a-12b2aaf38caf" providerId="ADAL" clId="{22710B1C-2600-4171-A5FE-792DC50D4797}" dt="2024-03-22T19:02:37.466" v="533"/>
        <pc:sldMkLst>
          <pc:docMk/>
          <pc:sldMk cId="293007444" sldId="289"/>
        </pc:sldMkLst>
      </pc:sldChg>
      <pc:sldChg chg="modSp add mod">
        <pc:chgData name="BAKER, Lisa (EAST LONDON NHS FOUNDATION TRUST)" userId="a6cf1b36-3461-4ba9-b07a-12b2aaf38caf" providerId="ADAL" clId="{22710B1C-2600-4171-A5FE-792DC50D4797}" dt="2024-03-22T19:05:21.079" v="935" actId="5793"/>
        <pc:sldMkLst>
          <pc:docMk/>
          <pc:sldMk cId="4095362535" sldId="290"/>
        </pc:sldMkLst>
        <pc:spChg chg="mod">
          <ac:chgData name="BAKER, Lisa (EAST LONDON NHS FOUNDATION TRUST)" userId="a6cf1b36-3461-4ba9-b07a-12b2aaf38caf" providerId="ADAL" clId="{22710B1C-2600-4171-A5FE-792DC50D4797}" dt="2024-03-22T19:05:21.079" v="935" actId="5793"/>
          <ac:spMkLst>
            <pc:docMk/>
            <pc:sldMk cId="4095362535" sldId="290"/>
            <ac:spMk id="3" creationId="{71F1FB0E-B686-AC87-0065-6C330F48EAE2}"/>
          </ac:spMkLst>
        </pc:spChg>
      </pc:sldChg>
    </pc:docChg>
  </pc:docChgLst>
  <pc:docChgLst>
    <pc:chgData name="BAKER, Lisa (EAST LONDON NHS FOUNDATION TRUST)" userId="S::lisa.baker8@nhs.net::a6cf1b36-3461-4ba9-b07a-12b2aaf38caf" providerId="AD" clId="Web-{473ADFD4-FB75-458B-BDEF-A576CAAED034}"/>
    <pc:docChg chg="modSld">
      <pc:chgData name="BAKER, Lisa (EAST LONDON NHS FOUNDATION TRUST)" userId="S::lisa.baker8@nhs.net::a6cf1b36-3461-4ba9-b07a-12b2aaf38caf" providerId="AD" clId="Web-{473ADFD4-FB75-458B-BDEF-A576CAAED034}" dt="2024-04-05T13:42:41.486" v="7" actId="20577"/>
      <pc:docMkLst>
        <pc:docMk/>
      </pc:docMkLst>
      <pc:sldChg chg="modSp">
        <pc:chgData name="BAKER, Lisa (EAST LONDON NHS FOUNDATION TRUST)" userId="S::lisa.baker8@nhs.net::a6cf1b36-3461-4ba9-b07a-12b2aaf38caf" providerId="AD" clId="Web-{473ADFD4-FB75-458B-BDEF-A576CAAED034}" dt="2024-04-05T13:42:41.486" v="7" actId="20577"/>
        <pc:sldMkLst>
          <pc:docMk/>
          <pc:sldMk cId="0" sldId="257"/>
        </pc:sldMkLst>
        <pc:spChg chg="mod">
          <ac:chgData name="BAKER, Lisa (EAST LONDON NHS FOUNDATION TRUST)" userId="S::lisa.baker8@nhs.net::a6cf1b36-3461-4ba9-b07a-12b2aaf38caf" providerId="AD" clId="Web-{473ADFD4-FB75-458B-BDEF-A576CAAED034}" dt="2024-04-05T13:42:41.486" v="7" actId="20577"/>
          <ac:spMkLst>
            <pc:docMk/>
            <pc:sldMk cId="0" sldId="257"/>
            <ac:spMk id="4" creationId="{5DDAB0CC-0048-F95C-B541-391239F88B2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8D9DB81-35F2-D3CC-B35D-60D50FFB23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0DB2B16-177A-1123-D860-E21708C6759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EA100167-B47A-209E-77CB-C4FD57AB7C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C3B628B1-00BB-1786-E887-0E31A3B4F3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196C48-89E7-45EA-83ED-077491AD07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7803B71-95CB-506D-B6D2-8E763E47A2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D4D694F-F035-0DBD-9955-7C3A2252DBA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175B2A13-7047-7146-FD58-2A82B8473ED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E440B80-E047-152F-EB4D-090C2A8E7E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2E9A2A8-AA57-5E86-0747-F62DB1D2BE7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A2FA2969-8E4D-9809-B00C-500F1CF9DE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971F2C-16F4-406A-A7F4-F014EDB22E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5CD513-E0A4-0DC1-E2DB-665F1DEDDB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08C43C-B1F2-49E0-A8BC-ED479F9EC6B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58824C8A-BA0D-1465-402F-02F19623B6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E6CF3BB-7EF2-5D4A-07A8-A2EDD1EAD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815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1277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556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51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697A39A-DAF6-0CEC-5AA0-0F639F749C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DC61EC-BA30-416D-B9C0-A5395DD5C40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5E4A827-67AC-64EA-71D0-4CEF064980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7955E3B-A732-FBDD-E4A7-8E6D1C54E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993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68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827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90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583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69A996-CF7F-66BE-0041-A155889D4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BF39C-5FBA-4DBB-B44A-1FCAFC6C2B2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233423-E3F5-7799-B290-A7D177627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DA5F33D-5031-65CD-6BEA-3FA828DB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89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45AE-D2CB-A9A2-E451-CB75D78FB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98BB9-B7EA-647A-B14B-83D5FB79A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F2759-E8E1-15FD-EE55-DBCCA89C5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9082C-F90E-5BA2-670E-C5076AC0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A5BA9-8F62-AA08-A654-0EFED6ED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136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87604-AD6D-CF4C-F9AA-3AF25D4FC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C63B8F-6DE8-706B-B41A-E3D15F208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E7985-5FF3-2CB2-502F-FE6E5439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899C3-2B5F-263E-3F28-F893B6966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EB402-DCE9-3E56-201D-7C3CD7D6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55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3DEEDF-13FF-91D3-9253-7D2D752D6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2B1ED-1088-8E34-B82A-7AB15C7D4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E6242-BC8F-DFF3-0816-3DB8EEF92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C0747-1E26-DFA7-4B30-6DF6A1DD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FE8C5-5437-B1B7-7284-97DD8715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111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7658099" y="6299201"/>
            <a:ext cx="1250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2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9144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697" y="133350"/>
            <a:ext cx="1179512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209" y="371445"/>
            <a:ext cx="3647106" cy="642424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2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pic>
        <p:nvPicPr>
          <p:cNvPr id="13" name="Picture 1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37EEA21-714C-764C-BAD7-D8DCDEDD48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9220" y="5993297"/>
            <a:ext cx="1386740" cy="59167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544E75-F5D1-324D-A6C2-55F8CA43EA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210" y="1883900"/>
            <a:ext cx="3699901" cy="3351040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4pPr marL="1028700" indent="0">
              <a:buNone/>
              <a:defRPr>
                <a:solidFill>
                  <a:srgbClr val="0067A5"/>
                </a:solidFill>
              </a:defRPr>
            </a:lvl4pPr>
          </a:lstStyle>
          <a:p>
            <a:pPr lvl="0"/>
            <a:r>
              <a:rPr lang="en-GB" dirty="0"/>
              <a:t>Type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396208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2DEED-AE0D-3BE0-6FCF-BE7A33A10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C83B7-9195-6499-7156-0D81923B0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C4267-5AE1-482B-6912-4585515B1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707B1-8E2F-884E-FDEF-3AB2F4CA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E8367-0329-F57A-F34F-A7CE60C5B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4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351E-0CC2-0579-D009-03CD6224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FEEB0-2CF9-DA3E-391B-EC4BDDC21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31543-1FDF-5E9E-7035-F3760286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A7CF5-7461-4AE0-F8D2-DBA0A483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23465-69AE-8AE2-4008-A00E9794E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25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389B8-8BB9-0C16-33D4-84E3AEC1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B4180-391D-6B36-05B1-1FBEB7C85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4961A-2B88-AD38-BC42-74912FD70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2ABEB-3579-F02F-7D36-B9BADE09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6E88B-E227-A661-3E37-C9C7DA6BF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7F843-106B-EE05-61D8-379EE649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72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3A32-B2CD-878D-0D0E-15356EC0D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EB105-48A6-F96E-D170-2FB589F41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4DD5D-20A6-B5AD-3E83-C1DCF6EB7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BCFFC-20BF-21BB-6FF5-C279B052E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D0584-5044-4860-1560-85EDB950C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87BC65-8C69-123C-B153-05AEF84E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13D720-B09D-0326-EC1A-ED403808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A59C51-2B24-2372-6353-CB5897847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02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C34F0-93FC-058F-7D10-356518048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13B483-E96C-73E1-EADB-C09A1A416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9018E-FA71-296D-AD8B-A58A2B4C9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7EDA9-1156-DA47-4973-10BD61920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23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4194CD-FFC2-BDE8-0661-93570F539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23E99D-B779-21EE-5128-926D8DA62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9C7EC-81F8-F938-D900-D78DEA24C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1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654A8-31AD-CDEC-8FFF-B7B6B3C4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66C4E-3896-E14B-B681-8280D9887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64621-9E62-B39A-2C46-930D80370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E4519-9CC4-6BC0-72ED-290257AA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FDF68-53C9-F05C-2C8E-CB01F53F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724208-4A43-A50D-1A05-F533E4ED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20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9191-6CED-9F6C-3B71-4780DC39E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4842F-6852-A5C1-97B8-79609D163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812D9F-67D3-3A3B-90CD-BE5B1BD77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0A00C-A07F-D7E2-73A5-E825DF18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76173-DA2F-0782-204F-8E6577E80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92B69-5482-77FA-1292-0652B93E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66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>
            <a:extLst>
              <a:ext uri="{FF2B5EF4-FFF2-40B4-BE49-F238E27FC236}">
                <a16:creationId xmlns:a16="http://schemas.microsoft.com/office/drawing/2014/main" id="{4A36A582-654F-7B16-5D88-CD3A2E046D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9688"/>
            <a:ext cx="8961438" cy="554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9CEE8A00-F0AA-41FE-B7DB-3D70C05FE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033A8CD-DB85-5DCB-BA0D-F9BB59CFCF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6D2D924-3349-D79B-534C-4B35E0821A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4080"/>
                </a:solidFill>
              </a:defRPr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7EC670-915A-59D3-798A-DE8782A386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B8E9F7-8373-4C50-6F73-1446E1C999D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92725" y="6248400"/>
            <a:ext cx="316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4080"/>
              </a:buClr>
              <a:buFont typeface="Arial" panose="020B0604020202020204" pitchFamily="34" charset="0"/>
              <a:buChar char="©"/>
              <a:defRPr sz="1000">
                <a:solidFill>
                  <a:srgbClr val="004080"/>
                </a:solidFill>
              </a:defRPr>
            </a:lvl1pPr>
          </a:lstStyle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9F5693C9-E82C-A9A5-E2BD-8A9E8EAF32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rgbClr val="00408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408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rgbClr val="00408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rgbClr val="00408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00408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00408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rgbClr val="00408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CFC76380-599A-A4D8-F804-9DEF097B9DCD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en-US" sz="2800" dirty="0"/>
              <a:t>Clarity of Team Objectives</a:t>
            </a:r>
            <a:endParaRPr lang="en-US" altLang="en-US" sz="2800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119A42-3FD6-6D4F-ECBF-955526618F5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4EA829-6BBB-69A8-3BFB-A37D3334B47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3193D780-8BA7-19A2-CDBE-468BCE1D52F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857500"/>
            <a:ext cx="7772400" cy="1143000"/>
          </a:xfrm>
        </p:spPr>
        <p:txBody>
          <a:bodyPr anchor="ctr"/>
          <a:lstStyle/>
          <a:p>
            <a:pPr algn="l"/>
            <a:r>
              <a:rPr lang="en-GB" altLang="en-US" sz="4000" dirty="0"/>
              <a:t>Clarity of Team Objectives Workshop</a:t>
            </a:r>
            <a:endParaRPr lang="en-US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– 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Describe the key features of the collage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 particularly what it says about:</a:t>
            </a:r>
          </a:p>
          <a:p>
            <a:pPr lvl="1"/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the team exists to achieve</a:t>
            </a:r>
          </a:p>
          <a:p>
            <a:pPr lvl="1"/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 team will work together</a:t>
            </a:r>
          </a:p>
          <a:p>
            <a:pPr lvl="1"/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 team will be perceived by those outside the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the common words and phrases that everyone can agree about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Craft these words and phrases into a short, meaningful vision or purpose statement for the team</a:t>
            </a:r>
            <a:endParaRPr lang="en-US" alt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54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Lets agree our final vision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Following on from the work undertaken in this session, in small groups draft your vision statement for the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group to write this up on flipchart paper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person to vote for their favourite statement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 that this will be the teams new vision statement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031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Communicating the Team Vision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 we have our final </a:t>
            </a:r>
            <a:r>
              <a:rPr lang="en-US" altLang="en-US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statement: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do we need to tell about our vision?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will we do this?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we need to </a:t>
            </a:r>
            <a:r>
              <a:rPr lang="en-US" alt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emphasise</a:t>
            </a: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different aspects of the vision with different stakeholder groups?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will communicate with each stakeholder group?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362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Reviewing the Team Vision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 fontScale="62500" lnSpcReduction="20000"/>
          </a:bodyPr>
          <a:lstStyle/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 and concise?</a:t>
            </a:r>
          </a:p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Motivational?</a:t>
            </a:r>
          </a:p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Attainable but challenging?</a:t>
            </a:r>
          </a:p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Shared understanding and commitment?</a:t>
            </a:r>
          </a:p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Evolving?</a:t>
            </a:r>
          </a:p>
          <a:p>
            <a:pPr marL="685800" indent="-6858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Memorable?</a:t>
            </a:r>
            <a:endParaRPr lang="en-US" alt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0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54C2594-6FC4-8A7F-0322-087103376B4E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GB" alt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DB67B2-F244-4D93-C58C-3B1B67A97C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883900"/>
            <a:ext cx="7923230" cy="3351040"/>
          </a:xfrm>
        </p:spPr>
        <p:txBody>
          <a:bodyPr/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Explore individual work purpose and values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 more about team colleague motivations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team vision or purpose statement that encapsulates individual values and aims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1299EB1-CEA2-CABD-8FB4-3D92652CA2A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DAB0CC-0048-F95C-B541-391239F88B2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pPr>
              <a:buNone/>
            </a:pPr>
            <a:endParaRPr lang="en-GB" alt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417881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Part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Think ahead to this time next year</a:t>
            </a:r>
          </a:p>
          <a:p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 back over all the things that the team has achieved over this twelve month period</a:t>
            </a:r>
          </a:p>
          <a:p>
            <a:endParaRPr lang="en-GB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 particularly:</a:t>
            </a:r>
          </a:p>
          <a:p>
            <a:pPr lvl="1"/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team achievements that you are really proud of</a:t>
            </a:r>
          </a:p>
          <a:p>
            <a:pPr lvl="1"/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ways in which the team has worked that has been particularly pleasing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417881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common word and phrases have been used?</a:t>
            </a:r>
          </a:p>
          <a:p>
            <a:endParaRPr lang="en-GB" alt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these words and phrases create a statement that clearly describes:</a:t>
            </a:r>
          </a:p>
          <a:p>
            <a:pPr lvl="1"/>
            <a:r>
              <a:rPr lang="en-GB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the team exists to achieve</a:t>
            </a:r>
          </a:p>
          <a:p>
            <a:pPr lvl="1"/>
            <a:r>
              <a:rPr lang="en-GB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essential features about the way in which the team will work</a:t>
            </a:r>
            <a:endParaRPr lang="en-US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045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417881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Part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 fontScale="92500"/>
          </a:bodyPr>
          <a:lstStyle/>
          <a:p>
            <a:r>
              <a:rPr lang="en-GB" alt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thoughts about what the team is here to achieve:</a:t>
            </a:r>
          </a:p>
          <a:p>
            <a:endParaRPr lang="en-GB" alt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should also be aware of these boundaries:</a:t>
            </a:r>
            <a:endParaRPr lang="en-US" alt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387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417881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Part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r>
              <a:rPr lang="en-GB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our current team vision statement…</a:t>
            </a:r>
          </a:p>
          <a:p>
            <a:endParaRPr lang="en-US" alt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your thoughts about the vision and boundaries that you have heard described?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would you like to add?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boundaries should the team challenge?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we include more about the values which under-pin the team’s work?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544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417881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Team Vision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/>
          </a:bodyPr>
          <a:lstStyle/>
          <a:p>
            <a:r>
              <a:rPr lang="en-GB" alt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Combine the ideas you have heard to create a short, meaningful description of: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the team exists to achieve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Essential features of the way in which the team will work</a:t>
            </a:r>
            <a:endParaRPr lang="en-US" alt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26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– 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 fontScale="9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 through the magazines and tear or cut out any images or words you feel describe your team as you would like it to be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altLang="en-US" sz="4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Don’t think too hard – just choose what ‘springs out’ at you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37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>
            <a:extLst>
              <a:ext uri="{FF2B5EF4-FFF2-40B4-BE49-F238E27FC236}">
                <a16:creationId xmlns:a16="http://schemas.microsoft.com/office/drawing/2014/main" id="{AF31279E-3124-E38D-0C7A-D23176335489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609210" y="328067"/>
            <a:ext cx="6339054" cy="45720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Vision – 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FB0E-B686-AC87-0065-6C330F48EA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210" y="1412776"/>
            <a:ext cx="8067246" cy="3822164"/>
          </a:xfrm>
        </p:spPr>
        <p:txBody>
          <a:bodyPr>
            <a:normAutofit fontScale="6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 collage from the all the pictures and words that you have all gathered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Rules: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may agree that very similar images or identical words may not be included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not dismiss any image or word without full discussion about the meaning of this image or word to the person who chose it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4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may need to negotiate over placement of images or words</a:t>
            </a:r>
          </a:p>
          <a:p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43B25C-1273-1DA6-D083-EE957C5EF26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248400"/>
            <a:ext cx="1905000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TOcl1.3v1</a:t>
            </a: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5CF3FB-C0F8-7971-A844-14DDB2312A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978525" y="6248400"/>
            <a:ext cx="3165475" cy="457200"/>
          </a:xfrm>
        </p:spPr>
        <p:txBody>
          <a:bodyPr/>
          <a:lstStyle/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 Aston Organisation Development Ltd 2007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91857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D18AC0-5300-4108-BC0A-E79DF09862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AC7339-8C40-4EF9-AD01-8FA2379AC2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4716F-FA0B-4C49-A7E4-50E6AC1AB8EA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6f2dd751-0861-4bce-9be2-37e466fae4e5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6f05cde9-ed0f-4143-94ba-df20b77b3424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657</Words>
  <Application>Microsoft Office PowerPoint</Application>
  <PresentationFormat>On-screen Show (4:3)</PresentationFormat>
  <Paragraphs>163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Clarity of Team Objectives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Carolien Cornelisse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Carolien Cornelisse</dc:creator>
  <cp:lastModifiedBy>Lisa Baker</cp:lastModifiedBy>
  <cp:revision>35</cp:revision>
  <dcterms:created xsi:type="dcterms:W3CDTF">2007-05-23T09:24:31Z</dcterms:created>
  <dcterms:modified xsi:type="dcterms:W3CDTF">2024-04-05T13:42:46Z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