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284" r:id="rId5"/>
    <p:sldId id="1391" r:id="rId6"/>
    <p:sldId id="1287" r:id="rId7"/>
    <p:sldId id="13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1C1C-72E7-246D-74DE-3D4A430F6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6310A-4769-E010-C4EF-D418EA5D8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C2D41-E32E-66EB-FE63-A7CEE3FE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BA959-8FE9-1553-0C9E-3FC25BE9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4981-E839-ACB9-0E34-67FB024D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3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E0C9-011E-3DEC-12FA-26CFDC54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1D447-2CB8-59A4-204C-3337D8467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80DB-E5EF-3410-0397-632B5945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6C10B-E3E8-C0E8-2AD5-32B6435E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C1E03-53B2-E333-A8A2-FB34086B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6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DE12D-C7DE-43A2-8E51-9CEB72E27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AAFBA-72B7-C1FF-CC46-FF8904FBA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48681-B326-9DFF-7B8D-AE778ABB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C757C-A479-401C-49AE-A10FA14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BABC6-0ED9-7797-18AD-93E8D11A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55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D019B4-697B-1E42-92B9-1831D658E78C}"/>
              </a:ext>
            </a:extLst>
          </p:cNvPr>
          <p:cNvSpPr txBox="1"/>
          <p:nvPr userDrawn="1"/>
        </p:nvSpPr>
        <p:spPr>
          <a:xfrm>
            <a:off x="10210799" y="6299200"/>
            <a:ext cx="166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 err="1">
                <a:solidFill>
                  <a:srgbClr val="0067A5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elft.nhs.uk</a:t>
            </a:r>
            <a:endParaRPr lang="en-GB" sz="1600" kern="1200" dirty="0">
              <a:solidFill>
                <a:srgbClr val="0067A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3400AE1-494C-2F41-8C8C-5EDAEA322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36" y="5943666"/>
            <a:ext cx="1964267" cy="6771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BE6C46-1CED-194F-8E5F-5AF412A2D058}"/>
              </a:ext>
            </a:extLst>
          </p:cNvPr>
          <p:cNvSpPr/>
          <p:nvPr userDrawn="1"/>
        </p:nvSpPr>
        <p:spPr>
          <a:xfrm>
            <a:off x="0" y="0"/>
            <a:ext cx="12192000" cy="1041400"/>
          </a:xfrm>
          <a:prstGeom prst="rect">
            <a:avLst/>
          </a:prstGeom>
          <a:solidFill>
            <a:srgbClr val="006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76205BC2-E895-7B4A-9F73-E5C3294E2F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76929" y="133349"/>
            <a:ext cx="1572683" cy="80213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6327FCB-ED4F-0746-B6EE-C0DFA3DFD0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9" y="371445"/>
            <a:ext cx="4862808" cy="64242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36A0934-E77B-CD45-A334-A5AEE9F0D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279" y="1883900"/>
            <a:ext cx="3651414" cy="320677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7A5"/>
              </a:buClr>
              <a:buSzTx/>
              <a:buFont typeface="Arial" panose="020B0604020202020204" pitchFamily="34" charset="0"/>
              <a:buChar char="•"/>
              <a:tabLst/>
              <a:def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1</a:t>
            </a:r>
          </a:p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2</a:t>
            </a:r>
          </a:p>
          <a:p>
            <a:pPr marL="285750" indent="-285750">
              <a:spcAft>
                <a:spcPts val="600"/>
              </a:spcAft>
              <a:buClr>
                <a:srgbClr val="0067A5"/>
              </a:buClr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307840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14DA-20F0-88CA-220C-57EC7F21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A0A1-CE6C-2216-D067-38B7BA702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DE7EF-B570-94E5-9515-DC59C375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4667E-0B19-1194-B563-0FE01FFD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C4D3E-5180-E6FD-1B23-D1D7F747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86BA-AC1F-9706-7A40-79848858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C85B3-22B5-974C-D469-13BA8A9D3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51738-EA36-D404-9518-6B3042A1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12322-0CD6-4BF4-328D-890617AA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37F69-15C1-2A6A-7579-213D2FF9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06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9924-63A1-C541-7DDF-45CEE2D7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CB57B-5622-20D9-0F70-0F0107E10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5F34D-7A92-11F7-432E-4222AC03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D6461-CF91-81A1-8349-57FC1129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65061-F6EA-BDA1-A936-A1A08F16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74AD8-B1C9-A7EB-1DF9-57F50E3D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B436-BB56-5CA9-8341-785B4B27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0465C-D9D4-BDD0-198B-C6C677E85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929FE-48C9-906F-6C6B-3C54F8593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45694-E1FB-2130-1115-90773B7C5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DBB22-462F-0397-1524-94265D097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785CD-C132-12A9-4923-59DA0384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50E15-5BFB-6929-5848-3BBAAD99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42038-2259-81E6-C109-DB826474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3265-2F56-C147-A0AE-8B42D2B3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42BF5-D06E-B4CF-BE10-0A2DF8A0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15A4D-BD49-7B7A-7CBD-C83DC64D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32A0A-8B1E-157A-D776-81CF9668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72768-AF5D-89C1-C5D7-5585AC78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AF22B-336B-DFFA-1A70-F000E60B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9BCA9-D2BE-21CE-838F-3400D697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0B8C-45B5-4554-29FA-34EF814A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7D411-4A08-36AF-F81C-830243F9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2FEFA-55CD-CDB5-BAB6-32AF4EB3E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83367-7EAE-E4FD-6531-0135BEFF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DC456-DE11-7732-C891-68790CD1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F7C0B-7E74-349D-6536-B54BF5CE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9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5AA4-C089-9FD8-9D02-CD40962F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CD01B-A7C3-2C77-3CC7-FBE857B07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D7796-6FDC-898B-B90D-1B7756572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EB1AD-FF16-9105-979F-AEB2AC11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8C817-9AAF-5817-E254-A7432394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62A25-1614-E663-4477-98F088D8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20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2E787-6758-4B5A-7114-AD24B24C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96E7D-35E1-352E-1EA6-84D0D77F0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74128-663E-D3C5-254A-2FF7A688D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0D882F-696E-4A8A-A699-168E2C06B394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64C0-86EE-52C3-A67E-C6999FA0A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3F78F-7D6F-0AE7-95DA-61D2FBC8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DBD09B-7233-45B8-854A-EF1C10534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0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50CCF-B8D1-9D5B-56A4-A68B6C8E93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161" y="257145"/>
            <a:ext cx="4862808" cy="642424"/>
          </a:xfrm>
        </p:spPr>
        <p:txBody>
          <a:bodyPr>
            <a:normAutofit/>
          </a:bodyPr>
          <a:lstStyle/>
          <a:p>
            <a:r>
              <a:rPr lang="en-GB" sz="2800" b="1" dirty="0"/>
              <a:t>What is our shared Vision?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655A4-9498-988E-B772-F0925DB972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841" y="1638300"/>
            <a:ext cx="5496243" cy="4015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In small groups discuss and reflect on what the purpose/vision/mission of CIMHS is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Why do we do what we do?</a:t>
            </a:r>
          </a:p>
          <a:p>
            <a:r>
              <a:rPr lang="en-GB" sz="2400" dirty="0"/>
              <a:t>What is our vision? </a:t>
            </a:r>
          </a:p>
          <a:p>
            <a:r>
              <a:rPr lang="en-GB" sz="2400" dirty="0"/>
              <a:t>How do we add value? </a:t>
            </a:r>
          </a:p>
          <a:p>
            <a:r>
              <a:rPr lang="en-GB" sz="2400" dirty="0"/>
              <a:t>What are our aspirations?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Capture your thoughts on the flip chart paper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9D2A8-3156-2484-D254-3B055552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4092268"/>
            <a:ext cx="2823845" cy="1854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47948-BB30-25B6-C902-6012C2442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45965"/>
            <a:ext cx="2784885" cy="1407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439C51-723C-0124-4249-43EE35495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53709"/>
            <a:ext cx="3174977" cy="2116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7B2A19-F715-2FC1-93BD-756F4076A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628" y="1389860"/>
            <a:ext cx="2304017" cy="2587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11EAC-2C62-F480-2BAF-9A937C62FC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836" t="47602" r="34118" b="28725"/>
          <a:stretch/>
        </p:blipFill>
        <p:spPr>
          <a:xfrm>
            <a:off x="8130990" y="6007490"/>
            <a:ext cx="2608646" cy="7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1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26C0DF-79B8-0996-06B8-55B334433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7815" y="246754"/>
            <a:ext cx="4862808" cy="642424"/>
          </a:xfrm>
        </p:spPr>
        <p:txBody>
          <a:bodyPr>
            <a:normAutofit/>
          </a:bodyPr>
          <a:lstStyle/>
          <a:p>
            <a:r>
              <a:rPr lang="en-GB" sz="3200" b="1" dirty="0"/>
              <a:t>Narrowing it down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E3DB1-5246-5888-729B-9119C31E6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515" y="1872297"/>
            <a:ext cx="6683897" cy="3361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Following on from the previous discussions try to highlight / capture relevant words or phrase.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Write the words/phrases on post it notes and come and stick them on the flip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4F9B0-B191-0792-DC72-94530F82E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8" t="3598" r="5436" b="14242"/>
          <a:stretch/>
        </p:blipFill>
        <p:spPr>
          <a:xfrm>
            <a:off x="7169726" y="1260314"/>
            <a:ext cx="4616703" cy="4585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C7573-5753-9DAF-A057-E37B225C6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6" t="47602" r="34118" b="28725"/>
          <a:stretch/>
        </p:blipFill>
        <p:spPr>
          <a:xfrm>
            <a:off x="7832853" y="5931244"/>
            <a:ext cx="2608646" cy="7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38316-CD4A-7DCE-EEAB-C465BA728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297" y="225972"/>
            <a:ext cx="4862808" cy="642424"/>
          </a:xfrm>
        </p:spPr>
        <p:txBody>
          <a:bodyPr>
            <a:normAutofit/>
          </a:bodyPr>
          <a:lstStyle/>
          <a:p>
            <a:r>
              <a:rPr lang="en-GB" sz="3200" b="1" dirty="0"/>
              <a:t>Our Mission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CEC4A-DCDF-A816-8406-20BAE0F969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928" y="1621530"/>
            <a:ext cx="9227071" cy="3833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In pairs, Look at all the different words on the wall try to come up with a Mission Statement for the team.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i="1" dirty="0"/>
              <a:t>“A mission statement is a short statement of why an organisation or team exists, and describes it’s overall goals, objectives and values.”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dirty="0"/>
              <a:t>Share with the wider group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FAF07-646B-EBA7-40F8-99A98F1DA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6" t="47602" r="34118" b="28725"/>
          <a:stretch/>
        </p:blipFill>
        <p:spPr>
          <a:xfrm>
            <a:off x="7832853" y="5931244"/>
            <a:ext cx="2608646" cy="7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7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FBFA8-F30C-97CA-C854-DF509211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846" y="3199166"/>
            <a:ext cx="4790555" cy="320677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23110C-073A-E0F4-D946-A7B1C02CA4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1860" y="227606"/>
            <a:ext cx="6790597" cy="642424"/>
          </a:xfrm>
        </p:spPr>
        <p:txBody>
          <a:bodyPr>
            <a:normAutofit/>
          </a:bodyPr>
          <a:lstStyle/>
          <a:p>
            <a:r>
              <a:rPr lang="en-GB" sz="2400" b="1" dirty="0"/>
              <a:t>How can we achieve our Shared Vision?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29F00-E13E-94D3-DE74-CB6B3D6206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279" y="1154435"/>
            <a:ext cx="9842022" cy="3206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We’ve just done the “what” now it’s time to think about the “how”. In your groups discuss how you might achieve the shared vision. Think about: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What actions do we need to take? Are there any quick wins? </a:t>
            </a:r>
          </a:p>
          <a:p>
            <a:r>
              <a:rPr lang="en-GB" sz="2000" dirty="0"/>
              <a:t>What behaviours do we need to see? How can we model these? </a:t>
            </a:r>
          </a:p>
          <a:p>
            <a:r>
              <a:rPr lang="en-GB" sz="2000" dirty="0"/>
              <a:t>What support do we need? </a:t>
            </a:r>
          </a:p>
        </p:txBody>
      </p:sp>
    </p:spTree>
    <p:extLst>
      <p:ext uri="{BB962C8B-B14F-4D97-AF65-F5344CB8AC3E}">
        <p14:creationId xmlns:p14="http://schemas.microsoft.com/office/powerpoint/2010/main" val="244414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34B430FA86BD4298751F8079EF342C" ma:contentTypeVersion="12" ma:contentTypeDescription="Create a new document." ma:contentTypeScope="" ma:versionID="a9b9a830d08ab399114139987b71039c">
  <xsd:schema xmlns:xsd="http://www.w3.org/2001/XMLSchema" xmlns:xs="http://www.w3.org/2001/XMLSchema" xmlns:p="http://schemas.microsoft.com/office/2006/metadata/properties" xmlns:ns2="6f05cde9-ed0f-4143-94ba-df20b77b3424" xmlns:ns3="6f2dd751-0861-4bce-9be2-37e466fae4e5" targetNamespace="http://schemas.microsoft.com/office/2006/metadata/properties" ma:root="true" ma:fieldsID="c371673724ddd434e5c5f9f3df601829" ns2:_="" ns3:_="">
    <xsd:import namespace="6f05cde9-ed0f-4143-94ba-df20b77b3424"/>
    <xsd:import namespace="6f2dd751-0861-4bce-9be2-37e466fae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5cde9-ed0f-4143-94ba-df20b77b3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dd751-0861-4bce-9be2-37e466fae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05cde9-ed0f-4143-94ba-df20b77b34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22499B-814A-4255-8541-28F69669F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5cde9-ed0f-4143-94ba-df20b77b3424"/>
    <ds:schemaRef ds:uri="6f2dd751-0861-4bce-9be2-37e466fae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1AD97C-C2BB-40A4-A5E3-BA40282243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968CF-A8E1-4376-A5E4-D6086495CB1D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6f2dd751-0861-4bce-9be2-37e466fae4e5"/>
    <ds:schemaRef ds:uri="6f05cde9-ed0f-4143-94ba-df20b77b342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Baker</dc:creator>
  <cp:lastModifiedBy>Lisa Baker</cp:lastModifiedBy>
  <cp:revision>1</cp:revision>
  <dcterms:created xsi:type="dcterms:W3CDTF">2024-03-22T19:06:40Z</dcterms:created>
  <dcterms:modified xsi:type="dcterms:W3CDTF">2024-03-22T19:07:05Z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0x0101006534B430FA86BD4298751F8079EF342C</vt:lpwstr>
  </property>
  <property fmtid="{D5CDD505-2E9C-101B-9397-08002B2CF9AE}" pid="3" name="MediaServiceImageTags">
    <vt:lpwstr/>
  </property>
</Properties>
</file>