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337" r:id="rId5"/>
    <p:sldId id="353" r:id="rId6"/>
    <p:sldId id="354" r:id="rId7"/>
    <p:sldId id="355" r:id="rId8"/>
    <p:sldId id="35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D3F04F-8ACD-49BF-BE59-E46E57F76A5E}" v="3" dt="2024-03-10T12:37:41.183"/>
    <p1510:client id="{A3F19CCE-A502-4D22-A56D-3CC4F0412322}" v="12" dt="2024-03-10T13:00:18.449"/>
    <p1510:client id="{A7BAA795-DD02-10C9-A3E7-2F98E73A0384}" v="5" dt="2024-03-10T12:36:15.913"/>
    <p1510:client id="{DF0E3C13-4EEC-45DC-9897-A6C90BB6EAAC}" v="24" dt="2024-03-10T12:55:34.8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2" autoAdjust="0"/>
    <p:restoredTop sz="90661" autoAdjust="0"/>
  </p:normalViewPr>
  <p:slideViewPr>
    <p:cSldViewPr snapToGrid="0">
      <p:cViewPr varScale="1">
        <p:scale>
          <a:sx n="62" d="100"/>
          <a:sy n="62" d="100"/>
        </p:scale>
        <p:origin x="8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ER, Lisa (EAST LONDON NHS FOUNDATION TRUST)" userId="a6cf1b36-3461-4ba9-b07a-12b2aaf38caf" providerId="ADAL" clId="{A3F19CCE-A502-4D22-A56D-3CC4F0412322}"/>
    <pc:docChg chg="undo custSel addSld delSld modSld delMainMaster">
      <pc:chgData name="BAKER, Lisa (EAST LONDON NHS FOUNDATION TRUST)" userId="a6cf1b36-3461-4ba9-b07a-12b2aaf38caf" providerId="ADAL" clId="{A3F19CCE-A502-4D22-A56D-3CC4F0412322}" dt="2024-03-10T13:01:22.265" v="208" actId="47"/>
      <pc:docMkLst>
        <pc:docMk/>
      </pc:docMkLst>
      <pc:sldChg chg="addSp delSp modSp add del mod modClrScheme chgLayout">
        <pc:chgData name="BAKER, Lisa (EAST LONDON NHS FOUNDATION TRUST)" userId="a6cf1b36-3461-4ba9-b07a-12b2aaf38caf" providerId="ADAL" clId="{A3F19CCE-A502-4D22-A56D-3CC4F0412322}" dt="2024-03-10T12:55:50.869" v="48" actId="47"/>
        <pc:sldMkLst>
          <pc:docMk/>
          <pc:sldMk cId="679739342" sldId="260"/>
        </pc:sldMkLst>
        <pc:spChg chg="del mod ord">
          <ac:chgData name="BAKER, Lisa (EAST LONDON NHS FOUNDATION TRUST)" userId="a6cf1b36-3461-4ba9-b07a-12b2aaf38caf" providerId="ADAL" clId="{A3F19CCE-A502-4D22-A56D-3CC4F0412322}" dt="2024-03-10T12:39:38.313" v="23" actId="21"/>
          <ac:spMkLst>
            <pc:docMk/>
            <pc:sldMk cId="679739342" sldId="260"/>
            <ac:spMk id="2" creationId="{00000000-0000-0000-0000-000000000000}"/>
          </ac:spMkLst>
        </pc:spChg>
        <pc:spChg chg="mod ord">
          <ac:chgData name="BAKER, Lisa (EAST LONDON NHS FOUNDATION TRUST)" userId="a6cf1b36-3461-4ba9-b07a-12b2aaf38caf" providerId="ADAL" clId="{A3F19CCE-A502-4D22-A56D-3CC4F0412322}" dt="2024-03-10T12:40:23.748" v="41" actId="27636"/>
          <ac:spMkLst>
            <pc:docMk/>
            <pc:sldMk cId="679739342" sldId="260"/>
            <ac:spMk id="3" creationId="{00000000-0000-0000-0000-000000000000}"/>
          </ac:spMkLst>
        </pc:spChg>
        <pc:spChg chg="add mod ord">
          <ac:chgData name="BAKER, Lisa (EAST LONDON NHS FOUNDATION TRUST)" userId="a6cf1b36-3461-4ba9-b07a-12b2aaf38caf" providerId="ADAL" clId="{A3F19CCE-A502-4D22-A56D-3CC4F0412322}" dt="2024-03-10T12:40:46.984" v="47" actId="113"/>
          <ac:spMkLst>
            <pc:docMk/>
            <pc:sldMk cId="679739342" sldId="260"/>
            <ac:spMk id="5" creationId="{4341928A-8235-7E9A-D804-520BB724290A}"/>
          </ac:spMkLst>
        </pc:spChg>
        <pc:picChg chg="mod">
          <ac:chgData name="BAKER, Lisa (EAST LONDON NHS FOUNDATION TRUST)" userId="a6cf1b36-3461-4ba9-b07a-12b2aaf38caf" providerId="ADAL" clId="{A3F19CCE-A502-4D22-A56D-3CC4F0412322}" dt="2024-03-10T12:39:56.666" v="30" actId="14100"/>
          <ac:picMkLst>
            <pc:docMk/>
            <pc:sldMk cId="679739342" sldId="260"/>
            <ac:picMk id="4" creationId="{00000000-0000-0000-0000-000000000000}"/>
          </ac:picMkLst>
        </pc:picChg>
      </pc:sldChg>
      <pc:sldChg chg="delSp modSp mod">
        <pc:chgData name="BAKER, Lisa (EAST LONDON NHS FOUNDATION TRUST)" userId="a6cf1b36-3461-4ba9-b07a-12b2aaf38caf" providerId="ADAL" clId="{A3F19CCE-A502-4D22-A56D-3CC4F0412322}" dt="2024-03-10T12:56:08.236" v="56" actId="113"/>
        <pc:sldMkLst>
          <pc:docMk/>
          <pc:sldMk cId="794282813" sldId="337"/>
        </pc:sldMkLst>
        <pc:spChg chg="mod">
          <ac:chgData name="BAKER, Lisa (EAST LONDON NHS FOUNDATION TRUST)" userId="a6cf1b36-3461-4ba9-b07a-12b2aaf38caf" providerId="ADAL" clId="{A3F19CCE-A502-4D22-A56D-3CC4F0412322}" dt="2024-03-10T12:56:08.236" v="56" actId="113"/>
          <ac:spMkLst>
            <pc:docMk/>
            <pc:sldMk cId="794282813" sldId="337"/>
            <ac:spMk id="3" creationId="{6FD1B22D-16C6-7664-90E3-8EDB1F43823F}"/>
          </ac:spMkLst>
        </pc:spChg>
        <pc:spChg chg="del">
          <ac:chgData name="BAKER, Lisa (EAST LONDON NHS FOUNDATION TRUST)" userId="a6cf1b36-3461-4ba9-b07a-12b2aaf38caf" providerId="ADAL" clId="{A3F19CCE-A502-4D22-A56D-3CC4F0412322}" dt="2024-03-10T12:55:58.452" v="51" actId="21"/>
          <ac:spMkLst>
            <pc:docMk/>
            <pc:sldMk cId="794282813" sldId="337"/>
            <ac:spMk id="4" creationId="{00000000-0000-0000-0000-000000000000}"/>
          </ac:spMkLst>
        </pc:spChg>
        <pc:picChg chg="mod">
          <ac:chgData name="BAKER, Lisa (EAST LONDON NHS FOUNDATION TRUST)" userId="a6cf1b36-3461-4ba9-b07a-12b2aaf38caf" providerId="ADAL" clId="{A3F19CCE-A502-4D22-A56D-3CC4F0412322}" dt="2024-03-10T12:55:55.663" v="50" actId="1076"/>
          <ac:picMkLst>
            <pc:docMk/>
            <pc:sldMk cId="794282813" sldId="337"/>
            <ac:picMk id="5122" creationId="{00000000-0000-0000-0000-000000000000}"/>
          </ac:picMkLst>
        </pc:picChg>
      </pc:sldChg>
      <pc:sldChg chg="del">
        <pc:chgData name="BAKER, Lisa (EAST LONDON NHS FOUNDATION TRUST)" userId="a6cf1b36-3461-4ba9-b07a-12b2aaf38caf" providerId="ADAL" clId="{A3F19CCE-A502-4D22-A56D-3CC4F0412322}" dt="2024-03-10T12:58:20.834" v="93" actId="47"/>
        <pc:sldMkLst>
          <pc:docMk/>
          <pc:sldMk cId="372553336" sldId="339"/>
        </pc:sldMkLst>
      </pc:sldChg>
      <pc:sldChg chg="del">
        <pc:chgData name="BAKER, Lisa (EAST LONDON NHS FOUNDATION TRUST)" userId="a6cf1b36-3461-4ba9-b07a-12b2aaf38caf" providerId="ADAL" clId="{A3F19CCE-A502-4D22-A56D-3CC4F0412322}" dt="2024-03-10T12:58:21.184" v="95" actId="47"/>
        <pc:sldMkLst>
          <pc:docMk/>
          <pc:sldMk cId="4018525992" sldId="340"/>
        </pc:sldMkLst>
      </pc:sldChg>
      <pc:sldChg chg="del">
        <pc:chgData name="BAKER, Lisa (EAST LONDON NHS FOUNDATION TRUST)" userId="a6cf1b36-3461-4ba9-b07a-12b2aaf38caf" providerId="ADAL" clId="{A3F19CCE-A502-4D22-A56D-3CC4F0412322}" dt="2024-03-10T12:58:21.019" v="94" actId="47"/>
        <pc:sldMkLst>
          <pc:docMk/>
          <pc:sldMk cId="2837696808" sldId="341"/>
        </pc:sldMkLst>
      </pc:sldChg>
      <pc:sldChg chg="del">
        <pc:chgData name="BAKER, Lisa (EAST LONDON NHS FOUNDATION TRUST)" userId="a6cf1b36-3461-4ba9-b07a-12b2aaf38caf" providerId="ADAL" clId="{A3F19CCE-A502-4D22-A56D-3CC4F0412322}" dt="2024-03-10T12:58:21.335" v="96" actId="47"/>
        <pc:sldMkLst>
          <pc:docMk/>
          <pc:sldMk cId="645644549" sldId="342"/>
        </pc:sldMkLst>
      </pc:sldChg>
      <pc:sldChg chg="del">
        <pc:chgData name="BAKER, Lisa (EAST LONDON NHS FOUNDATION TRUST)" userId="a6cf1b36-3461-4ba9-b07a-12b2aaf38caf" providerId="ADAL" clId="{A3F19CCE-A502-4D22-A56D-3CC4F0412322}" dt="2024-03-10T12:58:18.493" v="87" actId="47"/>
        <pc:sldMkLst>
          <pc:docMk/>
          <pc:sldMk cId="2889326517" sldId="343"/>
        </pc:sldMkLst>
      </pc:sldChg>
      <pc:sldChg chg="del">
        <pc:chgData name="BAKER, Lisa (EAST LONDON NHS FOUNDATION TRUST)" userId="a6cf1b36-3461-4ba9-b07a-12b2aaf38caf" providerId="ADAL" clId="{A3F19CCE-A502-4D22-A56D-3CC4F0412322}" dt="2024-03-10T12:57:55.685" v="79" actId="47"/>
        <pc:sldMkLst>
          <pc:docMk/>
          <pc:sldMk cId="670570196" sldId="344"/>
        </pc:sldMkLst>
      </pc:sldChg>
      <pc:sldChg chg="del">
        <pc:chgData name="BAKER, Lisa (EAST LONDON NHS FOUNDATION TRUST)" userId="a6cf1b36-3461-4ba9-b07a-12b2aaf38caf" providerId="ADAL" clId="{A3F19CCE-A502-4D22-A56D-3CC4F0412322}" dt="2024-03-10T12:57:29.868" v="72" actId="47"/>
        <pc:sldMkLst>
          <pc:docMk/>
          <pc:sldMk cId="4167421793" sldId="345"/>
        </pc:sldMkLst>
      </pc:sldChg>
      <pc:sldChg chg="addSp modSp del mod modClrScheme chgLayout">
        <pc:chgData name="BAKER, Lisa (EAST LONDON NHS FOUNDATION TRUST)" userId="a6cf1b36-3461-4ba9-b07a-12b2aaf38caf" providerId="ADAL" clId="{A3F19CCE-A502-4D22-A56D-3CC4F0412322}" dt="2024-03-10T12:56:59.536" v="65" actId="47"/>
        <pc:sldMkLst>
          <pc:docMk/>
          <pc:sldMk cId="1417692413" sldId="346"/>
        </pc:sldMkLst>
        <pc:spChg chg="add mod ord">
          <ac:chgData name="BAKER, Lisa (EAST LONDON NHS FOUNDATION TRUST)" userId="a6cf1b36-3461-4ba9-b07a-12b2aaf38caf" providerId="ADAL" clId="{A3F19CCE-A502-4D22-A56D-3CC4F0412322}" dt="2024-03-10T12:56:29.609" v="57" actId="700"/>
          <ac:spMkLst>
            <pc:docMk/>
            <pc:sldMk cId="1417692413" sldId="346"/>
            <ac:spMk id="2" creationId="{970AED25-3B21-B621-D5C8-09010079D997}"/>
          </ac:spMkLst>
        </pc:spChg>
        <pc:spChg chg="mod ord">
          <ac:chgData name="BAKER, Lisa (EAST LONDON NHS FOUNDATION TRUST)" userId="a6cf1b36-3461-4ba9-b07a-12b2aaf38caf" providerId="ADAL" clId="{A3F19CCE-A502-4D22-A56D-3CC4F0412322}" dt="2024-03-10T12:56:29.609" v="57" actId="700"/>
          <ac:spMkLst>
            <pc:docMk/>
            <pc:sldMk cId="1417692413" sldId="346"/>
            <ac:spMk id="4" creationId="{00000000-0000-0000-0000-000000000000}"/>
          </ac:spMkLst>
        </pc:spChg>
        <pc:spChg chg="mod ord">
          <ac:chgData name="BAKER, Lisa (EAST LONDON NHS FOUNDATION TRUST)" userId="a6cf1b36-3461-4ba9-b07a-12b2aaf38caf" providerId="ADAL" clId="{A3F19CCE-A502-4D22-A56D-3CC4F0412322}" dt="2024-03-10T12:56:29.609" v="57" actId="700"/>
          <ac:spMkLst>
            <pc:docMk/>
            <pc:sldMk cId="1417692413" sldId="346"/>
            <ac:spMk id="9" creationId="{36D421BC-2AA8-4130-B3FF-DDAE666875D5}"/>
          </ac:spMkLst>
        </pc:spChg>
        <pc:picChg chg="mod ord">
          <ac:chgData name="BAKER, Lisa (EAST LONDON NHS FOUNDATION TRUST)" userId="a6cf1b36-3461-4ba9-b07a-12b2aaf38caf" providerId="ADAL" clId="{A3F19CCE-A502-4D22-A56D-3CC4F0412322}" dt="2024-03-10T12:56:29.609" v="57" actId="700"/>
          <ac:picMkLst>
            <pc:docMk/>
            <pc:sldMk cId="1417692413" sldId="346"/>
            <ac:picMk id="6" creationId="{FE6393DD-7325-4C58-9647-F8DDA86A5801}"/>
          </ac:picMkLst>
        </pc:picChg>
      </pc:sldChg>
      <pc:sldChg chg="del">
        <pc:chgData name="BAKER, Lisa (EAST LONDON NHS FOUNDATION TRUST)" userId="a6cf1b36-3461-4ba9-b07a-12b2aaf38caf" providerId="ADAL" clId="{A3F19CCE-A502-4D22-A56D-3CC4F0412322}" dt="2024-03-10T12:55:52.655" v="49" actId="47"/>
        <pc:sldMkLst>
          <pc:docMk/>
          <pc:sldMk cId="1616322969" sldId="347"/>
        </pc:sldMkLst>
      </pc:sldChg>
      <pc:sldChg chg="del">
        <pc:chgData name="BAKER, Lisa (EAST LONDON NHS FOUNDATION TRUST)" userId="a6cf1b36-3461-4ba9-b07a-12b2aaf38caf" providerId="ADAL" clId="{A3F19CCE-A502-4D22-A56D-3CC4F0412322}" dt="2024-03-10T12:58:20.517" v="92" actId="47"/>
        <pc:sldMkLst>
          <pc:docMk/>
          <pc:sldMk cId="4100047136" sldId="348"/>
        </pc:sldMkLst>
      </pc:sldChg>
      <pc:sldChg chg="add del">
        <pc:chgData name="BAKER, Lisa (EAST LONDON NHS FOUNDATION TRUST)" userId="a6cf1b36-3461-4ba9-b07a-12b2aaf38caf" providerId="ADAL" clId="{A3F19CCE-A502-4D22-A56D-3CC4F0412322}" dt="2024-03-10T13:01:22.265" v="208" actId="47"/>
        <pc:sldMkLst>
          <pc:docMk/>
          <pc:sldMk cId="4109640351" sldId="348"/>
        </pc:sldMkLst>
      </pc:sldChg>
      <pc:sldChg chg="del">
        <pc:chgData name="BAKER, Lisa (EAST LONDON NHS FOUNDATION TRUST)" userId="a6cf1b36-3461-4ba9-b07a-12b2aaf38caf" providerId="ADAL" clId="{A3F19CCE-A502-4D22-A56D-3CC4F0412322}" dt="2024-03-10T12:58:20.068" v="91" actId="47"/>
        <pc:sldMkLst>
          <pc:docMk/>
          <pc:sldMk cId="3310803489" sldId="349"/>
        </pc:sldMkLst>
      </pc:sldChg>
      <pc:sldChg chg="del">
        <pc:chgData name="BAKER, Lisa (EAST LONDON NHS FOUNDATION TRUST)" userId="a6cf1b36-3461-4ba9-b07a-12b2aaf38caf" providerId="ADAL" clId="{A3F19CCE-A502-4D22-A56D-3CC4F0412322}" dt="2024-03-10T12:58:19.701" v="90" actId="47"/>
        <pc:sldMkLst>
          <pc:docMk/>
          <pc:sldMk cId="2820531072" sldId="350"/>
        </pc:sldMkLst>
      </pc:sldChg>
      <pc:sldChg chg="del">
        <pc:chgData name="BAKER, Lisa (EAST LONDON NHS FOUNDATION TRUST)" userId="a6cf1b36-3461-4ba9-b07a-12b2aaf38caf" providerId="ADAL" clId="{A3F19CCE-A502-4D22-A56D-3CC4F0412322}" dt="2024-03-10T12:58:19.284" v="89" actId="47"/>
        <pc:sldMkLst>
          <pc:docMk/>
          <pc:sldMk cId="2606281847" sldId="351"/>
        </pc:sldMkLst>
      </pc:sldChg>
      <pc:sldChg chg="del">
        <pc:chgData name="BAKER, Lisa (EAST LONDON NHS FOUNDATION TRUST)" userId="a6cf1b36-3461-4ba9-b07a-12b2aaf38caf" providerId="ADAL" clId="{A3F19CCE-A502-4D22-A56D-3CC4F0412322}" dt="2024-03-10T12:58:18.817" v="88" actId="47"/>
        <pc:sldMkLst>
          <pc:docMk/>
          <pc:sldMk cId="911691565" sldId="352"/>
        </pc:sldMkLst>
      </pc:sldChg>
      <pc:sldChg chg="addSp delSp modSp add mod">
        <pc:chgData name="BAKER, Lisa (EAST LONDON NHS FOUNDATION TRUST)" userId="a6cf1b36-3461-4ba9-b07a-12b2aaf38caf" providerId="ADAL" clId="{A3F19CCE-A502-4D22-A56D-3CC4F0412322}" dt="2024-03-10T12:56:57.419" v="64" actId="1076"/>
        <pc:sldMkLst>
          <pc:docMk/>
          <pc:sldMk cId="2725381946" sldId="353"/>
        </pc:sldMkLst>
        <pc:spChg chg="mod">
          <ac:chgData name="BAKER, Lisa (EAST LONDON NHS FOUNDATION TRUST)" userId="a6cf1b36-3461-4ba9-b07a-12b2aaf38caf" providerId="ADAL" clId="{A3F19CCE-A502-4D22-A56D-3CC4F0412322}" dt="2024-03-10T12:56:49.918" v="61" actId="403"/>
          <ac:spMkLst>
            <pc:docMk/>
            <pc:sldMk cId="2725381946" sldId="353"/>
            <ac:spMk id="11" creationId="{6B8FEAB3-95D2-EEAA-4A94-9E814EDD4AE0}"/>
          </ac:spMkLst>
        </pc:spChg>
        <pc:picChg chg="add mod">
          <ac:chgData name="BAKER, Lisa (EAST LONDON NHS FOUNDATION TRUST)" userId="a6cf1b36-3461-4ba9-b07a-12b2aaf38caf" providerId="ADAL" clId="{A3F19CCE-A502-4D22-A56D-3CC4F0412322}" dt="2024-03-10T12:56:57.419" v="64" actId="1076"/>
          <ac:picMkLst>
            <pc:docMk/>
            <pc:sldMk cId="2725381946" sldId="353"/>
            <ac:picMk id="2" creationId="{23ECD51C-A7F8-1841-F24F-4A5B2AD1DE4F}"/>
          </ac:picMkLst>
        </pc:picChg>
        <pc:picChg chg="del">
          <ac:chgData name="BAKER, Lisa (EAST LONDON NHS FOUNDATION TRUST)" userId="a6cf1b36-3461-4ba9-b07a-12b2aaf38caf" providerId="ADAL" clId="{A3F19CCE-A502-4D22-A56D-3CC4F0412322}" dt="2024-03-10T12:56:55.341" v="62" actId="478"/>
          <ac:picMkLst>
            <pc:docMk/>
            <pc:sldMk cId="2725381946" sldId="353"/>
            <ac:picMk id="5122" creationId="{70D9F079-6D7E-A6CF-98D4-C36CF8635D4E}"/>
          </ac:picMkLst>
        </pc:picChg>
      </pc:sldChg>
      <pc:sldChg chg="addSp delSp modSp add mod">
        <pc:chgData name="BAKER, Lisa (EAST LONDON NHS FOUNDATION TRUST)" userId="a6cf1b36-3461-4ba9-b07a-12b2aaf38caf" providerId="ADAL" clId="{A3F19CCE-A502-4D22-A56D-3CC4F0412322}" dt="2024-03-10T12:57:27.019" v="71" actId="404"/>
        <pc:sldMkLst>
          <pc:docMk/>
          <pc:sldMk cId="954212334" sldId="354"/>
        </pc:sldMkLst>
        <pc:spChg chg="mod">
          <ac:chgData name="BAKER, Lisa (EAST LONDON NHS FOUNDATION TRUST)" userId="a6cf1b36-3461-4ba9-b07a-12b2aaf38caf" providerId="ADAL" clId="{A3F19CCE-A502-4D22-A56D-3CC4F0412322}" dt="2024-03-10T12:57:27.019" v="71" actId="404"/>
          <ac:spMkLst>
            <pc:docMk/>
            <pc:sldMk cId="954212334" sldId="354"/>
            <ac:spMk id="11" creationId="{822D8D51-E599-215F-CE1D-1B2FCE6585D5}"/>
          </ac:spMkLst>
        </pc:spChg>
        <pc:picChg chg="del">
          <ac:chgData name="BAKER, Lisa (EAST LONDON NHS FOUNDATION TRUST)" userId="a6cf1b36-3461-4ba9-b07a-12b2aaf38caf" providerId="ADAL" clId="{A3F19CCE-A502-4D22-A56D-3CC4F0412322}" dt="2024-03-10T12:57:14.857" v="68" actId="478"/>
          <ac:picMkLst>
            <pc:docMk/>
            <pc:sldMk cId="954212334" sldId="354"/>
            <ac:picMk id="2" creationId="{423787E8-675B-D109-9D9B-11B03196463D}"/>
          </ac:picMkLst>
        </pc:picChg>
        <pc:picChg chg="add mod">
          <ac:chgData name="BAKER, Lisa (EAST LONDON NHS FOUNDATION TRUST)" userId="a6cf1b36-3461-4ba9-b07a-12b2aaf38caf" providerId="ADAL" clId="{A3F19CCE-A502-4D22-A56D-3CC4F0412322}" dt="2024-03-10T12:57:20.273" v="69"/>
          <ac:picMkLst>
            <pc:docMk/>
            <pc:sldMk cId="954212334" sldId="354"/>
            <ac:picMk id="4" creationId="{F43FD956-A932-550A-9DF5-C23944BA38BD}"/>
          </ac:picMkLst>
        </pc:picChg>
      </pc:sldChg>
      <pc:sldChg chg="addSp delSp modSp add mod">
        <pc:chgData name="BAKER, Lisa (EAST LONDON NHS FOUNDATION TRUST)" userId="a6cf1b36-3461-4ba9-b07a-12b2aaf38caf" providerId="ADAL" clId="{A3F19CCE-A502-4D22-A56D-3CC4F0412322}" dt="2024-03-10T12:57:52.868" v="78"/>
        <pc:sldMkLst>
          <pc:docMk/>
          <pc:sldMk cId="462685954" sldId="355"/>
        </pc:sldMkLst>
        <pc:spChg chg="mod">
          <ac:chgData name="BAKER, Lisa (EAST LONDON NHS FOUNDATION TRUST)" userId="a6cf1b36-3461-4ba9-b07a-12b2aaf38caf" providerId="ADAL" clId="{A3F19CCE-A502-4D22-A56D-3CC4F0412322}" dt="2024-03-10T12:57:45.652" v="76" actId="404"/>
          <ac:spMkLst>
            <pc:docMk/>
            <pc:sldMk cId="462685954" sldId="355"/>
            <ac:spMk id="11" creationId="{8B44BB79-D10C-3F9D-0052-1B7E76BFA2DD}"/>
          </ac:spMkLst>
        </pc:spChg>
        <pc:picChg chg="add mod">
          <ac:chgData name="BAKER, Lisa (EAST LONDON NHS FOUNDATION TRUST)" userId="a6cf1b36-3461-4ba9-b07a-12b2aaf38caf" providerId="ADAL" clId="{A3F19CCE-A502-4D22-A56D-3CC4F0412322}" dt="2024-03-10T12:57:52.868" v="78"/>
          <ac:picMkLst>
            <pc:docMk/>
            <pc:sldMk cId="462685954" sldId="355"/>
            <ac:picMk id="2" creationId="{C0748BF7-4476-7DEC-2761-0F82A7B33F35}"/>
          </ac:picMkLst>
        </pc:picChg>
        <pc:picChg chg="del">
          <ac:chgData name="BAKER, Lisa (EAST LONDON NHS FOUNDATION TRUST)" userId="a6cf1b36-3461-4ba9-b07a-12b2aaf38caf" providerId="ADAL" clId="{A3F19CCE-A502-4D22-A56D-3CC4F0412322}" dt="2024-03-10T12:57:47.384" v="77" actId="478"/>
          <ac:picMkLst>
            <pc:docMk/>
            <pc:sldMk cId="462685954" sldId="355"/>
            <ac:picMk id="4" creationId="{C5B416A8-E55A-BBA8-6DF9-0E963E69B4AE}"/>
          </ac:picMkLst>
        </pc:picChg>
      </pc:sldChg>
      <pc:sldChg chg="addSp delSp modSp add del mod">
        <pc:chgData name="BAKER, Lisa (EAST LONDON NHS FOUNDATION TRUST)" userId="a6cf1b36-3461-4ba9-b07a-12b2aaf38caf" providerId="ADAL" clId="{A3F19CCE-A502-4D22-A56D-3CC4F0412322}" dt="2024-03-10T12:58:24.101" v="98" actId="47"/>
        <pc:sldMkLst>
          <pc:docMk/>
          <pc:sldMk cId="3603014496" sldId="356"/>
        </pc:sldMkLst>
        <pc:spChg chg="mod">
          <ac:chgData name="BAKER, Lisa (EAST LONDON NHS FOUNDATION TRUST)" userId="a6cf1b36-3461-4ba9-b07a-12b2aaf38caf" providerId="ADAL" clId="{A3F19CCE-A502-4D22-A56D-3CC4F0412322}" dt="2024-03-10T12:58:09.376" v="84" actId="404"/>
          <ac:spMkLst>
            <pc:docMk/>
            <pc:sldMk cId="3603014496" sldId="356"/>
            <ac:spMk id="11" creationId="{EBA8514B-42A0-0C82-5E9A-2D85A29937E9}"/>
          </ac:spMkLst>
        </pc:spChg>
        <pc:picChg chg="del">
          <ac:chgData name="BAKER, Lisa (EAST LONDON NHS FOUNDATION TRUST)" userId="a6cf1b36-3461-4ba9-b07a-12b2aaf38caf" providerId="ADAL" clId="{A3F19CCE-A502-4D22-A56D-3CC4F0412322}" dt="2024-03-10T12:58:11.002" v="85" actId="478"/>
          <ac:picMkLst>
            <pc:docMk/>
            <pc:sldMk cId="3603014496" sldId="356"/>
            <ac:picMk id="2" creationId="{7F16830F-D6F1-3E99-6265-9235CF8C51D5}"/>
          </ac:picMkLst>
        </pc:picChg>
        <pc:picChg chg="add mod">
          <ac:chgData name="BAKER, Lisa (EAST LONDON NHS FOUNDATION TRUST)" userId="a6cf1b36-3461-4ba9-b07a-12b2aaf38caf" providerId="ADAL" clId="{A3F19CCE-A502-4D22-A56D-3CC4F0412322}" dt="2024-03-10T12:58:16.034" v="86"/>
          <ac:picMkLst>
            <pc:docMk/>
            <pc:sldMk cId="3603014496" sldId="356"/>
            <ac:picMk id="4" creationId="{EA086DE6-B56B-BB73-6B33-B1804E1C833D}"/>
          </ac:picMkLst>
        </pc:picChg>
      </pc:sldChg>
      <pc:sldChg chg="addSp modSp new del mod">
        <pc:chgData name="BAKER, Lisa (EAST LONDON NHS FOUNDATION TRUST)" userId="a6cf1b36-3461-4ba9-b07a-12b2aaf38caf" providerId="ADAL" clId="{A3F19CCE-A502-4D22-A56D-3CC4F0412322}" dt="2024-03-10T13:01:20.948" v="206" actId="47"/>
        <pc:sldMkLst>
          <pc:docMk/>
          <pc:sldMk cId="1142983710" sldId="357"/>
        </pc:sldMkLst>
        <pc:spChg chg="mod">
          <ac:chgData name="BAKER, Lisa (EAST LONDON NHS FOUNDATION TRUST)" userId="a6cf1b36-3461-4ba9-b07a-12b2aaf38caf" providerId="ADAL" clId="{A3F19CCE-A502-4D22-A56D-3CC4F0412322}" dt="2024-03-10T12:59:58.633" v="139" actId="403"/>
          <ac:spMkLst>
            <pc:docMk/>
            <pc:sldMk cId="1142983710" sldId="357"/>
            <ac:spMk id="2" creationId="{1ECA6222-AF5B-B126-019E-46285CC60082}"/>
          </ac:spMkLst>
        </pc:spChg>
        <pc:spChg chg="mod">
          <ac:chgData name="BAKER, Lisa (EAST LONDON NHS FOUNDATION TRUST)" userId="a6cf1b36-3461-4ba9-b07a-12b2aaf38caf" providerId="ADAL" clId="{A3F19CCE-A502-4D22-A56D-3CC4F0412322}" dt="2024-03-10T13:01:05.061" v="205" actId="6549"/>
          <ac:spMkLst>
            <pc:docMk/>
            <pc:sldMk cId="1142983710" sldId="357"/>
            <ac:spMk id="3" creationId="{E4BBC1CE-6FB6-DF41-985E-648E16DF9723}"/>
          </ac:spMkLst>
        </pc:spChg>
        <pc:spChg chg="add mod">
          <ac:chgData name="BAKER, Lisa (EAST LONDON NHS FOUNDATION TRUST)" userId="a6cf1b36-3461-4ba9-b07a-12b2aaf38caf" providerId="ADAL" clId="{A3F19CCE-A502-4D22-A56D-3CC4F0412322}" dt="2024-03-10T13:00:24.200" v="147" actId="1076"/>
          <ac:spMkLst>
            <pc:docMk/>
            <pc:sldMk cId="1142983710" sldId="357"/>
            <ac:spMk id="6" creationId="{68D0CF0D-0270-4BBA-514E-C3E9AB841A42}"/>
          </ac:spMkLst>
        </pc:spChg>
        <pc:picChg chg="add mod">
          <ac:chgData name="BAKER, Lisa (EAST LONDON NHS FOUNDATION TRUST)" userId="a6cf1b36-3461-4ba9-b07a-12b2aaf38caf" providerId="ADAL" clId="{A3F19CCE-A502-4D22-A56D-3CC4F0412322}" dt="2024-03-10T13:00:43.499" v="157" actId="1076"/>
          <ac:picMkLst>
            <pc:docMk/>
            <pc:sldMk cId="1142983710" sldId="357"/>
            <ac:picMk id="5" creationId="{93ED5011-C867-EB49-9E5F-4FB9A8D5E433}"/>
          </ac:picMkLst>
        </pc:picChg>
      </pc:sldChg>
      <pc:sldChg chg="add del">
        <pc:chgData name="BAKER, Lisa (EAST LONDON NHS FOUNDATION TRUST)" userId="a6cf1b36-3461-4ba9-b07a-12b2aaf38caf" providerId="ADAL" clId="{A3F19CCE-A502-4D22-A56D-3CC4F0412322}" dt="2024-03-10T13:01:21.334" v="207" actId="47"/>
        <pc:sldMkLst>
          <pc:docMk/>
          <pc:sldMk cId="2851935475" sldId="358"/>
        </pc:sldMkLst>
      </pc:sldChg>
      <pc:sldChg chg="del">
        <pc:chgData name="BAKER, Lisa (EAST LONDON NHS FOUNDATION TRUST)" userId="a6cf1b36-3461-4ba9-b07a-12b2aaf38caf" providerId="ADAL" clId="{A3F19CCE-A502-4D22-A56D-3CC4F0412322}" dt="2024-03-10T12:39:41.519" v="24" actId="47"/>
        <pc:sldMkLst>
          <pc:docMk/>
          <pc:sldMk cId="3062672497" sldId="1330"/>
        </pc:sldMkLst>
      </pc:sldChg>
      <pc:sldMasterChg chg="del delSldLayout">
        <pc:chgData name="BAKER, Lisa (EAST LONDON NHS FOUNDATION TRUST)" userId="a6cf1b36-3461-4ba9-b07a-12b2aaf38caf" providerId="ADAL" clId="{A3F19CCE-A502-4D22-A56D-3CC4F0412322}" dt="2024-03-10T12:58:20.517" v="92" actId="47"/>
        <pc:sldMasterMkLst>
          <pc:docMk/>
          <pc:sldMasterMk cId="585496788" sldId="2147483648"/>
        </pc:sldMasterMkLst>
        <pc:sldLayoutChg chg="del">
          <pc:chgData name="BAKER, Lisa (EAST LONDON NHS FOUNDATION TRUST)" userId="a6cf1b36-3461-4ba9-b07a-12b2aaf38caf" providerId="ADAL" clId="{A3F19CCE-A502-4D22-A56D-3CC4F0412322}" dt="2024-03-10T12:58:20.517" v="92" actId="47"/>
          <pc:sldLayoutMkLst>
            <pc:docMk/>
            <pc:sldMasterMk cId="585496788" sldId="2147483648"/>
            <pc:sldLayoutMk cId="3422996563" sldId="2147483681"/>
          </pc:sldLayoutMkLst>
        </pc:sldLayoutChg>
        <pc:sldLayoutChg chg="del">
          <pc:chgData name="BAKER, Lisa (EAST LONDON NHS FOUNDATION TRUST)" userId="a6cf1b36-3461-4ba9-b07a-12b2aaf38caf" providerId="ADAL" clId="{A3F19CCE-A502-4D22-A56D-3CC4F0412322}" dt="2024-03-10T12:58:20.517" v="92" actId="47"/>
          <pc:sldLayoutMkLst>
            <pc:docMk/>
            <pc:sldMasterMk cId="585496788" sldId="2147483648"/>
            <pc:sldLayoutMk cId="1013688895" sldId="2147483686"/>
          </pc:sldLayoutMkLst>
        </pc:sldLayoutChg>
        <pc:sldLayoutChg chg="del">
          <pc:chgData name="BAKER, Lisa (EAST LONDON NHS FOUNDATION TRUST)" userId="a6cf1b36-3461-4ba9-b07a-12b2aaf38caf" providerId="ADAL" clId="{A3F19CCE-A502-4D22-A56D-3CC4F0412322}" dt="2024-03-10T12:58:20.517" v="92" actId="47"/>
          <pc:sldLayoutMkLst>
            <pc:docMk/>
            <pc:sldMasterMk cId="585496788" sldId="2147483648"/>
            <pc:sldLayoutMk cId="4189230772" sldId="2147483687"/>
          </pc:sldLayoutMkLst>
        </pc:sldLayoutChg>
        <pc:sldLayoutChg chg="del">
          <pc:chgData name="BAKER, Lisa (EAST LONDON NHS FOUNDATION TRUST)" userId="a6cf1b36-3461-4ba9-b07a-12b2aaf38caf" providerId="ADAL" clId="{A3F19CCE-A502-4D22-A56D-3CC4F0412322}" dt="2024-03-10T12:58:20.517" v="92" actId="47"/>
          <pc:sldLayoutMkLst>
            <pc:docMk/>
            <pc:sldMasterMk cId="585496788" sldId="2147483648"/>
            <pc:sldLayoutMk cId="1075209248" sldId="2147483688"/>
          </pc:sldLayoutMkLst>
        </pc:sldLayoutChg>
        <pc:sldLayoutChg chg="del">
          <pc:chgData name="BAKER, Lisa (EAST LONDON NHS FOUNDATION TRUST)" userId="a6cf1b36-3461-4ba9-b07a-12b2aaf38caf" providerId="ADAL" clId="{A3F19CCE-A502-4D22-A56D-3CC4F0412322}" dt="2024-03-10T12:58:20.517" v="92" actId="47"/>
          <pc:sldLayoutMkLst>
            <pc:docMk/>
            <pc:sldMasterMk cId="585496788" sldId="2147483648"/>
            <pc:sldLayoutMk cId="40158341" sldId="2147483689"/>
          </pc:sldLayoutMkLst>
        </pc:sldLayoutChg>
        <pc:sldLayoutChg chg="del">
          <pc:chgData name="BAKER, Lisa (EAST LONDON NHS FOUNDATION TRUST)" userId="a6cf1b36-3461-4ba9-b07a-12b2aaf38caf" providerId="ADAL" clId="{A3F19CCE-A502-4D22-A56D-3CC4F0412322}" dt="2024-03-10T12:58:20.517" v="92" actId="47"/>
          <pc:sldLayoutMkLst>
            <pc:docMk/>
            <pc:sldMasterMk cId="585496788" sldId="2147483648"/>
            <pc:sldLayoutMk cId="893415006" sldId="2147483690"/>
          </pc:sldLayoutMkLst>
        </pc:sldLayoutChg>
        <pc:sldLayoutChg chg="del">
          <pc:chgData name="BAKER, Lisa (EAST LONDON NHS FOUNDATION TRUST)" userId="a6cf1b36-3461-4ba9-b07a-12b2aaf38caf" providerId="ADAL" clId="{A3F19CCE-A502-4D22-A56D-3CC4F0412322}" dt="2024-03-10T12:58:20.517" v="92" actId="47"/>
          <pc:sldLayoutMkLst>
            <pc:docMk/>
            <pc:sldMasterMk cId="585496788" sldId="2147483648"/>
            <pc:sldLayoutMk cId="1293904534" sldId="2147483691"/>
          </pc:sldLayoutMkLst>
        </pc:sldLayoutChg>
        <pc:sldLayoutChg chg="del">
          <pc:chgData name="BAKER, Lisa (EAST LONDON NHS FOUNDATION TRUST)" userId="a6cf1b36-3461-4ba9-b07a-12b2aaf38caf" providerId="ADAL" clId="{A3F19CCE-A502-4D22-A56D-3CC4F0412322}" dt="2024-03-10T12:58:20.517" v="92" actId="47"/>
          <pc:sldLayoutMkLst>
            <pc:docMk/>
            <pc:sldMasterMk cId="585496788" sldId="2147483648"/>
            <pc:sldLayoutMk cId="2259013" sldId="2147483692"/>
          </pc:sldLayoutMkLst>
        </pc:sldLayoutChg>
        <pc:sldLayoutChg chg="del">
          <pc:chgData name="BAKER, Lisa (EAST LONDON NHS FOUNDATION TRUST)" userId="a6cf1b36-3461-4ba9-b07a-12b2aaf38caf" providerId="ADAL" clId="{A3F19CCE-A502-4D22-A56D-3CC4F0412322}" dt="2024-03-10T12:58:20.517" v="92" actId="47"/>
          <pc:sldLayoutMkLst>
            <pc:docMk/>
            <pc:sldMasterMk cId="585496788" sldId="2147483648"/>
            <pc:sldLayoutMk cId="2498808881" sldId="2147483706"/>
          </pc:sldLayoutMkLst>
        </pc:sldLayoutChg>
        <pc:sldLayoutChg chg="del">
          <pc:chgData name="BAKER, Lisa (EAST LONDON NHS FOUNDATION TRUST)" userId="a6cf1b36-3461-4ba9-b07a-12b2aaf38caf" providerId="ADAL" clId="{A3F19CCE-A502-4D22-A56D-3CC4F0412322}" dt="2024-03-10T12:58:20.517" v="92" actId="47"/>
          <pc:sldLayoutMkLst>
            <pc:docMk/>
            <pc:sldMasterMk cId="585496788" sldId="2147483648"/>
            <pc:sldLayoutMk cId="50306108" sldId="2147483707"/>
          </pc:sldLayoutMkLst>
        </pc:sldLayoutChg>
        <pc:sldLayoutChg chg="del">
          <pc:chgData name="BAKER, Lisa (EAST LONDON NHS FOUNDATION TRUST)" userId="a6cf1b36-3461-4ba9-b07a-12b2aaf38caf" providerId="ADAL" clId="{A3F19CCE-A502-4D22-A56D-3CC4F0412322}" dt="2024-03-10T12:58:20.517" v="92" actId="47"/>
          <pc:sldLayoutMkLst>
            <pc:docMk/>
            <pc:sldMasterMk cId="585496788" sldId="2147483648"/>
            <pc:sldLayoutMk cId="1851100038" sldId="2147483708"/>
          </pc:sldLayoutMkLst>
        </pc:sldLayoutChg>
        <pc:sldLayoutChg chg="del">
          <pc:chgData name="BAKER, Lisa (EAST LONDON NHS FOUNDATION TRUST)" userId="a6cf1b36-3461-4ba9-b07a-12b2aaf38caf" providerId="ADAL" clId="{A3F19CCE-A502-4D22-A56D-3CC4F0412322}" dt="2024-03-10T12:58:20.517" v="92" actId="47"/>
          <pc:sldLayoutMkLst>
            <pc:docMk/>
            <pc:sldMasterMk cId="585496788" sldId="2147483648"/>
            <pc:sldLayoutMk cId="3732511459" sldId="2147483709"/>
          </pc:sldLayoutMkLst>
        </pc:sldLayoutChg>
        <pc:sldLayoutChg chg="del">
          <pc:chgData name="BAKER, Lisa (EAST LONDON NHS FOUNDATION TRUST)" userId="a6cf1b36-3461-4ba9-b07a-12b2aaf38caf" providerId="ADAL" clId="{A3F19CCE-A502-4D22-A56D-3CC4F0412322}" dt="2024-03-10T12:58:20.517" v="92" actId="47"/>
          <pc:sldLayoutMkLst>
            <pc:docMk/>
            <pc:sldMasterMk cId="585496788" sldId="2147483648"/>
            <pc:sldLayoutMk cId="2021786843" sldId="2147483710"/>
          </pc:sldLayoutMkLst>
        </pc:sldLayoutChg>
        <pc:sldLayoutChg chg="del">
          <pc:chgData name="BAKER, Lisa (EAST LONDON NHS FOUNDATION TRUST)" userId="a6cf1b36-3461-4ba9-b07a-12b2aaf38caf" providerId="ADAL" clId="{A3F19CCE-A502-4D22-A56D-3CC4F0412322}" dt="2024-03-10T12:58:20.517" v="92" actId="47"/>
          <pc:sldLayoutMkLst>
            <pc:docMk/>
            <pc:sldMasterMk cId="585496788" sldId="2147483648"/>
            <pc:sldLayoutMk cId="686316596" sldId="2147483711"/>
          </pc:sldLayoutMkLst>
        </pc:sldLayoutChg>
        <pc:sldLayoutChg chg="del">
          <pc:chgData name="BAKER, Lisa (EAST LONDON NHS FOUNDATION TRUST)" userId="a6cf1b36-3461-4ba9-b07a-12b2aaf38caf" providerId="ADAL" clId="{A3F19CCE-A502-4D22-A56D-3CC4F0412322}" dt="2024-03-10T12:58:20.517" v="92" actId="47"/>
          <pc:sldLayoutMkLst>
            <pc:docMk/>
            <pc:sldMasterMk cId="585496788" sldId="2147483648"/>
            <pc:sldLayoutMk cId="2111503951" sldId="2147483712"/>
          </pc:sldLayoutMkLst>
        </pc:sldLayoutChg>
        <pc:sldLayoutChg chg="del">
          <pc:chgData name="BAKER, Lisa (EAST LONDON NHS FOUNDATION TRUST)" userId="a6cf1b36-3461-4ba9-b07a-12b2aaf38caf" providerId="ADAL" clId="{A3F19CCE-A502-4D22-A56D-3CC4F0412322}" dt="2024-03-10T12:58:20.517" v="92" actId="47"/>
          <pc:sldLayoutMkLst>
            <pc:docMk/>
            <pc:sldMasterMk cId="585496788" sldId="2147483648"/>
            <pc:sldLayoutMk cId="920841814" sldId="2147483713"/>
          </pc:sldLayoutMkLst>
        </pc:sldLayoutChg>
        <pc:sldLayoutChg chg="del">
          <pc:chgData name="BAKER, Lisa (EAST LONDON NHS FOUNDATION TRUST)" userId="a6cf1b36-3461-4ba9-b07a-12b2aaf38caf" providerId="ADAL" clId="{A3F19CCE-A502-4D22-A56D-3CC4F0412322}" dt="2024-03-10T12:58:20.517" v="92" actId="47"/>
          <pc:sldLayoutMkLst>
            <pc:docMk/>
            <pc:sldMasterMk cId="585496788" sldId="2147483648"/>
            <pc:sldLayoutMk cId="685191638" sldId="2147483714"/>
          </pc:sldLayoutMkLst>
        </pc:sldLayoutChg>
        <pc:sldLayoutChg chg="del">
          <pc:chgData name="BAKER, Lisa (EAST LONDON NHS FOUNDATION TRUST)" userId="a6cf1b36-3461-4ba9-b07a-12b2aaf38caf" providerId="ADAL" clId="{A3F19CCE-A502-4D22-A56D-3CC4F0412322}" dt="2024-03-10T12:58:20.517" v="92" actId="47"/>
          <pc:sldLayoutMkLst>
            <pc:docMk/>
            <pc:sldMasterMk cId="585496788" sldId="2147483648"/>
            <pc:sldLayoutMk cId="4085161078" sldId="2147483715"/>
          </pc:sldLayoutMkLst>
        </pc:sldLayoutChg>
        <pc:sldLayoutChg chg="del">
          <pc:chgData name="BAKER, Lisa (EAST LONDON NHS FOUNDATION TRUST)" userId="a6cf1b36-3461-4ba9-b07a-12b2aaf38caf" providerId="ADAL" clId="{A3F19CCE-A502-4D22-A56D-3CC4F0412322}" dt="2024-03-10T12:58:20.517" v="92" actId="47"/>
          <pc:sldLayoutMkLst>
            <pc:docMk/>
            <pc:sldMasterMk cId="585496788" sldId="2147483648"/>
            <pc:sldLayoutMk cId="1567077667" sldId="2147483716"/>
          </pc:sldLayoutMkLst>
        </pc:sldLayoutChg>
        <pc:sldLayoutChg chg="del">
          <pc:chgData name="BAKER, Lisa (EAST LONDON NHS FOUNDATION TRUST)" userId="a6cf1b36-3461-4ba9-b07a-12b2aaf38caf" providerId="ADAL" clId="{A3F19CCE-A502-4D22-A56D-3CC4F0412322}" dt="2024-03-10T12:58:20.517" v="92" actId="47"/>
          <pc:sldLayoutMkLst>
            <pc:docMk/>
            <pc:sldMasterMk cId="585496788" sldId="2147483648"/>
            <pc:sldLayoutMk cId="3564140677" sldId="2147483720"/>
          </pc:sldLayoutMkLst>
        </pc:sldLayoutChg>
        <pc:sldLayoutChg chg="del">
          <pc:chgData name="BAKER, Lisa (EAST LONDON NHS FOUNDATION TRUST)" userId="a6cf1b36-3461-4ba9-b07a-12b2aaf38caf" providerId="ADAL" clId="{A3F19CCE-A502-4D22-A56D-3CC4F0412322}" dt="2024-03-10T12:58:20.517" v="92" actId="47"/>
          <pc:sldLayoutMkLst>
            <pc:docMk/>
            <pc:sldMasterMk cId="585496788" sldId="2147483648"/>
            <pc:sldLayoutMk cId="2145776972" sldId="2147483721"/>
          </pc:sldLayoutMkLst>
        </pc:sldLayoutChg>
        <pc:sldLayoutChg chg="del">
          <pc:chgData name="BAKER, Lisa (EAST LONDON NHS FOUNDATION TRUST)" userId="a6cf1b36-3461-4ba9-b07a-12b2aaf38caf" providerId="ADAL" clId="{A3F19CCE-A502-4D22-A56D-3CC4F0412322}" dt="2024-03-10T12:58:20.517" v="92" actId="47"/>
          <pc:sldLayoutMkLst>
            <pc:docMk/>
            <pc:sldMasterMk cId="585496788" sldId="2147483648"/>
            <pc:sldLayoutMk cId="714925841" sldId="2147483722"/>
          </pc:sldLayoutMkLst>
        </pc:sldLayoutChg>
        <pc:sldLayoutChg chg="del">
          <pc:chgData name="BAKER, Lisa (EAST LONDON NHS FOUNDATION TRUST)" userId="a6cf1b36-3461-4ba9-b07a-12b2aaf38caf" providerId="ADAL" clId="{A3F19CCE-A502-4D22-A56D-3CC4F0412322}" dt="2024-03-10T12:58:20.517" v="92" actId="47"/>
          <pc:sldLayoutMkLst>
            <pc:docMk/>
            <pc:sldMasterMk cId="585496788" sldId="2147483648"/>
            <pc:sldLayoutMk cId="756815294" sldId="2147483723"/>
          </pc:sldLayoutMkLst>
        </pc:sldLayoutChg>
      </pc:sldMasterChg>
      <pc:sldMasterChg chg="delSldLayout">
        <pc:chgData name="BAKER, Lisa (EAST LONDON NHS FOUNDATION TRUST)" userId="a6cf1b36-3461-4ba9-b07a-12b2aaf38caf" providerId="ADAL" clId="{A3F19CCE-A502-4D22-A56D-3CC4F0412322}" dt="2024-03-10T13:01:22.265" v="208" actId="47"/>
        <pc:sldMasterMkLst>
          <pc:docMk/>
          <pc:sldMasterMk cId="2460954070" sldId="2147483660"/>
        </pc:sldMasterMkLst>
        <pc:sldLayoutChg chg="del">
          <pc:chgData name="BAKER, Lisa (EAST LONDON NHS FOUNDATION TRUST)" userId="a6cf1b36-3461-4ba9-b07a-12b2aaf38caf" providerId="ADAL" clId="{A3F19CCE-A502-4D22-A56D-3CC4F0412322}" dt="2024-03-10T13:01:22.265" v="208" actId="47"/>
          <pc:sldLayoutMkLst>
            <pc:docMk/>
            <pc:sldMasterMk cId="2460954070" sldId="2147483660"/>
            <pc:sldLayoutMk cId="582371149" sldId="2147483674"/>
          </pc:sldLayoutMkLst>
        </pc:sldLayoutChg>
      </pc:sldMasterChg>
    </pc:docChg>
  </pc:docChgLst>
  <pc:docChgLst>
    <pc:chgData name="BAKER, Lisa (EAST LONDON NHS FOUNDATION TRUST)" userId="S::lisa.baker8@nhs.net::a6cf1b36-3461-4ba9-b07a-12b2aaf38caf" providerId="AD" clId="Web-{DF0E3C13-4EEC-45DC-9897-A6C90BB6EAAC}"/>
    <pc:docChg chg="addSld modSld addMainMaster">
      <pc:chgData name="BAKER, Lisa (EAST LONDON NHS FOUNDATION TRUST)" userId="S::lisa.baker8@nhs.net::a6cf1b36-3461-4ba9-b07a-12b2aaf38caf" providerId="AD" clId="Web-{DF0E3C13-4EEC-45DC-9897-A6C90BB6EAAC}" dt="2024-03-10T12:55:34.876" v="23"/>
      <pc:docMkLst>
        <pc:docMk/>
      </pc:docMkLst>
      <pc:sldChg chg="addSp delSp modSp add mod modClrScheme chgLayout">
        <pc:chgData name="BAKER, Lisa (EAST LONDON NHS FOUNDATION TRUST)" userId="S::lisa.baker8@nhs.net::a6cf1b36-3461-4ba9-b07a-12b2aaf38caf" providerId="AD" clId="Web-{DF0E3C13-4EEC-45DC-9897-A6C90BB6EAAC}" dt="2024-03-10T12:55:34.876" v="23"/>
        <pc:sldMkLst>
          <pc:docMk/>
          <pc:sldMk cId="794282813" sldId="337"/>
        </pc:sldMkLst>
        <pc:spChg chg="add del mod ord">
          <ac:chgData name="BAKER, Lisa (EAST LONDON NHS FOUNDATION TRUST)" userId="S::lisa.baker8@nhs.net::a6cf1b36-3461-4ba9-b07a-12b2aaf38caf" providerId="AD" clId="Web-{DF0E3C13-4EEC-45DC-9897-A6C90BB6EAAC}" dt="2024-03-10T12:55:34.876" v="23"/>
          <ac:spMkLst>
            <pc:docMk/>
            <pc:sldMk cId="794282813" sldId="337"/>
            <ac:spMk id="2" creationId="{ECFD4A5F-8CB7-4330-B028-7272D14C64E2}"/>
          </ac:spMkLst>
        </pc:spChg>
        <pc:spChg chg="add mod ord">
          <ac:chgData name="BAKER, Lisa (EAST LONDON NHS FOUNDATION TRUST)" userId="S::lisa.baker8@nhs.net::a6cf1b36-3461-4ba9-b07a-12b2aaf38caf" providerId="AD" clId="Web-{DF0E3C13-4EEC-45DC-9897-A6C90BB6EAAC}" dt="2024-03-10T12:55:25.892" v="21" actId="20577"/>
          <ac:spMkLst>
            <pc:docMk/>
            <pc:sldMk cId="794282813" sldId="337"/>
            <ac:spMk id="3" creationId="{6FD1B22D-16C6-7664-90E3-8EDB1F43823F}"/>
          </ac:spMkLst>
        </pc:spChg>
        <pc:spChg chg="mod ord">
          <ac:chgData name="BAKER, Lisa (EAST LONDON NHS FOUNDATION TRUST)" userId="S::lisa.baker8@nhs.net::a6cf1b36-3461-4ba9-b07a-12b2aaf38caf" providerId="AD" clId="Web-{DF0E3C13-4EEC-45DC-9897-A6C90BB6EAAC}" dt="2024-03-10T12:55:28.876" v="22" actId="20577"/>
          <ac:spMkLst>
            <pc:docMk/>
            <pc:sldMk cId="794282813" sldId="337"/>
            <ac:spMk id="4" creationId="{00000000-0000-0000-0000-000000000000}"/>
          </ac:spMkLst>
        </pc:spChg>
        <pc:picChg chg="mod ord">
          <ac:chgData name="BAKER, Lisa (EAST LONDON NHS FOUNDATION TRUST)" userId="S::lisa.baker8@nhs.net::a6cf1b36-3461-4ba9-b07a-12b2aaf38caf" providerId="AD" clId="Web-{DF0E3C13-4EEC-45DC-9897-A6C90BB6EAAC}" dt="2024-03-10T12:55:17.189" v="15"/>
          <ac:picMkLst>
            <pc:docMk/>
            <pc:sldMk cId="794282813" sldId="337"/>
            <ac:picMk id="5122" creationId="{00000000-0000-0000-0000-000000000000}"/>
          </ac:picMkLst>
        </pc:picChg>
      </pc:sldChg>
      <pc:sldChg chg="add">
        <pc:chgData name="BAKER, Lisa (EAST LONDON NHS FOUNDATION TRUST)" userId="S::lisa.baker8@nhs.net::a6cf1b36-3461-4ba9-b07a-12b2aaf38caf" providerId="AD" clId="Web-{DF0E3C13-4EEC-45DC-9897-A6C90BB6EAAC}" dt="2024-03-10T12:55:00.594" v="3"/>
        <pc:sldMkLst>
          <pc:docMk/>
          <pc:sldMk cId="372553336" sldId="339"/>
        </pc:sldMkLst>
      </pc:sldChg>
      <pc:sldChg chg="add">
        <pc:chgData name="BAKER, Lisa (EAST LONDON NHS FOUNDATION TRUST)" userId="S::lisa.baker8@nhs.net::a6cf1b36-3461-4ba9-b07a-12b2aaf38caf" providerId="AD" clId="Web-{DF0E3C13-4EEC-45DC-9897-A6C90BB6EAAC}" dt="2024-03-10T12:55:00.469" v="1"/>
        <pc:sldMkLst>
          <pc:docMk/>
          <pc:sldMk cId="4018525992" sldId="340"/>
        </pc:sldMkLst>
      </pc:sldChg>
      <pc:sldChg chg="add">
        <pc:chgData name="BAKER, Lisa (EAST LONDON NHS FOUNDATION TRUST)" userId="S::lisa.baker8@nhs.net::a6cf1b36-3461-4ba9-b07a-12b2aaf38caf" providerId="AD" clId="Web-{DF0E3C13-4EEC-45DC-9897-A6C90BB6EAAC}" dt="2024-03-10T12:55:00.532" v="2"/>
        <pc:sldMkLst>
          <pc:docMk/>
          <pc:sldMk cId="2837696808" sldId="341"/>
        </pc:sldMkLst>
      </pc:sldChg>
      <pc:sldChg chg="add">
        <pc:chgData name="BAKER, Lisa (EAST LONDON NHS FOUNDATION TRUST)" userId="S::lisa.baker8@nhs.net::a6cf1b36-3461-4ba9-b07a-12b2aaf38caf" providerId="AD" clId="Web-{DF0E3C13-4EEC-45DC-9897-A6C90BB6EAAC}" dt="2024-03-10T12:55:00.407" v="0"/>
        <pc:sldMkLst>
          <pc:docMk/>
          <pc:sldMk cId="645644549" sldId="342"/>
        </pc:sldMkLst>
      </pc:sldChg>
      <pc:sldChg chg="add">
        <pc:chgData name="BAKER, Lisa (EAST LONDON NHS FOUNDATION TRUST)" userId="S::lisa.baker8@nhs.net::a6cf1b36-3461-4ba9-b07a-12b2aaf38caf" providerId="AD" clId="Web-{DF0E3C13-4EEC-45DC-9897-A6C90BB6EAAC}" dt="2024-03-10T12:55:04.469" v="5"/>
        <pc:sldMkLst>
          <pc:docMk/>
          <pc:sldMk cId="2889326517" sldId="343"/>
        </pc:sldMkLst>
      </pc:sldChg>
      <pc:sldChg chg="add">
        <pc:chgData name="BAKER, Lisa (EAST LONDON NHS FOUNDATION TRUST)" userId="S::lisa.baker8@nhs.net::a6cf1b36-3461-4ba9-b07a-12b2aaf38caf" providerId="AD" clId="Web-{DF0E3C13-4EEC-45DC-9897-A6C90BB6EAAC}" dt="2024-03-10T12:55:04.532" v="6"/>
        <pc:sldMkLst>
          <pc:docMk/>
          <pc:sldMk cId="670570196" sldId="344"/>
        </pc:sldMkLst>
      </pc:sldChg>
      <pc:sldChg chg="add">
        <pc:chgData name="BAKER, Lisa (EAST LONDON NHS FOUNDATION TRUST)" userId="S::lisa.baker8@nhs.net::a6cf1b36-3461-4ba9-b07a-12b2aaf38caf" providerId="AD" clId="Web-{DF0E3C13-4EEC-45DC-9897-A6C90BB6EAAC}" dt="2024-03-10T12:55:04.594" v="7"/>
        <pc:sldMkLst>
          <pc:docMk/>
          <pc:sldMk cId="4167421793" sldId="345"/>
        </pc:sldMkLst>
      </pc:sldChg>
      <pc:sldChg chg="add">
        <pc:chgData name="BAKER, Lisa (EAST LONDON NHS FOUNDATION TRUST)" userId="S::lisa.baker8@nhs.net::a6cf1b36-3461-4ba9-b07a-12b2aaf38caf" providerId="AD" clId="Web-{DF0E3C13-4EEC-45DC-9897-A6C90BB6EAAC}" dt="2024-03-10T12:55:04.641" v="8"/>
        <pc:sldMkLst>
          <pc:docMk/>
          <pc:sldMk cId="1417692413" sldId="346"/>
        </pc:sldMkLst>
      </pc:sldChg>
      <pc:sldChg chg="add">
        <pc:chgData name="BAKER, Lisa (EAST LONDON NHS FOUNDATION TRUST)" userId="S::lisa.baker8@nhs.net::a6cf1b36-3461-4ba9-b07a-12b2aaf38caf" providerId="AD" clId="Web-{DF0E3C13-4EEC-45DC-9897-A6C90BB6EAAC}" dt="2024-03-10T12:55:04.704" v="9"/>
        <pc:sldMkLst>
          <pc:docMk/>
          <pc:sldMk cId="1616322969" sldId="347"/>
        </pc:sldMkLst>
      </pc:sldChg>
      <pc:sldChg chg="add">
        <pc:chgData name="BAKER, Lisa (EAST LONDON NHS FOUNDATION TRUST)" userId="S::lisa.baker8@nhs.net::a6cf1b36-3461-4ba9-b07a-12b2aaf38caf" providerId="AD" clId="Web-{DF0E3C13-4EEC-45DC-9897-A6C90BB6EAAC}" dt="2024-03-10T12:55:08.798" v="10"/>
        <pc:sldMkLst>
          <pc:docMk/>
          <pc:sldMk cId="4100047136" sldId="348"/>
        </pc:sldMkLst>
      </pc:sldChg>
      <pc:sldChg chg="add">
        <pc:chgData name="BAKER, Lisa (EAST LONDON NHS FOUNDATION TRUST)" userId="S::lisa.baker8@nhs.net::a6cf1b36-3461-4ba9-b07a-12b2aaf38caf" providerId="AD" clId="Web-{DF0E3C13-4EEC-45DC-9897-A6C90BB6EAAC}" dt="2024-03-10T12:55:08.860" v="11"/>
        <pc:sldMkLst>
          <pc:docMk/>
          <pc:sldMk cId="3310803489" sldId="349"/>
        </pc:sldMkLst>
      </pc:sldChg>
      <pc:sldChg chg="add">
        <pc:chgData name="BAKER, Lisa (EAST LONDON NHS FOUNDATION TRUST)" userId="S::lisa.baker8@nhs.net::a6cf1b36-3461-4ba9-b07a-12b2aaf38caf" providerId="AD" clId="Web-{DF0E3C13-4EEC-45DC-9897-A6C90BB6EAAC}" dt="2024-03-10T12:55:08.907" v="12"/>
        <pc:sldMkLst>
          <pc:docMk/>
          <pc:sldMk cId="2820531072" sldId="350"/>
        </pc:sldMkLst>
      </pc:sldChg>
      <pc:sldChg chg="add">
        <pc:chgData name="BAKER, Lisa (EAST LONDON NHS FOUNDATION TRUST)" userId="S::lisa.baker8@nhs.net::a6cf1b36-3461-4ba9-b07a-12b2aaf38caf" providerId="AD" clId="Web-{DF0E3C13-4EEC-45DC-9897-A6C90BB6EAAC}" dt="2024-03-10T12:55:08.970" v="13"/>
        <pc:sldMkLst>
          <pc:docMk/>
          <pc:sldMk cId="2606281847" sldId="351"/>
        </pc:sldMkLst>
      </pc:sldChg>
      <pc:sldChg chg="add">
        <pc:chgData name="BAKER, Lisa (EAST LONDON NHS FOUNDATION TRUST)" userId="S::lisa.baker8@nhs.net::a6cf1b36-3461-4ba9-b07a-12b2aaf38caf" providerId="AD" clId="Web-{DF0E3C13-4EEC-45DC-9897-A6C90BB6EAAC}" dt="2024-03-10T12:55:09.032" v="14"/>
        <pc:sldMkLst>
          <pc:docMk/>
          <pc:sldMk cId="911691565" sldId="352"/>
        </pc:sldMkLst>
      </pc:sldChg>
      <pc:sldMasterChg chg="add addSldLayout">
        <pc:chgData name="BAKER, Lisa (EAST LONDON NHS FOUNDATION TRUST)" userId="S::lisa.baker8@nhs.net::a6cf1b36-3461-4ba9-b07a-12b2aaf38caf" providerId="AD" clId="Web-{DF0E3C13-4EEC-45DC-9897-A6C90BB6EAAC}" dt="2024-03-10T12:55:04.469" v="5"/>
        <pc:sldMasterMkLst>
          <pc:docMk/>
          <pc:sldMasterMk cId="585496788" sldId="2147483648"/>
        </pc:sldMasterMkLst>
        <pc:sldLayoutChg chg="add">
          <pc:chgData name="BAKER, Lisa (EAST LONDON NHS FOUNDATION TRUST)" userId="S::lisa.baker8@nhs.net::a6cf1b36-3461-4ba9-b07a-12b2aaf38caf" providerId="AD" clId="Web-{DF0E3C13-4EEC-45DC-9897-A6C90BB6EAAC}" dt="2024-03-10T12:55:04.469" v="5"/>
          <pc:sldLayoutMkLst>
            <pc:docMk/>
            <pc:sldMasterMk cId="585496788" sldId="2147483648"/>
            <pc:sldLayoutMk cId="3422996563" sldId="2147483681"/>
          </pc:sldLayoutMkLst>
        </pc:sldLayoutChg>
        <pc:sldLayoutChg chg="add">
          <pc:chgData name="BAKER, Lisa (EAST LONDON NHS FOUNDATION TRUST)" userId="S::lisa.baker8@nhs.net::a6cf1b36-3461-4ba9-b07a-12b2aaf38caf" providerId="AD" clId="Web-{DF0E3C13-4EEC-45DC-9897-A6C90BB6EAAC}" dt="2024-03-10T12:55:04.469" v="5"/>
          <pc:sldLayoutMkLst>
            <pc:docMk/>
            <pc:sldMasterMk cId="585496788" sldId="2147483648"/>
            <pc:sldLayoutMk cId="1013688895" sldId="2147483686"/>
          </pc:sldLayoutMkLst>
        </pc:sldLayoutChg>
        <pc:sldLayoutChg chg="add">
          <pc:chgData name="BAKER, Lisa (EAST LONDON NHS FOUNDATION TRUST)" userId="S::lisa.baker8@nhs.net::a6cf1b36-3461-4ba9-b07a-12b2aaf38caf" providerId="AD" clId="Web-{DF0E3C13-4EEC-45DC-9897-A6C90BB6EAAC}" dt="2024-03-10T12:55:04.469" v="5"/>
          <pc:sldLayoutMkLst>
            <pc:docMk/>
            <pc:sldMasterMk cId="585496788" sldId="2147483648"/>
            <pc:sldLayoutMk cId="4189230772" sldId="2147483687"/>
          </pc:sldLayoutMkLst>
        </pc:sldLayoutChg>
        <pc:sldLayoutChg chg="add">
          <pc:chgData name="BAKER, Lisa (EAST LONDON NHS FOUNDATION TRUST)" userId="S::lisa.baker8@nhs.net::a6cf1b36-3461-4ba9-b07a-12b2aaf38caf" providerId="AD" clId="Web-{DF0E3C13-4EEC-45DC-9897-A6C90BB6EAAC}" dt="2024-03-10T12:55:04.469" v="5"/>
          <pc:sldLayoutMkLst>
            <pc:docMk/>
            <pc:sldMasterMk cId="585496788" sldId="2147483648"/>
            <pc:sldLayoutMk cId="1075209248" sldId="2147483688"/>
          </pc:sldLayoutMkLst>
        </pc:sldLayoutChg>
        <pc:sldLayoutChg chg="add">
          <pc:chgData name="BAKER, Lisa (EAST LONDON NHS FOUNDATION TRUST)" userId="S::lisa.baker8@nhs.net::a6cf1b36-3461-4ba9-b07a-12b2aaf38caf" providerId="AD" clId="Web-{DF0E3C13-4EEC-45DC-9897-A6C90BB6EAAC}" dt="2024-03-10T12:55:04.469" v="5"/>
          <pc:sldLayoutMkLst>
            <pc:docMk/>
            <pc:sldMasterMk cId="585496788" sldId="2147483648"/>
            <pc:sldLayoutMk cId="40158341" sldId="2147483689"/>
          </pc:sldLayoutMkLst>
        </pc:sldLayoutChg>
        <pc:sldLayoutChg chg="add">
          <pc:chgData name="BAKER, Lisa (EAST LONDON NHS FOUNDATION TRUST)" userId="S::lisa.baker8@nhs.net::a6cf1b36-3461-4ba9-b07a-12b2aaf38caf" providerId="AD" clId="Web-{DF0E3C13-4EEC-45DC-9897-A6C90BB6EAAC}" dt="2024-03-10T12:55:04.469" v="5"/>
          <pc:sldLayoutMkLst>
            <pc:docMk/>
            <pc:sldMasterMk cId="585496788" sldId="2147483648"/>
            <pc:sldLayoutMk cId="893415006" sldId="2147483690"/>
          </pc:sldLayoutMkLst>
        </pc:sldLayoutChg>
        <pc:sldLayoutChg chg="add">
          <pc:chgData name="BAKER, Lisa (EAST LONDON NHS FOUNDATION TRUST)" userId="S::lisa.baker8@nhs.net::a6cf1b36-3461-4ba9-b07a-12b2aaf38caf" providerId="AD" clId="Web-{DF0E3C13-4EEC-45DC-9897-A6C90BB6EAAC}" dt="2024-03-10T12:55:04.469" v="5"/>
          <pc:sldLayoutMkLst>
            <pc:docMk/>
            <pc:sldMasterMk cId="585496788" sldId="2147483648"/>
            <pc:sldLayoutMk cId="1293904534" sldId="2147483691"/>
          </pc:sldLayoutMkLst>
        </pc:sldLayoutChg>
        <pc:sldLayoutChg chg="add">
          <pc:chgData name="BAKER, Lisa (EAST LONDON NHS FOUNDATION TRUST)" userId="S::lisa.baker8@nhs.net::a6cf1b36-3461-4ba9-b07a-12b2aaf38caf" providerId="AD" clId="Web-{DF0E3C13-4EEC-45DC-9897-A6C90BB6EAAC}" dt="2024-03-10T12:55:04.469" v="5"/>
          <pc:sldLayoutMkLst>
            <pc:docMk/>
            <pc:sldMasterMk cId="585496788" sldId="2147483648"/>
            <pc:sldLayoutMk cId="2259013" sldId="2147483692"/>
          </pc:sldLayoutMkLst>
        </pc:sldLayoutChg>
        <pc:sldLayoutChg chg="add">
          <pc:chgData name="BAKER, Lisa (EAST LONDON NHS FOUNDATION TRUST)" userId="S::lisa.baker8@nhs.net::a6cf1b36-3461-4ba9-b07a-12b2aaf38caf" providerId="AD" clId="Web-{DF0E3C13-4EEC-45DC-9897-A6C90BB6EAAC}" dt="2024-03-10T12:55:04.469" v="5"/>
          <pc:sldLayoutMkLst>
            <pc:docMk/>
            <pc:sldMasterMk cId="585496788" sldId="2147483648"/>
            <pc:sldLayoutMk cId="2498808881" sldId="2147483706"/>
          </pc:sldLayoutMkLst>
        </pc:sldLayoutChg>
        <pc:sldLayoutChg chg="add">
          <pc:chgData name="BAKER, Lisa (EAST LONDON NHS FOUNDATION TRUST)" userId="S::lisa.baker8@nhs.net::a6cf1b36-3461-4ba9-b07a-12b2aaf38caf" providerId="AD" clId="Web-{DF0E3C13-4EEC-45DC-9897-A6C90BB6EAAC}" dt="2024-03-10T12:55:04.469" v="5"/>
          <pc:sldLayoutMkLst>
            <pc:docMk/>
            <pc:sldMasterMk cId="585496788" sldId="2147483648"/>
            <pc:sldLayoutMk cId="50306108" sldId="2147483707"/>
          </pc:sldLayoutMkLst>
        </pc:sldLayoutChg>
        <pc:sldLayoutChg chg="add">
          <pc:chgData name="BAKER, Lisa (EAST LONDON NHS FOUNDATION TRUST)" userId="S::lisa.baker8@nhs.net::a6cf1b36-3461-4ba9-b07a-12b2aaf38caf" providerId="AD" clId="Web-{DF0E3C13-4EEC-45DC-9897-A6C90BB6EAAC}" dt="2024-03-10T12:55:04.469" v="5"/>
          <pc:sldLayoutMkLst>
            <pc:docMk/>
            <pc:sldMasterMk cId="585496788" sldId="2147483648"/>
            <pc:sldLayoutMk cId="1851100038" sldId="2147483708"/>
          </pc:sldLayoutMkLst>
        </pc:sldLayoutChg>
        <pc:sldLayoutChg chg="add">
          <pc:chgData name="BAKER, Lisa (EAST LONDON NHS FOUNDATION TRUST)" userId="S::lisa.baker8@nhs.net::a6cf1b36-3461-4ba9-b07a-12b2aaf38caf" providerId="AD" clId="Web-{DF0E3C13-4EEC-45DC-9897-A6C90BB6EAAC}" dt="2024-03-10T12:55:04.469" v="5"/>
          <pc:sldLayoutMkLst>
            <pc:docMk/>
            <pc:sldMasterMk cId="585496788" sldId="2147483648"/>
            <pc:sldLayoutMk cId="3732511459" sldId="2147483709"/>
          </pc:sldLayoutMkLst>
        </pc:sldLayoutChg>
        <pc:sldLayoutChg chg="add">
          <pc:chgData name="BAKER, Lisa (EAST LONDON NHS FOUNDATION TRUST)" userId="S::lisa.baker8@nhs.net::a6cf1b36-3461-4ba9-b07a-12b2aaf38caf" providerId="AD" clId="Web-{DF0E3C13-4EEC-45DC-9897-A6C90BB6EAAC}" dt="2024-03-10T12:55:04.469" v="5"/>
          <pc:sldLayoutMkLst>
            <pc:docMk/>
            <pc:sldMasterMk cId="585496788" sldId="2147483648"/>
            <pc:sldLayoutMk cId="2021786843" sldId="2147483710"/>
          </pc:sldLayoutMkLst>
        </pc:sldLayoutChg>
        <pc:sldLayoutChg chg="add">
          <pc:chgData name="BAKER, Lisa (EAST LONDON NHS FOUNDATION TRUST)" userId="S::lisa.baker8@nhs.net::a6cf1b36-3461-4ba9-b07a-12b2aaf38caf" providerId="AD" clId="Web-{DF0E3C13-4EEC-45DC-9897-A6C90BB6EAAC}" dt="2024-03-10T12:55:04.469" v="5"/>
          <pc:sldLayoutMkLst>
            <pc:docMk/>
            <pc:sldMasterMk cId="585496788" sldId="2147483648"/>
            <pc:sldLayoutMk cId="686316596" sldId="2147483711"/>
          </pc:sldLayoutMkLst>
        </pc:sldLayoutChg>
        <pc:sldLayoutChg chg="add">
          <pc:chgData name="BAKER, Lisa (EAST LONDON NHS FOUNDATION TRUST)" userId="S::lisa.baker8@nhs.net::a6cf1b36-3461-4ba9-b07a-12b2aaf38caf" providerId="AD" clId="Web-{DF0E3C13-4EEC-45DC-9897-A6C90BB6EAAC}" dt="2024-03-10T12:55:04.469" v="5"/>
          <pc:sldLayoutMkLst>
            <pc:docMk/>
            <pc:sldMasterMk cId="585496788" sldId="2147483648"/>
            <pc:sldLayoutMk cId="2111503951" sldId="2147483712"/>
          </pc:sldLayoutMkLst>
        </pc:sldLayoutChg>
        <pc:sldLayoutChg chg="add">
          <pc:chgData name="BAKER, Lisa (EAST LONDON NHS FOUNDATION TRUST)" userId="S::lisa.baker8@nhs.net::a6cf1b36-3461-4ba9-b07a-12b2aaf38caf" providerId="AD" clId="Web-{DF0E3C13-4EEC-45DC-9897-A6C90BB6EAAC}" dt="2024-03-10T12:55:04.469" v="5"/>
          <pc:sldLayoutMkLst>
            <pc:docMk/>
            <pc:sldMasterMk cId="585496788" sldId="2147483648"/>
            <pc:sldLayoutMk cId="920841814" sldId="2147483713"/>
          </pc:sldLayoutMkLst>
        </pc:sldLayoutChg>
        <pc:sldLayoutChg chg="add">
          <pc:chgData name="BAKER, Lisa (EAST LONDON NHS FOUNDATION TRUST)" userId="S::lisa.baker8@nhs.net::a6cf1b36-3461-4ba9-b07a-12b2aaf38caf" providerId="AD" clId="Web-{DF0E3C13-4EEC-45DC-9897-A6C90BB6EAAC}" dt="2024-03-10T12:55:04.469" v="5"/>
          <pc:sldLayoutMkLst>
            <pc:docMk/>
            <pc:sldMasterMk cId="585496788" sldId="2147483648"/>
            <pc:sldLayoutMk cId="685191638" sldId="2147483714"/>
          </pc:sldLayoutMkLst>
        </pc:sldLayoutChg>
        <pc:sldLayoutChg chg="add">
          <pc:chgData name="BAKER, Lisa (EAST LONDON NHS FOUNDATION TRUST)" userId="S::lisa.baker8@nhs.net::a6cf1b36-3461-4ba9-b07a-12b2aaf38caf" providerId="AD" clId="Web-{DF0E3C13-4EEC-45DC-9897-A6C90BB6EAAC}" dt="2024-03-10T12:55:04.469" v="5"/>
          <pc:sldLayoutMkLst>
            <pc:docMk/>
            <pc:sldMasterMk cId="585496788" sldId="2147483648"/>
            <pc:sldLayoutMk cId="4085161078" sldId="2147483715"/>
          </pc:sldLayoutMkLst>
        </pc:sldLayoutChg>
        <pc:sldLayoutChg chg="add">
          <pc:chgData name="BAKER, Lisa (EAST LONDON NHS FOUNDATION TRUST)" userId="S::lisa.baker8@nhs.net::a6cf1b36-3461-4ba9-b07a-12b2aaf38caf" providerId="AD" clId="Web-{DF0E3C13-4EEC-45DC-9897-A6C90BB6EAAC}" dt="2024-03-10T12:55:04.469" v="5"/>
          <pc:sldLayoutMkLst>
            <pc:docMk/>
            <pc:sldMasterMk cId="585496788" sldId="2147483648"/>
            <pc:sldLayoutMk cId="1567077667" sldId="2147483716"/>
          </pc:sldLayoutMkLst>
        </pc:sldLayoutChg>
        <pc:sldLayoutChg chg="add">
          <pc:chgData name="BAKER, Lisa (EAST LONDON NHS FOUNDATION TRUST)" userId="S::lisa.baker8@nhs.net::a6cf1b36-3461-4ba9-b07a-12b2aaf38caf" providerId="AD" clId="Web-{DF0E3C13-4EEC-45DC-9897-A6C90BB6EAAC}" dt="2024-03-10T12:55:04.469" v="5"/>
          <pc:sldLayoutMkLst>
            <pc:docMk/>
            <pc:sldMasterMk cId="585496788" sldId="2147483648"/>
            <pc:sldLayoutMk cId="3564140677" sldId="2147483720"/>
          </pc:sldLayoutMkLst>
        </pc:sldLayoutChg>
        <pc:sldLayoutChg chg="add">
          <pc:chgData name="BAKER, Lisa (EAST LONDON NHS FOUNDATION TRUST)" userId="S::lisa.baker8@nhs.net::a6cf1b36-3461-4ba9-b07a-12b2aaf38caf" providerId="AD" clId="Web-{DF0E3C13-4EEC-45DC-9897-A6C90BB6EAAC}" dt="2024-03-10T12:55:04.469" v="5"/>
          <pc:sldLayoutMkLst>
            <pc:docMk/>
            <pc:sldMasterMk cId="585496788" sldId="2147483648"/>
            <pc:sldLayoutMk cId="2145776972" sldId="2147483721"/>
          </pc:sldLayoutMkLst>
        </pc:sldLayoutChg>
        <pc:sldLayoutChg chg="add">
          <pc:chgData name="BAKER, Lisa (EAST LONDON NHS FOUNDATION TRUST)" userId="S::lisa.baker8@nhs.net::a6cf1b36-3461-4ba9-b07a-12b2aaf38caf" providerId="AD" clId="Web-{DF0E3C13-4EEC-45DC-9897-A6C90BB6EAAC}" dt="2024-03-10T12:55:04.469" v="5"/>
          <pc:sldLayoutMkLst>
            <pc:docMk/>
            <pc:sldMasterMk cId="585496788" sldId="2147483648"/>
            <pc:sldLayoutMk cId="714925841" sldId="2147483722"/>
          </pc:sldLayoutMkLst>
        </pc:sldLayoutChg>
        <pc:sldLayoutChg chg="add">
          <pc:chgData name="BAKER, Lisa (EAST LONDON NHS FOUNDATION TRUST)" userId="S::lisa.baker8@nhs.net::a6cf1b36-3461-4ba9-b07a-12b2aaf38caf" providerId="AD" clId="Web-{DF0E3C13-4EEC-45DC-9897-A6C90BB6EAAC}" dt="2024-03-10T12:55:04.469" v="5"/>
          <pc:sldLayoutMkLst>
            <pc:docMk/>
            <pc:sldMasterMk cId="585496788" sldId="2147483648"/>
            <pc:sldLayoutMk cId="756815294" sldId="2147483723"/>
          </pc:sldLayoutMkLst>
        </pc:sldLayoutChg>
      </pc:sldMasterChg>
      <pc:sldMasterChg chg="addSldLayout">
        <pc:chgData name="BAKER, Lisa (EAST LONDON NHS FOUNDATION TRUST)" userId="S::lisa.baker8@nhs.net::a6cf1b36-3461-4ba9-b07a-12b2aaf38caf" providerId="AD" clId="Web-{DF0E3C13-4EEC-45DC-9897-A6C90BB6EAAC}" dt="2024-03-10T12:55:00.407" v="0"/>
        <pc:sldMasterMkLst>
          <pc:docMk/>
          <pc:sldMasterMk cId="2460954070" sldId="2147483660"/>
        </pc:sldMasterMkLst>
        <pc:sldLayoutChg chg="add">
          <pc:chgData name="BAKER, Lisa (EAST LONDON NHS FOUNDATION TRUST)" userId="S::lisa.baker8@nhs.net::a6cf1b36-3461-4ba9-b07a-12b2aaf38caf" providerId="AD" clId="Web-{DF0E3C13-4EEC-45DC-9897-A6C90BB6EAAC}" dt="2024-03-10T12:55:00.407" v="0"/>
          <pc:sldLayoutMkLst>
            <pc:docMk/>
            <pc:sldMasterMk cId="2460954070" sldId="2147483660"/>
            <pc:sldLayoutMk cId="3814776301" sldId="2147483673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921083-ED12-4104-8EA6-70C416408769}" type="datetimeFigureOut">
              <a:t>3/10/2024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3C4D4-2E26-42E0-B4E5-CDDF1D26C67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64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9D019B4-697B-1E42-92B9-1831D658E78C}"/>
              </a:ext>
            </a:extLst>
          </p:cNvPr>
          <p:cNvSpPr txBox="1"/>
          <p:nvPr userDrawn="1"/>
        </p:nvSpPr>
        <p:spPr>
          <a:xfrm>
            <a:off x="10210799" y="6299200"/>
            <a:ext cx="16679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 dirty="0" err="1">
                <a:solidFill>
                  <a:srgbClr val="0067A5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elft.nhs.uk</a:t>
            </a:r>
            <a:endParaRPr lang="en-GB" sz="1600" kern="1200" dirty="0">
              <a:solidFill>
                <a:srgbClr val="0067A5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7" descr="Text&#10;&#10;Description automatically generated with low confidence">
            <a:extLst>
              <a:ext uri="{FF2B5EF4-FFF2-40B4-BE49-F238E27FC236}">
                <a16:creationId xmlns:a16="http://schemas.microsoft.com/office/drawing/2014/main" id="{83400AE1-494C-2F41-8C8C-5EDAEA3221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2536" y="5943666"/>
            <a:ext cx="1964267" cy="67714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1BE6C46-1CED-194F-8E5F-5AF412A2D058}"/>
              </a:ext>
            </a:extLst>
          </p:cNvPr>
          <p:cNvSpPr/>
          <p:nvPr userDrawn="1"/>
        </p:nvSpPr>
        <p:spPr>
          <a:xfrm>
            <a:off x="0" y="0"/>
            <a:ext cx="12192000" cy="1041400"/>
          </a:xfrm>
          <a:prstGeom prst="rect">
            <a:avLst/>
          </a:prstGeom>
          <a:solidFill>
            <a:srgbClr val="0067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ext&#10;&#10;Description automatically generated with medium confidence">
            <a:extLst>
              <a:ext uri="{FF2B5EF4-FFF2-40B4-BE49-F238E27FC236}">
                <a16:creationId xmlns:a16="http://schemas.microsoft.com/office/drawing/2014/main" id="{76205BC2-E895-7B4A-9F73-E5C3294E2F9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76929" y="133349"/>
            <a:ext cx="1572683" cy="802131"/>
          </a:xfrm>
          <a:prstGeom prst="rect">
            <a:avLst/>
          </a:prstGeom>
        </p:spPr>
      </p:pic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C6327FCB-ED4F-0746-B6EE-C0DFA3DFD07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2279" y="371445"/>
            <a:ext cx="4862808" cy="642424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6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Heading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E36A0934-E77B-CD45-A334-A5AEE9F0DA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12279" y="1883900"/>
            <a:ext cx="3651414" cy="3206771"/>
          </a:xfrm>
        </p:spPr>
        <p:txBody>
          <a:bodyPr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67A5"/>
              </a:buClr>
              <a:buSzTx/>
              <a:buFont typeface="Arial" panose="020B0604020202020204" pitchFamily="34" charset="0"/>
              <a:buChar char="•"/>
              <a:tabLst/>
              <a:def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285750" indent="-285750">
              <a:spcAft>
                <a:spcPts val="600"/>
              </a:spcAft>
              <a:buClr>
                <a:srgbClr val="0067A5"/>
              </a:buClr>
              <a:buFont typeface="Arial" panose="020B0604020202020204" pitchFamily="34" charset="0"/>
              <a:buChar char="•"/>
            </a:pPr>
            <a:r>
              <a: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Bullet 1</a:t>
            </a:r>
          </a:p>
          <a:p>
            <a:pPr marL="285750" indent="-285750">
              <a:spcAft>
                <a:spcPts val="600"/>
              </a:spcAft>
              <a:buClr>
                <a:srgbClr val="0067A5"/>
              </a:buClr>
              <a:buFont typeface="Arial" panose="020B0604020202020204" pitchFamily="34" charset="0"/>
              <a:buChar char="•"/>
            </a:pPr>
            <a:r>
              <a: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Bullet 2</a:t>
            </a:r>
          </a:p>
          <a:p>
            <a:pPr marL="285750" indent="-285750">
              <a:spcAft>
                <a:spcPts val="600"/>
              </a:spcAft>
              <a:buClr>
                <a:srgbClr val="0067A5"/>
              </a:buClr>
              <a:buFont typeface="Arial" panose="020B0604020202020204" pitchFamily="34" charset="0"/>
              <a:buChar char="•"/>
            </a:pPr>
            <a:r>
              <a: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Bullet 3</a:t>
            </a:r>
          </a:p>
        </p:txBody>
      </p:sp>
    </p:spTree>
    <p:extLst>
      <p:ext uri="{BB962C8B-B14F-4D97-AF65-F5344CB8AC3E}">
        <p14:creationId xmlns:p14="http://schemas.microsoft.com/office/powerpoint/2010/main" val="27738912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. Discover - Grey footer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X:\Insights Brand 2011\Graphics Team\Brand Evolution 2015\Brand Evolution - Doughnut\Brand Evolution - Doughnut - PPT templates\PPT master images v2\ILD_TB_09_Grey footer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08" b="2893"/>
          <a:stretch/>
        </p:blipFill>
        <p:spPr bwMode="auto">
          <a:xfrm>
            <a:off x="0" y="6432715"/>
            <a:ext cx="12192000" cy="42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 userDrawn="1"/>
        </p:nvSpPr>
        <p:spPr>
          <a:xfrm>
            <a:off x="9101745" y="6597353"/>
            <a:ext cx="284736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r"/>
            <a:r>
              <a:rPr lang="en-GB" sz="800" dirty="0">
                <a:solidFill>
                  <a:srgbClr val="58585A"/>
                </a:solidFill>
                <a:latin typeface="Arial" pitchFamily="34" charset="0"/>
                <a:cs typeface="Arial" pitchFamily="34" charset="0"/>
              </a:rPr>
              <a:t>© The Insights Group Ltd, 2009-2020. All rights reserved.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CF051B5-854E-430A-A000-731E60CED53F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70720" y="1484784"/>
            <a:ext cx="5425280" cy="4536504"/>
          </a:xfrm>
        </p:spPr>
        <p:txBody>
          <a:bodyPr/>
          <a:lstStyle>
            <a:lvl1pPr>
              <a:spcBef>
                <a:spcPts val="1600"/>
              </a:spcBef>
              <a:spcAft>
                <a:spcPts val="1333"/>
              </a:spcAft>
              <a:buClr>
                <a:schemeClr val="tx1"/>
              </a:buClr>
              <a:defRPr sz="3733">
                <a:solidFill>
                  <a:srgbClr val="5858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chemeClr val="tx1">
                  <a:lumMod val="50000"/>
                  <a:lumOff val="50000"/>
                </a:schemeClr>
              </a:buClr>
              <a:defRPr sz="3200">
                <a:solidFill>
                  <a:srgbClr val="5858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chemeClr val="tx1">
                  <a:lumMod val="50000"/>
                  <a:lumOff val="50000"/>
                </a:schemeClr>
              </a:buClr>
              <a:defRPr sz="2933">
                <a:solidFill>
                  <a:srgbClr val="5858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chemeClr val="tx1">
                  <a:lumMod val="50000"/>
                  <a:lumOff val="50000"/>
                </a:schemeClr>
              </a:buClr>
              <a:defRPr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chemeClr val="tx1">
                  <a:lumMod val="50000"/>
                  <a:lumOff val="50000"/>
                </a:schemeClr>
              </a:buClr>
              <a:defRPr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E6186E9-A778-4B69-B371-4A3FA73F6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8021" y="1484784"/>
            <a:ext cx="5184576" cy="4536504"/>
          </a:xfrm>
        </p:spPr>
        <p:txBody>
          <a:bodyPr/>
          <a:lstStyle>
            <a:lvl1pPr>
              <a:spcBef>
                <a:spcPts val="1600"/>
              </a:spcBef>
              <a:spcAft>
                <a:spcPts val="1333"/>
              </a:spcAft>
              <a:buClr>
                <a:schemeClr val="tx1"/>
              </a:buClr>
              <a:defRPr sz="3733">
                <a:solidFill>
                  <a:srgbClr val="5858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chemeClr val="tx1">
                  <a:lumMod val="50000"/>
                  <a:lumOff val="50000"/>
                </a:schemeClr>
              </a:buClr>
              <a:defRPr sz="3200">
                <a:solidFill>
                  <a:srgbClr val="5858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chemeClr val="tx1">
                  <a:lumMod val="50000"/>
                  <a:lumOff val="50000"/>
                </a:schemeClr>
              </a:buClr>
              <a:defRPr sz="2933">
                <a:solidFill>
                  <a:srgbClr val="5858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chemeClr val="tx1">
                  <a:lumMod val="50000"/>
                  <a:lumOff val="50000"/>
                </a:schemeClr>
              </a:buClr>
              <a:defRPr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chemeClr val="tx1">
                  <a:lumMod val="50000"/>
                  <a:lumOff val="50000"/>
                </a:schemeClr>
              </a:buClr>
              <a:defRPr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B585586-F50E-4DA0-B58A-E92A32F8D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720" y="188640"/>
            <a:ext cx="10801877" cy="1143000"/>
          </a:xfrm>
        </p:spPr>
        <p:txBody>
          <a:bodyPr>
            <a:normAutofit/>
          </a:bodyPr>
          <a:lstStyle>
            <a:lvl1pPr algn="l">
              <a:defRPr sz="4533">
                <a:solidFill>
                  <a:srgbClr val="5858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4776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D1B22D-16C6-7664-90E3-8EDB1F43823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b="1" dirty="0">
                <a:latin typeface="+mn-lt"/>
                <a:cs typeface="Arial"/>
              </a:rPr>
              <a:t>How do you view your team?</a:t>
            </a:r>
            <a:endParaRPr lang="en-US" sz="2400" b="1" dirty="0">
              <a:latin typeface="+mn-lt"/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3520" y="1551420"/>
            <a:ext cx="4538662" cy="4538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Content Placeholder 5"/>
          <p:cNvSpPr txBox="1">
            <a:spLocks/>
          </p:cNvSpPr>
          <p:nvPr/>
        </p:nvSpPr>
        <p:spPr>
          <a:xfrm>
            <a:off x="670720" y="2468893"/>
            <a:ext cx="5425280" cy="182420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3200" dirty="0"/>
              <a:t>If this team were a country, it would be …</a:t>
            </a:r>
          </a:p>
        </p:txBody>
      </p:sp>
    </p:spTree>
    <p:extLst>
      <p:ext uri="{BB962C8B-B14F-4D97-AF65-F5344CB8AC3E}">
        <p14:creationId xmlns:p14="http://schemas.microsoft.com/office/powerpoint/2010/main" val="794282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666E37-CB1B-4749-119E-8BB374DF8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6D4922-BEED-FB2A-726B-301FB5993C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b="1" dirty="0">
                <a:latin typeface="+mn-lt"/>
                <a:cs typeface="Arial"/>
              </a:rPr>
              <a:t>How do you view your team?</a:t>
            </a:r>
            <a:endParaRPr lang="en-US" sz="2400" b="1" dirty="0">
              <a:latin typeface="+mn-lt"/>
            </a:endParaRP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6B8FEAB3-95D2-EEAA-4A94-9E814EDD4AE0}"/>
              </a:ext>
            </a:extLst>
          </p:cNvPr>
          <p:cNvSpPr txBox="1">
            <a:spLocks/>
          </p:cNvSpPr>
          <p:nvPr/>
        </p:nvSpPr>
        <p:spPr>
          <a:xfrm>
            <a:off x="670720" y="2468893"/>
            <a:ext cx="5425280" cy="182420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/>
              <a:t>If this team were an article of clothing, it would be …</a:t>
            </a:r>
          </a:p>
        </p:txBody>
      </p:sp>
      <p:pic>
        <p:nvPicPr>
          <p:cNvPr id="2" name="Content Placeholder 5">
            <a:extLst>
              <a:ext uri="{FF2B5EF4-FFF2-40B4-BE49-F238E27FC236}">
                <a16:creationId xmlns:a16="http://schemas.microsoft.com/office/drawing/2014/main" id="{23ECD51C-A7F8-1841-F24F-4A5B2AD1DE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1089" y="1838181"/>
            <a:ext cx="4156075" cy="394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381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ABB5B3-22BD-B1E3-74C7-4FB6286751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C12AB6-6FE7-1DE4-15BC-E9853B248BB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b="1" dirty="0">
                <a:latin typeface="+mn-lt"/>
                <a:cs typeface="Arial"/>
              </a:rPr>
              <a:t>How do you view your team?</a:t>
            </a:r>
            <a:endParaRPr lang="en-US" sz="2400" b="1" dirty="0">
              <a:latin typeface="+mn-lt"/>
            </a:endParaRP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822D8D51-E599-215F-CE1D-1B2FCE6585D5}"/>
              </a:ext>
            </a:extLst>
          </p:cNvPr>
          <p:cNvSpPr txBox="1">
            <a:spLocks/>
          </p:cNvSpPr>
          <p:nvPr/>
        </p:nvSpPr>
        <p:spPr>
          <a:xfrm>
            <a:off x="670720" y="2468893"/>
            <a:ext cx="5425280" cy="182420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3600" dirty="0"/>
              <a:t>If this team were an animal, it would be …</a:t>
            </a:r>
          </a:p>
        </p:txBody>
      </p:sp>
      <p:pic>
        <p:nvPicPr>
          <p:cNvPr id="4" name="Content Placeholder 6">
            <a:extLst>
              <a:ext uri="{FF2B5EF4-FFF2-40B4-BE49-F238E27FC236}">
                <a16:creationId xmlns:a16="http://schemas.microsoft.com/office/drawing/2014/main" id="{F43FD956-A932-550A-9DF5-C23944BA38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3673" y="1951549"/>
            <a:ext cx="4873607" cy="3602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212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D1DF42-15CD-9609-6B28-5DCE9D713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02C632-5FD6-B79C-4F2F-2E316860DDA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b="1" dirty="0">
                <a:latin typeface="+mn-lt"/>
                <a:cs typeface="Arial"/>
              </a:rPr>
              <a:t>How do you view your team?</a:t>
            </a:r>
            <a:endParaRPr lang="en-US" sz="2400" b="1" dirty="0">
              <a:latin typeface="+mn-lt"/>
            </a:endParaRP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8B44BB79-D10C-3F9D-0052-1B7E76BFA2DD}"/>
              </a:ext>
            </a:extLst>
          </p:cNvPr>
          <p:cNvSpPr txBox="1">
            <a:spLocks/>
          </p:cNvSpPr>
          <p:nvPr/>
        </p:nvSpPr>
        <p:spPr>
          <a:xfrm>
            <a:off x="670720" y="2468893"/>
            <a:ext cx="5425280" cy="182420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4400" dirty="0"/>
              <a:t>If this team were a song, it would be …</a:t>
            </a:r>
          </a:p>
        </p:txBody>
      </p:sp>
      <p:pic>
        <p:nvPicPr>
          <p:cNvPr id="2" name="Content Placeholder 5">
            <a:extLst>
              <a:ext uri="{FF2B5EF4-FFF2-40B4-BE49-F238E27FC236}">
                <a16:creationId xmlns:a16="http://schemas.microsoft.com/office/drawing/2014/main" id="{C0748BF7-4476-7DEC-2761-0F82A7B33F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5837" y="1580401"/>
            <a:ext cx="5029275" cy="4344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685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A1E54A-AC8D-28E6-7CA9-A5E373266E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023DD0-8B6E-7317-96DE-5A2A1C55C88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b="1" dirty="0">
                <a:latin typeface="+mn-lt"/>
                <a:cs typeface="Arial"/>
              </a:rPr>
              <a:t>How do you view your team?</a:t>
            </a:r>
            <a:endParaRPr lang="en-US" sz="2400" b="1" dirty="0">
              <a:latin typeface="+mn-lt"/>
            </a:endParaRP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EBA8514B-42A0-0C82-5E9A-2D85A29937E9}"/>
              </a:ext>
            </a:extLst>
          </p:cNvPr>
          <p:cNvSpPr txBox="1">
            <a:spLocks/>
          </p:cNvSpPr>
          <p:nvPr/>
        </p:nvSpPr>
        <p:spPr>
          <a:xfrm>
            <a:off x="670720" y="2468893"/>
            <a:ext cx="5425280" cy="182420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4800" dirty="0"/>
              <a:t>If this team were a food, it would be …</a:t>
            </a:r>
          </a:p>
        </p:txBody>
      </p:sp>
      <p:pic>
        <p:nvPicPr>
          <p:cNvPr id="4" name="Content Placeholder 7">
            <a:extLst>
              <a:ext uri="{FF2B5EF4-FFF2-40B4-BE49-F238E27FC236}">
                <a16:creationId xmlns:a16="http://schemas.microsoft.com/office/drawing/2014/main" id="{EA086DE6-B56B-BB73-6B33-B1804E1C83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0897">
            <a:off x="6610853" y="2163163"/>
            <a:ext cx="4539243" cy="317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014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34B430FA86BD4298751F8079EF342C" ma:contentTypeVersion="12" ma:contentTypeDescription="Create a new document." ma:contentTypeScope="" ma:versionID="a9b9a830d08ab399114139987b71039c">
  <xsd:schema xmlns:xsd="http://www.w3.org/2001/XMLSchema" xmlns:xs="http://www.w3.org/2001/XMLSchema" xmlns:p="http://schemas.microsoft.com/office/2006/metadata/properties" xmlns:ns2="6f05cde9-ed0f-4143-94ba-df20b77b3424" xmlns:ns3="6f2dd751-0861-4bce-9be2-37e466fae4e5" targetNamespace="http://schemas.microsoft.com/office/2006/metadata/properties" ma:root="true" ma:fieldsID="c371673724ddd434e5c5f9f3df601829" ns2:_="" ns3:_="">
    <xsd:import namespace="6f05cde9-ed0f-4143-94ba-df20b77b3424"/>
    <xsd:import namespace="6f2dd751-0861-4bce-9be2-37e466fae4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05cde9-ed0f-4143-94ba-df20b77b34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2dd751-0861-4bce-9be2-37e466fae4e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05cde9-ed0f-4143-94ba-df20b77b342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75B3860-1BEB-4A60-B5CC-63BFCAE2AE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05cde9-ed0f-4143-94ba-df20b77b3424"/>
    <ds:schemaRef ds:uri="6f2dd751-0861-4bce-9be2-37e466fae4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8B61FFB-2469-4F8A-9225-94EEE53B074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42DD4E-3F02-4790-8D22-7BF9E5CD1AE3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6f2dd751-0861-4bce-9be2-37e466fae4e5"/>
    <ds:schemaRef ds:uri="http://purl.org/dc/dcmitype/"/>
    <ds:schemaRef ds:uri="http://purl.org/dc/terms/"/>
    <ds:schemaRef ds:uri="http://schemas.microsoft.com/office/infopath/2007/PartnerControls"/>
    <ds:schemaRef ds:uri="http://www.w3.org/XML/1998/namespace"/>
    <ds:schemaRef ds:uri="6f05cde9-ed0f-4143-94ba-df20b77b3424"/>
    <ds:schemaRef ds:uri="http://schemas.microsoft.com/office/2006/metadata/properties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92</Words>
  <Application>Microsoft Office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Lisa Baker</cp:lastModifiedBy>
  <cp:revision>7</cp:revision>
  <dcterms:created xsi:type="dcterms:W3CDTF">2024-03-10T12:35:04Z</dcterms:created>
  <dcterms:modified xsi:type="dcterms:W3CDTF">2024-03-10T13:01:24Z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0x0101006534B430FA86BD4298751F8079EF342C</vt:lpwstr>
  </property>
  <property fmtid="{D5CDD505-2E9C-101B-9397-08002B2CF9AE}" pid="3" name="MediaServiceImageTags">
    <vt:lpwstr/>
  </property>
</Properties>
</file>