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331" r:id="rId5"/>
    <p:sldId id="138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49" d="100"/>
          <a:sy n="49" d="100"/>
        </p:scale>
        <p:origin x="869"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F2C098-2E5F-42B9-AF07-E9BE28171F1C}" type="datetimeFigureOut">
              <a:rPr lang="en-GB" smtClean="0"/>
              <a:t>24/02/2024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55B5EB-6492-434F-845B-D765F70825DB}" type="slidenum">
              <a:rPr lang="en-GB" smtClean="0"/>
              <a:t>‹#›</a:t>
            </a:fld>
            <a:endParaRPr lang="en-GB"/>
          </a:p>
        </p:txBody>
      </p:sp>
    </p:spTree>
    <p:extLst>
      <p:ext uri="{BB962C8B-B14F-4D97-AF65-F5344CB8AC3E}">
        <p14:creationId xmlns:p14="http://schemas.microsoft.com/office/powerpoint/2010/main" val="4173169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B2B51"/>
                </a:solidFill>
                <a:effectLst/>
                <a:latin typeface="Imprima"/>
              </a:rPr>
              <a:t>The Rocks Pebbles Sand method can be used as an analogy for time management. In this system, rocks represent the important things in your life, pebbles are less important but still need to be done, and sand is everything else that can be put off or eliminated. To summarize, you receive a jar each day to represent all of the time you have to get things done. The Rocks are the items that consume most of your time and are often non-negotiable activities.</a:t>
            </a:r>
          </a:p>
          <a:p>
            <a:pPr algn="l"/>
            <a:r>
              <a:rPr lang="en-US" b="0" i="0" dirty="0">
                <a:solidFill>
                  <a:srgbClr val="0B2B51"/>
                </a:solidFill>
                <a:effectLst/>
                <a:latin typeface="Imprima"/>
              </a:rPr>
              <a:t>Next, smaller pebbles are placed around the bigger ones. Still essential duties that must be completed, but not as crucial as boulders (rocks).</a:t>
            </a:r>
          </a:p>
          <a:p>
            <a:pPr algn="l"/>
            <a:r>
              <a:rPr lang="en-US" b="0" i="0" dirty="0">
                <a:solidFill>
                  <a:srgbClr val="0B2B51"/>
                </a:solidFill>
                <a:effectLst/>
                <a:latin typeface="Imprima"/>
              </a:rPr>
              <a:t>We finish the jar with sand to the top. You can accomplish these little tasks while spending time with your family or doing something else enjoyable.</a:t>
            </a:r>
          </a:p>
          <a:p>
            <a:endParaRPr lang="en-GB" dirty="0"/>
          </a:p>
        </p:txBody>
      </p:sp>
      <p:sp>
        <p:nvSpPr>
          <p:cNvPr id="4" name="Slide Number Placeholder 3"/>
          <p:cNvSpPr>
            <a:spLocks noGrp="1"/>
          </p:cNvSpPr>
          <p:nvPr>
            <p:ph type="sldNum" sz="quarter" idx="10"/>
          </p:nvPr>
        </p:nvSpPr>
        <p:spPr/>
        <p:txBody>
          <a:bodyPr/>
          <a:lstStyle/>
          <a:p>
            <a:fld id="{DD3D3C33-0D26-1D4D-8462-1A3E81CAE05B}" type="slidenum">
              <a:rPr lang="en-US" smtClean="0"/>
              <a:t>1</a:t>
            </a:fld>
            <a:endParaRPr lang="en-US"/>
          </a:p>
        </p:txBody>
      </p:sp>
    </p:spTree>
    <p:extLst>
      <p:ext uri="{BB962C8B-B14F-4D97-AF65-F5344CB8AC3E}">
        <p14:creationId xmlns:p14="http://schemas.microsoft.com/office/powerpoint/2010/main" val="39007118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08791-3E5E-D8AD-35E2-43B1C3377B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763E3B-5AF4-5459-8DA2-1D45636DEA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71DB0E-710E-CB22-38C4-45DEA0B05A72}"/>
              </a:ext>
            </a:extLst>
          </p:cNvPr>
          <p:cNvSpPr>
            <a:spLocks noGrp="1"/>
          </p:cNvSpPr>
          <p:nvPr>
            <p:ph type="body" idx="1"/>
          </p:nvPr>
        </p:nvSpPr>
        <p:spPr/>
        <p:txBody>
          <a:bodyPr/>
          <a:lstStyle/>
          <a:p>
            <a:pPr algn="l"/>
            <a:r>
              <a:rPr lang="en-US" b="0" i="0" dirty="0">
                <a:solidFill>
                  <a:srgbClr val="0B2B51"/>
                </a:solidFill>
                <a:effectLst/>
                <a:latin typeface="Imprima"/>
              </a:rPr>
              <a:t>The Rocks Pebbles Sand method can be used as an analogy for time management. In this system, rocks represent the important things in your life, pebbles are less important but still need to be done, and sand is everything else that can be put off or eliminated. To summarize, you receive a jar each day to represent all of the time you have to get things done. The Rocks are the items that consume most of your time and are often non-negotiable activities.</a:t>
            </a:r>
          </a:p>
          <a:p>
            <a:pPr algn="l"/>
            <a:r>
              <a:rPr lang="en-US" b="0" i="0" dirty="0">
                <a:solidFill>
                  <a:srgbClr val="0B2B51"/>
                </a:solidFill>
                <a:effectLst/>
                <a:latin typeface="Imprima"/>
              </a:rPr>
              <a:t>Next, smaller pebbles are placed around the bigger ones. Still essential duties that must be completed, but not as crucial as boulders (rocks).</a:t>
            </a:r>
          </a:p>
          <a:p>
            <a:pPr algn="l"/>
            <a:r>
              <a:rPr lang="en-US" b="0" i="0" dirty="0">
                <a:solidFill>
                  <a:srgbClr val="0B2B51"/>
                </a:solidFill>
                <a:effectLst/>
                <a:latin typeface="Imprima"/>
              </a:rPr>
              <a:t>We finish the jar with sand to the top. You can accomplish these little tasks while spending time with your family or doing something else enjoyable.</a:t>
            </a:r>
          </a:p>
          <a:p>
            <a:endParaRPr lang="en-GB" dirty="0"/>
          </a:p>
        </p:txBody>
      </p:sp>
      <p:sp>
        <p:nvSpPr>
          <p:cNvPr id="4" name="Slide Number Placeholder 3">
            <a:extLst>
              <a:ext uri="{FF2B5EF4-FFF2-40B4-BE49-F238E27FC236}">
                <a16:creationId xmlns:a16="http://schemas.microsoft.com/office/drawing/2014/main" id="{71B19387-E427-8A60-42E8-C2F92912D19F}"/>
              </a:ext>
            </a:extLst>
          </p:cNvPr>
          <p:cNvSpPr>
            <a:spLocks noGrp="1"/>
          </p:cNvSpPr>
          <p:nvPr>
            <p:ph type="sldNum" sz="quarter" idx="10"/>
          </p:nvPr>
        </p:nvSpPr>
        <p:spPr/>
        <p:txBody>
          <a:bodyPr/>
          <a:lstStyle/>
          <a:p>
            <a:fld id="{DD3D3C33-0D26-1D4D-8462-1A3E81CAE05B}" type="slidenum">
              <a:rPr lang="en-US" smtClean="0"/>
              <a:t>2</a:t>
            </a:fld>
            <a:endParaRPr lang="en-US"/>
          </a:p>
        </p:txBody>
      </p:sp>
    </p:spTree>
    <p:extLst>
      <p:ext uri="{BB962C8B-B14F-4D97-AF65-F5344CB8AC3E}">
        <p14:creationId xmlns:p14="http://schemas.microsoft.com/office/powerpoint/2010/main" val="3062783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39B8B-104A-3355-491D-74E8A44380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FDFC426-7A83-65C8-CCEB-C499D3F9B0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A611E9A-1B17-8F49-4DAC-CB68E1B3A479}"/>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5EE88E74-66D6-910D-96CC-8A5AA522AD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F665B9-169B-1481-FE98-F3992F26395F}"/>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3279478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3FB8D-107A-ECBE-2ED6-C86E12EFB42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98628D3-FA71-D50B-2EF9-6BE00B5DE5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E2F565-621E-DB2E-9453-6E6D0395F199}"/>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3B2537DC-CD41-6188-E405-765989E1448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EB1AF9-4F0C-9413-FF64-1CB25EA8CCA0}"/>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3746779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9A18DA-6281-1736-FFA6-834E2A2FB8F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3E77F5-0226-31B5-9EE4-35D0A2169E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DDE778-81FB-C2C1-2F56-89FCA1869234}"/>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A5381239-A626-3F41-C6A4-D1740F3FEEA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DC35303-F513-1F2D-5ADF-9278D0F4966F}"/>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18329951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8E1C84FE-4872-F046-9B76-270268026D77}"/>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pic>
        <p:nvPicPr>
          <p:cNvPr id="9" name="Picture 8" descr="Text&#10;&#10;Description automatically generated with low confidence">
            <a:extLst>
              <a:ext uri="{FF2B5EF4-FFF2-40B4-BE49-F238E27FC236}">
                <a16:creationId xmlns:a16="http://schemas.microsoft.com/office/drawing/2014/main" id="{33307515-7888-B14A-8FFA-914BB9B31EAC}"/>
              </a:ext>
            </a:extLst>
          </p:cNvPr>
          <p:cNvPicPr>
            <a:picLocks noChangeAspect="1"/>
          </p:cNvPicPr>
          <p:nvPr userDrawn="1"/>
        </p:nvPicPr>
        <p:blipFill>
          <a:blip r:embed="rId2"/>
          <a:stretch>
            <a:fillRect/>
          </a:stretch>
        </p:blipFill>
        <p:spPr>
          <a:xfrm>
            <a:off x="372536" y="5943666"/>
            <a:ext cx="1964267" cy="677140"/>
          </a:xfrm>
          <a:prstGeom prst="rect">
            <a:avLst/>
          </a:prstGeom>
        </p:spPr>
      </p:pic>
      <p:sp>
        <p:nvSpPr>
          <p:cNvPr id="10" name="Rectangle 9">
            <a:extLst>
              <a:ext uri="{FF2B5EF4-FFF2-40B4-BE49-F238E27FC236}">
                <a16:creationId xmlns:a16="http://schemas.microsoft.com/office/drawing/2014/main" id="{E3B8EE77-E704-A846-88EE-2CD45BE4F5F5}"/>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742AA5E-E3FC-6347-B269-796EDD5400AE}"/>
              </a:ext>
            </a:extLst>
          </p:cNvPr>
          <p:cNvPicPr>
            <a:picLocks noChangeAspect="1"/>
          </p:cNvPicPr>
          <p:nvPr userDrawn="1"/>
        </p:nvPicPr>
        <p:blipFill>
          <a:blip r:embed="rId3"/>
          <a:stretch>
            <a:fillRect/>
          </a:stretch>
        </p:blipFill>
        <p:spPr>
          <a:xfrm>
            <a:off x="10176929" y="133349"/>
            <a:ext cx="1572683" cy="802131"/>
          </a:xfrm>
          <a:prstGeom prst="rect">
            <a:avLst/>
          </a:prstGeom>
        </p:spPr>
      </p:pic>
      <p:sp>
        <p:nvSpPr>
          <p:cNvPr id="16" name="Text Placeholder 5">
            <a:extLst>
              <a:ext uri="{FF2B5EF4-FFF2-40B4-BE49-F238E27FC236}">
                <a16:creationId xmlns:a16="http://schemas.microsoft.com/office/drawing/2014/main" id="{79E3A09B-5DAC-D646-A2F1-A9878220F3F1}"/>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sp>
        <p:nvSpPr>
          <p:cNvPr id="11" name="Text Placeholder 5">
            <a:extLst>
              <a:ext uri="{FF2B5EF4-FFF2-40B4-BE49-F238E27FC236}">
                <a16:creationId xmlns:a16="http://schemas.microsoft.com/office/drawing/2014/main" id="{54A7C931-9EC1-7C4E-98FE-F7EA463D7036}"/>
              </a:ext>
            </a:extLst>
          </p:cNvPr>
          <p:cNvSpPr>
            <a:spLocks noGrp="1"/>
          </p:cNvSpPr>
          <p:nvPr>
            <p:ph type="body" sz="quarter" idx="10" hasCustomPrompt="1"/>
          </p:nvPr>
        </p:nvSpPr>
        <p:spPr>
          <a:xfrm>
            <a:off x="812279" y="1536399"/>
            <a:ext cx="4679950" cy="1728678"/>
          </a:xfrm>
        </p:spPr>
        <p:txBody>
          <a:bodyPr>
            <a:normAutofit/>
          </a:bodyPr>
          <a:lstStyle>
            <a:lvl1pPr marL="0" marR="0" indent="0" algn="l" defTabSz="914400" rtl="0" eaLnBrk="1" fontAlgn="auto" latinLnBrk="0" hangingPunct="1">
              <a:lnSpc>
                <a:spcPts val="3020"/>
              </a:lnSpc>
              <a:spcBef>
                <a:spcPts val="0"/>
              </a:spcBef>
              <a:spcAft>
                <a:spcPts val="0"/>
              </a:spcAft>
              <a:buClrTx/>
              <a:buSzTx/>
              <a:buFontTx/>
              <a:buNone/>
              <a:tabLst/>
              <a:defRPr lang="en-GB" sz="1600" b="1" kern="1200" dirty="0">
                <a:solidFill>
                  <a:schemeClr val="tx1"/>
                </a:solidFill>
                <a:effectLst/>
                <a:latin typeface="+mn-lt"/>
                <a:ea typeface="+mn-ea"/>
                <a:cs typeface="+mn-cs"/>
              </a:defRPr>
            </a:lvl1pPr>
          </a:lstStyle>
          <a:p>
            <a:pPr>
              <a:lnSpc>
                <a:spcPts val="3020"/>
              </a:lnSpc>
            </a:pPr>
            <a:r>
              <a:rPr lang="en-GB" sz="1600" kern="1200" dirty="0">
                <a:solidFill>
                  <a:schemeClr val="tx1"/>
                </a:solidFill>
                <a:effectLst/>
                <a:latin typeface="+mn-lt"/>
                <a:ea typeface="+mn-ea"/>
                <a:cs typeface="+mn-cs"/>
              </a:rPr>
              <a:t>EAST LONDON NHS FOUNDATION TRUST</a:t>
            </a:r>
          </a:p>
        </p:txBody>
      </p:sp>
      <p:sp>
        <p:nvSpPr>
          <p:cNvPr id="13" name="Text Placeholder 5">
            <a:extLst>
              <a:ext uri="{FF2B5EF4-FFF2-40B4-BE49-F238E27FC236}">
                <a16:creationId xmlns:a16="http://schemas.microsoft.com/office/drawing/2014/main" id="{492463AE-7084-644B-BE8E-FDF335C76B66}"/>
              </a:ext>
            </a:extLst>
          </p:cNvPr>
          <p:cNvSpPr>
            <a:spLocks noGrp="1"/>
          </p:cNvSpPr>
          <p:nvPr>
            <p:ph type="body" sz="quarter" idx="11" hasCustomPrompt="1"/>
          </p:nvPr>
        </p:nvSpPr>
        <p:spPr>
          <a:xfrm>
            <a:off x="812279" y="3058967"/>
            <a:ext cx="3651414" cy="126138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rgbClr val="0067A5"/>
                </a:solidFill>
                <a:effectLst/>
                <a:latin typeface="+mn-lt"/>
                <a:ea typeface="+mn-ea"/>
                <a:cs typeface="+mn-cs"/>
              </a:defRPr>
            </a:lvl1pPr>
          </a:lstStyle>
          <a:p>
            <a:r>
              <a:rPr lang="en-GB" sz="1600" kern="1200" dirty="0">
                <a:solidFill>
                  <a:srgbClr val="0067A5"/>
                </a:solidFill>
                <a:effectLst/>
                <a:latin typeface="+mn-lt"/>
                <a:ea typeface="+mn-ea"/>
                <a:cs typeface="+mn-cs"/>
              </a:rPr>
              <a:t>Type description here</a:t>
            </a:r>
            <a:endParaRPr lang="en-GB" sz="1600" kern="1200" dirty="0">
              <a:solidFill>
                <a:schemeClr val="bg1"/>
              </a:solidFill>
              <a:effectLst/>
              <a:latin typeface="+mn-lt"/>
              <a:ea typeface="+mn-ea"/>
              <a:cs typeface="+mn-cs"/>
            </a:endParaRPr>
          </a:p>
        </p:txBody>
      </p:sp>
      <p:sp>
        <p:nvSpPr>
          <p:cNvPr id="17" name="Text Placeholder 5">
            <a:extLst>
              <a:ext uri="{FF2B5EF4-FFF2-40B4-BE49-F238E27FC236}">
                <a16:creationId xmlns:a16="http://schemas.microsoft.com/office/drawing/2014/main" id="{22E55B67-8419-1647-9839-E323A1DFBC76}"/>
              </a:ext>
            </a:extLst>
          </p:cNvPr>
          <p:cNvSpPr>
            <a:spLocks noGrp="1"/>
          </p:cNvSpPr>
          <p:nvPr>
            <p:ph type="body" sz="quarter" idx="13" hasCustomPrompt="1"/>
          </p:nvPr>
        </p:nvSpPr>
        <p:spPr>
          <a:xfrm>
            <a:off x="812279" y="1984975"/>
            <a:ext cx="4679950" cy="1197596"/>
          </a:xfrm>
        </p:spPr>
        <p:txBody>
          <a:bodyPr>
            <a:normAutofit/>
          </a:bodyPr>
          <a:lstStyle>
            <a:lvl1pPr marL="0" marR="0" indent="0" algn="l" defTabSz="914400" rtl="0" eaLnBrk="1" fontAlgn="auto" latinLnBrk="0" hangingPunct="1">
              <a:lnSpc>
                <a:spcPts val="3800"/>
              </a:lnSpc>
              <a:spcBef>
                <a:spcPts val="0"/>
              </a:spcBef>
              <a:spcAft>
                <a:spcPts val="0"/>
              </a:spcAft>
              <a:buClrTx/>
              <a:buSzTx/>
              <a:buFontTx/>
              <a:buNone/>
              <a:tabLst/>
              <a:defRPr lang="en-GB" sz="4000" b="1" kern="1200" dirty="0" smtClean="0">
                <a:solidFill>
                  <a:schemeClr val="tx1"/>
                </a:solidFill>
                <a:effectLst/>
                <a:latin typeface="+mn-lt"/>
                <a:ea typeface="+mn-ea"/>
                <a:cs typeface="+mn-cs"/>
              </a:defRPr>
            </a:lvl1pPr>
          </a:lstStyle>
          <a:p>
            <a:pPr>
              <a:lnSpc>
                <a:spcPts val="3800"/>
              </a:lnSpc>
            </a:pPr>
            <a:r>
              <a:rPr lang="en-GB" sz="4000" b="1" kern="1200" dirty="0">
                <a:solidFill>
                  <a:schemeClr val="tx1"/>
                </a:solidFill>
                <a:effectLst/>
                <a:latin typeface="+mn-lt"/>
                <a:ea typeface="+mn-ea"/>
                <a:cs typeface="+mn-cs"/>
              </a:rPr>
              <a:t>Type Heading here</a:t>
            </a:r>
            <a:endParaRPr lang="en-GB" sz="4000" kern="1200" dirty="0">
              <a:solidFill>
                <a:schemeClr val="bg1"/>
              </a:solidFill>
              <a:effectLst/>
              <a:latin typeface="+mn-lt"/>
              <a:ea typeface="+mn-ea"/>
              <a:cs typeface="+mn-cs"/>
            </a:endParaRPr>
          </a:p>
        </p:txBody>
      </p:sp>
    </p:spTree>
    <p:extLst>
      <p:ext uri="{BB962C8B-B14F-4D97-AF65-F5344CB8AC3E}">
        <p14:creationId xmlns:p14="http://schemas.microsoft.com/office/powerpoint/2010/main" val="185705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and Vertical Text">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9D019B4-697B-1E42-92B9-1831D658E78C}"/>
              </a:ext>
            </a:extLst>
          </p:cNvPr>
          <p:cNvSpPr txBox="1"/>
          <p:nvPr userDrawn="1"/>
        </p:nvSpPr>
        <p:spPr>
          <a:xfrm>
            <a:off x="10210799" y="6299200"/>
            <a:ext cx="1667934" cy="338554"/>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600" kern="1200" dirty="0" err="1">
                <a:solidFill>
                  <a:srgbClr val="0067A5"/>
                </a:solidFill>
                <a:effectLst/>
                <a:latin typeface="Arial" panose="020B0604020202020204" pitchFamily="34" charset="0"/>
                <a:ea typeface="+mn-ea"/>
                <a:cs typeface="Arial" panose="020B0604020202020204" pitchFamily="34" charset="0"/>
              </a:rPr>
              <a:t>elft.nhs.uk</a:t>
            </a:r>
            <a:endParaRPr lang="en-GB" sz="1600" kern="1200" dirty="0">
              <a:solidFill>
                <a:srgbClr val="0067A5"/>
              </a:solidFill>
              <a:effectLst/>
              <a:latin typeface="Arial" panose="020B0604020202020204" pitchFamily="34" charset="0"/>
              <a:ea typeface="+mn-ea"/>
              <a:cs typeface="Arial" panose="020B0604020202020204" pitchFamily="34" charset="0"/>
            </a:endParaRPr>
          </a:p>
        </p:txBody>
      </p:sp>
      <p:sp>
        <p:nvSpPr>
          <p:cNvPr id="9" name="Rectangle 8">
            <a:extLst>
              <a:ext uri="{FF2B5EF4-FFF2-40B4-BE49-F238E27FC236}">
                <a16:creationId xmlns:a16="http://schemas.microsoft.com/office/drawing/2014/main" id="{B1BE6C46-1CED-194F-8E5F-5AF412A2D058}"/>
              </a:ext>
            </a:extLst>
          </p:cNvPr>
          <p:cNvSpPr/>
          <p:nvPr userDrawn="1"/>
        </p:nvSpPr>
        <p:spPr>
          <a:xfrm>
            <a:off x="0" y="0"/>
            <a:ext cx="12192000" cy="1041400"/>
          </a:xfrm>
          <a:prstGeom prst="rect">
            <a:avLst/>
          </a:prstGeom>
          <a:solidFill>
            <a:srgbClr val="0067A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ext&#10;&#10;Description automatically generated with medium confidence">
            <a:extLst>
              <a:ext uri="{FF2B5EF4-FFF2-40B4-BE49-F238E27FC236}">
                <a16:creationId xmlns:a16="http://schemas.microsoft.com/office/drawing/2014/main" id="{76205BC2-E895-7B4A-9F73-E5C3294E2F93}"/>
              </a:ext>
            </a:extLst>
          </p:cNvPr>
          <p:cNvPicPr>
            <a:picLocks noChangeAspect="1"/>
          </p:cNvPicPr>
          <p:nvPr userDrawn="1"/>
        </p:nvPicPr>
        <p:blipFill>
          <a:blip r:embed="rId2"/>
          <a:stretch>
            <a:fillRect/>
          </a:stretch>
        </p:blipFill>
        <p:spPr>
          <a:xfrm>
            <a:off x="10176929" y="133349"/>
            <a:ext cx="1572683" cy="802131"/>
          </a:xfrm>
          <a:prstGeom prst="rect">
            <a:avLst/>
          </a:prstGeom>
        </p:spPr>
      </p:pic>
      <p:sp>
        <p:nvSpPr>
          <p:cNvPr id="11" name="Text Placeholder 5">
            <a:extLst>
              <a:ext uri="{FF2B5EF4-FFF2-40B4-BE49-F238E27FC236}">
                <a16:creationId xmlns:a16="http://schemas.microsoft.com/office/drawing/2014/main" id="{C6327FCB-ED4F-0746-B6EE-C0DFA3DFD070}"/>
              </a:ext>
            </a:extLst>
          </p:cNvPr>
          <p:cNvSpPr>
            <a:spLocks noGrp="1"/>
          </p:cNvSpPr>
          <p:nvPr>
            <p:ph type="body" sz="quarter" idx="12" hasCustomPrompt="1"/>
          </p:nvPr>
        </p:nvSpPr>
        <p:spPr>
          <a:xfrm>
            <a:off x="812279" y="371445"/>
            <a:ext cx="4862808" cy="642424"/>
          </a:xfrm>
        </p:spPr>
        <p:txBody>
          <a:bodyPr>
            <a:normAutofit/>
          </a:bodyPr>
          <a:lstStyle>
            <a:lvl1pPr marL="0" marR="0" indent="0" algn="l" defTabSz="914400" rtl="0" eaLnBrk="1" fontAlgn="auto" latinLnBrk="0" hangingPunct="1">
              <a:lnSpc>
                <a:spcPct val="100000"/>
              </a:lnSpc>
              <a:spcBef>
                <a:spcPts val="0"/>
              </a:spcBef>
              <a:spcAft>
                <a:spcPts val="0"/>
              </a:spcAft>
              <a:buClrTx/>
              <a:buSzTx/>
              <a:buFontTx/>
              <a:buNone/>
              <a:tabLst/>
              <a:defRPr lang="en-GB" sz="1600" kern="1200" dirty="0">
                <a:solidFill>
                  <a:schemeClr val="bg1"/>
                </a:solidFill>
                <a:effectLst/>
                <a:latin typeface="Arial" panose="020B0604020202020204" pitchFamily="34" charset="0"/>
                <a:ea typeface="+mn-ea"/>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kern="1200" dirty="0">
                <a:solidFill>
                  <a:schemeClr val="bg1"/>
                </a:solidFill>
                <a:effectLst/>
                <a:latin typeface="Arial" panose="020B0604020202020204" pitchFamily="34" charset="0"/>
                <a:ea typeface="+mn-ea"/>
                <a:cs typeface="Arial" panose="020B0604020202020204" pitchFamily="34" charset="0"/>
              </a:rPr>
              <a:t>Heading</a:t>
            </a:r>
          </a:p>
        </p:txBody>
      </p:sp>
      <p:pic>
        <p:nvPicPr>
          <p:cNvPr id="13" name="Picture 12" descr="A picture containing text, sign&#10;&#10;Description automatically generated">
            <a:extLst>
              <a:ext uri="{FF2B5EF4-FFF2-40B4-BE49-F238E27FC236}">
                <a16:creationId xmlns:a16="http://schemas.microsoft.com/office/drawing/2014/main" id="{937EEA21-714C-764C-BAD7-D8DCDEDD4839}"/>
              </a:ext>
            </a:extLst>
          </p:cNvPr>
          <p:cNvPicPr>
            <a:picLocks noChangeAspect="1"/>
          </p:cNvPicPr>
          <p:nvPr userDrawn="1"/>
        </p:nvPicPr>
        <p:blipFill>
          <a:blip r:embed="rId3"/>
          <a:stretch>
            <a:fillRect/>
          </a:stretch>
        </p:blipFill>
        <p:spPr>
          <a:xfrm>
            <a:off x="412294" y="5993296"/>
            <a:ext cx="1848986" cy="591675"/>
          </a:xfrm>
          <a:prstGeom prst="rect">
            <a:avLst/>
          </a:prstGeom>
        </p:spPr>
      </p:pic>
      <p:sp>
        <p:nvSpPr>
          <p:cNvPr id="5" name="Text Placeholder 4">
            <a:extLst>
              <a:ext uri="{FF2B5EF4-FFF2-40B4-BE49-F238E27FC236}">
                <a16:creationId xmlns:a16="http://schemas.microsoft.com/office/drawing/2014/main" id="{BF544E75-F5D1-324D-A6C2-55F8CA43EAC5}"/>
              </a:ext>
            </a:extLst>
          </p:cNvPr>
          <p:cNvSpPr>
            <a:spLocks noGrp="1"/>
          </p:cNvSpPr>
          <p:nvPr>
            <p:ph type="body" sz="quarter" idx="13" hasCustomPrompt="1"/>
          </p:nvPr>
        </p:nvSpPr>
        <p:spPr>
          <a:xfrm>
            <a:off x="812279" y="1883900"/>
            <a:ext cx="4933201" cy="3351040"/>
          </a:xfrm>
        </p:spPr>
        <p:txBody>
          <a:bodyPr>
            <a:normAutofit/>
          </a:bodyPr>
          <a:lstStyle>
            <a:lvl1pPr marL="0" indent="0">
              <a:buNone/>
              <a:defRPr sz="1800">
                <a:solidFill>
                  <a:schemeClr val="tx1"/>
                </a:solidFill>
              </a:defRPr>
            </a:lvl1pPr>
            <a:lvl4pPr marL="1371600" indent="0">
              <a:buNone/>
              <a:defRPr>
                <a:solidFill>
                  <a:srgbClr val="0067A5"/>
                </a:solidFill>
              </a:defRPr>
            </a:lvl4pPr>
          </a:lstStyle>
          <a:p>
            <a:pPr lvl="0"/>
            <a:r>
              <a:rPr lang="en-GB" dirty="0"/>
              <a:t>Type description here</a:t>
            </a:r>
          </a:p>
        </p:txBody>
      </p:sp>
    </p:spTree>
    <p:extLst>
      <p:ext uri="{BB962C8B-B14F-4D97-AF65-F5344CB8AC3E}">
        <p14:creationId xmlns:p14="http://schemas.microsoft.com/office/powerpoint/2010/main" val="2304109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E77B2-267A-93C6-F38D-EF55B5F64A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03FCE9-6B98-7864-5418-C06813812C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EE8523-DC14-1863-1CCF-508C291C9EC0}"/>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E84D951F-7124-62F6-3193-316736335C4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A8915C-4085-B541-2D33-5D6D943B86D4}"/>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10661360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245CAA-9979-B75C-CDF5-F38CAC7A7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145B7DE-F893-A8EA-6E19-356DFDA134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1B997F-9C3F-A3ED-9A4A-6980B0658893}"/>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1491CB27-4FF8-F1C0-615B-54BD69538A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6DC59E-9471-FDCD-EA31-D135EEDAF924}"/>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2454697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15636-AC52-AEA3-22D4-AB55C231685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CD2D56-D891-C760-3986-1DAF4C2FAB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E587C33-7347-8891-A403-B49DC2C73B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9AF091A-09B5-B346-1D63-ABFA88BC1055}"/>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6" name="Footer Placeholder 5">
            <a:extLst>
              <a:ext uri="{FF2B5EF4-FFF2-40B4-BE49-F238E27FC236}">
                <a16:creationId xmlns:a16="http://schemas.microsoft.com/office/drawing/2014/main" id="{8D5B2549-CD8D-2BD2-4E7F-F3873347E5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6F9959-3BB3-44C7-A1AE-15411FC91AB2}"/>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1134706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7E960-7FC6-8426-2978-2EA962DC3CF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3B8DDED-A59F-E538-DA8D-1961ECB367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6DD1FA-0C49-DFCC-E4E0-FBA3EF64CD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4A02F96-E4FD-8727-AEF9-58CEF08B04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B95D765-C32F-C8D3-1CA0-EF99B48B29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4EA2588-4D5E-8296-A413-B852855FD987}"/>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8" name="Footer Placeholder 7">
            <a:extLst>
              <a:ext uri="{FF2B5EF4-FFF2-40B4-BE49-F238E27FC236}">
                <a16:creationId xmlns:a16="http://schemas.microsoft.com/office/drawing/2014/main" id="{D1640B53-AC5D-42B6-20A7-DBFA758DB65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80FD74E-46B5-F1D9-35F5-645213C4C471}"/>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856019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219FB-0947-B3A8-C71A-3A5AD3CBC5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5CBB1E8-6F35-2F21-3E48-F89735D48CED}"/>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4" name="Footer Placeholder 3">
            <a:extLst>
              <a:ext uri="{FF2B5EF4-FFF2-40B4-BE49-F238E27FC236}">
                <a16:creationId xmlns:a16="http://schemas.microsoft.com/office/drawing/2014/main" id="{14D5601C-38B3-60E9-0DF9-C4A2516C276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9BEFAF3-705B-8ABB-EF7C-39C21EB18A63}"/>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2782944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7BBFB1-5162-0EB5-2A48-280FAB55D5AD}"/>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3" name="Footer Placeholder 2">
            <a:extLst>
              <a:ext uri="{FF2B5EF4-FFF2-40B4-BE49-F238E27FC236}">
                <a16:creationId xmlns:a16="http://schemas.microsoft.com/office/drawing/2014/main" id="{9887DD62-500C-B8FF-7D4F-2986F9B6349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90E4033-7671-9C22-C175-59C03B2CD134}"/>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4104307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B316-1FD0-3135-4777-EB2147A46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C781E5-DA8C-35D5-AF0C-061E631058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D02091A-23E3-80FD-7C5D-C0E9569FEC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08AE9E-6A4A-7FD2-6845-B75D2E4BCFC6}"/>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6" name="Footer Placeholder 5">
            <a:extLst>
              <a:ext uri="{FF2B5EF4-FFF2-40B4-BE49-F238E27FC236}">
                <a16:creationId xmlns:a16="http://schemas.microsoft.com/office/drawing/2014/main" id="{6EC449B1-FB71-E701-E95A-98280873EE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95A26E2-0B02-113E-36FE-D9C27CD8F3C8}"/>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112380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E8AF4-710E-B116-7E71-CEFBBD1DBD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87F07C0-EE45-0E33-A493-F8D492578FE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076F883-B394-0E8F-65D0-A53EBC087E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EFC7E3-7EAD-6BD4-96EB-639A474AEDFA}"/>
              </a:ext>
            </a:extLst>
          </p:cNvPr>
          <p:cNvSpPr>
            <a:spLocks noGrp="1"/>
          </p:cNvSpPr>
          <p:nvPr>
            <p:ph type="dt" sz="half" idx="10"/>
          </p:nvPr>
        </p:nvSpPr>
        <p:spPr/>
        <p:txBody>
          <a:bodyPr/>
          <a:lstStyle/>
          <a:p>
            <a:fld id="{CA795D95-43B3-41A0-879B-2A0D07F7E955}" type="datetimeFigureOut">
              <a:rPr lang="en-GB" smtClean="0"/>
              <a:t>24/02/2024</a:t>
            </a:fld>
            <a:endParaRPr lang="en-GB"/>
          </a:p>
        </p:txBody>
      </p:sp>
      <p:sp>
        <p:nvSpPr>
          <p:cNvPr id="6" name="Footer Placeholder 5">
            <a:extLst>
              <a:ext uri="{FF2B5EF4-FFF2-40B4-BE49-F238E27FC236}">
                <a16:creationId xmlns:a16="http://schemas.microsoft.com/office/drawing/2014/main" id="{759367B9-BC4F-7224-AF99-DE7283F2161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85A6469-3E02-FFA1-55DC-83AF9DEE7C01}"/>
              </a:ext>
            </a:extLst>
          </p:cNvPr>
          <p:cNvSpPr>
            <a:spLocks noGrp="1"/>
          </p:cNvSpPr>
          <p:nvPr>
            <p:ph type="sldNum" sz="quarter" idx="12"/>
          </p:nvPr>
        </p:nvSpPr>
        <p:spPr/>
        <p:txBody>
          <a:bodyPr/>
          <a:lstStyle/>
          <a:p>
            <a:fld id="{CFDAD566-D7F4-42D0-A715-283CF712D801}" type="slidenum">
              <a:rPr lang="en-GB" smtClean="0"/>
              <a:t>‹#›</a:t>
            </a:fld>
            <a:endParaRPr lang="en-GB"/>
          </a:p>
        </p:txBody>
      </p:sp>
    </p:spTree>
    <p:extLst>
      <p:ext uri="{BB962C8B-B14F-4D97-AF65-F5344CB8AC3E}">
        <p14:creationId xmlns:p14="http://schemas.microsoft.com/office/powerpoint/2010/main" val="204640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D93515-C2C5-82EB-DFAB-1A7DEF69BC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E67A881-1C86-8BDC-3055-DF2545F9C3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3C59E5D-66DD-F2E6-DA2D-EFE4319094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795D95-43B3-41A0-879B-2A0D07F7E955}" type="datetimeFigureOut">
              <a:rPr lang="en-GB" smtClean="0"/>
              <a:t>24/02/2024</a:t>
            </a:fld>
            <a:endParaRPr lang="en-GB"/>
          </a:p>
        </p:txBody>
      </p:sp>
      <p:sp>
        <p:nvSpPr>
          <p:cNvPr id="5" name="Footer Placeholder 4">
            <a:extLst>
              <a:ext uri="{FF2B5EF4-FFF2-40B4-BE49-F238E27FC236}">
                <a16:creationId xmlns:a16="http://schemas.microsoft.com/office/drawing/2014/main" id="{0DD1C93B-494C-9251-DAD3-53E863DFED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D0467B7-654D-629A-BF29-76D03DAEEA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DAD566-D7F4-42D0-A715-283CF712D801}" type="slidenum">
              <a:rPr lang="en-GB" smtClean="0"/>
              <a:t>‹#›</a:t>
            </a:fld>
            <a:endParaRPr lang="en-GB"/>
          </a:p>
        </p:txBody>
      </p:sp>
    </p:spTree>
    <p:extLst>
      <p:ext uri="{BB962C8B-B14F-4D97-AF65-F5344CB8AC3E}">
        <p14:creationId xmlns:p14="http://schemas.microsoft.com/office/powerpoint/2010/main" val="2594765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24E8DA64-1251-81DA-090A-B5D04A954535}"/>
              </a:ext>
            </a:extLst>
          </p:cNvPr>
          <p:cNvSpPr>
            <a:spLocks noGrp="1"/>
          </p:cNvSpPr>
          <p:nvPr>
            <p:ph type="body" sz="quarter" idx="12"/>
          </p:nvPr>
        </p:nvSpPr>
        <p:spPr/>
        <p:txBody>
          <a:bodyPr>
            <a:normAutofit/>
          </a:bodyPr>
          <a:lstStyle/>
          <a:p>
            <a:r>
              <a:rPr lang="en-GB" sz="2400" b="1" dirty="0">
                <a:latin typeface="+mn-lt"/>
              </a:rPr>
              <a:t>Time Management Model</a:t>
            </a:r>
          </a:p>
        </p:txBody>
      </p:sp>
      <p:sp>
        <p:nvSpPr>
          <p:cNvPr id="6" name="Text Placeholder 5">
            <a:extLst>
              <a:ext uri="{FF2B5EF4-FFF2-40B4-BE49-F238E27FC236}">
                <a16:creationId xmlns:a16="http://schemas.microsoft.com/office/drawing/2014/main" id="{D3530211-3942-C2DF-DE85-183548F8BD30}"/>
              </a:ext>
            </a:extLst>
          </p:cNvPr>
          <p:cNvSpPr>
            <a:spLocks noGrp="1"/>
          </p:cNvSpPr>
          <p:nvPr>
            <p:ph type="body" sz="quarter" idx="11"/>
          </p:nvPr>
        </p:nvSpPr>
        <p:spPr>
          <a:xfrm>
            <a:off x="354842" y="1296537"/>
            <a:ext cx="7656394" cy="4585648"/>
          </a:xfrm>
        </p:spPr>
        <p:txBody>
          <a:bodyPr>
            <a:noAutofit/>
          </a:bodyPr>
          <a:lstStyle/>
          <a:p>
            <a:pPr algn="l"/>
            <a:r>
              <a:rPr lang="en-US" b="1" i="0" dirty="0">
                <a:solidFill>
                  <a:schemeClr val="tx1"/>
                </a:solidFill>
                <a:effectLst/>
              </a:rPr>
              <a:t>What are your Rocks?</a:t>
            </a:r>
          </a:p>
          <a:p>
            <a:pPr algn="l"/>
            <a:r>
              <a:rPr lang="en-US" i="0" dirty="0">
                <a:solidFill>
                  <a:schemeClr val="tx1"/>
                </a:solidFill>
                <a:effectLst/>
              </a:rPr>
              <a:t>Super important things you prioritize over everything else and always get done. This may be time with your significant other, your day job, a child’s activities.</a:t>
            </a:r>
          </a:p>
          <a:p>
            <a:pPr algn="l"/>
            <a:r>
              <a:rPr lang="en-US" i="0" dirty="0">
                <a:solidFill>
                  <a:schemeClr val="tx1"/>
                </a:solidFill>
                <a:effectLst/>
              </a:rPr>
              <a:t> </a:t>
            </a:r>
          </a:p>
          <a:p>
            <a:pPr algn="l"/>
            <a:r>
              <a:rPr lang="en-US" b="1" i="0" dirty="0">
                <a:solidFill>
                  <a:schemeClr val="tx1"/>
                </a:solidFill>
                <a:effectLst/>
              </a:rPr>
              <a:t>What are your Pebbles?</a:t>
            </a:r>
          </a:p>
          <a:p>
            <a:pPr algn="l"/>
            <a:r>
              <a:rPr lang="en-US" i="0" dirty="0">
                <a:solidFill>
                  <a:schemeClr val="tx1"/>
                </a:solidFill>
                <a:effectLst/>
              </a:rPr>
              <a:t>These are slightly smaller things you need to do each day, and these are still important activities but take up less of your time. P</a:t>
            </a:r>
            <a:r>
              <a:rPr lang="en-US" b="1" i="0" dirty="0">
                <a:solidFill>
                  <a:schemeClr val="tx1"/>
                </a:solidFill>
                <a:effectLst/>
              </a:rPr>
              <a:t>ebbles</a:t>
            </a:r>
            <a:r>
              <a:rPr lang="en-US" i="0" dirty="0">
                <a:solidFill>
                  <a:schemeClr val="tx1"/>
                </a:solidFill>
                <a:effectLst/>
              </a:rPr>
              <a:t> tend to fit in around your rocks, and they aren’t necessarily less important but take up less time. Ensure you haven’t over-allocated your jar. The jar can only hold so much, and if you have 1,000 pebbles that never make it into the pot, you are only hurting yourself.</a:t>
            </a:r>
          </a:p>
          <a:p>
            <a:pPr algn="l"/>
            <a:endParaRPr lang="en-US" i="0" dirty="0">
              <a:solidFill>
                <a:schemeClr val="tx1"/>
              </a:solidFill>
              <a:effectLst/>
            </a:endParaRPr>
          </a:p>
          <a:p>
            <a:r>
              <a:rPr lang="en-US" b="1" i="0" dirty="0">
                <a:solidFill>
                  <a:schemeClr val="tx1"/>
                </a:solidFill>
                <a:effectLst/>
              </a:rPr>
              <a:t>What is your sand?</a:t>
            </a:r>
          </a:p>
          <a:p>
            <a:pPr algn="l"/>
            <a:r>
              <a:rPr lang="en-US" dirty="0">
                <a:solidFill>
                  <a:schemeClr val="tx1"/>
                </a:solidFill>
              </a:rPr>
              <a:t>By now, your jar is almost full (little spaces between the rocks and pebbles, and those spaces get filled in with sand). The daily tasks take us just a few moments but need to get done. Are you constantly running from Rock to Pebble to Rock that you don’t have time for your sand activities? These aren’t any less important than the Pebbles or Rocks, and they are just smaller in scope. They might be reading to your kids, making dinner, or other things. Make time for those small moments. They become the most important. </a:t>
            </a:r>
            <a:endParaRPr lang="en-GB" dirty="0">
              <a:solidFill>
                <a:schemeClr val="tx1"/>
              </a:solidFill>
            </a:endParaRPr>
          </a:p>
        </p:txBody>
      </p:sp>
      <p:pic>
        <p:nvPicPr>
          <p:cNvPr id="4" name="Picture 3">
            <a:extLst>
              <a:ext uri="{FF2B5EF4-FFF2-40B4-BE49-F238E27FC236}">
                <a16:creationId xmlns:a16="http://schemas.microsoft.com/office/drawing/2014/main" id="{F50C15AE-0F3F-36F3-A3C3-01FA394C9022}"/>
              </a:ext>
            </a:extLst>
          </p:cNvPr>
          <p:cNvPicPr>
            <a:picLocks noChangeAspect="1"/>
          </p:cNvPicPr>
          <p:nvPr/>
        </p:nvPicPr>
        <p:blipFill>
          <a:blip r:embed="rId3"/>
          <a:stretch>
            <a:fillRect/>
          </a:stretch>
        </p:blipFill>
        <p:spPr>
          <a:xfrm>
            <a:off x="8325134" y="1460310"/>
            <a:ext cx="3512024" cy="4421875"/>
          </a:xfrm>
          <a:prstGeom prst="rect">
            <a:avLst/>
          </a:prstGeom>
        </p:spPr>
      </p:pic>
    </p:spTree>
    <p:extLst>
      <p:ext uri="{BB962C8B-B14F-4D97-AF65-F5344CB8AC3E}">
        <p14:creationId xmlns:p14="http://schemas.microsoft.com/office/powerpoint/2010/main" val="3844385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D89AC-D87B-0520-AD3B-27B85F40F73C}"/>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D7522E29-E85E-E4AB-7C49-55CE4342DFCD}"/>
              </a:ext>
            </a:extLst>
          </p:cNvPr>
          <p:cNvSpPr>
            <a:spLocks noGrp="1"/>
          </p:cNvSpPr>
          <p:nvPr>
            <p:ph type="body" sz="quarter" idx="12"/>
          </p:nvPr>
        </p:nvSpPr>
        <p:spPr>
          <a:xfrm>
            <a:off x="596900" y="266699"/>
            <a:ext cx="9398000" cy="632869"/>
          </a:xfrm>
        </p:spPr>
        <p:txBody>
          <a:bodyPr>
            <a:noAutofit/>
          </a:bodyPr>
          <a:lstStyle/>
          <a:p>
            <a:r>
              <a:rPr lang="en-GB" sz="2800" b="1" kern="0" dirty="0">
                <a:latin typeface="Calibri" panose="020F0502020204030204" pitchFamily="34" charset="0"/>
                <a:cs typeface="Calibri" panose="020F0502020204030204" pitchFamily="34" charset="0"/>
              </a:rPr>
              <a:t>Time Jar Exercise</a:t>
            </a:r>
          </a:p>
        </p:txBody>
      </p:sp>
      <p:sp>
        <p:nvSpPr>
          <p:cNvPr id="8" name="TextBox 7">
            <a:extLst>
              <a:ext uri="{FF2B5EF4-FFF2-40B4-BE49-F238E27FC236}">
                <a16:creationId xmlns:a16="http://schemas.microsoft.com/office/drawing/2014/main" id="{CE0A5E49-E869-2C53-36E0-FFA9BAD50AB0}"/>
              </a:ext>
            </a:extLst>
          </p:cNvPr>
          <p:cNvSpPr txBox="1"/>
          <p:nvPr/>
        </p:nvSpPr>
        <p:spPr>
          <a:xfrm>
            <a:off x="747712" y="1445122"/>
            <a:ext cx="5734975" cy="3970318"/>
          </a:xfrm>
          <a:prstGeom prst="rect">
            <a:avLst/>
          </a:prstGeom>
          <a:noFill/>
        </p:spPr>
        <p:txBody>
          <a:bodyPr wrap="square" rtlCol="0">
            <a:spAutoFit/>
          </a:bodyPr>
          <a:lstStyle/>
          <a:p>
            <a:pPr marL="285750" indent="-285750">
              <a:buFont typeface="Arial" panose="020B0604020202020204" pitchFamily="34" charset="0"/>
              <a:buChar char="•"/>
            </a:pPr>
            <a:endParaRPr lang="en-GB" sz="2800" dirty="0">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2800" dirty="0">
                <a:latin typeface="Calibri" panose="020F0502020204030204" pitchFamily="34" charset="0"/>
                <a:cs typeface="Calibri" panose="020F0502020204030204" pitchFamily="34" charset="0"/>
              </a:rPr>
              <a:t>What are your rocks, pebbles, and sand?</a:t>
            </a:r>
          </a:p>
          <a:p>
            <a:pPr marL="285750" indent="-285750">
              <a:buFont typeface="Arial" panose="020B0604020202020204" pitchFamily="34" charset="0"/>
              <a:buChar char="•"/>
            </a:pPr>
            <a:r>
              <a:rPr lang="en-GB" sz="2800" dirty="0">
                <a:latin typeface="Calibri" panose="020F0502020204030204" pitchFamily="34" charset="0"/>
                <a:cs typeface="Calibri" panose="020F0502020204030204" pitchFamily="34" charset="0"/>
              </a:rPr>
              <a:t>Which of these take up most of your time in a typical week? </a:t>
            </a:r>
          </a:p>
          <a:p>
            <a:pPr marL="285750" indent="-285750">
              <a:buFont typeface="Arial" panose="020B0604020202020204" pitchFamily="34" charset="0"/>
              <a:buChar char="•"/>
            </a:pPr>
            <a:r>
              <a:rPr lang="en-GB" sz="2800" dirty="0">
                <a:latin typeface="Calibri" panose="020F0502020204030204" pitchFamily="34" charset="0"/>
                <a:cs typeface="Calibri" panose="020F0502020204030204" pitchFamily="34" charset="0"/>
              </a:rPr>
              <a:t>How could you organise your activities differently to fit in what you want? </a:t>
            </a:r>
          </a:p>
          <a:p>
            <a:pPr marL="285750" indent="-285750">
              <a:buFont typeface="Arial" panose="020B0604020202020204" pitchFamily="34" charset="0"/>
              <a:buChar char="•"/>
            </a:pPr>
            <a:r>
              <a:rPr lang="en-GB" sz="2800" dirty="0">
                <a:latin typeface="Calibri" panose="020F0502020204030204" pitchFamily="34" charset="0"/>
                <a:cs typeface="Calibri" panose="020F0502020204030204" pitchFamily="34" charset="0"/>
              </a:rPr>
              <a:t>What could you say no to?</a:t>
            </a:r>
          </a:p>
        </p:txBody>
      </p:sp>
      <p:pic>
        <p:nvPicPr>
          <p:cNvPr id="3" name="Picture 2">
            <a:extLst>
              <a:ext uri="{FF2B5EF4-FFF2-40B4-BE49-F238E27FC236}">
                <a16:creationId xmlns:a16="http://schemas.microsoft.com/office/drawing/2014/main" id="{E551E3C2-7C9B-5EEE-307B-FB94B0373ACA}"/>
              </a:ext>
            </a:extLst>
          </p:cNvPr>
          <p:cNvPicPr>
            <a:picLocks noChangeAspect="1"/>
          </p:cNvPicPr>
          <p:nvPr/>
        </p:nvPicPr>
        <p:blipFill>
          <a:blip r:embed="rId3"/>
          <a:stretch>
            <a:fillRect/>
          </a:stretch>
        </p:blipFill>
        <p:spPr>
          <a:xfrm>
            <a:off x="6919414" y="1460310"/>
            <a:ext cx="4317242" cy="4421875"/>
          </a:xfrm>
          <a:prstGeom prst="rect">
            <a:avLst/>
          </a:prstGeom>
        </p:spPr>
      </p:pic>
    </p:spTree>
    <p:extLst>
      <p:ext uri="{BB962C8B-B14F-4D97-AF65-F5344CB8AC3E}">
        <p14:creationId xmlns:p14="http://schemas.microsoft.com/office/powerpoint/2010/main" val="29963067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34B430FA86BD4298751F8079EF342C" ma:contentTypeVersion="12" ma:contentTypeDescription="Create a new document." ma:contentTypeScope="" ma:versionID="a9b9a830d08ab399114139987b71039c">
  <xsd:schema xmlns:xsd="http://www.w3.org/2001/XMLSchema" xmlns:xs="http://www.w3.org/2001/XMLSchema" xmlns:p="http://schemas.microsoft.com/office/2006/metadata/properties" xmlns:ns2="6f05cde9-ed0f-4143-94ba-df20b77b3424" xmlns:ns3="6f2dd751-0861-4bce-9be2-37e466fae4e5" targetNamespace="http://schemas.microsoft.com/office/2006/metadata/properties" ma:root="true" ma:fieldsID="c371673724ddd434e5c5f9f3df601829" ns2:_="" ns3:_="">
    <xsd:import namespace="6f05cde9-ed0f-4143-94ba-df20b77b3424"/>
    <xsd:import namespace="6f2dd751-0861-4bce-9be2-37e466fae4e5"/>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05cde9-ed0f-4143-94ba-df20b77b34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f2dd751-0861-4bce-9be2-37e466fae4e5"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05cde9-ed0f-4143-94ba-df20b77b342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9325127-D006-4DAA-9712-4170880622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05cde9-ed0f-4143-94ba-df20b77b3424"/>
    <ds:schemaRef ds:uri="6f2dd751-0861-4bce-9be2-37e466fae4e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746794-5A52-4F87-83B4-06D8E1D73EA2}">
  <ds:schemaRefs>
    <ds:schemaRef ds:uri="http://schemas.microsoft.com/sharepoint/v3/contenttype/forms"/>
  </ds:schemaRefs>
</ds:datastoreItem>
</file>

<file path=customXml/itemProps3.xml><?xml version="1.0" encoding="utf-8"?>
<ds:datastoreItem xmlns:ds="http://schemas.openxmlformats.org/officeDocument/2006/customXml" ds:itemID="{D769C67C-EEF8-4A19-80D1-A15769F29FA6}">
  <ds:schemaRefs>
    <ds:schemaRef ds:uri="http://schemas.microsoft.com/office/2006/documentManagement/types"/>
    <ds:schemaRef ds:uri="6f2dd751-0861-4bce-9be2-37e466fae4e5"/>
    <ds:schemaRef ds:uri="http://purl.org/dc/terms/"/>
    <ds:schemaRef ds:uri="http://www.w3.org/XML/1998/namespace"/>
    <ds:schemaRef ds:uri="http://purl.org/dc/elements/1.1/"/>
    <ds:schemaRef ds:uri="6f05cde9-ed0f-4143-94ba-df20b77b3424"/>
    <ds:schemaRef ds:uri="http://purl.org/dc/dcmitype/"/>
    <ds:schemaRef ds:uri="http://schemas.microsoft.com/office/infopath/2007/PartnerControls"/>
    <ds:schemaRef ds:uri="http://schemas.openxmlformats.org/package/2006/metadata/core-propertie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0</TotalTime>
  <Words>583</Words>
  <Application>Microsoft Office PowerPoint</Application>
  <PresentationFormat>Widescreen</PresentationFormat>
  <Paragraphs>23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Imprima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Baker</dc:creator>
  <cp:lastModifiedBy>Lisa Baker</cp:lastModifiedBy>
  <cp:revision>1</cp:revision>
  <dcterms:created xsi:type="dcterms:W3CDTF">2024-02-24T12:27:47Z</dcterms:created>
  <dcterms:modified xsi:type="dcterms:W3CDTF">2024-02-24T12:28:22Z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0x0101006534B430FA86BD4298751F8079EF342C</vt:lpwstr>
  </property>
  <property fmtid="{D5CDD505-2E9C-101B-9397-08002B2CF9AE}" pid="3" name="MediaServiceImageTags">
    <vt:lpwstr/>
  </property>
</Properties>
</file>