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75" r:id="rId5"/>
    <p:sldId id="276" r:id="rId6"/>
    <p:sldId id="2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3BD423-0CFA-479F-A85A-D29DDFB4253C}" v="4" dt="2024-03-10T12:28:52.8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ER, Lisa (EAST LONDON NHS FOUNDATION TRUST)" userId="a6cf1b36-3461-4ba9-b07a-12b2aaf38caf" providerId="ADAL" clId="{D63BD423-0CFA-479F-A85A-D29DDFB4253C}"/>
    <pc:docChg chg="undo custSel addSld delSld modSld">
      <pc:chgData name="BAKER, Lisa (EAST LONDON NHS FOUNDATION TRUST)" userId="a6cf1b36-3461-4ba9-b07a-12b2aaf38caf" providerId="ADAL" clId="{D63BD423-0CFA-479F-A85A-D29DDFB4253C}" dt="2024-03-10T12:29:39.716" v="749" actId="20577"/>
      <pc:docMkLst>
        <pc:docMk/>
      </pc:docMkLst>
      <pc:sldChg chg="del">
        <pc:chgData name="BAKER, Lisa (EAST LONDON NHS FOUNDATION TRUST)" userId="a6cf1b36-3461-4ba9-b07a-12b2aaf38caf" providerId="ADAL" clId="{D63BD423-0CFA-479F-A85A-D29DDFB4253C}" dt="2024-03-10T12:19:27.766" v="0" actId="2696"/>
        <pc:sldMkLst>
          <pc:docMk/>
          <pc:sldMk cId="272228929" sldId="274"/>
        </pc:sldMkLst>
      </pc:sldChg>
      <pc:sldChg chg="addSp delSp modSp mod">
        <pc:chgData name="BAKER, Lisa (EAST LONDON NHS FOUNDATION TRUST)" userId="a6cf1b36-3461-4ba9-b07a-12b2aaf38caf" providerId="ADAL" clId="{D63BD423-0CFA-479F-A85A-D29DDFB4253C}" dt="2024-03-10T12:23:42.792" v="235" actId="1076"/>
        <pc:sldMkLst>
          <pc:docMk/>
          <pc:sldMk cId="3595818782" sldId="275"/>
        </pc:sldMkLst>
        <pc:spChg chg="add del mod">
          <ac:chgData name="BAKER, Lisa (EAST LONDON NHS FOUNDATION TRUST)" userId="a6cf1b36-3461-4ba9-b07a-12b2aaf38caf" providerId="ADAL" clId="{D63BD423-0CFA-479F-A85A-D29DDFB4253C}" dt="2024-03-10T12:22:19.645" v="219" actId="21"/>
          <ac:spMkLst>
            <pc:docMk/>
            <pc:sldMk cId="3595818782" sldId="275"/>
            <ac:spMk id="4" creationId="{70E77A5E-C46E-478B-DAB1-4D07510A34D8}"/>
          </ac:spMkLst>
        </pc:spChg>
        <pc:spChg chg="mod">
          <ac:chgData name="BAKER, Lisa (EAST LONDON NHS FOUNDATION TRUST)" userId="a6cf1b36-3461-4ba9-b07a-12b2aaf38caf" providerId="ADAL" clId="{D63BD423-0CFA-479F-A85A-D29DDFB4253C}" dt="2024-03-10T12:23:42.792" v="235" actId="1076"/>
          <ac:spMkLst>
            <pc:docMk/>
            <pc:sldMk cId="3595818782" sldId="275"/>
            <ac:spMk id="5" creationId="{3AD4FD79-53B8-4633-AB23-D9F1B330F83A}"/>
          </ac:spMkLst>
        </pc:spChg>
        <pc:spChg chg="mod">
          <ac:chgData name="BAKER, Lisa (EAST LONDON NHS FOUNDATION TRUST)" userId="a6cf1b36-3461-4ba9-b07a-12b2aaf38caf" providerId="ADAL" clId="{D63BD423-0CFA-479F-A85A-D29DDFB4253C}" dt="2024-03-10T12:19:39.546" v="16" actId="5793"/>
          <ac:spMkLst>
            <pc:docMk/>
            <pc:sldMk cId="3595818782" sldId="275"/>
            <ac:spMk id="6" creationId="{A379DD66-6565-400B-90C3-9B3C676BC0C8}"/>
          </ac:spMkLst>
        </pc:spChg>
        <pc:picChg chg="add del mod ord">
          <ac:chgData name="BAKER, Lisa (EAST LONDON NHS FOUNDATION TRUST)" userId="a6cf1b36-3461-4ba9-b07a-12b2aaf38caf" providerId="ADAL" clId="{D63BD423-0CFA-479F-A85A-D29DDFB4253C}" dt="2024-03-10T12:23:36.184" v="234" actId="171"/>
          <ac:picMkLst>
            <pc:docMk/>
            <pc:sldMk cId="3595818782" sldId="275"/>
            <ac:picMk id="3" creationId="{FDAD9107-C8A2-AFA4-54C6-6EDC31B8F3B0}"/>
          </ac:picMkLst>
        </pc:picChg>
        <pc:picChg chg="del">
          <ac:chgData name="BAKER, Lisa (EAST LONDON NHS FOUNDATION TRUST)" userId="a6cf1b36-3461-4ba9-b07a-12b2aaf38caf" providerId="ADAL" clId="{D63BD423-0CFA-479F-A85A-D29DDFB4253C}" dt="2024-03-10T12:20:45.352" v="213" actId="478"/>
          <ac:picMkLst>
            <pc:docMk/>
            <pc:sldMk cId="3595818782" sldId="275"/>
            <ac:picMk id="8" creationId="{1A49B415-EC47-4F59-A039-3B546E54B558}"/>
          </ac:picMkLst>
        </pc:picChg>
      </pc:sldChg>
      <pc:sldChg chg="addSp delSp modSp add mod">
        <pc:chgData name="BAKER, Lisa (EAST LONDON NHS FOUNDATION TRUST)" userId="a6cf1b36-3461-4ba9-b07a-12b2aaf38caf" providerId="ADAL" clId="{D63BD423-0CFA-479F-A85A-D29DDFB4253C}" dt="2024-03-10T12:26:40.192" v="515" actId="14100"/>
        <pc:sldMkLst>
          <pc:docMk/>
          <pc:sldMk cId="3326963535" sldId="276"/>
        </pc:sldMkLst>
        <pc:spChg chg="mod">
          <ac:chgData name="BAKER, Lisa (EAST LONDON NHS FOUNDATION TRUST)" userId="a6cf1b36-3461-4ba9-b07a-12b2aaf38caf" providerId="ADAL" clId="{D63BD423-0CFA-479F-A85A-D29DDFB4253C}" dt="2024-03-10T12:25:21.852" v="503" actId="20577"/>
          <ac:spMkLst>
            <pc:docMk/>
            <pc:sldMk cId="3326963535" sldId="276"/>
            <ac:spMk id="5" creationId="{4CA4F124-593B-BCF0-722C-52599B62CF04}"/>
          </ac:spMkLst>
        </pc:spChg>
        <pc:spChg chg="mod">
          <ac:chgData name="BAKER, Lisa (EAST LONDON NHS FOUNDATION TRUST)" userId="a6cf1b36-3461-4ba9-b07a-12b2aaf38caf" providerId="ADAL" clId="{D63BD423-0CFA-479F-A85A-D29DDFB4253C}" dt="2024-03-10T12:24:09.639" v="271" actId="27636"/>
          <ac:spMkLst>
            <pc:docMk/>
            <pc:sldMk cId="3326963535" sldId="276"/>
            <ac:spMk id="6" creationId="{25435255-5F57-9C21-7CC9-EB96EE2EAFE2}"/>
          </ac:spMkLst>
        </pc:spChg>
        <pc:spChg chg="add del mod">
          <ac:chgData name="BAKER, Lisa (EAST LONDON NHS FOUNDATION TRUST)" userId="a6cf1b36-3461-4ba9-b07a-12b2aaf38caf" providerId="ADAL" clId="{D63BD423-0CFA-479F-A85A-D29DDFB4253C}" dt="2024-03-10T12:26:29.483" v="511" actId="21"/>
          <ac:spMkLst>
            <pc:docMk/>
            <pc:sldMk cId="3326963535" sldId="276"/>
            <ac:spMk id="8" creationId="{32B9C708-AE18-3E86-7F71-E3679024BC30}"/>
          </ac:spMkLst>
        </pc:spChg>
        <pc:picChg chg="del">
          <ac:chgData name="BAKER, Lisa (EAST LONDON NHS FOUNDATION TRUST)" userId="a6cf1b36-3461-4ba9-b07a-12b2aaf38caf" providerId="ADAL" clId="{D63BD423-0CFA-479F-A85A-D29DDFB4253C}" dt="2024-03-10T12:25:24.016" v="504" actId="478"/>
          <ac:picMkLst>
            <pc:docMk/>
            <pc:sldMk cId="3326963535" sldId="276"/>
            <ac:picMk id="3" creationId="{652D073D-D22A-A1BE-5EC4-AD8F066F6DDF}"/>
          </ac:picMkLst>
        </pc:picChg>
        <pc:picChg chg="add del mod">
          <ac:chgData name="BAKER, Lisa (EAST LONDON NHS FOUNDATION TRUST)" userId="a6cf1b36-3461-4ba9-b07a-12b2aaf38caf" providerId="ADAL" clId="{D63BD423-0CFA-479F-A85A-D29DDFB4253C}" dt="2024-03-10T12:26:40.192" v="515" actId="14100"/>
          <ac:picMkLst>
            <pc:docMk/>
            <pc:sldMk cId="3326963535" sldId="276"/>
            <ac:picMk id="4" creationId="{355E2556-ABE7-2C73-F21A-5FABB39657A0}"/>
          </ac:picMkLst>
        </pc:picChg>
      </pc:sldChg>
      <pc:sldChg chg="del">
        <pc:chgData name="BAKER, Lisa (EAST LONDON NHS FOUNDATION TRUST)" userId="a6cf1b36-3461-4ba9-b07a-12b2aaf38caf" providerId="ADAL" clId="{D63BD423-0CFA-479F-A85A-D29DDFB4253C}" dt="2024-03-10T12:23:48.283" v="238" actId="47"/>
        <pc:sldMkLst>
          <pc:docMk/>
          <pc:sldMk cId="4291059410" sldId="276"/>
        </pc:sldMkLst>
      </pc:sldChg>
      <pc:sldChg chg="del">
        <pc:chgData name="BAKER, Lisa (EAST LONDON NHS FOUNDATION TRUST)" userId="a6cf1b36-3461-4ba9-b07a-12b2aaf38caf" providerId="ADAL" clId="{D63BD423-0CFA-479F-A85A-D29DDFB4253C}" dt="2024-03-10T12:23:46.635" v="236" actId="2696"/>
        <pc:sldMkLst>
          <pc:docMk/>
          <pc:sldMk cId="3015735012" sldId="277"/>
        </pc:sldMkLst>
      </pc:sldChg>
      <pc:sldChg chg="addSp delSp modSp add mod">
        <pc:chgData name="BAKER, Lisa (EAST LONDON NHS FOUNDATION TRUST)" userId="a6cf1b36-3461-4ba9-b07a-12b2aaf38caf" providerId="ADAL" clId="{D63BD423-0CFA-479F-A85A-D29DDFB4253C}" dt="2024-03-10T12:29:39.716" v="749" actId="20577"/>
        <pc:sldMkLst>
          <pc:docMk/>
          <pc:sldMk cId="3836083449" sldId="277"/>
        </pc:sldMkLst>
        <pc:spChg chg="mod">
          <ac:chgData name="BAKER, Lisa (EAST LONDON NHS FOUNDATION TRUST)" userId="a6cf1b36-3461-4ba9-b07a-12b2aaf38caf" providerId="ADAL" clId="{D63BD423-0CFA-479F-A85A-D29DDFB4253C}" dt="2024-03-10T12:29:39.716" v="749" actId="20577"/>
          <ac:spMkLst>
            <pc:docMk/>
            <pc:sldMk cId="3836083449" sldId="277"/>
            <ac:spMk id="5" creationId="{27E76E27-2E28-7349-7DE7-06BF06164151}"/>
          </ac:spMkLst>
        </pc:spChg>
        <pc:spChg chg="mod">
          <ac:chgData name="BAKER, Lisa (EAST LONDON NHS FOUNDATION TRUST)" userId="a6cf1b36-3461-4ba9-b07a-12b2aaf38caf" providerId="ADAL" clId="{D63BD423-0CFA-479F-A85A-D29DDFB4253C}" dt="2024-03-10T12:27:04.144" v="556" actId="27636"/>
          <ac:spMkLst>
            <pc:docMk/>
            <pc:sldMk cId="3836083449" sldId="277"/>
            <ac:spMk id="6" creationId="{593EDFD8-9774-63D8-AE8D-00359A015300}"/>
          </ac:spMkLst>
        </pc:spChg>
        <pc:spChg chg="add del mod">
          <ac:chgData name="BAKER, Lisa (EAST LONDON NHS FOUNDATION TRUST)" userId="a6cf1b36-3461-4ba9-b07a-12b2aaf38caf" providerId="ADAL" clId="{D63BD423-0CFA-479F-A85A-D29DDFB4253C}" dt="2024-03-10T12:29:00.124" v="727" actId="21"/>
          <ac:spMkLst>
            <pc:docMk/>
            <pc:sldMk cId="3836083449" sldId="277"/>
            <ac:spMk id="8" creationId="{73C92862-FA2A-E00C-D44B-3F90FB8E01CF}"/>
          </ac:spMkLst>
        </pc:spChg>
        <pc:picChg chg="add mod">
          <ac:chgData name="BAKER, Lisa (EAST LONDON NHS FOUNDATION TRUST)" userId="a6cf1b36-3461-4ba9-b07a-12b2aaf38caf" providerId="ADAL" clId="{D63BD423-0CFA-479F-A85A-D29DDFB4253C}" dt="2024-03-10T12:29:35.449" v="742" actId="1076"/>
          <ac:picMkLst>
            <pc:docMk/>
            <pc:sldMk cId="3836083449" sldId="277"/>
            <ac:picMk id="3" creationId="{BFEF0851-CD21-CDAC-06F0-3403DB799C8D}"/>
          </ac:picMkLst>
        </pc:picChg>
        <pc:picChg chg="del">
          <ac:chgData name="BAKER, Lisa (EAST LONDON NHS FOUNDATION TRUST)" userId="a6cf1b36-3461-4ba9-b07a-12b2aaf38caf" providerId="ADAL" clId="{D63BD423-0CFA-479F-A85A-D29DDFB4253C}" dt="2024-03-10T12:28:23.363" v="722" actId="478"/>
          <ac:picMkLst>
            <pc:docMk/>
            <pc:sldMk cId="3836083449" sldId="277"/>
            <ac:picMk id="4" creationId="{BA41FBAA-BBA9-6A79-DA12-61F2FBBDB20E}"/>
          </ac:picMkLst>
        </pc:picChg>
        <pc:picChg chg="del mod">
          <ac:chgData name="BAKER, Lisa (EAST LONDON NHS FOUNDATION TRUST)" userId="a6cf1b36-3461-4ba9-b07a-12b2aaf38caf" providerId="ADAL" clId="{D63BD423-0CFA-479F-A85A-D29DDFB4253C}" dt="2024-03-10T12:29:21.172" v="737" actId="21"/>
          <ac:picMkLst>
            <pc:docMk/>
            <pc:sldMk cId="3836083449" sldId="277"/>
            <ac:picMk id="7" creationId="{8073E5C6-5D06-94CC-C52E-A5B150C4B680}"/>
          </ac:picMkLst>
        </pc:picChg>
      </pc:sldChg>
      <pc:sldChg chg="del">
        <pc:chgData name="BAKER, Lisa (EAST LONDON NHS FOUNDATION TRUST)" userId="a6cf1b36-3461-4ba9-b07a-12b2aaf38caf" providerId="ADAL" clId="{D63BD423-0CFA-479F-A85A-D29DDFB4253C}" dt="2024-03-10T12:23:48.126" v="237" actId="47"/>
        <pc:sldMkLst>
          <pc:docMk/>
          <pc:sldMk cId="3934004044" sldId="278"/>
        </pc:sldMkLst>
      </pc:sldChg>
      <pc:sldChg chg="del">
        <pc:chgData name="BAKER, Lisa (EAST LONDON NHS FOUNDATION TRUST)" userId="a6cf1b36-3461-4ba9-b07a-12b2aaf38caf" providerId="ADAL" clId="{D63BD423-0CFA-479F-A85A-D29DDFB4253C}" dt="2024-03-10T12:23:48.455" v="239" actId="47"/>
        <pc:sldMkLst>
          <pc:docMk/>
          <pc:sldMk cId="2014951649" sldId="279"/>
        </pc:sldMkLst>
      </pc:sldChg>
      <pc:sldChg chg="del">
        <pc:chgData name="BAKER, Lisa (EAST LONDON NHS FOUNDATION TRUST)" userId="a6cf1b36-3461-4ba9-b07a-12b2aaf38caf" providerId="ADAL" clId="{D63BD423-0CFA-479F-A85A-D29DDFB4253C}" dt="2024-03-10T12:23:48.628" v="240" actId="47"/>
        <pc:sldMkLst>
          <pc:docMk/>
          <pc:sldMk cId="2346695762" sldId="280"/>
        </pc:sldMkLst>
      </pc:sldChg>
      <pc:sldChg chg="del">
        <pc:chgData name="BAKER, Lisa (EAST LONDON NHS FOUNDATION TRUST)" userId="a6cf1b36-3461-4ba9-b07a-12b2aaf38caf" providerId="ADAL" clId="{D63BD423-0CFA-479F-A85A-D29DDFB4253C}" dt="2024-03-10T12:23:48.801" v="241" actId="47"/>
        <pc:sldMkLst>
          <pc:docMk/>
          <pc:sldMk cId="2954254626" sldId="281"/>
        </pc:sldMkLst>
      </pc:sldChg>
      <pc:sldChg chg="del">
        <pc:chgData name="BAKER, Lisa (EAST LONDON NHS FOUNDATION TRUST)" userId="a6cf1b36-3461-4ba9-b07a-12b2aaf38caf" providerId="ADAL" clId="{D63BD423-0CFA-479F-A85A-D29DDFB4253C}" dt="2024-03-10T12:23:49.760" v="242" actId="47"/>
        <pc:sldMkLst>
          <pc:docMk/>
          <pc:sldMk cId="2481777745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F225C-2CD9-48DB-8060-14DDAADBAEFB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D0362-DC95-4359-A7FE-81A905594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191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1F103-F2D9-E998-20B1-745E9F27E5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95610E-14AA-6804-F5F0-045C6A44E1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FE7E4-E8D1-0D57-B285-4A8BE9FD5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1AF6-3B8C-416F-A22C-64F8118C3A1E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EAF31-E3FF-C033-EA5F-5981E6FB7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8DB3E-AF5C-37E3-9BFF-B1A7241F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708-80A6-4007-B5A4-26B9C6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109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4BBC5-4ACA-C047-B872-EBD80E45A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9A0B77-7225-00EB-C3A4-E30AE8B0A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35C88-C1E6-3A8E-4483-5FB6A648D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1AF6-3B8C-416F-A22C-64F8118C3A1E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9D6ED-680D-AB48-E9D3-C1E280332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F0ED4-AA69-127A-61B0-9B6CA883B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708-80A6-4007-B5A4-26B9C6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883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268548-06B3-D090-FCA7-D4648BD08C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ADED3B-31AA-B16B-075F-E8224DE27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FF7AF-8F9F-74B3-9744-616E57456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1AF6-3B8C-416F-A22C-64F8118C3A1E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28D3A-84E6-EF96-A7D6-D3A6234BB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BAD6F-9F34-FCCC-789A-BEF194E72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708-80A6-4007-B5A4-26B9C6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905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D019B4-697B-1E42-92B9-1831D658E78C}"/>
              </a:ext>
            </a:extLst>
          </p:cNvPr>
          <p:cNvSpPr txBox="1"/>
          <p:nvPr userDrawn="1"/>
        </p:nvSpPr>
        <p:spPr>
          <a:xfrm>
            <a:off x="10210799" y="6299200"/>
            <a:ext cx="1667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 err="1">
                <a:solidFill>
                  <a:srgbClr val="0067A5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elft.nhs.uk</a:t>
            </a:r>
            <a:endParaRPr lang="en-GB" sz="1600" kern="1200" dirty="0">
              <a:solidFill>
                <a:srgbClr val="0067A5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83400AE1-494C-2F41-8C8C-5EDAEA3221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2536" y="5943666"/>
            <a:ext cx="1964267" cy="67714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1BE6C46-1CED-194F-8E5F-5AF412A2D058}"/>
              </a:ext>
            </a:extLst>
          </p:cNvPr>
          <p:cNvSpPr/>
          <p:nvPr userDrawn="1"/>
        </p:nvSpPr>
        <p:spPr>
          <a:xfrm>
            <a:off x="0" y="0"/>
            <a:ext cx="12192000" cy="1041400"/>
          </a:xfrm>
          <a:prstGeom prst="rect">
            <a:avLst/>
          </a:prstGeom>
          <a:solidFill>
            <a:srgbClr val="0067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76205BC2-E895-7B4A-9F73-E5C3294E2F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6929" y="133349"/>
            <a:ext cx="1572683" cy="802131"/>
          </a:xfrm>
          <a:prstGeom prst="rect">
            <a:avLst/>
          </a:prstGeom>
        </p:spPr>
      </p:pic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C6327FCB-ED4F-0746-B6EE-C0DFA3DFD0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279" y="371445"/>
            <a:ext cx="4862808" cy="642424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E36A0934-E77B-CD45-A334-A5AEE9F0DA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279" y="1883900"/>
            <a:ext cx="3651414" cy="3206771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7A5"/>
              </a:buClr>
              <a:buSzTx/>
              <a:buFont typeface="Arial" panose="020B0604020202020204" pitchFamily="34" charset="0"/>
              <a:buChar char="•"/>
              <a:tabLst/>
              <a:def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1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2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3</a:t>
            </a:r>
          </a:p>
        </p:txBody>
      </p:sp>
    </p:spTree>
    <p:extLst>
      <p:ext uri="{BB962C8B-B14F-4D97-AF65-F5344CB8AC3E}">
        <p14:creationId xmlns:p14="http://schemas.microsoft.com/office/powerpoint/2010/main" val="173203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DFB35-9D97-92C1-833C-ABD85F705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4CE52-5AE0-9C69-2E92-3DD7524A8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0CED9-0A0C-886F-0FD3-730524458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1AF6-3B8C-416F-A22C-64F8118C3A1E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F852D-188B-B76C-C8CB-E051634DF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224D0-9BCA-1EA9-229D-0E5DD9C8C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708-80A6-4007-B5A4-26B9C6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4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54DB5-CBE0-D999-55F0-A6200D306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94B810-DD84-57BE-EA3D-069ED1DFE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409F7-01C4-356F-73B5-67C04A0C2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1AF6-3B8C-416F-A22C-64F8118C3A1E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5C52B-4F15-7E86-868E-4BAB10E79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59903-F04A-791C-258A-28417CDF9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708-80A6-4007-B5A4-26B9C6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333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C8456-0F4D-0930-EFC3-DBD915AA8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3DF13-573B-A949-3BD2-4A7EF90E7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40F297-B958-5A2A-E0EC-CDD68DCA1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AEE3C1-EDA5-F7FC-EA48-19296D8D8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1AF6-3B8C-416F-A22C-64F8118C3A1E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FD714-2AEA-A059-3F17-7BD199325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EBF3B-F04E-907A-D09B-9E1C3A008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708-80A6-4007-B5A4-26B9C6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314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E1C0D-56F2-7B73-A50C-1D68674FD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19402-5B2B-346A-2150-E224E4D10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F93D6C-0D07-B372-DEED-68808EEA9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D224B3-2022-ECBF-36F8-94AA19021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0706AD-B61C-EAD3-30CD-2BA3CA8C2C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EF0992-1F9B-012B-9B05-84F0AB4EC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1AF6-3B8C-416F-A22C-64F8118C3A1E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DC1E85-77EC-F006-5C57-5BF87423E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1A7488-AD77-0AA1-57D5-0C32C30F4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708-80A6-4007-B5A4-26B9C6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895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5C8B6-5ECF-E3AE-FCEB-73B95D2B3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203E3C-4AB6-6768-ADCA-A6001F777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1AF6-3B8C-416F-A22C-64F8118C3A1E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BCB93E-9AFC-BC87-AB87-36FBC3A65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844EE5-BAFF-1CAD-B2D3-E1BD8B6C4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708-80A6-4007-B5A4-26B9C6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1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066D23-B448-37D4-B852-76EFE46B5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1AF6-3B8C-416F-A22C-64F8118C3A1E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484F17-7943-F27B-54D7-7CB8582A9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271E9D-AD05-466A-8128-703F2AFAB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708-80A6-4007-B5A4-26B9C6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34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673AF-868D-59A6-C6CF-88CA03A5D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42A16-31B3-F844-BF17-0DBC09805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914C53-5ADC-AB78-1B0E-326F297FDA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1A769-99F7-887C-B8B7-A2559EEE3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1AF6-3B8C-416F-A22C-64F8118C3A1E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27BCA5-EBE4-C6FD-A483-4BE40507F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4509CB-3FE6-595F-EDCB-B57B895FA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708-80A6-4007-B5A4-26B9C6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84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6092A-A802-D883-B7F4-F23304503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9560EC-D442-BAAD-1B14-B9D58F5629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2465E8-EDC5-9488-88C6-E7DEDB4AF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B12BB-F729-E70B-571D-1D71012E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1AF6-3B8C-416F-A22C-64F8118C3A1E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27851C-A347-A974-E884-721160624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ED9D9-EB0E-47FE-6457-B80346C3B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6C708-80A6-4007-B5A4-26B9C6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93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10BFCE-C35B-EBEE-AFD8-C8981455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F90B5-169F-1D5F-A7D0-8B7282C82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7FCC6-C461-700F-98FF-8B44BB6A77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E1AF6-3B8C-416F-A22C-64F8118C3A1E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A633B-04AB-E52C-F723-643DF88346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823D4-956E-F7F7-CA90-CDD8A2F5B8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6C708-80A6-4007-B5A4-26B9C64B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77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ngall.com/celebration-pn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thebluediamondgallery.com/handwriting/i/improvement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uperrin.com/english/2021/03/02/how-to-prioritize-your-employee-experience-initiatives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79DD66-6565-400B-90C3-9B3C676BC0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GB" sz="3200" b="1" dirty="0">
                <a:latin typeface="+mn-lt"/>
              </a:rPr>
              <a:t>Looking Back…</a:t>
            </a:r>
          </a:p>
        </p:txBody>
      </p:sp>
      <p:pic>
        <p:nvPicPr>
          <p:cNvPr id="3" name="Picture 2" descr="A colorful fireworks on a black background&#10;&#10;Description automatically generated">
            <a:extLst>
              <a:ext uri="{FF2B5EF4-FFF2-40B4-BE49-F238E27FC236}">
                <a16:creationId xmlns:a16="http://schemas.microsoft.com/office/drawing/2014/main" id="{FDAD9107-C8A2-AFA4-54C6-6EDC31B8F3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790577" y="1338837"/>
            <a:ext cx="8253968" cy="206009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D4FD79-53B8-4633-AB23-D9F1B330F8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69156" y="3459074"/>
            <a:ext cx="9232267" cy="19585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Looking back - what went well?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GB" dirty="0"/>
              <a:t>What are we proud of having achieved over the past 12-18 months?</a:t>
            </a:r>
          </a:p>
          <a:p>
            <a:r>
              <a:rPr lang="en-GB" dirty="0"/>
              <a:t>What are we really good at? What are our strengths?</a:t>
            </a:r>
          </a:p>
          <a:p>
            <a:r>
              <a:rPr lang="en-GB" dirty="0"/>
              <a:t>What is working well?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47AB7E-B222-4072-A182-C0847C35A2E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836" t="47602" r="34118" b="28725"/>
          <a:stretch/>
        </p:blipFill>
        <p:spPr>
          <a:xfrm>
            <a:off x="9204212" y="5494989"/>
            <a:ext cx="2608646" cy="72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818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E876C-D443-AFC6-F877-4241A0E71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435255-5F57-9C21-7CC9-EB96EE2EAFE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8" y="371445"/>
            <a:ext cx="5283721" cy="642424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+mn-lt"/>
              </a:rPr>
              <a:t>Looking Back – Even Better…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A4F124-593B-BCF0-722C-52599B62CF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69156" y="3459074"/>
            <a:ext cx="9232267" cy="19585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Looking back – </a:t>
            </a:r>
            <a:r>
              <a:rPr lang="en-GB" sz="2400" dirty="0"/>
              <a:t>even better if…</a:t>
            </a:r>
          </a:p>
          <a:p>
            <a:pPr marL="0" indent="0">
              <a:buNone/>
            </a:pPr>
            <a:r>
              <a:rPr lang="en-GB" sz="2400" dirty="0"/>
              <a:t>What things have gone less well over the past 12 months?</a:t>
            </a:r>
          </a:p>
          <a:p>
            <a:pPr marL="0" indent="0">
              <a:buNone/>
            </a:pPr>
            <a:r>
              <a:rPr lang="en-GB" sz="2400" dirty="0"/>
              <a:t>What things frustrate us and get in the way of progress?</a:t>
            </a:r>
          </a:p>
          <a:p>
            <a:pPr marL="0" indent="0">
              <a:buNone/>
            </a:pPr>
            <a:r>
              <a:rPr lang="en-GB" sz="2400" dirty="0"/>
              <a:t>What do we want to improve over the next 12-18 months?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021A6E2-3C3A-53F9-1C17-B9A84104A9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836" t="47602" r="34118" b="28725"/>
          <a:stretch/>
        </p:blipFill>
        <p:spPr>
          <a:xfrm>
            <a:off x="9204212" y="5494989"/>
            <a:ext cx="2608646" cy="722997"/>
          </a:xfrm>
          <a:prstGeom prst="rect">
            <a:avLst/>
          </a:prstGeom>
        </p:spPr>
      </p:pic>
      <p:pic>
        <p:nvPicPr>
          <p:cNvPr id="4" name="Picture 3" descr="A hand writing a word on a white board&#10;&#10;Description automatically generated">
            <a:extLst>
              <a:ext uri="{FF2B5EF4-FFF2-40B4-BE49-F238E27FC236}">
                <a16:creationId xmlns:a16="http://schemas.microsoft.com/office/drawing/2014/main" id="{355E2556-ABE7-2C73-F21A-5FABB3965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12278" y="1440381"/>
            <a:ext cx="10287000" cy="194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963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5E59A-5F3C-074A-EAB3-4840D81F2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93EDFD8-9774-63D8-AE8D-00359A0153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8" y="371445"/>
            <a:ext cx="6932413" cy="642424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+mn-lt"/>
              </a:rPr>
              <a:t>Looking forward – creating our future…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E76E27-2E28-7349-7DE7-06BF061641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3411" y="1385314"/>
            <a:ext cx="4677462" cy="4350327"/>
          </a:xfrm>
        </p:spPr>
        <p:txBody>
          <a:bodyPr>
            <a:normAutofit/>
          </a:bodyPr>
          <a:lstStyle/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What opportunities do we have to improve and develop our future?</a:t>
            </a:r>
          </a:p>
          <a:p>
            <a:r>
              <a:rPr lang="en-GB" sz="2400" dirty="0"/>
              <a:t>How do we look after each other?</a:t>
            </a:r>
          </a:p>
          <a:p>
            <a:r>
              <a:rPr lang="en-GB" sz="2400" dirty="0"/>
              <a:t>What are our key priorities in the next 12 months?</a:t>
            </a:r>
          </a:p>
        </p:txBody>
      </p:sp>
      <p:pic>
        <p:nvPicPr>
          <p:cNvPr id="3" name="Picture 2" descr="A red pencil next to a piece of paper with words&#10;&#10;Description automatically generated">
            <a:extLst>
              <a:ext uri="{FF2B5EF4-FFF2-40B4-BE49-F238E27FC236}">
                <a16:creationId xmlns:a16="http://schemas.microsoft.com/office/drawing/2014/main" id="{BFEF0851-CD21-CDAC-06F0-3403DB799C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096000" y="1828660"/>
            <a:ext cx="5352573" cy="3754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083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05cde9-ed0f-4143-94ba-df20b77b342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4B430FA86BD4298751F8079EF342C" ma:contentTypeVersion="12" ma:contentTypeDescription="Create a new document." ma:contentTypeScope="" ma:versionID="a9b9a830d08ab399114139987b71039c">
  <xsd:schema xmlns:xsd="http://www.w3.org/2001/XMLSchema" xmlns:xs="http://www.w3.org/2001/XMLSchema" xmlns:p="http://schemas.microsoft.com/office/2006/metadata/properties" xmlns:ns2="6f05cde9-ed0f-4143-94ba-df20b77b3424" xmlns:ns3="6f2dd751-0861-4bce-9be2-37e466fae4e5" targetNamespace="http://schemas.microsoft.com/office/2006/metadata/properties" ma:root="true" ma:fieldsID="c371673724ddd434e5c5f9f3df601829" ns2:_="" ns3:_="">
    <xsd:import namespace="6f05cde9-ed0f-4143-94ba-df20b77b3424"/>
    <xsd:import namespace="6f2dd751-0861-4bce-9be2-37e466fae4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5cde9-ed0f-4143-94ba-df20b77b3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dd751-0861-4bce-9be2-37e466fae4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E930D5-57C9-4EDE-A054-26075C40A23C}">
  <ds:schemaRefs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dcmitype/"/>
    <ds:schemaRef ds:uri="6f2dd751-0861-4bce-9be2-37e466fae4e5"/>
    <ds:schemaRef ds:uri="6f05cde9-ed0f-4143-94ba-df20b77b3424"/>
  </ds:schemaRefs>
</ds:datastoreItem>
</file>

<file path=customXml/itemProps2.xml><?xml version="1.0" encoding="utf-8"?>
<ds:datastoreItem xmlns:ds="http://schemas.openxmlformats.org/officeDocument/2006/customXml" ds:itemID="{8EE15B09-F1F4-4725-9E32-CB3DD3015E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50845C-EC69-45DB-961A-C6DC0DE077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5cde9-ed0f-4143-94ba-df20b77b3424"/>
    <ds:schemaRef ds:uri="6f2dd751-0861-4bce-9be2-37e466fae4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127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Baker</dc:creator>
  <cp:lastModifiedBy>Lisa Baker</cp:lastModifiedBy>
  <cp:revision>1</cp:revision>
  <dcterms:created xsi:type="dcterms:W3CDTF">2024-02-24T11:30:04Z</dcterms:created>
  <dcterms:modified xsi:type="dcterms:W3CDTF">2024-03-10T12:29:43Z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0x0101006534B430FA86BD4298751F8079EF342C</vt:lpwstr>
  </property>
  <property fmtid="{D5CDD505-2E9C-101B-9397-08002B2CF9AE}" pid="3" name="MediaServiceImageTags">
    <vt:lpwstr/>
  </property>
</Properties>
</file>