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33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3F04F-8ACD-49BF-BE59-E46E57F76A5E}" v="3" dt="2024-03-10T12:37:41.183"/>
    <p1510:client id="{A7BAA795-DD02-10C9-A3E7-2F98E73A0384}" v="5" dt="2024-03-10T12:36:15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21083-ED12-4104-8EA6-70C416408769}" type="datetimeFigureOut"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3C4D4-2E26-42E0-B4E5-CDDF1D26C6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6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277389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18449-team-work-free-png-imag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164F5-FD9F-4DD8-8E11-2A009F0300F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7088" y="136140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What do we each bring to the team?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15BE5-33FE-EDC1-3CE9-379B263EE4D7}"/>
              </a:ext>
            </a:extLst>
          </p:cNvPr>
          <p:cNvSpPr>
            <a:spLocks/>
          </p:cNvSpPr>
          <p:nvPr/>
        </p:nvSpPr>
        <p:spPr>
          <a:xfrm>
            <a:off x="812279" y="371445"/>
            <a:ext cx="4862808" cy="64242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3595-DFAD-4DEB-9C66-BE465B39BCDF}"/>
              </a:ext>
            </a:extLst>
          </p:cNvPr>
          <p:cNvSpPr>
            <a:spLocks/>
          </p:cNvSpPr>
          <p:nvPr/>
        </p:nvSpPr>
        <p:spPr>
          <a:xfrm>
            <a:off x="626072" y="1475284"/>
            <a:ext cx="6176510" cy="3907432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457200" indent="-457200" defTabSz="1106424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90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Split into your different profession/staff groups</a:t>
            </a:r>
          </a:p>
          <a:p>
            <a:pPr marL="457200" indent="-457200" defTabSz="1106424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90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Take some time to think about what you and your profession bring to the wider team</a:t>
            </a:r>
          </a:p>
          <a:p>
            <a:pPr marL="457200" indent="-457200" defTabSz="1106424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90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some flipchart paper, note these down and let’s present these back</a:t>
            </a:r>
            <a:endParaRPr lang="en-GB" sz="24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90295712-5AC0-4A62-8C26-E8D0A52D2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61560" y="1572015"/>
            <a:ext cx="3509654" cy="37139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267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5B3860-1BEB-4A60-B5CC-63BFCAE2A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B61FFB-2469-4F8A-9225-94EEE53B07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42DD4E-3F02-4790-8D22-7BF9E5CD1AE3}">
  <ds:schemaRefs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6f05cde9-ed0f-4143-94ba-df20b77b342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f2dd751-0861-4bce-9be2-37e466fae4e5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What do we each bring to the team?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BAKER, Lisa (EAST LONDON NHS FOUNDATION TRUST)</cp:lastModifiedBy>
  <cp:revision>7</cp:revision>
  <dcterms:created xsi:type="dcterms:W3CDTF">2024-03-10T12:35:04Z</dcterms:created>
  <dcterms:modified xsi:type="dcterms:W3CDTF">2024-03-10T12:37:49Z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