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ER, Lisa (EAST LONDON NHS FOUNDATION TRUST)" userId="a6cf1b36-3461-4ba9-b07a-12b2aaf38caf" providerId="ADAL" clId="{5E086FFC-9C9F-4673-AB59-92D23EA487C0}"/>
    <pc:docChg chg="custSel delSld modSld">
      <pc:chgData name="BAKER, Lisa (EAST LONDON NHS FOUNDATION TRUST)" userId="a6cf1b36-3461-4ba9-b07a-12b2aaf38caf" providerId="ADAL" clId="{5E086FFC-9C9F-4673-AB59-92D23EA487C0}" dt="2024-03-10T13:02:21.181" v="77" actId="27636"/>
      <pc:docMkLst>
        <pc:docMk/>
      </pc:docMkLst>
      <pc:sldChg chg="del">
        <pc:chgData name="BAKER, Lisa (EAST LONDON NHS FOUNDATION TRUST)" userId="a6cf1b36-3461-4ba9-b07a-12b2aaf38caf" providerId="ADAL" clId="{5E086FFC-9C9F-4673-AB59-92D23EA487C0}" dt="2024-03-10T13:01:59.059" v="4" actId="47"/>
        <pc:sldMkLst>
          <pc:docMk/>
          <pc:sldMk cId="2493986907" sldId="256"/>
        </pc:sldMkLst>
      </pc:sldChg>
      <pc:sldChg chg="modSp mod">
        <pc:chgData name="BAKER, Lisa (EAST LONDON NHS FOUNDATION TRUST)" userId="a6cf1b36-3461-4ba9-b07a-12b2aaf38caf" providerId="ADAL" clId="{5E086FFC-9C9F-4673-AB59-92D23EA487C0}" dt="2024-03-10T13:02:21.181" v="77" actId="27636"/>
        <pc:sldMkLst>
          <pc:docMk/>
          <pc:sldMk cId="1142983710" sldId="357"/>
        </pc:sldMkLst>
        <pc:spChg chg="mod">
          <ac:chgData name="BAKER, Lisa (EAST LONDON NHS FOUNDATION TRUST)" userId="a6cf1b36-3461-4ba9-b07a-12b2aaf38caf" providerId="ADAL" clId="{5E086FFC-9C9F-4673-AB59-92D23EA487C0}" dt="2024-03-10T13:01:50.966" v="0" actId="2711"/>
          <ac:spMkLst>
            <pc:docMk/>
            <pc:sldMk cId="1142983710" sldId="357"/>
            <ac:spMk id="2" creationId="{1ECA6222-AF5B-B126-019E-46285CC60082}"/>
          </ac:spMkLst>
        </pc:spChg>
        <pc:spChg chg="mod">
          <ac:chgData name="BAKER, Lisa (EAST LONDON NHS FOUNDATION TRUST)" userId="a6cf1b36-3461-4ba9-b07a-12b2aaf38caf" providerId="ADAL" clId="{5E086FFC-9C9F-4673-AB59-92D23EA487C0}" dt="2024-03-10T13:02:21.181" v="77" actId="27636"/>
          <ac:spMkLst>
            <pc:docMk/>
            <pc:sldMk cId="1142983710" sldId="357"/>
            <ac:spMk id="3" creationId="{E4BBC1CE-6FB6-DF41-985E-648E16DF972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F3C58-EAAC-E991-2CCC-566D9BD28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4A7C8C-C881-FD9A-6397-FB230BF93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EE3B9-8543-3E69-7556-DFA51847C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B582E-55EC-1D73-B7F7-4DEE776E0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4DF16-ECA4-CDAF-23C3-F392D73C4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23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881A-03F6-659C-564A-C82EFE89E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FF933B-A351-37BC-0A18-31EF8D6A8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85B5B-F55D-F646-F1CE-FD0B2EB2E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DD328-5075-5DFD-E0A4-0C0A87BEF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BE758-F47C-2E54-6A3F-E30BD230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33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D6A4AF-427D-D9E3-A142-A9B78C7221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5A613E-4674-4227-5455-65244B83D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62496-12A4-CA5E-D731-4DB63EBAA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61885-4BA3-EE24-5BC4-410FCD02E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BD243-88A1-BDB0-759A-9B7C0707E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025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83400AE1-494C-2F41-8C8C-5EDAEA3221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536" y="5943666"/>
            <a:ext cx="1964267" cy="6771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36A0934-E77B-CD45-A334-A5AEE9F0DA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279" y="1883900"/>
            <a:ext cx="3651414" cy="3206771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7A5"/>
              </a:buClr>
              <a:buSzTx/>
              <a:buFont typeface="Arial" panose="020B0604020202020204" pitchFamily="34" charset="0"/>
              <a:buChar char="•"/>
              <a:tabLst/>
              <a:def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1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2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3</a:t>
            </a:r>
          </a:p>
        </p:txBody>
      </p:sp>
    </p:spTree>
    <p:extLst>
      <p:ext uri="{BB962C8B-B14F-4D97-AF65-F5344CB8AC3E}">
        <p14:creationId xmlns:p14="http://schemas.microsoft.com/office/powerpoint/2010/main" val="46558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04EA5-4D03-4F56-082F-9A18F25BE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D7810-29E8-6204-E7C2-F800F45C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341A3-5A12-C3AD-FE1D-1A8116829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E9D3D-7D2B-74DB-1059-CBEF9B013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8418E-E501-5C18-87E8-C2C43C11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87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BAC8F-3619-4692-8396-21B015410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40C0D-8EA1-780F-EF49-9E9A58D4D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85D48-0BC7-055D-DAAD-FE0D32B7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BD591-FA5B-5AA8-72AB-5FDB5B317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EBAE1-463D-1A23-06D0-9F0C7BCB0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71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27A71-548F-FC05-5402-D8099BEAB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45FE5-1067-E323-EE91-D86C5C613F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99952-5AA7-946A-4B1C-594145E90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A4BE6-B1FB-141C-DCAB-40779EC3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AA853-83C3-5FD9-FED1-2D05983A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3F949-8096-BB8B-906E-0EFB2D22D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887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08D32-A00E-3BAD-4FDC-4F1E42954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1D2BC-6194-928B-B3E1-5337FBA5D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94620-B979-36A7-E564-CF9588D55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4E579-079D-BE87-7920-E85ED9D45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888F11-960B-6B39-2448-F35D8F425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AACBBB-8B19-986D-079A-9AE712FAB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E73C3-8D7B-E09B-10A8-4BE888C9C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43A9F7-7BF2-2557-4709-F8D244BF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38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5E8AD-8AA9-5586-3E4A-AD55FCD98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CCEA04-C057-F6AF-CD08-EFF9C7163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88D6B4-4852-2296-ABBC-C54F59E4E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8B9988-AF44-E013-FFAD-6FBCCBB73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908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947D44-6C40-D159-0F95-44C4CEEF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AC5AB2-14CF-0FDF-5B74-CFB3FE122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F307A-081D-23DE-C693-E7E4FBEC4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11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6388A-C184-D999-B124-970AB4475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24DBC-4B00-6003-286D-4F97E3820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65703-4930-FC64-4357-2CC0D469C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C33220-148E-742F-F1A5-49270AD05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6B7848-780F-8279-6478-F0D8B81B8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D8A655-FC6A-B278-82F5-BBC4E8EFE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60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A7D19-A321-E4D8-A72F-0B11A385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809F00-193F-BCA1-40BC-89D17CB8D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86D736-66F1-75CB-FF56-0A2933A28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3216E-C921-4E59-6854-B4DA99F1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2F8F2-D65B-FA78-8AC3-EF902C75A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ED67F-08C9-3065-2F3B-BA61AB044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54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00BB3C-892B-0862-8CF7-DD7B598E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C5FAF3-9FCA-CC99-07EA-20DC12FAC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148D6-4582-5712-5EAE-775D7C9CF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CE968B-A11E-4077-91A1-68FA642BC1A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92F34-33F0-FD67-543E-6D304AB63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02A33-C3ED-C718-F37F-B13BC90B70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01EAE7-F5E8-4C44-95B0-FF453B6848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266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to.wuestenigel.com/what-are-yout-strengths-text-on-blackboard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creativecommons.org/licenses/by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CA6222-AF5B-B126-019E-46285CC600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Value to the team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BC1CE-6FB6-DF41-985E-648E16DF97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277" y="1246909"/>
            <a:ext cx="5095847" cy="4475017"/>
          </a:xfrm>
        </p:spPr>
        <p:txBody>
          <a:bodyPr>
            <a:normAutofit fontScale="70000" lnSpcReduction="20000"/>
          </a:bodyPr>
          <a:lstStyle/>
          <a:p>
            <a:endParaRPr lang="en-GB" sz="3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Individually/in pairs, what do you consider to be the greatest value you bring to the team?</a:t>
            </a:r>
          </a:p>
          <a:p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Describe how and when the team has benefitted from this</a:t>
            </a:r>
          </a:p>
          <a:p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could you bring even more of this strength to the team?</a:t>
            </a:r>
          </a:p>
          <a:p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prepared to feed this back to the wider team</a:t>
            </a:r>
          </a:p>
          <a:p>
            <a:endParaRPr lang="en-GB" dirty="0"/>
          </a:p>
        </p:txBody>
      </p:sp>
      <p:pic>
        <p:nvPicPr>
          <p:cNvPr id="5" name="Picture 4" descr="A hand writing on a blackboard&#10;&#10;Description automatically generated">
            <a:extLst>
              <a:ext uri="{FF2B5EF4-FFF2-40B4-BE49-F238E27FC236}">
                <a16:creationId xmlns:a16="http://schemas.microsoft.com/office/drawing/2014/main" id="{93ED5011-C867-EB49-9E5F-4FB9A8D5E4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18984" y="1717962"/>
            <a:ext cx="5095848" cy="37407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D0CF0D-0270-4BBA-514E-C3E9AB841A42}"/>
              </a:ext>
            </a:extLst>
          </p:cNvPr>
          <p:cNvSpPr txBox="1"/>
          <p:nvPr/>
        </p:nvSpPr>
        <p:spPr>
          <a:xfrm>
            <a:off x="8866908" y="8298873"/>
            <a:ext cx="31426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3" tooltip="https://foto.wuestenigel.com/what-are-yout-strengths-text-on-blackboard/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4" tooltip="https://creativecommons.org/licenses/by/3.0/"/>
              </a:rPr>
              <a:t>CC BY</a:t>
            </a:r>
            <a:endParaRPr lang="en-GB" sz="900"/>
          </a:p>
        </p:txBody>
      </p:sp>
    </p:spTree>
    <p:extLst>
      <p:ext uri="{BB962C8B-B14F-4D97-AF65-F5344CB8AC3E}">
        <p14:creationId xmlns:p14="http://schemas.microsoft.com/office/powerpoint/2010/main" val="1142983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12" ma:contentTypeDescription="Create a new document." ma:contentTypeScope="" ma:versionID="a9b9a830d08ab399114139987b71039c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c371673724ddd434e5c5f9f3df60182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5cde9-ed0f-4143-94ba-df20b77b34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CCD9E7-F279-4155-84A8-FBB4A5F64E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49B28E-D9E8-44B2-A0A2-B0C24A8753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162933-EDDA-4820-83B1-65378AE803D7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6f05cde9-ed0f-4143-94ba-df20b77b3424"/>
    <ds:schemaRef ds:uri="http://purl.org/dc/dcmitype/"/>
    <ds:schemaRef ds:uri="http://schemas.microsoft.com/office/2006/metadata/properties"/>
    <ds:schemaRef ds:uri="6f2dd751-0861-4bce-9be2-37e466fae4e5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Baker</dc:creator>
  <cp:lastModifiedBy>Lisa Baker</cp:lastModifiedBy>
  <cp:revision>1</cp:revision>
  <dcterms:created xsi:type="dcterms:W3CDTF">2024-03-10T13:01:16Z</dcterms:created>
  <dcterms:modified xsi:type="dcterms:W3CDTF">2024-03-10T13:02:25Z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  <property fmtid="{D5CDD505-2E9C-101B-9397-08002B2CF9AE}" pid="3" name="MediaServiceImageTags">
    <vt:lpwstr/>
  </property>
</Properties>
</file>