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7"/>
  </p:notesMasterIdLst>
  <p:sldIdLst>
    <p:sldId id="256" r:id="rId5"/>
    <p:sldId id="262" r:id="rId6"/>
    <p:sldId id="257" r:id="rId7"/>
    <p:sldId id="263" r:id="rId8"/>
    <p:sldId id="264" r:id="rId9"/>
    <p:sldId id="272" r:id="rId10"/>
    <p:sldId id="266" r:id="rId11"/>
    <p:sldId id="268" r:id="rId12"/>
    <p:sldId id="269" r:id="rId13"/>
    <p:sldId id="270" r:id="rId14"/>
    <p:sldId id="271" r:id="rId15"/>
    <p:sldId id="2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B8C1E4-BAD7-C07D-37CA-F64079877148}" name="Rachel Snow-Miller" initials="RSM" userId="S::rachelsnow-miller@england.nhs.uk::d68147e4-f527-44d5-8a3f-8fc724d9e2e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nowMiller, Rachel" initials="RSM" lastIdx="4" clrIdx="0">
    <p:extLst>
      <p:ext uri="{19B8F6BF-5375-455C-9EA6-DF929625EA0E}">
        <p15:presenceInfo xmlns:p15="http://schemas.microsoft.com/office/powerpoint/2012/main" userId="SnowMiller, Rachel" providerId="None"/>
      </p:ext>
    </p:extLst>
  </p:cmAuthor>
  <p:cmAuthor id="2" name="Natalie Murray" initials="NM" lastIdx="3" clrIdx="1">
    <p:extLst>
      <p:ext uri="{19B8F6BF-5375-455C-9EA6-DF929625EA0E}">
        <p15:presenceInfo xmlns:p15="http://schemas.microsoft.com/office/powerpoint/2012/main" userId="S::natalie.murray4@england.nhs.uk::25391aa2-6dfa-4307-9c4a-aa606685532b" providerId="AD"/>
      </p:ext>
    </p:extLst>
  </p:cmAuthor>
  <p:cmAuthor id="3" name="Martin Ware" initials="MW" lastIdx="1" clrIdx="2">
    <p:extLst>
      <p:ext uri="{19B8F6BF-5375-455C-9EA6-DF929625EA0E}">
        <p15:presenceInfo xmlns:p15="http://schemas.microsoft.com/office/powerpoint/2012/main" userId="S::Martin.Ware@england.nhs.uk::2c486d87-09c1-4ec9-8b62-d296dd891a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93A402-6136-480B-B2E8-735DC69B4626}" v="45" dt="2024-01-10T15:58:18.684"/>
    <p1510:client id="{3169EC2B-6636-47EA-B04F-4158DA8FA2F9}" v="5" dt="2023-09-29T08:13:51.547"/>
    <p1510:client id="{B1BB28FA-3D52-95BA-91E6-920946471673}" v="1264" dt="2023-09-29T12:59:13.628"/>
    <p1510:client id="{C1D0A443-DE9F-B5A3-8391-F21F96741742}" v="158" dt="2023-11-06T10:21:33.4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807" autoAdjust="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Snow-Miller" userId="d68147e4-f527-44d5-8a3f-8fc724d9e2e2" providerId="ADAL" clId="{3169EC2B-6636-47EA-B04F-4158DA8FA2F9}"/>
    <pc:docChg chg="undo custSel addSld delSld modSld">
      <pc:chgData name="Rachel Snow-Miller" userId="d68147e4-f527-44d5-8a3f-8fc724d9e2e2" providerId="ADAL" clId="{3169EC2B-6636-47EA-B04F-4158DA8FA2F9}" dt="2023-09-29T08:15:52.807" v="1151" actId="12"/>
      <pc:docMkLst>
        <pc:docMk/>
      </pc:docMkLst>
      <pc:sldChg chg="modSp mod">
        <pc:chgData name="Rachel Snow-Miller" userId="d68147e4-f527-44d5-8a3f-8fc724d9e2e2" providerId="ADAL" clId="{3169EC2B-6636-47EA-B04F-4158DA8FA2F9}" dt="2023-09-28T11:39:00.127" v="123" actId="20577"/>
        <pc:sldMkLst>
          <pc:docMk/>
          <pc:sldMk cId="53783916" sldId="263"/>
        </pc:sldMkLst>
        <pc:spChg chg="mod">
          <ac:chgData name="Rachel Snow-Miller" userId="d68147e4-f527-44d5-8a3f-8fc724d9e2e2" providerId="ADAL" clId="{3169EC2B-6636-47EA-B04F-4158DA8FA2F9}" dt="2023-09-28T11:14:04.553" v="57" actId="1076"/>
          <ac:spMkLst>
            <pc:docMk/>
            <pc:sldMk cId="53783916" sldId="263"/>
            <ac:spMk id="2" creationId="{808A7088-92C9-416A-97D1-EAC634068837}"/>
          </ac:spMkLst>
        </pc:spChg>
        <pc:spChg chg="mod">
          <ac:chgData name="Rachel Snow-Miller" userId="d68147e4-f527-44d5-8a3f-8fc724d9e2e2" providerId="ADAL" clId="{3169EC2B-6636-47EA-B04F-4158DA8FA2F9}" dt="2023-09-28T11:39:00.127" v="123" actId="20577"/>
          <ac:spMkLst>
            <pc:docMk/>
            <pc:sldMk cId="53783916" sldId="263"/>
            <ac:spMk id="4" creationId="{9D38F9EC-05BC-48DF-BDBF-178AEABD9733}"/>
          </ac:spMkLst>
        </pc:spChg>
      </pc:sldChg>
      <pc:sldChg chg="modSp mod">
        <pc:chgData name="Rachel Snow-Miller" userId="d68147e4-f527-44d5-8a3f-8fc724d9e2e2" providerId="ADAL" clId="{3169EC2B-6636-47EA-B04F-4158DA8FA2F9}" dt="2023-09-28T11:42:11.300" v="236" actId="6549"/>
        <pc:sldMkLst>
          <pc:docMk/>
          <pc:sldMk cId="4288553004" sldId="264"/>
        </pc:sldMkLst>
        <pc:spChg chg="mod">
          <ac:chgData name="Rachel Snow-Miller" userId="d68147e4-f527-44d5-8a3f-8fc724d9e2e2" providerId="ADAL" clId="{3169EC2B-6636-47EA-B04F-4158DA8FA2F9}" dt="2023-09-28T11:39:39.822" v="130" actId="1076"/>
          <ac:spMkLst>
            <pc:docMk/>
            <pc:sldMk cId="4288553004" sldId="264"/>
            <ac:spMk id="2" creationId="{808A7088-92C9-416A-97D1-EAC634068837}"/>
          </ac:spMkLst>
        </pc:spChg>
        <pc:spChg chg="mod">
          <ac:chgData name="Rachel Snow-Miller" userId="d68147e4-f527-44d5-8a3f-8fc724d9e2e2" providerId="ADAL" clId="{3169EC2B-6636-47EA-B04F-4158DA8FA2F9}" dt="2023-09-28T11:42:11.300" v="236" actId="6549"/>
          <ac:spMkLst>
            <pc:docMk/>
            <pc:sldMk cId="4288553004" sldId="264"/>
            <ac:spMk id="3" creationId="{6D09841C-63CF-448E-B477-F7413AAC55A8}"/>
          </ac:spMkLst>
        </pc:spChg>
      </pc:sldChg>
      <pc:sldChg chg="modSp mod">
        <pc:chgData name="Rachel Snow-Miller" userId="d68147e4-f527-44d5-8a3f-8fc724d9e2e2" providerId="ADAL" clId="{3169EC2B-6636-47EA-B04F-4158DA8FA2F9}" dt="2023-09-29T08:08:41.673" v="667" actId="20577"/>
        <pc:sldMkLst>
          <pc:docMk/>
          <pc:sldMk cId="216512199" sldId="266"/>
        </pc:sldMkLst>
        <pc:spChg chg="mod">
          <ac:chgData name="Rachel Snow-Miller" userId="d68147e4-f527-44d5-8a3f-8fc724d9e2e2" providerId="ADAL" clId="{3169EC2B-6636-47EA-B04F-4158DA8FA2F9}" dt="2023-09-29T08:08:41.673" v="667" actId="20577"/>
          <ac:spMkLst>
            <pc:docMk/>
            <pc:sldMk cId="216512199" sldId="266"/>
            <ac:spMk id="3" creationId="{907A3EC2-927C-4C85-8CD5-7924EDB832BC}"/>
          </ac:spMkLst>
        </pc:spChg>
      </pc:sldChg>
      <pc:sldChg chg="modSp mod">
        <pc:chgData name="Rachel Snow-Miller" userId="d68147e4-f527-44d5-8a3f-8fc724d9e2e2" providerId="ADAL" clId="{3169EC2B-6636-47EA-B04F-4158DA8FA2F9}" dt="2023-09-29T08:10:31.434" v="698" actId="20577"/>
        <pc:sldMkLst>
          <pc:docMk/>
          <pc:sldMk cId="3839712983" sldId="268"/>
        </pc:sldMkLst>
        <pc:spChg chg="mod">
          <ac:chgData name="Rachel Snow-Miller" userId="d68147e4-f527-44d5-8a3f-8fc724d9e2e2" providerId="ADAL" clId="{3169EC2B-6636-47EA-B04F-4158DA8FA2F9}" dt="2023-09-29T08:10:31.434" v="698" actId="20577"/>
          <ac:spMkLst>
            <pc:docMk/>
            <pc:sldMk cId="3839712983" sldId="268"/>
            <ac:spMk id="5" creationId="{CD255AFC-6006-4622-88EA-C2AC2566145C}"/>
          </ac:spMkLst>
        </pc:spChg>
      </pc:sldChg>
      <pc:sldChg chg="modSp mod">
        <pc:chgData name="Rachel Snow-Miller" userId="d68147e4-f527-44d5-8a3f-8fc724d9e2e2" providerId="ADAL" clId="{3169EC2B-6636-47EA-B04F-4158DA8FA2F9}" dt="2023-09-29T08:13:11.762" v="1147" actId="20577"/>
        <pc:sldMkLst>
          <pc:docMk/>
          <pc:sldMk cId="1010349880" sldId="269"/>
        </pc:sldMkLst>
        <pc:spChg chg="mod">
          <ac:chgData name="Rachel Snow-Miller" userId="d68147e4-f527-44d5-8a3f-8fc724d9e2e2" providerId="ADAL" clId="{3169EC2B-6636-47EA-B04F-4158DA8FA2F9}" dt="2023-09-29T08:13:11.762" v="1147" actId="20577"/>
          <ac:spMkLst>
            <pc:docMk/>
            <pc:sldMk cId="1010349880" sldId="269"/>
            <ac:spMk id="5" creationId="{CD255AFC-6006-4622-88EA-C2AC2566145C}"/>
          </ac:spMkLst>
        </pc:spChg>
      </pc:sldChg>
      <pc:sldChg chg="modSp mod">
        <pc:chgData name="Rachel Snow-Miller" userId="d68147e4-f527-44d5-8a3f-8fc724d9e2e2" providerId="ADAL" clId="{3169EC2B-6636-47EA-B04F-4158DA8FA2F9}" dt="2023-09-29T08:15:52.807" v="1151" actId="12"/>
        <pc:sldMkLst>
          <pc:docMk/>
          <pc:sldMk cId="1839145148" sldId="271"/>
        </pc:sldMkLst>
        <pc:spChg chg="mod">
          <ac:chgData name="Rachel Snow-Miller" userId="d68147e4-f527-44d5-8a3f-8fc724d9e2e2" providerId="ADAL" clId="{3169EC2B-6636-47EA-B04F-4158DA8FA2F9}" dt="2023-09-29T08:15:52.807" v="1151" actId="12"/>
          <ac:spMkLst>
            <pc:docMk/>
            <pc:sldMk cId="1839145148" sldId="271"/>
            <ac:spMk id="4" creationId="{06612913-FFF2-4F9D-94E7-110723680573}"/>
          </ac:spMkLst>
        </pc:spChg>
      </pc:sldChg>
      <pc:sldChg chg="addSp delSp new del mod">
        <pc:chgData name="Rachel Snow-Miller" userId="d68147e4-f527-44d5-8a3f-8fc724d9e2e2" providerId="ADAL" clId="{3169EC2B-6636-47EA-B04F-4158DA8FA2F9}" dt="2023-09-28T11:44:28.833" v="240" actId="47"/>
        <pc:sldMkLst>
          <pc:docMk/>
          <pc:sldMk cId="2856021292" sldId="272"/>
        </pc:sldMkLst>
        <pc:spChg chg="del">
          <ac:chgData name="Rachel Snow-Miller" userId="d68147e4-f527-44d5-8a3f-8fc724d9e2e2" providerId="ADAL" clId="{3169EC2B-6636-47EA-B04F-4158DA8FA2F9}" dt="2023-09-28T11:42:54.880" v="238" actId="21"/>
          <ac:spMkLst>
            <pc:docMk/>
            <pc:sldMk cId="2856021292" sldId="272"/>
            <ac:spMk id="3" creationId="{D339BA74-8270-9009-B42E-DAC472F28CAF}"/>
          </ac:spMkLst>
        </pc:spChg>
        <pc:graphicFrameChg chg="add">
          <ac:chgData name="Rachel Snow-Miller" userId="d68147e4-f527-44d5-8a3f-8fc724d9e2e2" providerId="ADAL" clId="{3169EC2B-6636-47EA-B04F-4158DA8FA2F9}" dt="2023-09-28T11:44:26.838" v="239" actId="3680"/>
          <ac:graphicFrameMkLst>
            <pc:docMk/>
            <pc:sldMk cId="2856021292" sldId="272"/>
            <ac:graphicFrameMk id="4" creationId="{68395A43-2B1E-1A88-44C2-C6146DF54AC8}"/>
          </ac:graphicFrameMkLst>
        </pc:graphicFrameChg>
      </pc:sldChg>
      <pc:sldChg chg="addSp delSp modSp new mod addCm modCm">
        <pc:chgData name="Rachel Snow-Miller" userId="d68147e4-f527-44d5-8a3f-8fc724d9e2e2" providerId="ADAL" clId="{3169EC2B-6636-47EA-B04F-4158DA8FA2F9}" dt="2023-09-29T08:06:13.675" v="619"/>
        <pc:sldMkLst>
          <pc:docMk/>
          <pc:sldMk cId="3693601180" sldId="272"/>
        </pc:sldMkLst>
        <pc:spChg chg="del">
          <ac:chgData name="Rachel Snow-Miller" userId="d68147e4-f527-44d5-8a3f-8fc724d9e2e2" providerId="ADAL" clId="{3169EC2B-6636-47EA-B04F-4158DA8FA2F9}" dt="2023-09-28T11:44:41.505" v="242" actId="21"/>
          <ac:spMkLst>
            <pc:docMk/>
            <pc:sldMk cId="3693601180" sldId="272"/>
            <ac:spMk id="3" creationId="{A0B33B45-EE93-00C3-FC55-B42BFA02924E}"/>
          </ac:spMkLst>
        </pc:spChg>
        <pc:graphicFrameChg chg="add mod modGraphic">
          <ac:chgData name="Rachel Snow-Miller" userId="d68147e4-f527-44d5-8a3f-8fc724d9e2e2" providerId="ADAL" clId="{3169EC2B-6636-47EA-B04F-4158DA8FA2F9}" dt="2023-09-29T08:05:42.530" v="617" actId="20577"/>
          <ac:graphicFrameMkLst>
            <pc:docMk/>
            <pc:sldMk cId="3693601180" sldId="272"/>
            <ac:graphicFrameMk id="4" creationId="{31CD2C56-CDC4-37F7-90CB-958319F361A0}"/>
          </ac:graphicFrameMkLst>
        </pc:graphicFrameChg>
        <pc:extLst>
          <p:ext xmlns:p="http://schemas.openxmlformats.org/presentationml/2006/main" uri="{D6D511B9-2390-475A-947B-AFAB55BFBCF1}">
            <pc226:cmChg xmlns:pc226="http://schemas.microsoft.com/office/powerpoint/2022/06/main/command" chg="add">
              <pc226:chgData name="Rachel Snow-Miller" userId="d68147e4-f527-44d5-8a3f-8fc724d9e2e2" providerId="ADAL" clId="{3169EC2B-6636-47EA-B04F-4158DA8FA2F9}" dt="2023-09-29T08:06:13.675" v="619"/>
              <pc2:cmMkLst xmlns:pc2="http://schemas.microsoft.com/office/powerpoint/2019/9/main/command">
                <pc:docMk/>
                <pc:sldMk cId="3693601180" sldId="272"/>
                <pc2:cmMk id="{673C91D3-1784-403D-A58F-AF8CC4A0F012}"/>
              </pc2:cmMkLst>
              <pc226:cmRplyChg chg="add">
                <pc226:chgData name="Rachel Snow-Miller" userId="d68147e4-f527-44d5-8a3f-8fc724d9e2e2" providerId="ADAL" clId="{3169EC2B-6636-47EA-B04F-4158DA8FA2F9}" dt="2023-09-29T08:06:13.675" v="619"/>
                <pc2:cmRplyMkLst xmlns:pc2="http://schemas.microsoft.com/office/powerpoint/2019/9/main/command">
                  <pc:docMk/>
                  <pc:sldMk cId="3693601180" sldId="272"/>
                  <pc2:cmMk id="{673C91D3-1784-403D-A58F-AF8CC4A0F012}"/>
                  <pc2:cmRplyMk id="{5744DCE9-D591-4260-9A64-071F28190941}"/>
                </pc2:cmRplyMkLst>
              </pc226:cmRplyChg>
            </pc226:cmChg>
          </p:ext>
        </pc:extLst>
      </pc:sldChg>
    </pc:docChg>
  </pc:docChgLst>
  <pc:docChgLst>
    <pc:chgData name="Emma Orrock" userId="S::e.orrock@england.nhs.uk::5a80d82e-e5c3-4743-acbb-16146a17e5e9" providerId="AD" clId="Web-{C1D0A443-DE9F-B5A3-8391-F21F96741742}"/>
    <pc:docChg chg="modSld">
      <pc:chgData name="Emma Orrock" userId="S::e.orrock@england.nhs.uk::5a80d82e-e5c3-4743-acbb-16146a17e5e9" providerId="AD" clId="Web-{C1D0A443-DE9F-B5A3-8391-F21F96741742}" dt="2023-11-06T10:21:33.429" v="80" actId="20577"/>
      <pc:docMkLst>
        <pc:docMk/>
      </pc:docMkLst>
      <pc:sldChg chg="modSp">
        <pc:chgData name="Emma Orrock" userId="S::e.orrock@england.nhs.uk::5a80d82e-e5c3-4743-acbb-16146a17e5e9" providerId="AD" clId="Web-{C1D0A443-DE9F-B5A3-8391-F21F96741742}" dt="2023-11-06T09:59:49.906" v="33" actId="20577"/>
        <pc:sldMkLst>
          <pc:docMk/>
          <pc:sldMk cId="3178565751" sldId="257"/>
        </pc:sldMkLst>
        <pc:spChg chg="mod">
          <ac:chgData name="Emma Orrock" userId="S::e.orrock@england.nhs.uk::5a80d82e-e5c3-4743-acbb-16146a17e5e9" providerId="AD" clId="Web-{C1D0A443-DE9F-B5A3-8391-F21F96741742}" dt="2023-11-06T09:59:49.906" v="33" actId="20577"/>
          <ac:spMkLst>
            <pc:docMk/>
            <pc:sldMk cId="3178565751" sldId="257"/>
            <ac:spMk id="4" creationId="{2B15F8C1-EC06-4308-ACD1-FDF3A2548128}"/>
          </ac:spMkLst>
        </pc:spChg>
      </pc:sldChg>
      <pc:sldChg chg="modSp">
        <pc:chgData name="Emma Orrock" userId="S::e.orrock@england.nhs.uk::5a80d82e-e5c3-4743-acbb-16146a17e5e9" providerId="AD" clId="Web-{C1D0A443-DE9F-B5A3-8391-F21F96741742}" dt="2023-11-06T10:12:56.313" v="39" actId="20577"/>
        <pc:sldMkLst>
          <pc:docMk/>
          <pc:sldMk cId="53783916" sldId="263"/>
        </pc:sldMkLst>
        <pc:spChg chg="mod">
          <ac:chgData name="Emma Orrock" userId="S::e.orrock@england.nhs.uk::5a80d82e-e5c3-4743-acbb-16146a17e5e9" providerId="AD" clId="Web-{C1D0A443-DE9F-B5A3-8391-F21F96741742}" dt="2023-11-06T10:12:56.313" v="39" actId="20577"/>
          <ac:spMkLst>
            <pc:docMk/>
            <pc:sldMk cId="53783916" sldId="263"/>
            <ac:spMk id="4" creationId="{9D38F9EC-05BC-48DF-BDBF-178AEABD9733}"/>
          </ac:spMkLst>
        </pc:spChg>
      </pc:sldChg>
      <pc:sldChg chg="modSp">
        <pc:chgData name="Emma Orrock" userId="S::e.orrock@england.nhs.uk::5a80d82e-e5c3-4743-acbb-16146a17e5e9" providerId="AD" clId="Web-{C1D0A443-DE9F-B5A3-8391-F21F96741742}" dt="2023-11-06T10:14:37.896" v="49" actId="20577"/>
        <pc:sldMkLst>
          <pc:docMk/>
          <pc:sldMk cId="4288553004" sldId="264"/>
        </pc:sldMkLst>
        <pc:spChg chg="mod">
          <ac:chgData name="Emma Orrock" userId="S::e.orrock@england.nhs.uk::5a80d82e-e5c3-4743-acbb-16146a17e5e9" providerId="AD" clId="Web-{C1D0A443-DE9F-B5A3-8391-F21F96741742}" dt="2023-11-06T10:14:37.896" v="49" actId="20577"/>
          <ac:spMkLst>
            <pc:docMk/>
            <pc:sldMk cId="4288553004" sldId="264"/>
            <ac:spMk id="3" creationId="{6D09841C-63CF-448E-B477-F7413AAC55A8}"/>
          </ac:spMkLst>
        </pc:spChg>
      </pc:sldChg>
      <pc:sldChg chg="modSp">
        <pc:chgData name="Emma Orrock" userId="S::e.orrock@england.nhs.uk::5a80d82e-e5c3-4743-acbb-16146a17e5e9" providerId="AD" clId="Web-{C1D0A443-DE9F-B5A3-8391-F21F96741742}" dt="2023-11-06T10:19:18.189" v="64" actId="20577"/>
        <pc:sldMkLst>
          <pc:docMk/>
          <pc:sldMk cId="4070285636" sldId="270"/>
        </pc:sldMkLst>
        <pc:spChg chg="mod">
          <ac:chgData name="Emma Orrock" userId="S::e.orrock@england.nhs.uk::5a80d82e-e5c3-4743-acbb-16146a17e5e9" providerId="AD" clId="Web-{C1D0A443-DE9F-B5A3-8391-F21F96741742}" dt="2023-11-06T10:19:18.189" v="64" actId="20577"/>
          <ac:spMkLst>
            <pc:docMk/>
            <pc:sldMk cId="4070285636" sldId="270"/>
            <ac:spMk id="3" creationId="{A94B49F6-084D-44B6-9C3B-E854345002AC}"/>
          </ac:spMkLst>
        </pc:spChg>
      </pc:sldChg>
      <pc:sldChg chg="modSp">
        <pc:chgData name="Emma Orrock" userId="S::e.orrock@england.nhs.uk::5a80d82e-e5c3-4743-acbb-16146a17e5e9" providerId="AD" clId="Web-{C1D0A443-DE9F-B5A3-8391-F21F96741742}" dt="2023-11-06T10:21:33.429" v="80" actId="20577"/>
        <pc:sldMkLst>
          <pc:docMk/>
          <pc:sldMk cId="1839145148" sldId="271"/>
        </pc:sldMkLst>
        <pc:spChg chg="mod">
          <ac:chgData name="Emma Orrock" userId="S::e.orrock@england.nhs.uk::5a80d82e-e5c3-4743-acbb-16146a17e5e9" providerId="AD" clId="Web-{C1D0A443-DE9F-B5A3-8391-F21F96741742}" dt="2023-11-06T10:21:33.429" v="80" actId="20577"/>
          <ac:spMkLst>
            <pc:docMk/>
            <pc:sldMk cId="1839145148" sldId="271"/>
            <ac:spMk id="4" creationId="{06612913-FFF2-4F9D-94E7-110723680573}"/>
          </ac:spMkLst>
        </pc:spChg>
      </pc:sldChg>
      <pc:sldChg chg="delCm">
        <pc:chgData name="Emma Orrock" userId="S::e.orrock@england.nhs.uk::5a80d82e-e5c3-4743-acbb-16146a17e5e9" providerId="AD" clId="Web-{C1D0A443-DE9F-B5A3-8391-F21F96741742}" dt="2023-11-06T10:15:02.365" v="50"/>
        <pc:sldMkLst>
          <pc:docMk/>
          <pc:sldMk cId="3693601180" sldId="272"/>
        </pc:sldMkLst>
        <pc:extLst>
          <p:ext xmlns:p="http://schemas.openxmlformats.org/presentationml/2006/main" uri="{D6D511B9-2390-475A-947B-AFAB55BFBCF1}">
            <pc226:cmChg xmlns:pc226="http://schemas.microsoft.com/office/powerpoint/2022/06/main/command" chg="del">
              <pc226:chgData name="Emma Orrock" userId="S::e.orrock@england.nhs.uk::5a80d82e-e5c3-4743-acbb-16146a17e5e9" providerId="AD" clId="Web-{C1D0A443-DE9F-B5A3-8391-F21F96741742}" dt="2023-11-06T10:15:02.365" v="50"/>
              <pc2:cmMkLst xmlns:pc2="http://schemas.microsoft.com/office/powerpoint/2019/9/main/command">
                <pc:docMk/>
                <pc:sldMk cId="3693601180" sldId="272"/>
                <pc2:cmMk id="{673C91D3-1784-403D-A58F-AF8CC4A0F012}"/>
              </pc2:cmMkLst>
            </pc226:cmChg>
          </p:ext>
        </pc:extLst>
      </pc:sldChg>
    </pc:docChg>
  </pc:docChgLst>
  <pc:docChgLst>
    <pc:chgData name="Helen Eade" userId="S::helen.eade2@england.nhs.uk::8e12d9f4-d464-4c81-877c-00ea3920d888" providerId="AD" clId="Web-{2993A402-6136-480B-B2E8-735DC69B4626}"/>
    <pc:docChg chg="modSld">
      <pc:chgData name="Helen Eade" userId="S::helen.eade2@england.nhs.uk::8e12d9f4-d464-4c81-877c-00ea3920d888" providerId="AD" clId="Web-{2993A402-6136-480B-B2E8-735DC69B4626}" dt="2024-01-10T15:56:50.990" v="37"/>
      <pc:docMkLst>
        <pc:docMk/>
      </pc:docMkLst>
      <pc:sldChg chg="modSp">
        <pc:chgData name="Helen Eade" userId="S::helen.eade2@england.nhs.uk::8e12d9f4-d464-4c81-877c-00ea3920d888" providerId="AD" clId="Web-{2993A402-6136-480B-B2E8-735DC69B4626}" dt="2024-01-10T15:56:50.990" v="37"/>
        <pc:sldMkLst>
          <pc:docMk/>
          <pc:sldMk cId="3693601180" sldId="272"/>
        </pc:sldMkLst>
        <pc:graphicFrameChg chg="mod modGraphic">
          <ac:chgData name="Helen Eade" userId="S::helen.eade2@england.nhs.uk::8e12d9f4-d464-4c81-877c-00ea3920d888" providerId="AD" clId="Web-{2993A402-6136-480B-B2E8-735DC69B4626}" dt="2024-01-10T15:56:50.990" v="37"/>
          <ac:graphicFrameMkLst>
            <pc:docMk/>
            <pc:sldMk cId="3693601180" sldId="272"/>
            <ac:graphicFrameMk id="4" creationId="{31CD2C56-CDC4-37F7-90CB-958319F361A0}"/>
          </ac:graphicFrameMkLst>
        </pc:graphicFrameChg>
      </pc:sldChg>
    </pc:docChg>
  </pc:docChgLst>
  <pc:docChgLst>
    <pc:chgData name="Emma Orrock" userId="S::e.orrock@england.nhs.uk::5a80d82e-e5c3-4743-acbb-16146a17e5e9" providerId="AD" clId="Web-{3F2AFB34-BAB5-C020-4B22-6B7807C8036D}"/>
    <pc:docChg chg="modSld">
      <pc:chgData name="Emma Orrock" userId="S::e.orrock@england.nhs.uk::5a80d82e-e5c3-4743-acbb-16146a17e5e9" providerId="AD" clId="Web-{3F2AFB34-BAB5-C020-4B22-6B7807C8036D}" dt="2022-11-14T11:57:40.710" v="215" actId="14100"/>
      <pc:docMkLst>
        <pc:docMk/>
      </pc:docMkLst>
      <pc:sldChg chg="modSp">
        <pc:chgData name="Emma Orrock" userId="S::e.orrock@england.nhs.uk::5a80d82e-e5c3-4743-acbb-16146a17e5e9" providerId="AD" clId="Web-{3F2AFB34-BAB5-C020-4B22-6B7807C8036D}" dt="2022-11-14T11:36:02.040" v="2" actId="20577"/>
        <pc:sldMkLst>
          <pc:docMk/>
          <pc:sldMk cId="4204194662" sldId="256"/>
        </pc:sldMkLst>
        <pc:spChg chg="mod">
          <ac:chgData name="Emma Orrock" userId="S::e.orrock@england.nhs.uk::5a80d82e-e5c3-4743-acbb-16146a17e5e9" providerId="AD" clId="Web-{3F2AFB34-BAB5-C020-4B22-6B7807C8036D}" dt="2022-11-14T11:36:02.040" v="2" actId="20577"/>
          <ac:spMkLst>
            <pc:docMk/>
            <pc:sldMk cId="4204194662" sldId="256"/>
            <ac:spMk id="2" creationId="{808A7088-92C9-416A-97D1-EAC634068837}"/>
          </ac:spMkLst>
        </pc:spChg>
      </pc:sldChg>
      <pc:sldChg chg="modSp">
        <pc:chgData name="Emma Orrock" userId="S::e.orrock@england.nhs.uk::5a80d82e-e5c3-4743-acbb-16146a17e5e9" providerId="AD" clId="Web-{3F2AFB34-BAB5-C020-4B22-6B7807C8036D}" dt="2022-11-14T11:39:07.062" v="50" actId="20577"/>
        <pc:sldMkLst>
          <pc:docMk/>
          <pc:sldMk cId="3178565751" sldId="257"/>
        </pc:sldMkLst>
        <pc:spChg chg="mod">
          <ac:chgData name="Emma Orrock" userId="S::e.orrock@england.nhs.uk::5a80d82e-e5c3-4743-acbb-16146a17e5e9" providerId="AD" clId="Web-{3F2AFB34-BAB5-C020-4B22-6B7807C8036D}" dt="2022-11-14T11:39:07.062" v="50" actId="20577"/>
          <ac:spMkLst>
            <pc:docMk/>
            <pc:sldMk cId="3178565751" sldId="257"/>
            <ac:spMk id="4" creationId="{2B15F8C1-EC06-4308-ACD1-FDF3A2548128}"/>
          </ac:spMkLst>
        </pc:spChg>
      </pc:sldChg>
      <pc:sldChg chg="modSp">
        <pc:chgData name="Emma Orrock" userId="S::e.orrock@england.nhs.uk::5a80d82e-e5c3-4743-acbb-16146a17e5e9" providerId="AD" clId="Web-{3F2AFB34-BAB5-C020-4B22-6B7807C8036D}" dt="2022-11-14T11:37:43.997" v="4" actId="20577"/>
        <pc:sldMkLst>
          <pc:docMk/>
          <pc:sldMk cId="1243313092" sldId="262"/>
        </pc:sldMkLst>
        <pc:spChg chg="mod">
          <ac:chgData name="Emma Orrock" userId="S::e.orrock@england.nhs.uk::5a80d82e-e5c3-4743-acbb-16146a17e5e9" providerId="AD" clId="Web-{3F2AFB34-BAB5-C020-4B22-6B7807C8036D}" dt="2022-11-14T11:37:43.997" v="4" actId="20577"/>
          <ac:spMkLst>
            <pc:docMk/>
            <pc:sldMk cId="1243313092" sldId="262"/>
            <ac:spMk id="3" creationId="{D6D93123-1AE6-4EC5-BFB7-2321BD18ED78}"/>
          </ac:spMkLst>
        </pc:spChg>
      </pc:sldChg>
      <pc:sldChg chg="modSp">
        <pc:chgData name="Emma Orrock" userId="S::e.orrock@england.nhs.uk::5a80d82e-e5c3-4743-acbb-16146a17e5e9" providerId="AD" clId="Web-{3F2AFB34-BAB5-C020-4B22-6B7807C8036D}" dt="2022-11-14T11:40:28.425" v="52" actId="20577"/>
        <pc:sldMkLst>
          <pc:docMk/>
          <pc:sldMk cId="53783916" sldId="263"/>
        </pc:sldMkLst>
        <pc:spChg chg="mod">
          <ac:chgData name="Emma Orrock" userId="S::e.orrock@england.nhs.uk::5a80d82e-e5c3-4743-acbb-16146a17e5e9" providerId="AD" clId="Web-{3F2AFB34-BAB5-C020-4B22-6B7807C8036D}" dt="2022-11-14T11:40:28.425" v="52" actId="20577"/>
          <ac:spMkLst>
            <pc:docMk/>
            <pc:sldMk cId="53783916" sldId="263"/>
            <ac:spMk id="4" creationId="{9D38F9EC-05BC-48DF-BDBF-178AEABD9733}"/>
          </ac:spMkLst>
        </pc:spChg>
      </pc:sldChg>
      <pc:sldChg chg="modSp">
        <pc:chgData name="Emma Orrock" userId="S::e.orrock@england.nhs.uk::5a80d82e-e5c3-4743-acbb-16146a17e5e9" providerId="AD" clId="Web-{3F2AFB34-BAB5-C020-4B22-6B7807C8036D}" dt="2022-11-14T11:45:18.435" v="136" actId="20577"/>
        <pc:sldMkLst>
          <pc:docMk/>
          <pc:sldMk cId="4288553004" sldId="264"/>
        </pc:sldMkLst>
        <pc:spChg chg="mod">
          <ac:chgData name="Emma Orrock" userId="S::e.orrock@england.nhs.uk::5a80d82e-e5c3-4743-acbb-16146a17e5e9" providerId="AD" clId="Web-{3F2AFB34-BAB5-C020-4B22-6B7807C8036D}" dt="2022-11-14T11:45:18.435" v="136" actId="20577"/>
          <ac:spMkLst>
            <pc:docMk/>
            <pc:sldMk cId="4288553004" sldId="264"/>
            <ac:spMk id="3" creationId="{6D09841C-63CF-448E-B477-F7413AAC55A8}"/>
          </ac:spMkLst>
        </pc:spChg>
      </pc:sldChg>
      <pc:sldChg chg="modSp">
        <pc:chgData name="Emma Orrock" userId="S::e.orrock@england.nhs.uk::5a80d82e-e5c3-4743-acbb-16146a17e5e9" providerId="AD" clId="Web-{3F2AFB34-BAB5-C020-4B22-6B7807C8036D}" dt="2022-11-14T11:45:32.670" v="137" actId="1076"/>
        <pc:sldMkLst>
          <pc:docMk/>
          <pc:sldMk cId="706017167" sldId="265"/>
        </pc:sldMkLst>
        <pc:picChg chg="mod">
          <ac:chgData name="Emma Orrock" userId="S::e.orrock@england.nhs.uk::5a80d82e-e5c3-4743-acbb-16146a17e5e9" providerId="AD" clId="Web-{3F2AFB34-BAB5-C020-4B22-6B7807C8036D}" dt="2022-11-14T11:45:32.670" v="137" actId="1076"/>
          <ac:picMkLst>
            <pc:docMk/>
            <pc:sldMk cId="706017167" sldId="265"/>
            <ac:picMk id="5" creationId="{8CEBA6E2-9DC1-44B9-9A78-6331CA78A9BF}"/>
          </ac:picMkLst>
        </pc:picChg>
      </pc:sldChg>
      <pc:sldChg chg="modSp">
        <pc:chgData name="Emma Orrock" userId="S::e.orrock@england.nhs.uk::5a80d82e-e5c3-4743-acbb-16146a17e5e9" providerId="AD" clId="Web-{3F2AFB34-BAB5-C020-4B22-6B7807C8036D}" dt="2022-11-14T11:47:30.486" v="139" actId="20577"/>
        <pc:sldMkLst>
          <pc:docMk/>
          <pc:sldMk cId="216512199" sldId="266"/>
        </pc:sldMkLst>
        <pc:spChg chg="mod">
          <ac:chgData name="Emma Orrock" userId="S::e.orrock@england.nhs.uk::5a80d82e-e5c3-4743-acbb-16146a17e5e9" providerId="AD" clId="Web-{3F2AFB34-BAB5-C020-4B22-6B7807C8036D}" dt="2022-11-14T11:47:30.486" v="139" actId="20577"/>
          <ac:spMkLst>
            <pc:docMk/>
            <pc:sldMk cId="216512199" sldId="266"/>
            <ac:spMk id="3" creationId="{907A3EC2-927C-4C85-8CD5-7924EDB832BC}"/>
          </ac:spMkLst>
        </pc:spChg>
      </pc:sldChg>
      <pc:sldChg chg="modSp">
        <pc:chgData name="Emma Orrock" userId="S::e.orrock@england.nhs.uk::5a80d82e-e5c3-4743-acbb-16146a17e5e9" providerId="AD" clId="Web-{3F2AFB34-BAB5-C020-4B22-6B7807C8036D}" dt="2022-11-14T11:50:04.632" v="156" actId="14100"/>
        <pc:sldMkLst>
          <pc:docMk/>
          <pc:sldMk cId="3839712983" sldId="268"/>
        </pc:sldMkLst>
        <pc:spChg chg="mod">
          <ac:chgData name="Emma Orrock" userId="S::e.orrock@england.nhs.uk::5a80d82e-e5c3-4743-acbb-16146a17e5e9" providerId="AD" clId="Web-{3F2AFB34-BAB5-C020-4B22-6B7807C8036D}" dt="2022-11-14T11:50:04.632" v="156" actId="14100"/>
          <ac:spMkLst>
            <pc:docMk/>
            <pc:sldMk cId="3839712983" sldId="268"/>
            <ac:spMk id="5" creationId="{CD255AFC-6006-4622-88EA-C2AC2566145C}"/>
          </ac:spMkLst>
        </pc:spChg>
      </pc:sldChg>
      <pc:sldChg chg="modSp">
        <pc:chgData name="Emma Orrock" userId="S::e.orrock@england.nhs.uk::5a80d82e-e5c3-4743-acbb-16146a17e5e9" providerId="AD" clId="Web-{3F2AFB34-BAB5-C020-4B22-6B7807C8036D}" dt="2022-11-14T11:57:40.710" v="215" actId="14100"/>
        <pc:sldMkLst>
          <pc:docMk/>
          <pc:sldMk cId="4070285636" sldId="270"/>
        </pc:sldMkLst>
        <pc:spChg chg="mod">
          <ac:chgData name="Emma Orrock" userId="S::e.orrock@england.nhs.uk::5a80d82e-e5c3-4743-acbb-16146a17e5e9" providerId="AD" clId="Web-{3F2AFB34-BAB5-C020-4B22-6B7807C8036D}" dt="2022-11-14T11:57:40.710" v="215" actId="14100"/>
          <ac:spMkLst>
            <pc:docMk/>
            <pc:sldMk cId="4070285636" sldId="270"/>
            <ac:spMk id="3" creationId="{A94B49F6-084D-44B6-9C3B-E854345002AC}"/>
          </ac:spMkLst>
        </pc:spChg>
      </pc:sldChg>
      <pc:sldChg chg="modSp">
        <pc:chgData name="Emma Orrock" userId="S::e.orrock@england.nhs.uk::5a80d82e-e5c3-4743-acbb-16146a17e5e9" providerId="AD" clId="Web-{3F2AFB34-BAB5-C020-4B22-6B7807C8036D}" dt="2022-11-14T11:53:45.702" v="171" actId="20577"/>
        <pc:sldMkLst>
          <pc:docMk/>
          <pc:sldMk cId="1839145148" sldId="271"/>
        </pc:sldMkLst>
        <pc:spChg chg="mod">
          <ac:chgData name="Emma Orrock" userId="S::e.orrock@england.nhs.uk::5a80d82e-e5c3-4743-acbb-16146a17e5e9" providerId="AD" clId="Web-{3F2AFB34-BAB5-C020-4B22-6B7807C8036D}" dt="2022-11-14T11:53:45.702" v="171" actId="20577"/>
          <ac:spMkLst>
            <pc:docMk/>
            <pc:sldMk cId="1839145148" sldId="271"/>
            <ac:spMk id="4" creationId="{06612913-FFF2-4F9D-94E7-110723680573}"/>
          </ac:spMkLst>
        </pc:spChg>
      </pc:sldChg>
    </pc:docChg>
  </pc:docChgLst>
  <pc:docChgLst>
    <pc:chgData name="Helen Eade" userId="S::helen.eade2@england.nhs.uk::8e12d9f4-d464-4c81-877c-00ea3920d888" providerId="AD" clId="Web-{B1BB28FA-3D52-95BA-91E6-920946471673}"/>
    <pc:docChg chg="addSld delSld modSld">
      <pc:chgData name="Helen Eade" userId="S::helen.eade2@england.nhs.uk::8e12d9f4-d464-4c81-877c-00ea3920d888" providerId="AD" clId="Web-{B1BB28FA-3D52-95BA-91E6-920946471673}" dt="2023-09-29T12:59:13.628" v="1205"/>
      <pc:docMkLst>
        <pc:docMk/>
      </pc:docMkLst>
      <pc:sldChg chg="del">
        <pc:chgData name="Helen Eade" userId="S::helen.eade2@england.nhs.uk::8e12d9f4-d464-4c81-877c-00ea3920d888" providerId="AD" clId="Web-{B1BB28FA-3D52-95BA-91E6-920946471673}" dt="2023-09-29T12:58:56.924" v="1203"/>
        <pc:sldMkLst>
          <pc:docMk/>
          <pc:sldMk cId="706017167" sldId="265"/>
        </pc:sldMkLst>
      </pc:sldChg>
      <pc:sldChg chg="modSp">
        <pc:chgData name="Helen Eade" userId="S::helen.eade2@england.nhs.uk::8e12d9f4-d464-4c81-877c-00ea3920d888" providerId="AD" clId="Web-{B1BB28FA-3D52-95BA-91E6-920946471673}" dt="2023-09-29T12:59:13.628" v="1205"/>
        <pc:sldMkLst>
          <pc:docMk/>
          <pc:sldMk cId="3693601180" sldId="272"/>
        </pc:sldMkLst>
        <pc:graphicFrameChg chg="mod modGraphic">
          <ac:chgData name="Helen Eade" userId="S::helen.eade2@england.nhs.uk::8e12d9f4-d464-4c81-877c-00ea3920d888" providerId="AD" clId="Web-{B1BB28FA-3D52-95BA-91E6-920946471673}" dt="2023-09-29T12:59:13.628" v="1205"/>
          <ac:graphicFrameMkLst>
            <pc:docMk/>
            <pc:sldMk cId="3693601180" sldId="272"/>
            <ac:graphicFrameMk id="4" creationId="{31CD2C56-CDC4-37F7-90CB-958319F361A0}"/>
          </ac:graphicFrameMkLst>
        </pc:graphicFrameChg>
      </pc:sldChg>
      <pc:sldChg chg="add del replId">
        <pc:chgData name="Helen Eade" userId="S::helen.eade2@england.nhs.uk::8e12d9f4-d464-4c81-877c-00ea3920d888" providerId="AD" clId="Web-{B1BB28FA-3D52-95BA-91E6-920946471673}" dt="2023-09-29T12:59:00.924" v="1204"/>
        <pc:sldMkLst>
          <pc:docMk/>
          <pc:sldMk cId="2223300861"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BC71EA-85BD-412B-8D6E-531A12529B16}" type="datetimeFigureOut">
              <a:rPr lang="en-GB" smtClean="0"/>
              <a:t>10/01/2024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F48DCB-BA3D-4F7C-A24D-7F28D80A67FF}" type="slidenum">
              <a:rPr lang="en-GB" smtClean="0"/>
              <a:t>‹#›</a:t>
            </a:fld>
            <a:endParaRPr lang="en-GB"/>
          </a:p>
        </p:txBody>
      </p:sp>
    </p:spTree>
    <p:extLst>
      <p:ext uri="{BB962C8B-B14F-4D97-AF65-F5344CB8AC3E}">
        <p14:creationId xmlns:p14="http://schemas.microsoft.com/office/powerpoint/2010/main" val="2485968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7EEA6E06-BA9B-4231-BA7B-5F92F479F3A6}"/>
              </a:ext>
            </a:extLst>
          </p:cNvPr>
          <p:cNvSpPr>
            <a:spLocks noGrp="1"/>
          </p:cNvSpPr>
          <p:nvPr>
            <p:ph type="subTitle" idx="1" hasCustomPrompt="1"/>
          </p:nvPr>
        </p:nvSpPr>
        <p:spPr>
          <a:xfrm>
            <a:off x="599384" y="4364955"/>
            <a:ext cx="11322321" cy="473244"/>
          </a:xfrm>
          <a:prstGeom prst="rect">
            <a:avLst/>
          </a:prstGeom>
        </p:spPr>
        <p:txBody>
          <a:bodyPr/>
          <a:lstStyle>
            <a:lvl1pPr marL="0" indent="0" algn="l">
              <a:buNone/>
              <a:defRPr sz="1000" b="0" i="0" baseline="0">
                <a:solidFill>
                  <a:schemeClr val="tx1"/>
                </a:solidFill>
                <a:latin typeface="Arial" charset="0"/>
                <a:ea typeface="Arial" charset="0"/>
                <a:cs typeface="Arial" charset="0"/>
              </a:defRPr>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dirty="0"/>
              <a:t>Date</a:t>
            </a:r>
          </a:p>
        </p:txBody>
      </p:sp>
      <p:sp>
        <p:nvSpPr>
          <p:cNvPr id="5" name="Title 10">
            <a:extLst>
              <a:ext uri="{FF2B5EF4-FFF2-40B4-BE49-F238E27FC236}">
                <a16:creationId xmlns:a16="http://schemas.microsoft.com/office/drawing/2014/main" id="{15FA04E3-5541-43AD-93B8-80C81EE6F7B9}"/>
              </a:ext>
            </a:extLst>
          </p:cNvPr>
          <p:cNvSpPr>
            <a:spLocks noGrp="1"/>
          </p:cNvSpPr>
          <p:nvPr>
            <p:ph type="title"/>
          </p:nvPr>
        </p:nvSpPr>
        <p:spPr>
          <a:xfrm>
            <a:off x="599384" y="3579962"/>
            <a:ext cx="11322321" cy="784993"/>
          </a:xfrm>
          <a:prstGeom prst="rect">
            <a:avLst/>
          </a:prstGeom>
        </p:spPr>
        <p:txBody>
          <a:bodyPr/>
          <a:lstStyle>
            <a:lvl1pPr>
              <a:defRPr sz="2000" b="1">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sz="1181" dirty="0">
              <a:solidFill>
                <a:srgbClr val="005EB8"/>
              </a:solidFill>
              <a:latin typeface="Arial" charset="0"/>
              <a:ea typeface="Arial" charset="0"/>
              <a:cs typeface="Arial" charset="0"/>
            </a:endParaRPr>
          </a:p>
        </p:txBody>
      </p:sp>
    </p:spTree>
    <p:extLst>
      <p:ext uri="{BB962C8B-B14F-4D97-AF65-F5344CB8AC3E}">
        <p14:creationId xmlns:p14="http://schemas.microsoft.com/office/powerpoint/2010/main" val="36559972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388420" y="1017918"/>
            <a:ext cx="11464274" cy="2875844"/>
          </a:xfrm>
          <a:prstGeom prst="rect">
            <a:avLst/>
          </a:prstGeom>
        </p:spPr>
        <p:txBody>
          <a:bodyPr/>
          <a:lstStyle>
            <a:lvl1pPr marL="266700" indent="-266700">
              <a:lnSpc>
                <a:spcPct val="110000"/>
              </a:lnSpc>
              <a:spcBef>
                <a:spcPts val="0"/>
              </a:spcBef>
              <a:spcAft>
                <a:spcPts val="400"/>
              </a:spcAft>
              <a:defRPr sz="1800">
                <a:latin typeface="Arial" panose="020B0604020202020204" pitchFamily="34" charset="0"/>
                <a:cs typeface="Arial" panose="020B0604020202020204" pitchFamily="34" charset="0"/>
              </a:defRPr>
            </a:lvl1pPr>
            <a:lvl2pPr marL="447675" indent="-254000">
              <a:lnSpc>
                <a:spcPct val="110000"/>
              </a:lnSpc>
              <a:spcBef>
                <a:spcPts val="0"/>
              </a:spcBef>
              <a:spcAft>
                <a:spcPts val="400"/>
              </a:spcAft>
              <a:defRPr sz="1600">
                <a:latin typeface="Arial" panose="020B0604020202020204" pitchFamily="34" charset="0"/>
                <a:cs typeface="Arial" panose="020B0604020202020204" pitchFamily="34" charset="0"/>
              </a:defRPr>
            </a:lvl2pPr>
            <a:lvl3pPr marL="628650" indent="-242888">
              <a:lnSpc>
                <a:spcPct val="110000"/>
              </a:lnSpc>
              <a:spcBef>
                <a:spcPts val="0"/>
              </a:spcBef>
              <a:spcAft>
                <a:spcPts val="400"/>
              </a:spcAft>
              <a:defRPr sz="1600">
                <a:latin typeface="Arial" panose="020B0604020202020204" pitchFamily="34" charset="0"/>
                <a:cs typeface="Arial" panose="020B0604020202020204" pitchFamily="34" charset="0"/>
              </a:defRPr>
            </a:lvl3pPr>
            <a:lvl4pPr marL="809625" indent="-230188">
              <a:lnSpc>
                <a:spcPct val="110000"/>
              </a:lnSpc>
              <a:spcBef>
                <a:spcPts val="0"/>
              </a:spcBef>
              <a:spcAft>
                <a:spcPts val="400"/>
              </a:spcAft>
              <a:defRPr sz="1400">
                <a:latin typeface="Arial" panose="020B0604020202020204" pitchFamily="34" charset="0"/>
                <a:cs typeface="Arial" panose="020B0604020202020204" pitchFamily="34" charset="0"/>
              </a:defRPr>
            </a:lvl4pPr>
            <a:lvl5pPr marL="1076325" indent="-304800">
              <a:lnSpc>
                <a:spcPct val="110000"/>
              </a:lnSpc>
              <a:spcBef>
                <a:spcPts val="0"/>
              </a:spcBef>
              <a:spcAft>
                <a:spcPts val="400"/>
              </a:spcAft>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itle 10"/>
          <p:cNvSpPr>
            <a:spLocks noGrp="1"/>
          </p:cNvSpPr>
          <p:nvPr>
            <p:ph type="title"/>
          </p:nvPr>
        </p:nvSpPr>
        <p:spPr>
          <a:xfrm>
            <a:off x="388422" y="611111"/>
            <a:ext cx="8756073" cy="387261"/>
          </a:xfrm>
          <a:prstGeom prst="rect">
            <a:avLst/>
          </a:prstGeom>
        </p:spPr>
        <p:txBody>
          <a:bodyPr/>
          <a:lstStyle>
            <a:lvl1pPr>
              <a:defRPr sz="2000" b="1">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sz="1181" dirty="0">
              <a:solidFill>
                <a:srgbClr val="005EB8"/>
              </a:solidFill>
              <a:latin typeface="Arial" charset="0"/>
              <a:ea typeface="Arial" charset="0"/>
              <a:cs typeface="Arial" charset="0"/>
            </a:endParaRPr>
          </a:p>
        </p:txBody>
      </p:sp>
      <p:sp>
        <p:nvSpPr>
          <p:cNvPr id="9" name="Footer Placeholder 2"/>
          <p:cNvSpPr>
            <a:spLocks noGrp="1"/>
          </p:cNvSpPr>
          <p:nvPr>
            <p:ph type="ftr" sz="quarter" idx="3"/>
          </p:nvPr>
        </p:nvSpPr>
        <p:spPr>
          <a:xfrm>
            <a:off x="920904" y="6333448"/>
            <a:ext cx="7630885" cy="365125"/>
          </a:xfrm>
          <a:prstGeom prst="rect">
            <a:avLst/>
          </a:prstGeom>
        </p:spPr>
        <p:txBody>
          <a:bodyPr vert="horz" lIns="91440" tIns="45720" rIns="91440" bIns="45720" rtlCol="0" anchor="ctr"/>
          <a:lstStyle>
            <a:lvl1pPr algn="l">
              <a:defRPr sz="506" b="0">
                <a:solidFill>
                  <a:schemeClr val="accent3">
                    <a:lumMod val="60000"/>
                    <a:lumOff val="40000"/>
                  </a:schemeClr>
                </a:solidFill>
                <a:latin typeface="Arial" charset="0"/>
                <a:ea typeface="Arial" charset="0"/>
                <a:cs typeface="Arial" charset="0"/>
              </a:defRPr>
            </a:lvl1pPr>
          </a:lstStyle>
          <a:p>
            <a:endParaRPr lang="en-US"/>
          </a:p>
        </p:txBody>
      </p:sp>
    </p:spTree>
    <p:extLst>
      <p:ext uri="{BB962C8B-B14F-4D97-AF65-F5344CB8AC3E}">
        <p14:creationId xmlns:p14="http://schemas.microsoft.com/office/powerpoint/2010/main" val="343992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9" name="Footer Placeholder 2"/>
          <p:cNvSpPr>
            <a:spLocks noGrp="1"/>
          </p:cNvSpPr>
          <p:nvPr>
            <p:ph type="ftr" sz="quarter" idx="3"/>
          </p:nvPr>
        </p:nvSpPr>
        <p:spPr>
          <a:xfrm>
            <a:off x="920904" y="6333448"/>
            <a:ext cx="7630885" cy="365125"/>
          </a:xfrm>
          <a:prstGeom prst="rect">
            <a:avLst/>
          </a:prstGeom>
        </p:spPr>
        <p:txBody>
          <a:bodyPr vert="horz" lIns="91440" tIns="45720" rIns="91440" bIns="45720" rtlCol="0" anchor="ctr"/>
          <a:lstStyle>
            <a:lvl1pPr algn="l">
              <a:defRPr sz="506" b="0">
                <a:solidFill>
                  <a:schemeClr val="accent3">
                    <a:lumMod val="60000"/>
                    <a:lumOff val="40000"/>
                  </a:schemeClr>
                </a:solidFill>
                <a:latin typeface="Arial" charset="0"/>
                <a:ea typeface="Arial" charset="0"/>
                <a:cs typeface="Arial" charset="0"/>
              </a:defRPr>
            </a:lvl1pPr>
          </a:lstStyle>
          <a:p>
            <a:endParaRPr lang="en-US"/>
          </a:p>
        </p:txBody>
      </p:sp>
      <p:sp>
        <p:nvSpPr>
          <p:cNvPr id="5" name="Title 10">
            <a:extLst>
              <a:ext uri="{FF2B5EF4-FFF2-40B4-BE49-F238E27FC236}">
                <a16:creationId xmlns:a16="http://schemas.microsoft.com/office/drawing/2014/main" id="{319C97EF-42AE-40B5-8293-A5873228A9C7}"/>
              </a:ext>
            </a:extLst>
          </p:cNvPr>
          <p:cNvSpPr>
            <a:spLocks noGrp="1"/>
          </p:cNvSpPr>
          <p:nvPr>
            <p:ph type="title"/>
          </p:nvPr>
        </p:nvSpPr>
        <p:spPr>
          <a:xfrm>
            <a:off x="388422" y="623647"/>
            <a:ext cx="8756073" cy="365125"/>
          </a:xfrm>
          <a:prstGeom prst="rect">
            <a:avLst/>
          </a:prstGeom>
        </p:spPr>
        <p:txBody>
          <a:bodyPr/>
          <a:lstStyle>
            <a:lvl1pPr>
              <a:defRPr sz="2000" b="1">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sz="1181" dirty="0">
              <a:solidFill>
                <a:srgbClr val="005EB8"/>
              </a:solidFill>
              <a:latin typeface="Arial" charset="0"/>
              <a:ea typeface="Arial" charset="0"/>
              <a:cs typeface="Arial" charset="0"/>
            </a:endParaRPr>
          </a:p>
        </p:txBody>
      </p:sp>
    </p:spTree>
    <p:extLst>
      <p:ext uri="{BB962C8B-B14F-4D97-AF65-F5344CB8AC3E}">
        <p14:creationId xmlns:p14="http://schemas.microsoft.com/office/powerpoint/2010/main" val="295990846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53650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7"/>
        </a:solidFill>
        <a:effectLst/>
      </p:bgPr>
    </p:bg>
    <p:spTree>
      <p:nvGrpSpPr>
        <p:cNvPr id="1" name=""/>
        <p:cNvGrpSpPr/>
        <p:nvPr/>
      </p:nvGrpSpPr>
      <p:grpSpPr>
        <a:xfrm>
          <a:off x="0" y="0"/>
          <a:ext cx="0" cy="0"/>
          <a:chOff x="0" y="0"/>
          <a:chExt cx="0" cy="0"/>
        </a:xfrm>
      </p:grpSpPr>
      <p:sp>
        <p:nvSpPr>
          <p:cNvPr id="9" name="TextBox 8"/>
          <p:cNvSpPr txBox="1"/>
          <p:nvPr/>
        </p:nvSpPr>
        <p:spPr>
          <a:xfrm>
            <a:off x="83620" y="6655994"/>
            <a:ext cx="863149" cy="170175"/>
          </a:xfrm>
          <a:prstGeom prst="rect">
            <a:avLst/>
          </a:prstGeom>
          <a:noFill/>
        </p:spPr>
        <p:txBody>
          <a:bodyPr wrap="square" rtlCol="0">
            <a:spAutoFit/>
          </a:bodyPr>
          <a:lstStyle/>
          <a:p>
            <a:pPr algn="l"/>
            <a:fld id="{34F92BC6-D7C3-584B-87F2-0B845776A5AD}" type="slidenum">
              <a:rPr lang="en-US" sz="506"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506" dirty="0">
                <a:solidFill>
                  <a:schemeClr val="accent3">
                    <a:lumMod val="60000"/>
                    <a:lumOff val="40000"/>
                  </a:schemeClr>
                </a:solidFill>
                <a:latin typeface="Arial" panose="020B0604020202020204" pitchFamily="34" charset="0"/>
                <a:cs typeface="Arial" panose="020B0604020202020204" pitchFamily="34" charset="0"/>
              </a:rPr>
              <a:t> </a:t>
            </a:r>
            <a:r>
              <a:rPr lang="en-US" sz="506" dirty="0">
                <a:solidFill>
                  <a:schemeClr val="accent3"/>
                </a:solidFill>
                <a:latin typeface="Arial" panose="020B0604020202020204" pitchFamily="34" charset="0"/>
                <a:cs typeface="Arial" panose="020B0604020202020204" pitchFamily="34" charset="0"/>
              </a:rPr>
              <a:t> </a:t>
            </a:r>
            <a:r>
              <a:rPr lang="en-US" sz="506" dirty="0">
                <a:solidFill>
                  <a:srgbClr val="005EB8"/>
                </a:solidFill>
                <a:latin typeface="Arial" panose="020B0604020202020204" pitchFamily="34" charset="0"/>
                <a:cs typeface="Arial" panose="020B0604020202020204" pitchFamily="34" charset="0"/>
              </a:rPr>
              <a:t> |</a:t>
            </a:r>
          </a:p>
        </p:txBody>
      </p:sp>
      <p:sp>
        <p:nvSpPr>
          <p:cNvPr id="6" name="TextBox 5">
            <a:extLst>
              <a:ext uri="{FF2B5EF4-FFF2-40B4-BE49-F238E27FC236}">
                <a16:creationId xmlns:a16="http://schemas.microsoft.com/office/drawing/2014/main" id="{7ECE6BC9-8019-4399-B140-7B92872F0746}"/>
              </a:ext>
            </a:extLst>
          </p:cNvPr>
          <p:cNvSpPr txBox="1"/>
          <p:nvPr/>
        </p:nvSpPr>
        <p:spPr>
          <a:xfrm>
            <a:off x="8823960" y="6633360"/>
            <a:ext cx="3333475" cy="215444"/>
          </a:xfrm>
          <a:prstGeom prst="rect">
            <a:avLst/>
          </a:prstGeom>
          <a:noFill/>
        </p:spPr>
        <p:txBody>
          <a:bodyPr wrap="square" rtlCol="0">
            <a:spAutoFit/>
          </a:bodyPr>
          <a:lstStyle/>
          <a:p>
            <a:pPr algn="r"/>
            <a:r>
              <a:rPr lang="en-GB" sz="800" dirty="0">
                <a:solidFill>
                  <a:schemeClr val="bg1">
                    <a:lumMod val="65000"/>
                  </a:schemeClr>
                </a:solidFill>
              </a:rPr>
              <a:t>For information or feedback please contact: jewish.network@nhs.net</a:t>
            </a:r>
          </a:p>
        </p:txBody>
      </p:sp>
      <p:pic>
        <p:nvPicPr>
          <p:cNvPr id="3" name="Picture 2" descr="Diagram, arrow&#10;&#10;Description automatically generated">
            <a:extLst>
              <a:ext uri="{FF2B5EF4-FFF2-40B4-BE49-F238E27FC236}">
                <a16:creationId xmlns:a16="http://schemas.microsoft.com/office/drawing/2014/main" id="{690010D1-822C-4B01-BCA4-83C8ECD63890}"/>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9249" b="90896" l="4794" r="97493">
                        <a14:foregroundMark x1="8776" y1="60260" x2="8776" y2="60260"/>
                        <a14:foregroundMark x1="4794" y1="65896" x2="4794" y2="65896"/>
                        <a14:foregroundMark x1="94248" y1="69798" x2="94248" y2="69798"/>
                        <a14:foregroundMark x1="75074" y1="9393" x2="75074" y2="9393"/>
                        <a14:foregroundMark x1="74631" y1="90896" x2="74631" y2="90896"/>
                        <a14:foregroundMark x1="75737" y1="89162" x2="75737" y2="89162"/>
                        <a14:foregroundMark x1="76844" y1="83526" x2="76844" y2="83526"/>
                        <a14:foregroundMark x1="78392" y1="80636" x2="78392" y2="80636"/>
                        <a14:foregroundMark x1="79720" y1="76734" x2="79720" y2="76734"/>
                        <a14:foregroundMark x1="4867" y1="15896" x2="4867" y2="15896"/>
                        <a14:foregroundMark x1="9440" y1="15751" x2="9440" y2="15751"/>
                        <a14:foregroundMark x1="13938" y1="17197" x2="13938" y2="17197"/>
                        <a14:foregroundMark x1="15929" y1="15173" x2="15929" y2="15173"/>
                        <a14:foregroundMark x1="17625" y1="15029" x2="17625" y2="15029"/>
                        <a14:foregroundMark x1="20059" y1="14740" x2="20059" y2="14740"/>
                        <a14:foregroundMark x1="26696" y1="17197" x2="26696" y2="17197"/>
                        <a14:foregroundMark x1="28171" y1="15029" x2="28171" y2="15029"/>
                        <a14:foregroundMark x1="33628" y1="14451" x2="33628" y2="14451"/>
                        <a14:foregroundMark x1="36947" y1="14451" x2="36947" y2="14451"/>
                        <a14:foregroundMark x1="42404" y1="16908" x2="42404" y2="16908"/>
                        <a14:foregroundMark x1="44100" y1="15896" x2="44100" y2="15896"/>
                        <a14:foregroundMark x1="46386" y1="15896" x2="46386" y2="15896"/>
                        <a14:foregroundMark x1="52729" y1="16618" x2="52729" y2="16618"/>
                        <a14:foregroundMark x1="54277" y1="16185" x2="54277" y2="16185"/>
                        <a14:foregroundMark x1="58407" y1="15896" x2="58407" y2="15896"/>
                        <a14:foregroundMark x1="59735" y1="15462" x2="59735" y2="15462"/>
                        <a14:foregroundMark x1="5457" y1="33092" x2="5457" y2="33092"/>
                        <a14:foregroundMark x1="7153" y1="31936" x2="7153" y2="31936"/>
                        <a14:foregroundMark x1="10546" y1="32659" x2="10546" y2="32659"/>
                        <a14:foregroundMark x1="15413" y1="32370" x2="15413" y2="32370"/>
                        <a14:foregroundMark x1="17478" y1="32370" x2="17478" y2="32370"/>
                        <a14:foregroundMark x1="19912" y1="30491" x2="19912" y2="30491"/>
                        <a14:foregroundMark x1="27581" y1="31647" x2="27581" y2="31647"/>
                        <a14:foregroundMark x1="29056" y1="32803" x2="29056" y2="32803"/>
                        <a14:foregroundMark x1="32891" y1="32370" x2="32891" y2="32370"/>
                        <a14:foregroundMark x1="35251" y1="32081" x2="35251" y2="32081"/>
                        <a14:foregroundMark x1="39823" y1="32370" x2="39823" y2="32370"/>
                        <a14:foregroundMark x1="43510" y1="31936" x2="43510" y2="31936"/>
                        <a14:foregroundMark x1="46018" y1="31647" x2="46018" y2="31647"/>
                        <a14:foregroundMark x1="80752" y1="71676" x2="80752" y2="71676"/>
                        <a14:foregroundMark x1="89971" y1="40751" x2="89971" y2="40751"/>
                        <a14:foregroundMark x1="88643" y1="44798" x2="88643" y2="44798"/>
                        <a14:foregroundMark x1="91298" y1="36850" x2="91298" y2="36850"/>
                        <a14:foregroundMark x1="92404" y1="33092" x2="92404" y2="33092"/>
                        <a14:foregroundMark x1="92920" y1="30202" x2="92920" y2="30202"/>
                        <a14:foregroundMark x1="93732" y1="29913" x2="93732" y2="29913"/>
                        <a14:foregroundMark x1="89233" y1="42341" x2="89233" y2="42341"/>
                        <a14:foregroundMark x1="88127" y1="47399" x2="88127" y2="47399"/>
                        <a14:foregroundMark x1="76254" y1="13150" x2="76254" y2="13150"/>
                        <a14:foregroundMark x1="76032" y1="11416" x2="76032" y2="11416"/>
                        <a14:foregroundMark x1="77360" y1="15462" x2="77360" y2="15462"/>
                        <a14:foregroundMark x1="78466" y1="18497" x2="78466" y2="18497"/>
                        <a14:foregroundMark x1="78909" y1="20665" x2="78909" y2="20665"/>
                        <a14:foregroundMark x1="79572" y1="23121" x2="79572" y2="23121"/>
                        <a14:foregroundMark x1="80236" y1="25723" x2="80236" y2="25723"/>
                        <a14:foregroundMark x1="80973" y1="27890" x2="80973" y2="27890"/>
                        <a14:foregroundMark x1="66298" y1="69942" x2="66298" y2="69942"/>
                        <a14:foregroundMark x1="60472" y1="70231" x2="60472" y2="70231"/>
                        <a14:foregroundMark x1="55826" y1="70231" x2="55826" y2="70231"/>
                        <a14:foregroundMark x1="55605" y1="70376" x2="55605" y2="70376"/>
                        <a14:foregroundMark x1="55236" y1="70665" x2="55236" y2="70665"/>
                        <a14:foregroundMark x1="85103" y1="70376" x2="85103" y2="70376"/>
                        <a14:foregroundMark x1="91814" y1="69942" x2="91814" y2="69942"/>
                        <a14:foregroundMark x1="97493" y1="67341" x2="97493" y2="67341"/>
                        <a14:backgroundMark x1="63864" y1="36127" x2="63864" y2="36127"/>
                        <a14:backgroundMark x1="62979" y1="36561" x2="62979" y2="36561"/>
                        <a14:backgroundMark x1="74410" y1="25723" x2="74410" y2="25723"/>
                        <a14:backgroundMark x1="74410" y1="24855" x2="74410" y2="24855"/>
                        <a14:backgroundMark x1="85251" y1="36994" x2="85251" y2="36994"/>
                        <a14:backgroundMark x1="85693" y1="36127" x2="85693" y2="36127"/>
                        <a14:backgroundMark x1="86136" y1="37428" x2="86136" y2="37428"/>
                        <a14:backgroundMark x1="63643" y1="60260" x2="63643" y2="60260"/>
                        <a14:backgroundMark x1="63643" y1="60260" x2="63643" y2="60260"/>
                        <a14:backgroundMark x1="63643" y1="60260" x2="63643" y2="60260"/>
                        <a14:backgroundMark x1="63864" y1="61127" x2="63864" y2="61127"/>
                        <a14:backgroundMark x1="75295" y1="74566" x2="75295" y2="74566"/>
                        <a14:backgroundMark x1="9956" y1="15173" x2="9956" y2="15173"/>
                        <a14:backgroundMark x1="13274" y1="18353" x2="13274" y2="18353"/>
                        <a14:backgroundMark x1="8112" y1="30925" x2="8112" y2="30925"/>
                        <a14:backgroundMark x1="30236" y1="31358" x2="30236" y2="31358"/>
                        <a14:backgroundMark x1="25959" y1="18064" x2="25959" y2="18064"/>
                        <a14:backgroundMark x1="32817" y1="16908" x2="32817" y2="16908"/>
                        <a14:backgroundMark x1="41298" y1="33092" x2="41298" y2="33092"/>
                        <a14:backgroundMark x1="41519" y1="18064" x2="41519" y2="18064"/>
                        <a14:backgroundMark x1="47345" y1="15173" x2="47345" y2="15173"/>
                        <a14:backgroundMark x1="57227" y1="18064" x2="57227" y2="18064"/>
                        <a14:backgroundMark x1="76475" y1="27168" x2="76475" y2="27168"/>
                        <a14:backgroundMark x1="85103" y1="61561" x2="85103" y2="61561"/>
                        <a14:backgroundMark x1="85472" y1="60260" x2="85472" y2="60260"/>
                        <a14:backgroundMark x1="84735" y1="62861" x2="84735" y2="62861"/>
                        <a14:backgroundMark x1="85841" y1="58815" x2="85841" y2="58815"/>
                        <a14:backgroundMark x1="55752" y1="65896" x2="55752" y2="65896"/>
                        <a14:backgroundMark x1="76254" y1="72399" x2="76254" y2="72399"/>
                        <a14:backgroundMark x1="74189" y1="77746" x2="74189" y2="77746"/>
                      </a14:backgroundRemoval>
                    </a14:imgEffect>
                  </a14:imgLayer>
                </a14:imgProps>
              </a:ext>
              <a:ext uri="{28A0092B-C50C-407E-A947-70E740481C1C}">
                <a14:useLocalDpi xmlns:a14="http://schemas.microsoft.com/office/drawing/2010/main" val="0"/>
              </a:ext>
            </a:extLst>
          </a:blip>
          <a:stretch>
            <a:fillRect/>
          </a:stretch>
        </p:blipFill>
        <p:spPr>
          <a:xfrm>
            <a:off x="9525000" y="0"/>
            <a:ext cx="2632435" cy="1343397"/>
          </a:xfrm>
          <a:prstGeom prst="rect">
            <a:avLst/>
          </a:prstGeom>
        </p:spPr>
      </p:pic>
    </p:spTree>
    <p:extLst>
      <p:ext uri="{BB962C8B-B14F-4D97-AF65-F5344CB8AC3E}">
        <p14:creationId xmlns:p14="http://schemas.microsoft.com/office/powerpoint/2010/main" val="22826255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1" r:id="rId4"/>
  </p:sldLayoutIdLst>
  <p:hf hdr="0" dt="0"/>
  <p:txStyles>
    <p:titleStyle>
      <a:lvl1pPr algn="l" defTabSz="385763" rtl="0" eaLnBrk="1" latinLnBrk="0" hangingPunct="1">
        <a:lnSpc>
          <a:spcPct val="90000"/>
        </a:lnSpc>
        <a:spcBef>
          <a:spcPct val="0"/>
        </a:spcBef>
        <a:buNone/>
        <a:defRPr sz="1856" kern="1200">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sz="1181" kern="1200">
          <a:solidFill>
            <a:schemeClr val="tx1"/>
          </a:solidFill>
          <a:latin typeface="+mn-lt"/>
          <a:ea typeface="+mn-ea"/>
          <a:cs typeface="+mn-cs"/>
        </a:defRPr>
      </a:lvl1pPr>
      <a:lvl2pPr marL="289322" indent="-96441" algn="l" defTabSz="385763" rtl="0" eaLnBrk="1" latinLnBrk="0" hangingPunct="1">
        <a:lnSpc>
          <a:spcPct val="90000"/>
        </a:lnSpc>
        <a:spcBef>
          <a:spcPts val="211"/>
        </a:spcBef>
        <a:buFont typeface="Arial" panose="020B0604020202020204" pitchFamily="34" charset="0"/>
        <a:buChar char="•"/>
        <a:defRPr sz="1013" kern="1200">
          <a:solidFill>
            <a:schemeClr val="tx1"/>
          </a:solidFill>
          <a:latin typeface="+mn-lt"/>
          <a:ea typeface="+mn-ea"/>
          <a:cs typeface="+mn-cs"/>
        </a:defRPr>
      </a:lvl2pPr>
      <a:lvl3pPr marL="482204" indent="-96441" algn="l" defTabSz="385763" rtl="0" eaLnBrk="1" latinLnBrk="0" hangingPunct="1">
        <a:lnSpc>
          <a:spcPct val="90000"/>
        </a:lnSpc>
        <a:spcBef>
          <a:spcPts val="211"/>
        </a:spcBef>
        <a:buFont typeface="Arial" panose="020B0604020202020204" pitchFamily="34" charset="0"/>
        <a:buChar char="•"/>
        <a:defRPr sz="844" kern="1200">
          <a:solidFill>
            <a:schemeClr val="tx1"/>
          </a:solidFill>
          <a:latin typeface="+mn-lt"/>
          <a:ea typeface="+mn-ea"/>
          <a:cs typeface="+mn-cs"/>
        </a:defRPr>
      </a:lvl3pPr>
      <a:lvl4pPr marL="675085"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4pPr>
      <a:lvl5pPr marL="867966"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p:bodyStyle>
    <p:otherStyle>
      <a:defPPr>
        <a:defRPr lang="en-US"/>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mailto:jewish.network@nhs.net" TargetMode="External"/><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holocaustremembrance.com/resources/working-definitions-charters/working-definition-antisemitism"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599384" y="3579962"/>
            <a:ext cx="11322321" cy="1500038"/>
          </a:xfrm>
        </p:spPr>
        <p:txBody>
          <a:bodyPr lIns="91440" tIns="45720" rIns="91440" bIns="45720" anchor="t"/>
          <a:lstStyle/>
          <a:p>
            <a:r>
              <a:rPr lang="en-GB" dirty="0">
                <a:latin typeface="Arial"/>
                <a:cs typeface="Arial"/>
              </a:rPr>
              <a:t>NHS England Employers Guide to Judaism</a:t>
            </a:r>
            <a:br>
              <a:rPr lang="en-GB" dirty="0"/>
            </a:br>
            <a:br>
              <a:rPr lang="en-GB" dirty="0"/>
            </a:br>
            <a:r>
              <a:rPr lang="en-GB" dirty="0">
                <a:latin typeface="Arial"/>
                <a:cs typeface="Arial"/>
              </a:rPr>
              <a:t>September 2023</a:t>
            </a:r>
          </a:p>
        </p:txBody>
      </p:sp>
      <p:sp>
        <p:nvSpPr>
          <p:cNvPr id="7" name="TextBox 6">
            <a:extLst>
              <a:ext uri="{FF2B5EF4-FFF2-40B4-BE49-F238E27FC236}">
                <a16:creationId xmlns:a16="http://schemas.microsoft.com/office/drawing/2014/main" id="{E58D92D2-D3CB-4CC5-9727-590F3B7F6980}"/>
              </a:ext>
            </a:extLst>
          </p:cNvPr>
          <p:cNvSpPr txBox="1"/>
          <p:nvPr/>
        </p:nvSpPr>
        <p:spPr>
          <a:xfrm>
            <a:off x="599384" y="6463323"/>
            <a:ext cx="11855939" cy="276999"/>
          </a:xfrm>
          <a:prstGeom prst="rect">
            <a:avLst/>
          </a:prstGeom>
          <a:noFill/>
        </p:spPr>
        <p:txBody>
          <a:bodyPr wrap="square" rtlCol="0">
            <a:spAutoFit/>
          </a:bodyPr>
          <a:lstStyle/>
          <a:p>
            <a:r>
              <a:rPr lang="en-GB" sz="1200" i="1" dirty="0">
                <a:latin typeface="Arial" panose="020B0604020202020204" pitchFamily="34" charset="0"/>
                <a:cs typeface="Arial" panose="020B0604020202020204" pitchFamily="34" charset="0"/>
              </a:rPr>
              <a:t>Please note the guidelines issued in this pack have been adapted from the Civil Service Guide to Judaism  </a:t>
            </a:r>
          </a:p>
        </p:txBody>
      </p:sp>
    </p:spTree>
    <p:extLst>
      <p:ext uri="{BB962C8B-B14F-4D97-AF65-F5344CB8AC3E}">
        <p14:creationId xmlns:p14="http://schemas.microsoft.com/office/powerpoint/2010/main" val="420419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421103" y="443893"/>
            <a:ext cx="8756073" cy="365125"/>
          </a:xfrm>
        </p:spPr>
        <p:txBody>
          <a:bodyPr/>
          <a:lstStyle/>
          <a:p>
            <a:r>
              <a:rPr lang="en-GB" dirty="0"/>
              <a:t>Antisemitic Racism  </a:t>
            </a:r>
          </a:p>
        </p:txBody>
      </p:sp>
      <p:sp>
        <p:nvSpPr>
          <p:cNvPr id="3" name="Rectangle 2">
            <a:extLst>
              <a:ext uri="{FF2B5EF4-FFF2-40B4-BE49-F238E27FC236}">
                <a16:creationId xmlns:a16="http://schemas.microsoft.com/office/drawing/2014/main" id="{A94B49F6-084D-44B6-9C3B-E854345002AC}"/>
              </a:ext>
            </a:extLst>
          </p:cNvPr>
          <p:cNvSpPr/>
          <p:nvPr/>
        </p:nvSpPr>
        <p:spPr>
          <a:xfrm>
            <a:off x="421103" y="1260628"/>
            <a:ext cx="11294159" cy="4524315"/>
          </a:xfrm>
          <a:prstGeom prst="rect">
            <a:avLst/>
          </a:prstGeom>
        </p:spPr>
        <p:txBody>
          <a:bodyPr wrap="square" lIns="91440" tIns="45720" rIns="91440" bIns="45720" anchor="t">
            <a:spAutoFit/>
          </a:bodyPr>
          <a:lstStyle/>
          <a:p>
            <a:r>
              <a:rPr lang="en-GB" dirty="0">
                <a:latin typeface="Arial"/>
                <a:cs typeface="Arial"/>
              </a:rPr>
              <a:t>In 2018 the UK Government adopted the International Holocaust Remembrance Alliance’s working definition of antisemitism as stated below: </a:t>
            </a:r>
            <a:r>
              <a:rPr lang="en-GB" i="1" dirty="0">
                <a:latin typeface="Arial"/>
                <a:cs typeface="Arial"/>
              </a:rPr>
              <a:t>“Antisemitism is a certain perception of Jews, which may be expressed as hatred toward Jews. Rhetorical and physical manifestations of antisemitism are directed toward Jewish or non-Jewish individuals and/or their property, toward Jewish community institutions and religious facilities.” </a:t>
            </a:r>
            <a:endParaRPr lang="en-GB" i="1" dirty="0">
              <a:latin typeface="Arial" panose="020B0604020202020204" pitchFamily="34" charset="0"/>
              <a:cs typeface="Arial" panose="020B0604020202020204" pitchFamily="34" charset="0"/>
            </a:endParaRPr>
          </a:p>
          <a:p>
            <a:endParaRPr lang="en-GB" i="1" dirty="0">
              <a:latin typeface="Arial" panose="020B0604020202020204" pitchFamily="34" charset="0"/>
              <a:cs typeface="Arial" panose="020B0604020202020204" pitchFamily="34" charset="0"/>
            </a:endParaRPr>
          </a:p>
          <a:p>
            <a:r>
              <a:rPr lang="en-GB" dirty="0">
                <a:latin typeface="Arial"/>
                <a:cs typeface="Arial"/>
              </a:rPr>
              <a:t>The following examples may serve as illustrations: Manifestations might include the targeting of the state of Israel, conceived as a Jewish collectivity. However, criticism of Israel similar to that levelled against any other country cannot be regarded as antisemitic. Antisemitism frequently charges Jews with conspiring to harm humanity, and it is often used to blame Jews for “why things go wrong.” It is expressed in speech, writing, visual forms and action, and employs sinister stereotypes and negative character traits.</a:t>
            </a:r>
          </a:p>
          <a:p>
            <a:endParaRPr lang="en-GB" dirty="0">
              <a:latin typeface="Arial" panose="020B0604020202020204" pitchFamily="34" charset="0"/>
              <a:cs typeface="Arial" panose="020B0604020202020204" pitchFamily="34" charset="0"/>
            </a:endParaRPr>
          </a:p>
          <a:p>
            <a:r>
              <a:rPr lang="en-GB" dirty="0">
                <a:latin typeface="Arial"/>
                <a:ea typeface="+mn-lt"/>
                <a:cs typeface="+mn-lt"/>
              </a:rPr>
              <a:t>Under the Equalities Act 2010, being Jewish is both a protected characteristic of “religion &amp; belief” and “race”. Most commentary around this area refers to ‘ethnicity’ rather than race, but this is the most straightforward grounding we have as a community. This is important because ethnically Jewish people who do not practice Judaism can still be victims of discrimination and antisemitism. </a:t>
            </a:r>
            <a:endParaRPr lang="en-GB" dirty="0">
              <a:cs typeface="Calibri" panose="020F0502020204030204"/>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028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232114" y="350108"/>
            <a:ext cx="8756073" cy="365125"/>
          </a:xfrm>
        </p:spPr>
        <p:txBody>
          <a:bodyPr/>
          <a:lstStyle/>
          <a:p>
            <a:r>
              <a:rPr lang="en-GB" dirty="0"/>
              <a:t>Antisemitic Racism cont.   </a:t>
            </a:r>
          </a:p>
        </p:txBody>
      </p:sp>
      <p:sp>
        <p:nvSpPr>
          <p:cNvPr id="4" name="Rectangle 3">
            <a:extLst>
              <a:ext uri="{FF2B5EF4-FFF2-40B4-BE49-F238E27FC236}">
                <a16:creationId xmlns:a16="http://schemas.microsoft.com/office/drawing/2014/main" id="{06612913-FFF2-4F9D-94E7-110723680573}"/>
              </a:ext>
            </a:extLst>
          </p:cNvPr>
          <p:cNvSpPr/>
          <p:nvPr/>
        </p:nvSpPr>
        <p:spPr>
          <a:xfrm>
            <a:off x="153960" y="1164134"/>
            <a:ext cx="11566770" cy="5693866"/>
          </a:xfrm>
          <a:prstGeom prst="rect">
            <a:avLst/>
          </a:prstGeom>
        </p:spPr>
        <p:txBody>
          <a:bodyPr wrap="square" lIns="91440" tIns="45720" rIns="91440" bIns="45720" anchor="t">
            <a:spAutoFit/>
          </a:bodyPr>
          <a:lstStyle/>
          <a:p>
            <a:r>
              <a:rPr lang="en-GB" sz="1400" dirty="0">
                <a:latin typeface="Arial"/>
                <a:cs typeface="Arial"/>
              </a:rPr>
              <a:t>Contemporary examples of antisemitism in public life, the media and social media, schools, the workplace, and in the religious sphere could, taking into account the overall context, include, but are not limited to: </a:t>
            </a: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Calling for, aiding, or justifying the killing or harming of Jews in the name of a radical ideology or an extremist view of religion. </a:t>
            </a:r>
          </a:p>
          <a:p>
            <a:pPr marL="285750" indent="-285750">
              <a:buFont typeface="Arial" panose="020B0604020202020204" pitchFamily="34" charset="0"/>
              <a:buChar char="•"/>
            </a:pPr>
            <a:r>
              <a:rPr lang="en-GB" sz="1400" dirty="0">
                <a:latin typeface="Arial"/>
                <a:cs typeface="Arial"/>
              </a:rPr>
              <a:t>Making mendacious, dehumanising, demonising, or stereotypical allegations about Jews as such or the power of Jews as a collective - such as, especially but not exclusively, the myth about a world Jewish conspiracy or of Jews controlling the media, economy, government or other societal institutions.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Accusing Jews as a people of being responsible for real or imagined wrongdoing committed by a single Jewish person or group, or even for acts committed by non-Jews. </a:t>
            </a:r>
          </a:p>
          <a:p>
            <a:pPr marL="285750" indent="-285750">
              <a:buFont typeface="Arial" panose="020B0604020202020204" pitchFamily="34" charset="0"/>
              <a:buChar char="•"/>
            </a:pPr>
            <a:r>
              <a:rPr lang="en-GB" sz="1400" dirty="0">
                <a:latin typeface="Arial"/>
                <a:cs typeface="Arial"/>
              </a:rPr>
              <a:t>Denying the fact, scope, mechanisms (e.g. gas chambers) or intentionality of the genocide of the Jewish people at the hands of Nazi Germany and its supporters and accomplices during World War II (the Holocaust).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Accusing the Jews as a people, or Israel as a state, of inventing or exaggerating the Holocaust.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Accusing Jewish citizens of being more loyal to Israel, or to the alleged priorities of Jews worldwide, than to the interests of their own nations.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Denying the Jewish people their right to self-determination, e.g., by claiming that the existence of a State of Israel is a racist endeavour.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Applying double standards by requiring of it a behaviour not expected or demanded of any other democratic nation. </a:t>
            </a:r>
          </a:p>
          <a:p>
            <a:pPr marL="285750" indent="-285750">
              <a:buFont typeface="Arial" panose="020B0604020202020204" pitchFamily="34" charset="0"/>
              <a:buChar char="•"/>
            </a:pPr>
            <a:r>
              <a:rPr lang="en-GB" sz="1400" dirty="0">
                <a:latin typeface="Arial"/>
                <a:cs typeface="Arial"/>
              </a:rPr>
              <a:t>Using the symbols and images associated with classic antisemitism (e.g., claims of Jews killing Jesus or blood libel) to characterise Israel or Israelis.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Drawing comparisons of contemporary Israeli policy to that of the Nazis.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Holding Jews collectively responsible for actions of the state of Israel.</a:t>
            </a:r>
          </a:p>
          <a:p>
            <a:endParaRPr lang="en-GB"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sz="1400" dirty="0">
                <a:latin typeface="Arial" panose="020B0604020202020204" pitchFamily="34" charset="0"/>
                <a:cs typeface="Arial" panose="020B0604020202020204" pitchFamily="34" charset="0"/>
              </a:rPr>
              <a:t>Antisemitic acts are criminal when they are so defined by law (for example, denial of the Holocaust or distribution of antisemitic materials in some countries). </a:t>
            </a:r>
          </a:p>
          <a:p>
            <a:pPr marL="285750" indent="-285750">
              <a:buFont typeface="Wingdings" panose="05000000000000000000" pitchFamily="2" charset="2"/>
              <a:buChar char="Ø"/>
            </a:pPr>
            <a:r>
              <a:rPr lang="en-GB" sz="1400" dirty="0">
                <a:latin typeface="Arial" panose="020B0604020202020204" pitchFamily="34" charset="0"/>
                <a:cs typeface="Arial" panose="020B0604020202020204" pitchFamily="34" charset="0"/>
              </a:rPr>
              <a:t>Criminal acts are antisemitic when the targets of attacks, whether they are people or property – such as buildings, schools, places of worship and cemeteries – are selected because they are, or are perceived to be, Jewish or linked to Jews. </a:t>
            </a:r>
          </a:p>
          <a:p>
            <a:pPr marL="285750" indent="-285750">
              <a:buFont typeface="Wingdings" panose="05000000000000000000" pitchFamily="2" charset="2"/>
              <a:buChar char="Ø"/>
            </a:pPr>
            <a:r>
              <a:rPr lang="en-GB" sz="1400" dirty="0">
                <a:latin typeface="Arial" panose="020B0604020202020204" pitchFamily="34" charset="0"/>
                <a:cs typeface="Arial" panose="020B0604020202020204" pitchFamily="34" charset="0"/>
              </a:rPr>
              <a:t>Antisemitic discrimination is the denial to Jews of opportunities or services available to others and is illegal in many countries.</a:t>
            </a:r>
          </a:p>
          <a:p>
            <a:endParaRPr lang="en-GB" sz="1400" dirty="0"/>
          </a:p>
        </p:txBody>
      </p:sp>
    </p:spTree>
    <p:extLst>
      <p:ext uri="{BB962C8B-B14F-4D97-AF65-F5344CB8AC3E}">
        <p14:creationId xmlns:p14="http://schemas.microsoft.com/office/powerpoint/2010/main" val="183914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a:extLst>
              <a:ext uri="{FF2B5EF4-FFF2-40B4-BE49-F238E27FC236}">
                <a16:creationId xmlns:a16="http://schemas.microsoft.com/office/drawing/2014/main" id="{61216882-F3DE-4E79-B4F0-5804CB46F7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6428" y="2537255"/>
            <a:ext cx="918518" cy="91851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86209A4C-432C-4B2F-8180-1F9CC748D799}"/>
              </a:ext>
            </a:extLst>
          </p:cNvPr>
          <p:cNvSpPr/>
          <p:nvPr/>
        </p:nvSpPr>
        <p:spPr>
          <a:xfrm>
            <a:off x="3874051" y="2723231"/>
            <a:ext cx="5187571" cy="523220"/>
          </a:xfrm>
          <a:prstGeom prst="rect">
            <a:avLst/>
          </a:prstGeom>
        </p:spPr>
        <p:txBody>
          <a:bodyPr wrap="square">
            <a:spAutoFit/>
          </a:bodyPr>
          <a:lstStyle/>
          <a:p>
            <a:r>
              <a:rPr lang="en-GB" sz="2800" u="sng">
                <a:solidFill>
                  <a:srgbClr val="0078D4"/>
                </a:solidFill>
                <a:latin typeface="Segoe UI" panose="020B0502040204020203" pitchFamily="34" charset="0"/>
                <a:hlinkClick r:id="rId3"/>
              </a:rPr>
              <a:t>jewish.network@nhs.net</a:t>
            </a:r>
            <a:endParaRPr lang="en-GB" sz="2800"/>
          </a:p>
        </p:txBody>
      </p:sp>
    </p:spTree>
    <p:extLst>
      <p:ext uri="{BB962C8B-B14F-4D97-AF65-F5344CB8AC3E}">
        <p14:creationId xmlns:p14="http://schemas.microsoft.com/office/powerpoint/2010/main" val="144903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p:txBody>
          <a:bodyPr/>
          <a:lstStyle/>
          <a:p>
            <a:r>
              <a:rPr lang="en-GB" dirty="0"/>
              <a:t>Introduction </a:t>
            </a:r>
          </a:p>
        </p:txBody>
      </p:sp>
      <p:sp>
        <p:nvSpPr>
          <p:cNvPr id="3" name="Rectangle 2">
            <a:extLst>
              <a:ext uri="{FF2B5EF4-FFF2-40B4-BE49-F238E27FC236}">
                <a16:creationId xmlns:a16="http://schemas.microsoft.com/office/drawing/2014/main" id="{D6D93123-1AE6-4EC5-BFB7-2321BD18ED78}"/>
              </a:ext>
            </a:extLst>
          </p:cNvPr>
          <p:cNvSpPr/>
          <p:nvPr/>
        </p:nvSpPr>
        <p:spPr>
          <a:xfrm>
            <a:off x="276272" y="1480352"/>
            <a:ext cx="11639455" cy="3693319"/>
          </a:xfrm>
          <a:prstGeom prst="rect">
            <a:avLst/>
          </a:prstGeom>
        </p:spPr>
        <p:txBody>
          <a:bodyPr wrap="square" lIns="91440" tIns="45720" rIns="91440" bIns="45720" anchor="t">
            <a:spAutoFit/>
          </a:bodyPr>
          <a:lstStyle/>
          <a:p>
            <a:r>
              <a:rPr lang="en-GB" dirty="0">
                <a:latin typeface="Arial" panose="020B0604020202020204" pitchFamily="34" charset="0"/>
                <a:cs typeface="Arial" panose="020B0604020202020204" pitchFamily="34" charset="0"/>
              </a:rPr>
              <a:t>This slide pack is intended to serve as a general workplace guide to the main traditions and practices that Jewish employees may observe. </a:t>
            </a:r>
          </a:p>
          <a:p>
            <a:endParaRPr lang="en-GB" dirty="0">
              <a:latin typeface="Arial" panose="020B0604020202020204" pitchFamily="34" charset="0"/>
              <a:cs typeface="Arial" panose="020B0604020202020204" pitchFamily="34" charset="0"/>
            </a:endParaRPr>
          </a:p>
          <a:p>
            <a:r>
              <a:rPr lang="en-GB" dirty="0">
                <a:latin typeface="Arial"/>
                <a:cs typeface="Arial"/>
              </a:rPr>
              <a:t>Jewish employees may observe all, some, or none of the practices outlined. The Jewish community encompasses a huge range of identities, traditions, and levels of religious observance, and Jewish employees will often follow Jewish practice in different ways to one another. All employees should be aware that Jewish identity is not simply a matter of religious observance, it also covers culture, community, tradition, ethnicity and practice, and therefore patterns of observance do not necessarily mirror those of other religious groups. Any request by a Jewish employee for flexible working should be dealt with sensitively and on a case-by-case basis - what is suitable for one individual may not be suitable for another. If in doubt, please ask the Jewish Staff Network! Your interest will be appreciated, and we will be more than happy to explain how they can best be accommodated in line with business requirements. This guide covers the Jewish Sabbath, Jewish festivals, dietary requirements, death and bereavements, and modesty.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313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p:txBody>
          <a:bodyPr/>
          <a:lstStyle/>
          <a:p>
            <a:r>
              <a:rPr lang="en-GB" dirty="0"/>
              <a:t>Key Points </a:t>
            </a:r>
          </a:p>
        </p:txBody>
      </p:sp>
      <p:sp>
        <p:nvSpPr>
          <p:cNvPr id="4" name="Rectangle 3">
            <a:extLst>
              <a:ext uri="{FF2B5EF4-FFF2-40B4-BE49-F238E27FC236}">
                <a16:creationId xmlns:a16="http://schemas.microsoft.com/office/drawing/2014/main" id="{2B15F8C1-EC06-4308-ACD1-FDF3A2548128}"/>
              </a:ext>
            </a:extLst>
          </p:cNvPr>
          <p:cNvSpPr/>
          <p:nvPr/>
        </p:nvSpPr>
        <p:spPr>
          <a:xfrm>
            <a:off x="375137" y="1343137"/>
            <a:ext cx="11441725" cy="3970318"/>
          </a:xfrm>
          <a:prstGeom prst="rect">
            <a:avLst/>
          </a:prstGeom>
        </p:spPr>
        <p:txBody>
          <a:bodyPr wrap="square" lIns="91440" tIns="45720" rIns="91440" bIns="45720" anchor="t">
            <a:spAutoFit/>
          </a:bodyPr>
          <a:lstStyle/>
          <a:p>
            <a:pPr marL="285750" indent="-285750">
              <a:buFont typeface="Arial" panose="020B0604020202020204" pitchFamily="34" charset="0"/>
              <a:buChar char="•"/>
            </a:pPr>
            <a:r>
              <a:rPr lang="en-GB" dirty="0">
                <a:latin typeface="Arial"/>
                <a:cs typeface="Arial"/>
              </a:rPr>
              <a:t>Jewish NHS and Social Care staff may require flexible working arrangements to accommodate different elements of religion, culture and traditional practice. </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Many will observe Shabbat (the Sabbath), from Friday evenings to Saturday evenings, where work and travel is prohibited.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Many will also observe Jewish festivals and holy days where the same prohibitions apply, particularly the High Holy Days of Rosh Hashanah and Yom Kippur, which are usually around autumn time. </a:t>
            </a:r>
          </a:p>
          <a:p>
            <a:pPr marL="285750" indent="-285750">
              <a:buFont typeface="Arial" panose="020B0604020202020204" pitchFamily="34" charset="0"/>
              <a:buChar char="•"/>
            </a:pPr>
            <a:r>
              <a:rPr lang="en-GB" dirty="0">
                <a:latin typeface="Arial"/>
                <a:cs typeface="Arial"/>
              </a:rPr>
              <a:t>Some Jewish NHS and Social Care staff will follow Jewish dietary law, known as keeping kosher, and may require adjustments at work events as necessary. </a:t>
            </a: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Jewish bereavement ritual begins almost immediately after a loss, meaning a Jewish colleague may become unavailable at very short notice.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Some orthodox Jews observe strict modesty laws and therefore may prefer to avoid physical contact, such as handshaking, should they wish to do so. </a:t>
            </a:r>
          </a:p>
          <a:p>
            <a:pPr marL="285750" indent="-285750">
              <a:buFont typeface="Arial" panose="020B0604020202020204" pitchFamily="34" charset="0"/>
              <a:buChar char="•"/>
            </a:pPr>
            <a:r>
              <a:rPr lang="en-GB" dirty="0">
                <a:latin typeface="Arial"/>
                <a:cs typeface="Arial"/>
              </a:rPr>
              <a:t>The UK Government has adopted the IHRA Working Definition of Antisemitism, which serves as a guide to understanding and identifying antisemitism </a:t>
            </a:r>
            <a:r>
              <a:rPr lang="en-GB" dirty="0">
                <a:latin typeface="Arial"/>
                <a:cs typeface="Arial"/>
                <a:hlinkClick r:id="rId2"/>
              </a:rPr>
              <a:t>What is antisemitism? | IHRA (holocaustremembrance.com)</a:t>
            </a:r>
            <a:endParaRPr lang="en-GB" dirty="0">
              <a:latin typeface="Arial"/>
              <a:cs typeface="Arial"/>
            </a:endParaRPr>
          </a:p>
        </p:txBody>
      </p:sp>
    </p:spTree>
    <p:extLst>
      <p:ext uri="{BB962C8B-B14F-4D97-AF65-F5344CB8AC3E}">
        <p14:creationId xmlns:p14="http://schemas.microsoft.com/office/powerpoint/2010/main" val="3178565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388422" y="474346"/>
            <a:ext cx="8756073" cy="365125"/>
          </a:xfrm>
        </p:spPr>
        <p:txBody>
          <a:bodyPr/>
          <a:lstStyle/>
          <a:p>
            <a:r>
              <a:rPr lang="en-GB" dirty="0"/>
              <a:t>Friday Afternoons &amp; Shabbat (the Sabbath) </a:t>
            </a:r>
          </a:p>
        </p:txBody>
      </p:sp>
      <p:sp>
        <p:nvSpPr>
          <p:cNvPr id="4" name="Rectangle 3">
            <a:extLst>
              <a:ext uri="{FF2B5EF4-FFF2-40B4-BE49-F238E27FC236}">
                <a16:creationId xmlns:a16="http://schemas.microsoft.com/office/drawing/2014/main" id="{9D38F9EC-05BC-48DF-BDBF-178AEABD9733}"/>
              </a:ext>
            </a:extLst>
          </p:cNvPr>
          <p:cNvSpPr/>
          <p:nvPr/>
        </p:nvSpPr>
        <p:spPr>
          <a:xfrm>
            <a:off x="388422" y="1305341"/>
            <a:ext cx="11378705" cy="5078313"/>
          </a:xfrm>
          <a:prstGeom prst="rect">
            <a:avLst/>
          </a:prstGeom>
        </p:spPr>
        <p:txBody>
          <a:bodyPr wrap="square" lIns="91440" tIns="45720" rIns="91440" bIns="45720" anchor="t">
            <a:spAutoFit/>
          </a:bodyPr>
          <a:lstStyle/>
          <a:p>
            <a:r>
              <a:rPr lang="en-GB" dirty="0">
                <a:latin typeface="Arial"/>
                <a:cs typeface="Arial"/>
              </a:rPr>
              <a:t>Shabbat (the Sabbath) is the Jewish day of rest. </a:t>
            </a:r>
          </a:p>
          <a:p>
            <a:pPr marL="285750" indent="-285750">
              <a:buFont typeface="Arial" panose="020B0604020202020204" pitchFamily="34" charset="0"/>
              <a:buChar char="•"/>
            </a:pPr>
            <a:r>
              <a:rPr lang="en-GB" dirty="0">
                <a:latin typeface="Arial"/>
                <a:cs typeface="Arial"/>
              </a:rPr>
              <a:t>It runs from Friday sunset to Saturday after sunset every week. This means that the time that Shabbat starts and finishes fluctuates throughout the year. </a:t>
            </a:r>
          </a:p>
          <a:p>
            <a:pPr marL="285750" indent="-285750">
              <a:buFont typeface="Arial" panose="020B0604020202020204" pitchFamily="34" charset="0"/>
              <a:buChar char="•"/>
            </a:pPr>
            <a:r>
              <a:rPr lang="en-GB" dirty="0">
                <a:latin typeface="Arial"/>
                <a:cs typeface="Arial"/>
              </a:rPr>
              <a:t>In the winter, Shabbat can start from as early as 3:30pm in London on a Friday, whilst in summer Shabbat can finish as late as 10:30pm on a Saturday. Times will be slightly different for colleagues in other parts of the UK. Jewish law requires Jews to refrain from various acts of ‘work’ on Shabbat. Prohibited acts include travelling (other than by foot), cooking, writing, carrying, switching on and off electricity, using a telephone, and any transactions of a commercial nature including buying and selling. </a:t>
            </a:r>
          </a:p>
          <a:p>
            <a:pPr marL="285750" indent="-285750">
              <a:buFont typeface="Arial" panose="020B0604020202020204" pitchFamily="34" charset="0"/>
              <a:buChar char="•"/>
            </a:pPr>
            <a:r>
              <a:rPr lang="en-GB" dirty="0">
                <a:latin typeface="Arial"/>
                <a:cs typeface="Arial"/>
              </a:rPr>
              <a:t>Those who strictly observe Shabbat will therefore not work on Shabbat in any circumstances and will not be contactable. They will need to prepare all meals for Friday night and Saturday in advance of Shabbat commencing. </a:t>
            </a:r>
          </a:p>
          <a:p>
            <a:pPr marL="285750" indent="-285750">
              <a:buFont typeface="Arial" panose="020B0604020202020204" pitchFamily="34" charset="0"/>
              <a:buChar char="•"/>
            </a:pPr>
            <a:r>
              <a:rPr lang="en-GB" dirty="0">
                <a:latin typeface="Arial"/>
                <a:cs typeface="Arial"/>
              </a:rPr>
              <a:t>Jewish staff who are observant of Shabbat will need to leave work early on Fridays to ensure they are home from work by the time Shabbat starts. </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a:cs typeface="Arial"/>
              </a:rPr>
              <a:t>Most full-time staff will be open to the most convenient means of making up any time lost at other times. For those who are less religiously observant, Friday nights and Saturday mornings </a:t>
            </a:r>
            <a:r>
              <a:rPr lang="en-GB" i="1" dirty="0">
                <a:latin typeface="Arial"/>
                <a:cs typeface="Arial"/>
              </a:rPr>
              <a:t>may</a:t>
            </a:r>
            <a:r>
              <a:rPr lang="en-GB" dirty="0">
                <a:latin typeface="Arial"/>
                <a:cs typeface="Arial"/>
              </a:rPr>
              <a:t> still be an important part of Shabbat observance. It is traditional to have a family or communal dinner on Friday nights and/or attend synagogue on Saturday mornings. Staff may prioritise some aspects of Shabbat observance and not others.</a:t>
            </a:r>
          </a:p>
        </p:txBody>
      </p:sp>
    </p:spTree>
    <p:extLst>
      <p:ext uri="{BB962C8B-B14F-4D97-AF65-F5344CB8AC3E}">
        <p14:creationId xmlns:p14="http://schemas.microsoft.com/office/powerpoint/2010/main" val="5378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332636" y="414641"/>
            <a:ext cx="8756073" cy="365125"/>
          </a:xfrm>
        </p:spPr>
        <p:txBody>
          <a:bodyPr/>
          <a:lstStyle/>
          <a:p>
            <a:r>
              <a:rPr lang="en-GB" dirty="0"/>
              <a:t>Jewish Festivals </a:t>
            </a:r>
          </a:p>
        </p:txBody>
      </p:sp>
      <p:sp>
        <p:nvSpPr>
          <p:cNvPr id="3" name="Rectangle 2">
            <a:extLst>
              <a:ext uri="{FF2B5EF4-FFF2-40B4-BE49-F238E27FC236}">
                <a16:creationId xmlns:a16="http://schemas.microsoft.com/office/drawing/2014/main" id="{6D09841C-63CF-448E-B477-F7413AAC55A8}"/>
              </a:ext>
            </a:extLst>
          </p:cNvPr>
          <p:cNvSpPr/>
          <p:nvPr/>
        </p:nvSpPr>
        <p:spPr>
          <a:xfrm>
            <a:off x="332636" y="1217595"/>
            <a:ext cx="11365917" cy="4801314"/>
          </a:xfrm>
          <a:prstGeom prst="rect">
            <a:avLst/>
          </a:prstGeom>
        </p:spPr>
        <p:txBody>
          <a:bodyPr wrap="square" lIns="91440" tIns="45720" rIns="91440" bIns="45720" anchor="t">
            <a:spAutoFit/>
          </a:bodyPr>
          <a:lstStyle/>
          <a:p>
            <a:r>
              <a:rPr lang="en-GB" dirty="0">
                <a:latin typeface="Arial"/>
                <a:cs typeface="Arial"/>
              </a:rPr>
              <a:t>There are several Jewish festivals scattered throughout the year. These are times for religious and cultural celebration and mark events from the Bible, Jewish history and the seasonal cycle. Rituals are performed and traditions observed primarily at home and partially at the synagogue. Some of those have restrictions on working and travelling that are almost identical to Shabbat, including starting at sunset the previous day. </a:t>
            </a:r>
          </a:p>
          <a:p>
            <a:endParaRPr lang="en-GB" dirty="0">
              <a:latin typeface="Arial"/>
              <a:cs typeface="Arial"/>
            </a:endParaRPr>
          </a:p>
          <a:p>
            <a:r>
              <a:rPr lang="en-GB" dirty="0">
                <a:latin typeface="Arial"/>
                <a:cs typeface="Arial"/>
              </a:rPr>
              <a:t>Those that strictly observe these festivals may need to leave work a little early or want to work from home to make the most of working hours before the festival starts. </a:t>
            </a:r>
          </a:p>
          <a:p>
            <a:endParaRPr lang="en-GB" dirty="0">
              <a:latin typeface="Arial"/>
              <a:cs typeface="Arial"/>
            </a:endParaRPr>
          </a:p>
          <a:p>
            <a:r>
              <a:rPr lang="en-GB" dirty="0">
                <a:latin typeface="Arial"/>
                <a:cs typeface="Arial"/>
              </a:rPr>
              <a:t>In particular, the High Holy Days of Rosh Hashanah and Yom Kippur are observed by an overwhelming majority of Jews, and Jewish NHS and Social Care staff will require leave for these days. Yom Kippur, the Jewish Day of Atonement, is the most serious Jewish festival and includes a 25 hour fast. Many staff may require leave for the afternoon before Yom Kippur to prepare for the start of the fast that evening. </a:t>
            </a:r>
          </a:p>
          <a:p>
            <a:endParaRPr lang="en-GB" dirty="0">
              <a:latin typeface="Arial"/>
              <a:cs typeface="Arial"/>
            </a:endParaRPr>
          </a:p>
          <a:p>
            <a:r>
              <a:rPr lang="en-GB" dirty="0">
                <a:latin typeface="Arial"/>
                <a:cs typeface="Arial"/>
              </a:rPr>
              <a:t>The following festivals have restrictions on working and travelling, which observant Jews may follow. Some Jews, will observe fewer days of prohibited work than others depending on their level of observance and strand of Judaism. HR guidance for NHS England means there is no allowance for 'religious leave' and it must be taken from an individual's annual leave allocation.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855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6251517-6A7E-0582-F66F-9C146D098B72}"/>
              </a:ext>
            </a:extLst>
          </p:cNvPr>
          <p:cNvSpPr>
            <a:spLocks noGrp="1"/>
          </p:cNvSpPr>
          <p:nvPr>
            <p:ph type="ftr" sz="quarter" idx="3"/>
          </p:nvPr>
        </p:nvSpPr>
        <p:spPr/>
        <p:txBody>
          <a:bodyPr/>
          <a:lstStyle/>
          <a:p>
            <a:endParaRPr lang="en-US"/>
          </a:p>
        </p:txBody>
      </p:sp>
      <p:graphicFrame>
        <p:nvGraphicFramePr>
          <p:cNvPr id="4" name="Table 4">
            <a:extLst>
              <a:ext uri="{FF2B5EF4-FFF2-40B4-BE49-F238E27FC236}">
                <a16:creationId xmlns:a16="http://schemas.microsoft.com/office/drawing/2014/main" id="{31CD2C56-CDC4-37F7-90CB-958319F361A0}"/>
              </a:ext>
            </a:extLst>
          </p:cNvPr>
          <p:cNvGraphicFramePr>
            <a:graphicFrameLocks noGrp="1"/>
          </p:cNvGraphicFramePr>
          <p:nvPr>
            <p:extLst>
              <p:ext uri="{D42A27DB-BD31-4B8C-83A1-F6EECF244321}">
                <p14:modId xmlns:p14="http://schemas.microsoft.com/office/powerpoint/2010/main" val="1854987359"/>
              </p:ext>
            </p:extLst>
          </p:nvPr>
        </p:nvGraphicFramePr>
        <p:xfrm>
          <a:off x="-1910" y="706298"/>
          <a:ext cx="10551247" cy="5979160"/>
        </p:xfrm>
        <a:graphic>
          <a:graphicData uri="http://schemas.openxmlformats.org/drawingml/2006/table">
            <a:tbl>
              <a:tblPr firstRow="1" bandRow="1">
                <a:tableStyleId>{5C22544A-7EE6-4342-B048-85BDC9FD1C3A}</a:tableStyleId>
              </a:tblPr>
              <a:tblGrid>
                <a:gridCol w="2497605">
                  <a:extLst>
                    <a:ext uri="{9D8B030D-6E8A-4147-A177-3AD203B41FA5}">
                      <a16:colId xmlns:a16="http://schemas.microsoft.com/office/drawing/2014/main" val="1978199893"/>
                    </a:ext>
                  </a:extLst>
                </a:gridCol>
                <a:gridCol w="2505750">
                  <a:extLst>
                    <a:ext uri="{9D8B030D-6E8A-4147-A177-3AD203B41FA5}">
                      <a16:colId xmlns:a16="http://schemas.microsoft.com/office/drawing/2014/main" val="4084339686"/>
                    </a:ext>
                  </a:extLst>
                </a:gridCol>
                <a:gridCol w="2820735">
                  <a:extLst>
                    <a:ext uri="{9D8B030D-6E8A-4147-A177-3AD203B41FA5}">
                      <a16:colId xmlns:a16="http://schemas.microsoft.com/office/drawing/2014/main" val="1283303421"/>
                    </a:ext>
                  </a:extLst>
                </a:gridCol>
                <a:gridCol w="2727157">
                  <a:extLst>
                    <a:ext uri="{9D8B030D-6E8A-4147-A177-3AD203B41FA5}">
                      <a16:colId xmlns:a16="http://schemas.microsoft.com/office/drawing/2014/main" val="3980743044"/>
                    </a:ext>
                  </a:extLst>
                </a:gridCol>
              </a:tblGrid>
              <a:tr h="370840">
                <a:tc>
                  <a:txBody>
                    <a:bodyPr/>
                    <a:lstStyle/>
                    <a:p>
                      <a:endParaRPr lang="en-GB" sz="1600" dirty="0"/>
                    </a:p>
                  </a:txBody>
                  <a:tcPr/>
                </a:tc>
                <a:tc>
                  <a:txBody>
                    <a:bodyPr/>
                    <a:lstStyle/>
                    <a:p>
                      <a:r>
                        <a:rPr lang="en-GB" sz="1600" dirty="0"/>
                        <a:t>2023-2024</a:t>
                      </a:r>
                    </a:p>
                  </a:txBody>
                  <a:tcPr/>
                </a:tc>
                <a:tc>
                  <a:txBody>
                    <a:bodyPr/>
                    <a:lstStyle/>
                    <a:p>
                      <a:r>
                        <a:rPr lang="en-GB" sz="1600" dirty="0"/>
                        <a:t>2024-2025</a:t>
                      </a:r>
                    </a:p>
                  </a:txBody>
                  <a:tcPr/>
                </a:tc>
                <a:tc>
                  <a:txBody>
                    <a:bodyPr/>
                    <a:lstStyle/>
                    <a:p>
                      <a:r>
                        <a:rPr lang="en-GB" sz="1600" dirty="0"/>
                        <a:t>2025-2026</a:t>
                      </a:r>
                    </a:p>
                  </a:txBody>
                  <a:tcPr/>
                </a:tc>
                <a:extLst>
                  <a:ext uri="{0D108BD9-81ED-4DB2-BD59-A6C34878D82A}">
                    <a16:rowId xmlns:a16="http://schemas.microsoft.com/office/drawing/2014/main" val="1252417907"/>
                  </a:ext>
                </a:extLst>
              </a:tr>
              <a:tr h="370840">
                <a:tc>
                  <a:txBody>
                    <a:bodyPr/>
                    <a:lstStyle/>
                    <a:p>
                      <a:r>
                        <a:rPr lang="en-GB" sz="1600" dirty="0"/>
                        <a:t>Rosh </a:t>
                      </a:r>
                      <a:r>
                        <a:rPr lang="en-GB" sz="1600" dirty="0" err="1"/>
                        <a:t>Hashannah</a:t>
                      </a:r>
                      <a:endParaRPr lang="en-GB" sz="1600" dirty="0"/>
                    </a:p>
                  </a:txBody>
                  <a:tcPr/>
                </a:tc>
                <a:tc>
                  <a:txBody>
                    <a:bodyPr/>
                    <a:lstStyle/>
                    <a:p>
                      <a:r>
                        <a:rPr lang="en-GB" sz="1600" dirty="0"/>
                        <a:t>Sept 15th to Sept 17th 2023</a:t>
                      </a:r>
                    </a:p>
                  </a:txBody>
                  <a:tcPr/>
                </a:tc>
                <a:tc>
                  <a:txBody>
                    <a:bodyPr/>
                    <a:lstStyle/>
                    <a:p>
                      <a:r>
                        <a:rPr lang="en-GB" sz="1600" dirty="0"/>
                        <a:t>October 2nd to 4th 2024</a:t>
                      </a:r>
                    </a:p>
                  </a:txBody>
                  <a:tcPr/>
                </a:tc>
                <a:tc>
                  <a:txBody>
                    <a:bodyPr/>
                    <a:lstStyle/>
                    <a:p>
                      <a:r>
                        <a:rPr lang="en-GB" sz="1600" dirty="0"/>
                        <a:t>Sept 22nd to 24th 2025</a:t>
                      </a:r>
                    </a:p>
                  </a:txBody>
                  <a:tcPr/>
                </a:tc>
                <a:extLst>
                  <a:ext uri="{0D108BD9-81ED-4DB2-BD59-A6C34878D82A}">
                    <a16:rowId xmlns:a16="http://schemas.microsoft.com/office/drawing/2014/main" val="3901790601"/>
                  </a:ext>
                </a:extLst>
              </a:tr>
              <a:tr h="370840">
                <a:tc>
                  <a:txBody>
                    <a:bodyPr/>
                    <a:lstStyle/>
                    <a:p>
                      <a:r>
                        <a:rPr lang="en-GB" sz="1600" dirty="0"/>
                        <a:t>Yom Kippur</a:t>
                      </a:r>
                    </a:p>
                  </a:txBody>
                  <a:tcPr/>
                </a:tc>
                <a:tc>
                  <a:txBody>
                    <a:bodyPr/>
                    <a:lstStyle/>
                    <a:p>
                      <a:r>
                        <a:rPr lang="en-GB" sz="1600" dirty="0"/>
                        <a:t>Sept 24th to 25th 2023</a:t>
                      </a:r>
                    </a:p>
                  </a:txBody>
                  <a:tcPr/>
                </a:tc>
                <a:tc>
                  <a:txBody>
                    <a:bodyPr/>
                    <a:lstStyle/>
                    <a:p>
                      <a:r>
                        <a:rPr lang="en-GB" sz="1600" dirty="0"/>
                        <a:t>October 11th to 12th 2024</a:t>
                      </a:r>
                    </a:p>
                  </a:txBody>
                  <a:tcPr/>
                </a:tc>
                <a:tc>
                  <a:txBody>
                    <a:bodyPr/>
                    <a:lstStyle/>
                    <a:p>
                      <a:r>
                        <a:rPr lang="en-GB" sz="1600" dirty="0"/>
                        <a:t>October 1st to 2nd 2025</a:t>
                      </a:r>
                    </a:p>
                  </a:txBody>
                  <a:tcPr/>
                </a:tc>
                <a:extLst>
                  <a:ext uri="{0D108BD9-81ED-4DB2-BD59-A6C34878D82A}">
                    <a16:rowId xmlns:a16="http://schemas.microsoft.com/office/drawing/2014/main" val="402725207"/>
                  </a:ext>
                </a:extLst>
              </a:tr>
              <a:tr h="370840">
                <a:tc>
                  <a:txBody>
                    <a:bodyPr/>
                    <a:lstStyle/>
                    <a:p>
                      <a:r>
                        <a:rPr lang="en-GB" sz="1600" dirty="0"/>
                        <a:t>Sukkot</a:t>
                      </a:r>
                    </a:p>
                  </a:txBody>
                  <a:tcPr/>
                </a:tc>
                <a:tc>
                  <a:txBody>
                    <a:bodyPr/>
                    <a:lstStyle/>
                    <a:p>
                      <a:r>
                        <a:rPr lang="en-GB" sz="1600" dirty="0"/>
                        <a:t>Sept 29th to Oct 6th 2023</a:t>
                      </a:r>
                    </a:p>
                  </a:txBody>
                  <a:tcPr/>
                </a:tc>
                <a:tc>
                  <a:txBody>
                    <a:bodyPr/>
                    <a:lstStyle/>
                    <a:p>
                      <a:r>
                        <a:rPr lang="en-GB" sz="1600" dirty="0"/>
                        <a:t>October 16th to 23rd 2024</a:t>
                      </a:r>
                    </a:p>
                  </a:txBody>
                  <a:tcPr/>
                </a:tc>
                <a:tc>
                  <a:txBody>
                    <a:bodyPr/>
                    <a:lstStyle/>
                    <a:p>
                      <a:r>
                        <a:rPr lang="en-GB" sz="1600" dirty="0"/>
                        <a:t>October 6th to 13th 2025</a:t>
                      </a:r>
                    </a:p>
                  </a:txBody>
                  <a:tcPr/>
                </a:tc>
                <a:extLst>
                  <a:ext uri="{0D108BD9-81ED-4DB2-BD59-A6C34878D82A}">
                    <a16:rowId xmlns:a16="http://schemas.microsoft.com/office/drawing/2014/main" val="1383057703"/>
                  </a:ext>
                </a:extLst>
              </a:tr>
              <a:tr h="334210">
                <a:tc>
                  <a:txBody>
                    <a:bodyPr/>
                    <a:lstStyle/>
                    <a:p>
                      <a:r>
                        <a:rPr lang="en-GB" sz="1600" dirty="0"/>
                        <a:t>Shemini Atzeret</a:t>
                      </a:r>
                    </a:p>
                  </a:txBody>
                  <a:tcPr/>
                </a:tc>
                <a:tc>
                  <a:txBody>
                    <a:bodyPr/>
                    <a:lstStyle/>
                    <a:p>
                      <a:r>
                        <a:rPr lang="en-GB" sz="1600" dirty="0"/>
                        <a:t>October 6th to 7th 2023</a:t>
                      </a:r>
                    </a:p>
                  </a:txBody>
                  <a:tcPr/>
                </a:tc>
                <a:tc>
                  <a:txBody>
                    <a:bodyPr/>
                    <a:lstStyle/>
                    <a:p>
                      <a:r>
                        <a:rPr lang="en-GB" sz="1600" dirty="0"/>
                        <a:t>October 23rd to 24th 2024</a:t>
                      </a:r>
                    </a:p>
                  </a:txBody>
                  <a:tcPr/>
                </a:tc>
                <a:tc>
                  <a:txBody>
                    <a:bodyPr/>
                    <a:lstStyle/>
                    <a:p>
                      <a:r>
                        <a:rPr lang="en-GB" sz="1600" dirty="0"/>
                        <a:t>October 13th to 14th 2025</a:t>
                      </a:r>
                    </a:p>
                  </a:txBody>
                  <a:tcPr/>
                </a:tc>
                <a:extLst>
                  <a:ext uri="{0D108BD9-81ED-4DB2-BD59-A6C34878D82A}">
                    <a16:rowId xmlns:a16="http://schemas.microsoft.com/office/drawing/2014/main" val="4208936468"/>
                  </a:ext>
                </a:extLst>
              </a:tr>
              <a:tr h="370840">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GB" sz="1600" dirty="0"/>
                        <a:t>Simchat torah</a:t>
                      </a:r>
                    </a:p>
                  </a:txBody>
                  <a:tcPr/>
                </a:tc>
                <a:tc>
                  <a:txBody>
                    <a:bodyPr/>
                    <a:lstStyle/>
                    <a:p>
                      <a:r>
                        <a:rPr lang="en-GB" sz="1600" dirty="0"/>
                        <a:t>October 7th to 8th 2023</a:t>
                      </a:r>
                    </a:p>
                  </a:txBody>
                  <a:tcPr/>
                </a:tc>
                <a:tc>
                  <a:txBody>
                    <a:bodyPr/>
                    <a:lstStyle/>
                    <a:p>
                      <a:r>
                        <a:rPr lang="en-GB" sz="1600" dirty="0"/>
                        <a:t>October 24th to 25th 2024</a:t>
                      </a:r>
                    </a:p>
                  </a:txBody>
                  <a:tcPr/>
                </a:tc>
                <a:tc>
                  <a:txBody>
                    <a:bodyPr/>
                    <a:lstStyle/>
                    <a:p>
                      <a:r>
                        <a:rPr lang="en-GB" sz="1600" dirty="0"/>
                        <a:t>October 14th to 15th 2025</a:t>
                      </a:r>
                    </a:p>
                  </a:txBody>
                  <a:tcPr/>
                </a:tc>
                <a:extLst>
                  <a:ext uri="{0D108BD9-81ED-4DB2-BD59-A6C34878D82A}">
                    <a16:rowId xmlns:a16="http://schemas.microsoft.com/office/drawing/2014/main" val="4012228932"/>
                  </a:ext>
                </a:extLst>
              </a:tr>
              <a:tr h="370840">
                <a:tc>
                  <a:txBody>
                    <a:bodyPr/>
                    <a:lstStyle/>
                    <a:p>
                      <a:r>
                        <a:rPr lang="en-GB" sz="1600" dirty="0"/>
                        <a:t>Channukah</a:t>
                      </a:r>
                    </a:p>
                  </a:txBody>
                  <a:tcPr/>
                </a:tc>
                <a:tc>
                  <a:txBody>
                    <a:bodyPr/>
                    <a:lstStyle/>
                    <a:p>
                      <a:r>
                        <a:rPr lang="en-GB" sz="1600" dirty="0"/>
                        <a:t>December 7th to 15th 2023</a:t>
                      </a:r>
                    </a:p>
                  </a:txBody>
                  <a:tcPr/>
                </a:tc>
                <a:tc>
                  <a:txBody>
                    <a:bodyPr/>
                    <a:lstStyle/>
                    <a:p>
                      <a:r>
                        <a:rPr lang="en-GB" sz="1600" dirty="0"/>
                        <a:t>Dec 25th 2024 to Jan 6th 2025</a:t>
                      </a:r>
                    </a:p>
                  </a:txBody>
                  <a:tcPr/>
                </a:tc>
                <a:tc>
                  <a:txBody>
                    <a:bodyPr/>
                    <a:lstStyle/>
                    <a:p>
                      <a:r>
                        <a:rPr lang="en-GB" sz="1600" dirty="0"/>
                        <a:t>December 14th to 22nd 2025</a:t>
                      </a:r>
                    </a:p>
                  </a:txBody>
                  <a:tcPr/>
                </a:tc>
                <a:extLst>
                  <a:ext uri="{0D108BD9-81ED-4DB2-BD59-A6C34878D82A}">
                    <a16:rowId xmlns:a16="http://schemas.microsoft.com/office/drawing/2014/main" val="3153896843"/>
                  </a:ext>
                </a:extLst>
              </a:tr>
              <a:tr h="370840">
                <a:tc>
                  <a:txBody>
                    <a:bodyPr/>
                    <a:lstStyle/>
                    <a:p>
                      <a:r>
                        <a:rPr lang="en-GB" sz="1600" dirty="0"/>
                        <a:t>Tu </a:t>
                      </a:r>
                      <a:r>
                        <a:rPr lang="en-GB" sz="1600" dirty="0" err="1"/>
                        <a:t>B’Shevat</a:t>
                      </a:r>
                      <a:endParaRPr lang="en-GB" sz="1600" dirty="0"/>
                    </a:p>
                  </a:txBody>
                  <a:tcPr/>
                </a:tc>
                <a:tc>
                  <a:txBody>
                    <a:bodyPr/>
                    <a:lstStyle/>
                    <a:p>
                      <a:r>
                        <a:rPr lang="en-GB" sz="1600" dirty="0"/>
                        <a:t>January 24th to 25th 2024</a:t>
                      </a:r>
                    </a:p>
                  </a:txBody>
                  <a:tcPr/>
                </a:tc>
                <a:tc>
                  <a:txBody>
                    <a:bodyPr/>
                    <a:lstStyle/>
                    <a:p>
                      <a:r>
                        <a:rPr lang="en-GB" sz="1600" dirty="0"/>
                        <a:t>February 12th to 13th 2025</a:t>
                      </a:r>
                    </a:p>
                  </a:txBody>
                  <a:tcPr/>
                </a:tc>
                <a:tc>
                  <a:txBody>
                    <a:bodyPr/>
                    <a:lstStyle/>
                    <a:p>
                      <a:r>
                        <a:rPr lang="en-GB" sz="1600" dirty="0"/>
                        <a:t>February 1st to 2nd 2026</a:t>
                      </a:r>
                    </a:p>
                  </a:txBody>
                  <a:tcPr/>
                </a:tc>
                <a:extLst>
                  <a:ext uri="{0D108BD9-81ED-4DB2-BD59-A6C34878D82A}">
                    <a16:rowId xmlns:a16="http://schemas.microsoft.com/office/drawing/2014/main" val="942673653"/>
                  </a:ext>
                </a:extLst>
              </a:tr>
              <a:tr h="370840">
                <a:tc>
                  <a:txBody>
                    <a:bodyPr/>
                    <a:lstStyle/>
                    <a:p>
                      <a:r>
                        <a:rPr lang="en-GB" sz="1600" dirty="0"/>
                        <a:t>Holocaust memorial Day</a:t>
                      </a:r>
                    </a:p>
                  </a:txBody>
                  <a:tcPr/>
                </a:tc>
                <a:tc>
                  <a:txBody>
                    <a:bodyPr/>
                    <a:lstStyle/>
                    <a:p>
                      <a:r>
                        <a:rPr lang="en-GB" sz="1600" dirty="0"/>
                        <a:t>January 27th 2024</a:t>
                      </a:r>
                      <a:endParaRPr lang="en-GB" sz="1600" baseline="30000" dirty="0"/>
                    </a:p>
                  </a:txBody>
                  <a:tcPr/>
                </a:tc>
                <a:tc>
                  <a:txBody>
                    <a:bodyPr/>
                    <a:lstStyle/>
                    <a:p>
                      <a:r>
                        <a:rPr lang="en-GB" sz="1600" dirty="0"/>
                        <a:t>January 27th 2025</a:t>
                      </a:r>
                      <a:endParaRPr lang="en-GB" sz="1600" baseline="30000" dirty="0"/>
                    </a:p>
                  </a:txBody>
                  <a:tcPr/>
                </a:tc>
                <a:tc>
                  <a:txBody>
                    <a:bodyPr/>
                    <a:lstStyle/>
                    <a:p>
                      <a:r>
                        <a:rPr lang="en-GB" sz="1600" dirty="0"/>
                        <a:t>January 27th 2026</a:t>
                      </a:r>
                    </a:p>
                  </a:txBody>
                  <a:tcPr/>
                </a:tc>
                <a:extLst>
                  <a:ext uri="{0D108BD9-81ED-4DB2-BD59-A6C34878D82A}">
                    <a16:rowId xmlns:a16="http://schemas.microsoft.com/office/drawing/2014/main" val="3670537043"/>
                  </a:ext>
                </a:extLst>
              </a:tr>
              <a:tr h="370840">
                <a:tc>
                  <a:txBody>
                    <a:bodyPr/>
                    <a:lstStyle/>
                    <a:p>
                      <a:r>
                        <a:rPr lang="en-GB" sz="1600" dirty="0"/>
                        <a:t>Fast </a:t>
                      </a:r>
                      <a:r>
                        <a:rPr lang="en-GB" sz="1600" i="1" dirty="0"/>
                        <a:t>of</a:t>
                      </a:r>
                      <a:r>
                        <a:rPr lang="en-GB" sz="1600" dirty="0"/>
                        <a:t> Esther</a:t>
                      </a:r>
                    </a:p>
                  </a:txBody>
                  <a:tcPr/>
                </a:tc>
                <a:tc>
                  <a:txBody>
                    <a:bodyPr/>
                    <a:lstStyle/>
                    <a:p>
                      <a:r>
                        <a:rPr lang="en-GB" sz="1600" dirty="0"/>
                        <a:t>March 21st 2024</a:t>
                      </a:r>
                    </a:p>
                  </a:txBody>
                  <a:tcPr/>
                </a:tc>
                <a:tc>
                  <a:txBody>
                    <a:bodyPr/>
                    <a:lstStyle/>
                    <a:p>
                      <a:r>
                        <a:rPr lang="en-GB" sz="1600" dirty="0"/>
                        <a:t>March 13th 2025</a:t>
                      </a:r>
                    </a:p>
                  </a:txBody>
                  <a:tcPr/>
                </a:tc>
                <a:tc>
                  <a:txBody>
                    <a:bodyPr/>
                    <a:lstStyle/>
                    <a:p>
                      <a:r>
                        <a:rPr lang="en-GB" sz="1600" dirty="0"/>
                        <a:t>March 2nd 2026</a:t>
                      </a:r>
                    </a:p>
                  </a:txBody>
                  <a:tcPr/>
                </a:tc>
                <a:extLst>
                  <a:ext uri="{0D108BD9-81ED-4DB2-BD59-A6C34878D82A}">
                    <a16:rowId xmlns:a16="http://schemas.microsoft.com/office/drawing/2014/main" val="3779527041"/>
                  </a:ext>
                </a:extLst>
              </a:tr>
              <a:tr h="370840">
                <a:tc>
                  <a:txBody>
                    <a:bodyPr/>
                    <a:lstStyle/>
                    <a:p>
                      <a:r>
                        <a:rPr lang="en-GB" sz="1600" dirty="0"/>
                        <a:t>Purim</a:t>
                      </a:r>
                    </a:p>
                  </a:txBody>
                  <a:tcPr/>
                </a:tc>
                <a:tc>
                  <a:txBody>
                    <a:bodyPr/>
                    <a:lstStyle/>
                    <a:p>
                      <a:r>
                        <a:rPr lang="en-GB" sz="1600" dirty="0"/>
                        <a:t>March 23rd to 24th 2024</a:t>
                      </a:r>
                    </a:p>
                  </a:txBody>
                  <a:tcPr/>
                </a:tc>
                <a:tc>
                  <a:txBody>
                    <a:bodyPr/>
                    <a:lstStyle/>
                    <a:p>
                      <a:r>
                        <a:rPr lang="en-GB" sz="1600" dirty="0"/>
                        <a:t>March 13th to 15th 2025</a:t>
                      </a:r>
                    </a:p>
                  </a:txBody>
                  <a:tcPr/>
                </a:tc>
                <a:tc>
                  <a:txBody>
                    <a:bodyPr/>
                    <a:lstStyle/>
                    <a:p>
                      <a:r>
                        <a:rPr lang="en-GB" sz="1600" dirty="0"/>
                        <a:t>March 2nd to 3rd 2026</a:t>
                      </a:r>
                    </a:p>
                  </a:txBody>
                  <a:tcPr/>
                </a:tc>
                <a:extLst>
                  <a:ext uri="{0D108BD9-81ED-4DB2-BD59-A6C34878D82A}">
                    <a16:rowId xmlns:a16="http://schemas.microsoft.com/office/drawing/2014/main" val="4064614660"/>
                  </a:ext>
                </a:extLst>
              </a:tr>
              <a:tr h="370840">
                <a:tc>
                  <a:txBody>
                    <a:bodyPr/>
                    <a:lstStyle/>
                    <a:p>
                      <a:r>
                        <a:rPr lang="en-GB" sz="1600" dirty="0"/>
                        <a:t>Passover</a:t>
                      </a:r>
                    </a:p>
                  </a:txBody>
                  <a:tcPr/>
                </a:tc>
                <a:tc>
                  <a:txBody>
                    <a:bodyPr/>
                    <a:lstStyle/>
                    <a:p>
                      <a:r>
                        <a:rPr lang="en-GB" sz="1600" dirty="0"/>
                        <a:t>April 22nd to 30th 2024</a:t>
                      </a:r>
                    </a:p>
                  </a:txBody>
                  <a:tcPr/>
                </a:tc>
                <a:tc>
                  <a:txBody>
                    <a:bodyPr/>
                    <a:lstStyle/>
                    <a:p>
                      <a:r>
                        <a:rPr lang="en-GB" sz="1600" dirty="0"/>
                        <a:t>April 12th to 20th 2025</a:t>
                      </a:r>
                    </a:p>
                  </a:txBody>
                  <a:tcPr/>
                </a:tc>
                <a:tc>
                  <a:txBody>
                    <a:bodyPr/>
                    <a:lstStyle/>
                    <a:p>
                      <a:r>
                        <a:rPr lang="en-GB" sz="1600" dirty="0"/>
                        <a:t>April 1st to 9th 2026</a:t>
                      </a:r>
                    </a:p>
                  </a:txBody>
                  <a:tcPr/>
                </a:tc>
                <a:extLst>
                  <a:ext uri="{0D108BD9-81ED-4DB2-BD59-A6C34878D82A}">
                    <a16:rowId xmlns:a16="http://schemas.microsoft.com/office/drawing/2014/main" val="2610276976"/>
                  </a:ext>
                </a:extLst>
              </a:tr>
              <a:tr h="370840">
                <a:tc>
                  <a:txBody>
                    <a:bodyPr/>
                    <a:lstStyle/>
                    <a:p>
                      <a:r>
                        <a:rPr lang="en-GB" sz="1600" dirty="0"/>
                        <a:t>Yom </a:t>
                      </a:r>
                      <a:r>
                        <a:rPr lang="en-GB" sz="1600" dirty="0" err="1"/>
                        <a:t>Hashoah</a:t>
                      </a:r>
                      <a:r>
                        <a:rPr lang="en-GB" sz="1600" dirty="0"/>
                        <a:t> (Day of remembering the holocaust)</a:t>
                      </a:r>
                    </a:p>
                  </a:txBody>
                  <a:tcPr/>
                </a:tc>
                <a:tc>
                  <a:txBody>
                    <a:bodyPr/>
                    <a:lstStyle/>
                    <a:p>
                      <a:r>
                        <a:rPr lang="en-GB" sz="1600" dirty="0"/>
                        <a:t>May 5th to 6th 2024</a:t>
                      </a:r>
                    </a:p>
                  </a:txBody>
                  <a:tcPr/>
                </a:tc>
                <a:tc>
                  <a:txBody>
                    <a:bodyPr/>
                    <a:lstStyle/>
                    <a:p>
                      <a:r>
                        <a:rPr lang="en-GB" sz="1600" dirty="0"/>
                        <a:t>April 23rd to 24th 2025</a:t>
                      </a:r>
                    </a:p>
                  </a:txBody>
                  <a:tcPr/>
                </a:tc>
                <a:tc>
                  <a:txBody>
                    <a:bodyPr/>
                    <a:lstStyle/>
                    <a:p>
                      <a:r>
                        <a:rPr lang="en-GB" sz="1600" dirty="0"/>
                        <a:t>April 13th to 14th 2026</a:t>
                      </a:r>
                    </a:p>
                  </a:txBody>
                  <a:tcPr/>
                </a:tc>
                <a:extLst>
                  <a:ext uri="{0D108BD9-81ED-4DB2-BD59-A6C34878D82A}">
                    <a16:rowId xmlns:a16="http://schemas.microsoft.com/office/drawing/2014/main" val="114425171"/>
                  </a:ext>
                </a:extLst>
              </a:tr>
              <a:tr h="370840">
                <a:tc>
                  <a:txBody>
                    <a:bodyPr/>
                    <a:lstStyle/>
                    <a:p>
                      <a:r>
                        <a:rPr lang="en-GB" sz="1600" dirty="0"/>
                        <a:t>Shavuot</a:t>
                      </a:r>
                    </a:p>
                  </a:txBody>
                  <a:tcPr/>
                </a:tc>
                <a:tc>
                  <a:txBody>
                    <a:bodyPr/>
                    <a:lstStyle/>
                    <a:p>
                      <a:r>
                        <a:rPr lang="en-GB" sz="1600" dirty="0"/>
                        <a:t>June 11th to 13th 2024</a:t>
                      </a:r>
                    </a:p>
                  </a:txBody>
                  <a:tcPr/>
                </a:tc>
                <a:tc>
                  <a:txBody>
                    <a:bodyPr/>
                    <a:lstStyle/>
                    <a:p>
                      <a:r>
                        <a:rPr lang="en-GB" sz="1600" dirty="0"/>
                        <a:t>June 1st to 3rd 2025</a:t>
                      </a:r>
                    </a:p>
                  </a:txBody>
                  <a:tcPr/>
                </a:tc>
                <a:tc>
                  <a:txBody>
                    <a:bodyPr/>
                    <a:lstStyle/>
                    <a:p>
                      <a:r>
                        <a:rPr lang="en-GB" sz="1600" dirty="0"/>
                        <a:t>May 21st to 23rd 2026</a:t>
                      </a:r>
                    </a:p>
                  </a:txBody>
                  <a:tcPr/>
                </a:tc>
                <a:extLst>
                  <a:ext uri="{0D108BD9-81ED-4DB2-BD59-A6C34878D82A}">
                    <a16:rowId xmlns:a16="http://schemas.microsoft.com/office/drawing/2014/main" val="3449809100"/>
                  </a:ext>
                </a:extLst>
              </a:tr>
              <a:tr h="370840">
                <a:tc>
                  <a:txBody>
                    <a:bodyPr/>
                    <a:lstStyle/>
                    <a:p>
                      <a:r>
                        <a:rPr lang="en-GB" sz="1600" dirty="0"/>
                        <a:t>Tish </a:t>
                      </a:r>
                      <a:r>
                        <a:rPr lang="en-GB" sz="1600" dirty="0" err="1"/>
                        <a:t>B’Av</a:t>
                      </a:r>
                      <a:endParaRPr lang="en-GB" sz="1600" dirty="0"/>
                    </a:p>
                  </a:txBody>
                  <a:tcPr/>
                </a:tc>
                <a:tc>
                  <a:txBody>
                    <a:bodyPr/>
                    <a:lstStyle/>
                    <a:p>
                      <a:r>
                        <a:rPr lang="en-GB" sz="1600" dirty="0"/>
                        <a:t>August 12th to 13th 2024</a:t>
                      </a:r>
                    </a:p>
                  </a:txBody>
                  <a:tcPr/>
                </a:tc>
                <a:tc>
                  <a:txBody>
                    <a:bodyPr/>
                    <a:lstStyle/>
                    <a:p>
                      <a:r>
                        <a:rPr lang="en-GB" sz="1600" dirty="0"/>
                        <a:t>August 2nd to 3rd 2025</a:t>
                      </a:r>
                    </a:p>
                  </a:txBody>
                  <a:tcPr/>
                </a:tc>
                <a:tc>
                  <a:txBody>
                    <a:bodyPr/>
                    <a:lstStyle/>
                    <a:p>
                      <a:r>
                        <a:rPr lang="en-GB" sz="1600" dirty="0"/>
                        <a:t>July 22nd to 23rd 2026</a:t>
                      </a:r>
                    </a:p>
                  </a:txBody>
                  <a:tcPr/>
                </a:tc>
                <a:extLst>
                  <a:ext uri="{0D108BD9-81ED-4DB2-BD59-A6C34878D82A}">
                    <a16:rowId xmlns:a16="http://schemas.microsoft.com/office/drawing/2014/main" val="2438571337"/>
                  </a:ext>
                </a:extLst>
              </a:tr>
            </a:tbl>
          </a:graphicData>
        </a:graphic>
      </p:graphicFrame>
    </p:spTree>
    <p:extLst>
      <p:ext uri="{BB962C8B-B14F-4D97-AF65-F5344CB8AC3E}">
        <p14:creationId xmlns:p14="http://schemas.microsoft.com/office/powerpoint/2010/main" val="369360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443129" y="357923"/>
            <a:ext cx="3488009" cy="365125"/>
          </a:xfrm>
        </p:spPr>
        <p:txBody>
          <a:bodyPr/>
          <a:lstStyle/>
          <a:p>
            <a:r>
              <a:rPr lang="en-GB" dirty="0"/>
              <a:t>Dietary Requirements</a:t>
            </a:r>
          </a:p>
        </p:txBody>
      </p:sp>
      <p:sp>
        <p:nvSpPr>
          <p:cNvPr id="3" name="Rectangle 2">
            <a:extLst>
              <a:ext uri="{FF2B5EF4-FFF2-40B4-BE49-F238E27FC236}">
                <a16:creationId xmlns:a16="http://schemas.microsoft.com/office/drawing/2014/main" id="{907A3EC2-927C-4C85-8CD5-7924EDB832BC}"/>
              </a:ext>
            </a:extLst>
          </p:cNvPr>
          <p:cNvSpPr/>
          <p:nvPr/>
        </p:nvSpPr>
        <p:spPr>
          <a:xfrm>
            <a:off x="332154" y="1131850"/>
            <a:ext cx="11527692" cy="5078313"/>
          </a:xfrm>
          <a:prstGeom prst="rect">
            <a:avLst/>
          </a:prstGeom>
        </p:spPr>
        <p:txBody>
          <a:bodyPr wrap="square" lIns="91440" tIns="45720" rIns="91440" bIns="45720" anchor="t">
            <a:spAutoFit/>
          </a:bodyPr>
          <a:lstStyle/>
          <a:p>
            <a:r>
              <a:rPr lang="en-GB" dirty="0">
                <a:latin typeface="Arial"/>
                <a:cs typeface="Arial"/>
              </a:rPr>
              <a:t>Judaism has several dietary laws associated with it, known as keeping kosher. These rules prohibit eating certain meat, fish and seafood, and mandate the separation of milk and meat in meals, and a requirement for kosher animals to be killed in a process defined in Jewish law. </a:t>
            </a:r>
          </a:p>
          <a:p>
            <a:endParaRPr lang="en-GB" dirty="0">
              <a:latin typeface="Arial"/>
              <a:cs typeface="Arial"/>
            </a:endParaRPr>
          </a:p>
          <a:p>
            <a:r>
              <a:rPr lang="en-GB" dirty="0">
                <a:latin typeface="Arial"/>
                <a:cs typeface="Arial"/>
              </a:rPr>
              <a:t>Jews observe these laws in a wide variety of ways. Some Jews will simply not eat pork and shellfish, others will eat kosher meat at home but eat vegetarian food produced in an unsupervised kitchen, whilst others will follow a diet that requires that all prepared food be produced in strictly regulated and supervised environments. When planning events that involve food or even when, for example, eating lunch with or offering food to a Jewish colleague, you should be aware that some may not eat non-kosher food in any circumstances. You should always check what a colleague’s kosher dietary requirements are and make the necessary amendments to ensure the inclusion of Jewish colleagues. In some cases, this may mean providing a pescatarian, vegetarian or vegan option, but for others a meal or any products will need to be labelled as strictly kosher rather than simply containing no prohibited ingredients and therefore will need to be ordered separately.  You should always ask.</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a:cs typeface="Arial"/>
              </a:rPr>
              <a:t>If planning a meeting at which refreshments are served, you might wish to consider providing uncut fruit which can be easily cleaned of bugs, such as apples, pears, citrus fruit and grapes. Plain tea and coffee served in disposable cups may also be served. Consider that some Jewish colleagues will not eat from shared crockery or cutlery, due to the risk that they may have come into contact with non-kosher food.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512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232114" y="350108"/>
            <a:ext cx="8756073" cy="365125"/>
          </a:xfrm>
        </p:spPr>
        <p:txBody>
          <a:bodyPr/>
          <a:lstStyle/>
          <a:p>
            <a:r>
              <a:rPr lang="en-GB" dirty="0"/>
              <a:t>Death and Bereavement</a:t>
            </a:r>
          </a:p>
        </p:txBody>
      </p:sp>
      <p:sp>
        <p:nvSpPr>
          <p:cNvPr id="5" name="Rectangle 4">
            <a:extLst>
              <a:ext uri="{FF2B5EF4-FFF2-40B4-BE49-F238E27FC236}">
                <a16:creationId xmlns:a16="http://schemas.microsoft.com/office/drawing/2014/main" id="{CD255AFC-6006-4622-88EA-C2AC2566145C}"/>
              </a:ext>
            </a:extLst>
          </p:cNvPr>
          <p:cNvSpPr/>
          <p:nvPr/>
        </p:nvSpPr>
        <p:spPr>
          <a:xfrm>
            <a:off x="609600" y="1280613"/>
            <a:ext cx="10903131" cy="3693319"/>
          </a:xfrm>
          <a:prstGeom prst="rect">
            <a:avLst/>
          </a:prstGeom>
        </p:spPr>
        <p:txBody>
          <a:bodyPr wrap="square" lIns="91440" tIns="45720" rIns="91440" bIns="45720" anchor="t">
            <a:spAutoFit/>
          </a:bodyPr>
          <a:lstStyle/>
          <a:p>
            <a:r>
              <a:rPr lang="en-GB" dirty="0">
                <a:latin typeface="Arial" panose="020B0604020202020204" pitchFamily="34" charset="0"/>
                <a:cs typeface="Arial" panose="020B0604020202020204" pitchFamily="34" charset="0"/>
              </a:rPr>
              <a:t>Jews have a very specific set of rules and rituals around death. Judaism requires that funerals take place as soon as possible after death, ideally within 24-48 hours. The closest relatives of the deceased will then begin a week-long mourning period (known as ‘sitting shiva’) immediately afterwards. This means that any Jewish colleagues who suffer a bereavement may need to stop work immediately, or at extremely short notice. </a:t>
            </a:r>
          </a:p>
          <a:p>
            <a:endParaRPr lang="en-GB" dirty="0">
              <a:latin typeface="Arial" panose="020B0604020202020204" pitchFamily="34" charset="0"/>
              <a:cs typeface="Arial" panose="020B0604020202020204" pitchFamily="34" charset="0"/>
            </a:endParaRPr>
          </a:p>
          <a:p>
            <a:r>
              <a:rPr lang="en-GB" dirty="0">
                <a:latin typeface="Arial"/>
                <a:cs typeface="Arial"/>
              </a:rPr>
              <a:t>During the shiva period, those that are direct relatives of the deceased stay at home, to be visited and comforted by friends and relatives. Special evening prayers also occur. Therefore, those that lose close relatives may not be able to come to work for a week after the burial. NHS England departments should have special leave arrangements which can accommodate this. Some Jews will also observe restrictions associated with the mourning process over a longer period. There is a 30 day period and a year-long period where different restrictions are observed. Restrictions can include not shaving, not buying new clothes, not listening to music or going out socially.</a:t>
            </a:r>
          </a:p>
        </p:txBody>
      </p:sp>
    </p:spTree>
    <p:extLst>
      <p:ext uri="{BB962C8B-B14F-4D97-AF65-F5344CB8AC3E}">
        <p14:creationId xmlns:p14="http://schemas.microsoft.com/office/powerpoint/2010/main" val="3839712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7088-92C9-416A-97D1-EAC634068837}"/>
              </a:ext>
            </a:extLst>
          </p:cNvPr>
          <p:cNvSpPr>
            <a:spLocks noGrp="1"/>
          </p:cNvSpPr>
          <p:nvPr>
            <p:ph type="title"/>
          </p:nvPr>
        </p:nvSpPr>
        <p:spPr>
          <a:xfrm>
            <a:off x="333714" y="623647"/>
            <a:ext cx="8756073" cy="365125"/>
          </a:xfrm>
        </p:spPr>
        <p:txBody>
          <a:bodyPr/>
          <a:lstStyle/>
          <a:p>
            <a:r>
              <a:rPr lang="en-GB" dirty="0"/>
              <a:t>Modesty </a:t>
            </a:r>
          </a:p>
        </p:txBody>
      </p:sp>
      <p:sp>
        <p:nvSpPr>
          <p:cNvPr id="5" name="Rectangle 4">
            <a:extLst>
              <a:ext uri="{FF2B5EF4-FFF2-40B4-BE49-F238E27FC236}">
                <a16:creationId xmlns:a16="http://schemas.microsoft.com/office/drawing/2014/main" id="{CD255AFC-6006-4622-88EA-C2AC2566145C}"/>
              </a:ext>
            </a:extLst>
          </p:cNvPr>
          <p:cNvSpPr/>
          <p:nvPr/>
        </p:nvSpPr>
        <p:spPr>
          <a:xfrm>
            <a:off x="966651" y="1726090"/>
            <a:ext cx="10154195" cy="3139321"/>
          </a:xfrm>
          <a:prstGeom prst="rect">
            <a:avLst/>
          </a:prstGeom>
        </p:spPr>
        <p:txBody>
          <a:bodyPr wrap="square">
            <a:spAutoFit/>
          </a:bodyPr>
          <a:lstStyle/>
          <a:p>
            <a:r>
              <a:rPr lang="en-GB" dirty="0">
                <a:latin typeface="Arial" panose="020B0604020202020204" pitchFamily="34" charset="0"/>
                <a:cs typeface="Arial" panose="020B0604020202020204" pitchFamily="34" charset="0"/>
              </a:rPr>
              <a:t>Some observant Jews observe a prohibition on physical contact between themselves and those who are neither related to them nor of the same gender. It would be considerate to allow these Jewish colleagues to initiate any contact such as shaking hands, should they wish to do so. If you are unsure, it is advisable to talk it through sensitively with the person in question, who will appreciate being asked.</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Some Jewish colleagues will observe strict clothing rules and where uniforms are required at work consideration should be made of these rules.  Strictly religious women may for example wear wigs or cover all of their hair all of the time and may not be permitted to wear trousers.  Speaking with your colleagues in a sensitive way about clothing and uniform and their religious requirements will be helpful.</a:t>
            </a:r>
          </a:p>
        </p:txBody>
      </p:sp>
    </p:spTree>
    <p:extLst>
      <p:ext uri="{BB962C8B-B14F-4D97-AF65-F5344CB8AC3E}">
        <p14:creationId xmlns:p14="http://schemas.microsoft.com/office/powerpoint/2010/main" val="1010349880"/>
      </p:ext>
    </p:extLst>
  </p:cSld>
  <p:clrMapOvr>
    <a:masterClrMapping/>
  </p:clrMapOvr>
</p:sld>
</file>

<file path=ppt/theme/theme1.xml><?xml version="1.0" encoding="utf-8"?>
<a:theme xmlns:a="http://schemas.openxmlformats.org/drawingml/2006/main" name="Jewish Staff Network 2021">
  <a:themeElements>
    <a:clrScheme name="NHS Improvement">
      <a:dk1>
        <a:srgbClr val="000000"/>
      </a:dk1>
      <a:lt1>
        <a:srgbClr val="FFFFFF"/>
      </a:lt1>
      <a:dk2>
        <a:srgbClr val="003087"/>
      </a:dk2>
      <a:lt2>
        <a:srgbClr val="005EB8"/>
      </a:lt2>
      <a:accent1>
        <a:srgbClr val="005EB8"/>
      </a:accent1>
      <a:accent2>
        <a:srgbClr val="41B6E6"/>
      </a:accent2>
      <a:accent3>
        <a:srgbClr val="768692"/>
      </a:accent3>
      <a:accent4>
        <a:srgbClr val="00A499"/>
      </a:accent4>
      <a:accent5>
        <a:srgbClr val="006747"/>
      </a:accent5>
      <a:accent6>
        <a:srgbClr val="00A9CE"/>
      </a:accent6>
      <a:hlink>
        <a:srgbClr val="0072CE"/>
      </a:hlink>
      <a:folHlink>
        <a:srgbClr val="41B6E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ewish Staff Network 2021" id="{D02216C1-ABA4-41E6-B4AE-3AF44BDE2C66}" vid="{F510EC35-1C3E-4886-A06F-AFD62A1216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22FDEF39DDA24196C892065AA7AD9A" ma:contentTypeVersion="15" ma:contentTypeDescription="Create a new document." ma:contentTypeScope="" ma:versionID="85b45f1d27d41a600793ecc31e469338">
  <xsd:schema xmlns:xsd="http://www.w3.org/2001/XMLSchema" xmlns:xs="http://www.w3.org/2001/XMLSchema" xmlns:p="http://schemas.microsoft.com/office/2006/metadata/properties" xmlns:ns2="d17e4708-44d0-4662-a5f2-d21537f8c84a" xmlns:ns3="f4986d1c-15da-45cf-aac7-90ee719e52c8" xmlns:ns4="cccaf3ac-2de9-44d4-aa31-54302fceb5f7" targetNamespace="http://schemas.microsoft.com/office/2006/metadata/properties" ma:root="true" ma:fieldsID="466940ac2e149fa01925b3c962d6e40a" ns2:_="" ns3:_="" ns4:_="">
    <xsd:import namespace="d17e4708-44d0-4662-a5f2-d21537f8c84a"/>
    <xsd:import namespace="f4986d1c-15da-45cf-aac7-90ee719e52c8"/>
    <xsd:import namespace="cccaf3ac-2de9-44d4-aa31-54302fceb5f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ObjectDetectorVersions" minOccurs="0"/>
                <xsd:element ref="ns3:SharedWithUsers" minOccurs="0"/>
                <xsd:element ref="ns3:SharedWithDetails" minOccurs="0"/>
                <xsd:element ref="ns2:lcf76f155ced4ddcb4097134ff3c332f" minOccurs="0"/>
                <xsd:element ref="ns4:TaxCatchAll" minOccurs="0"/>
                <xsd:element ref="ns2:MediaServiceDateTaken"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7e4708-44d0-4662-a5f2-d21537f8c8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MediaLengthInSeconds" ma:hidden="true" ma:internalName="MediaLengthInSeconds" ma:readOnly="true">
      <xsd:simpleType>
        <xsd:restriction base="dms:Unknow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0bdb-28a8-4814-9fb9-624c17c095fc"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4986d1c-15da-45cf-aac7-90ee719e52c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caf3ac-2de9-44d4-aa31-54302fceb5f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dbf97e9-29f9-454c-9f13-e689a49f12f3}" ma:internalName="TaxCatchAll" ma:showField="CatchAllData" ma:web="f4986d1c-15da-45cf-aac7-90ee719e52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ccaf3ac-2de9-44d4-aa31-54302fceb5f7" xsi:nil="true"/>
    <lcf76f155ced4ddcb4097134ff3c332f xmlns="d17e4708-44d0-4662-a5f2-d21537f8c84a">
      <Terms xmlns="http://schemas.microsoft.com/office/infopath/2007/PartnerControls"/>
    </lcf76f155ced4ddcb4097134ff3c332f>
    <SharedWithUsers xmlns="f4986d1c-15da-45cf-aac7-90ee719e52c8">
      <UserInfo>
        <DisplayName>CHINEKA, Rita (NHS FRIMLEY ICB - D4U1Y)</DisplayName>
        <AccountId>114</AccountId>
        <AccountType/>
      </UserInfo>
      <UserInfo>
        <DisplayName>NATALIE JAMES</DisplayName>
        <AccountId>115</AccountId>
        <AccountType/>
      </UserInfo>
      <UserInfo>
        <DisplayName>MCIVOR, Megan (DEPARTMENT OF HEALTH AND SOCIAL CARE)</DisplayName>
        <AccountId>116</AccountId>
        <AccountType/>
      </UserInfo>
    </SharedWithUsers>
  </documentManagement>
</p:properties>
</file>

<file path=customXml/itemProps1.xml><?xml version="1.0" encoding="utf-8"?>
<ds:datastoreItem xmlns:ds="http://schemas.openxmlformats.org/officeDocument/2006/customXml" ds:itemID="{3D9C3EA8-FA8C-4F8F-8C5D-CF655D331911}"/>
</file>

<file path=customXml/itemProps2.xml><?xml version="1.0" encoding="utf-8"?>
<ds:datastoreItem xmlns:ds="http://schemas.openxmlformats.org/officeDocument/2006/customXml" ds:itemID="{4F5180E6-4223-471A-B7B9-C6040A0EBF47}">
  <ds:schemaRefs>
    <ds:schemaRef ds:uri="http://schemas.microsoft.com/sharepoint/v3/contenttype/forms"/>
  </ds:schemaRefs>
</ds:datastoreItem>
</file>

<file path=customXml/itemProps3.xml><?xml version="1.0" encoding="utf-8"?>
<ds:datastoreItem xmlns:ds="http://schemas.openxmlformats.org/officeDocument/2006/customXml" ds:itemID="{A3480A9F-7385-466A-AEDC-E7B0998F4909}">
  <ds:schemaRefs>
    <ds:schemaRef ds:uri="cccaf3ac-2de9-44d4-aa31-54302fceb5f7"/>
    <ds:schemaRef ds:uri="http://schemas.microsoft.com/office/infopath/2007/PartnerControls"/>
    <ds:schemaRef ds:uri="http://purl.org/dc/terms/"/>
    <ds:schemaRef ds:uri="http://schemas.microsoft.com/office/2006/metadata/properties"/>
    <ds:schemaRef ds:uri="243524a1-5907-42fd-a689-0caf48f7b1b6"/>
    <ds:schemaRef ds:uri="http://www.w3.org/XML/1998/namespace"/>
    <ds:schemaRef ds:uri="43cb901f-054e-4122-8df0-1194eb646d8c"/>
    <ds:schemaRef ds:uri="http://purl.org/dc/dcmitype/"/>
    <ds:schemaRef ds:uri="http://schemas.microsoft.com/office/2006/documentManagement/types"/>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1283</TotalTime>
  <Words>2344</Words>
  <Application>Microsoft Office PowerPoint</Application>
  <PresentationFormat>Widescreen</PresentationFormat>
  <Paragraphs>91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Jewish Staff Network 2021</vt:lpstr>
      <vt:lpstr>NHS England Employers Guide to Judaism  September 2023</vt:lpstr>
      <vt:lpstr>Introduction </vt:lpstr>
      <vt:lpstr>Key Points </vt:lpstr>
      <vt:lpstr>Friday Afternoons &amp; Shabbat (the Sabbath) </vt:lpstr>
      <vt:lpstr>Jewish Festivals </vt:lpstr>
      <vt:lpstr>PowerPoint Presentation</vt:lpstr>
      <vt:lpstr>Dietary Requirements</vt:lpstr>
      <vt:lpstr>Death and Bereavement</vt:lpstr>
      <vt:lpstr>Modesty </vt:lpstr>
      <vt:lpstr>Antisemitic Racism  </vt:lpstr>
      <vt:lpstr>Antisemitic Racism cont.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BURROWS, Ann (NHS ENGLAND &amp; NHS IMPROVEMENT - X24)</dc:creator>
  <cp:lastModifiedBy>Rachel Snow-Miller</cp:lastModifiedBy>
  <cp:revision>237</cp:revision>
  <dcterms:created xsi:type="dcterms:W3CDTF">2021-09-23T09:35:19Z</dcterms:created>
  <dcterms:modified xsi:type="dcterms:W3CDTF">2024-01-10T15:58:19Z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0x010100C022FDEF39DDA24196C892065AA7AD9A</vt:lpwstr>
  </property>
  <property fmtid="{D5CDD505-2E9C-101B-9397-08002B2CF9AE}" pid="3" name="MediaServiceImageTags">
    <vt:lpwstr/>
  </property>
</Properties>
</file>