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sldIdLst>
    <p:sldId id="25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49"/>
    <p:restoredTop sz="94720"/>
  </p:normalViewPr>
  <p:slideViewPr>
    <p:cSldViewPr snapToGrid="0" snapToObjects="1">
      <p:cViewPr>
        <p:scale>
          <a:sx n="86" d="100"/>
          <a:sy n="86" d="100"/>
        </p:scale>
        <p:origin x="229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E8AFF-A02C-F043-B9C1-5CD9C13D7AF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D3C33-0D26-1D4D-8462-1A3E81CAE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53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69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hmond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0650B4-F245-484A-B1DD-447FCBA94B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B8627C6-44FB-1248-82FA-C488A18965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CEF3CD7-E885-5A4F-8275-8604C92498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89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hmond_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1980"/>
            <a:ext cx="12468225" cy="8612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26CC88-3086-4741-9586-5EEEDBBE33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D970C54-399E-3645-B551-BAC41A6D78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F696068-7F03-A747-8E32-F0103BA266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413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hmond_Oran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85086"/>
            <a:ext cx="12468225" cy="8612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BD21DB-FF37-5541-9AC0-767FAEDD51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6C19D77-3822-F64E-956D-733A4DF647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2802774-BA82-724F-AB81-AE25B06948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904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hmond_Warm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128941" y="-1299302"/>
            <a:ext cx="12432181" cy="85876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E5E201-7156-D74D-B082-8697152B4F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DB8CE2D-E001-8C46-95A9-A11808880A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C8DDC90-0ED8-0340-AB14-7E3970D2F8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2748460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ham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1980"/>
            <a:ext cx="12468225" cy="8612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FE6EF1-6693-564F-8152-2F4774DF95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7C74292-7469-1747-82B2-9A56C2BBB2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D02CEEB-8A89-084E-AC35-4F08F94AB3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915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ham_Light Blu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3E7218-2A5B-D64A-8204-BE87791543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BF69272-7131-F94E-93EC-EA94336F19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129FAEB-5244-3146-BD09-D08936800F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743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ham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090E5-6304-2F49-9B7C-963C89A7AB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E42718C-27B2-014A-89D9-2B8B88BB13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2C60AC1-24E8-DA4C-933E-8BC8450A39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129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ham_Warm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DBB46C-1676-1046-8102-C87CD56D3E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29F391B-6259-5340-9786-562B3E3C0D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C3575C4-B8F3-3941-B8C8-317360D110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1674271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y &amp; Hackney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020C7B-91A1-D94A-B069-8F7F7FBAB8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BD0B422-ABA4-144F-85D4-B1BA808603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234D51E-02B9-664A-9E9A-F41832F225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128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y &amp; Hackney_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BAF386-1067-0F42-9DF1-EC5D5D8FBE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1819A66-AE34-B149-8DD6-09B8C95DD8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E21C8B0-6AB0-5E44-908E-8D9240D6CB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84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rat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144096" y="-1304130"/>
            <a:ext cx="12468225" cy="8612505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53A195E-1660-654A-8108-D6AFA3C18B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C43D625-8B2E-1E49-8D7D-0CD6A4EC76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3853" y="2084269"/>
            <a:ext cx="10058400" cy="5657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1" t="14493" r="24462"/>
          <a:stretch/>
        </p:blipFill>
        <p:spPr>
          <a:xfrm>
            <a:off x="5762210" y="217315"/>
            <a:ext cx="5571083" cy="674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54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y &amp; Hakcney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E7619C-BCC3-A84C-8229-5BED176950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50C25E8-CBBF-BA42-8543-9C80E367E1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EC3B3E9-1287-804E-940A-8A1A81F96C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618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y &amp; Hackney_Warm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89B45D-C9F5-D748-949A-AF470CAAEA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E41FE29-F6BD-F04D-86FB-0925650841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59FF24-5B81-9249-9B0B-8BA0B415E8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881219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s &amp; Luton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32057" y="-1324199"/>
            <a:ext cx="12468225" cy="8612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41D0BCB-AB70-0145-BA86-A20885BAAB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74A9007-A491-E044-A4C4-78F737E36E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65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s &amp; Luton_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F97EB47-A8F4-7E4B-9506-7D8D182EAB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CDFBDB3-5B38-1A41-871E-F469314893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396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s &amp; Luton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08886C5-4CBA-694E-9EC1-1212B32DC7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467B13B-1B98-D84C-8408-0937EEC05C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260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s &amp; Luton_Warm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7802EA8-6EF8-AF42-AC6C-940577614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AA28693-3F3D-EB4D-9372-702894124E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3889575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s &amp; Luton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648B643A-89BB-4442-B258-1B984B1622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CDA35B9-EB17-B446-9C9A-24AB085C40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A2EE2B9-6AB3-5A4D-8DF0-34863544DB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703CB74-987A-6043-B132-8E7410594A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273790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s &amp; Luton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D35917-254D-9549-B5CB-CE041643D7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15" name="Picture 1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948D7C32-D52E-494F-832B-CF43291ED3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9DE7C7D-F322-F042-8B0B-58288B6198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8C6CF76-0937-F841-9289-504F92821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10B58281-CAA9-9C41-8E3A-BE2CF3BF92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583857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s &amp; Luton-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CCAFA4-D873-C541-A557-EC1DE3FEFF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15" name="Picture 1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AECAADC-4588-5941-A53A-FA67F11D07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22FCDA1-03D1-DF47-8AE0-1BC330C858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7E0D92A-1626-364B-BA50-5018A850E6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23E3098-85D5-884C-AB24-36D557A48A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3370957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s &amp; Luton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08325B1-DE6B-8341-BED9-F5497D22E0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22" name="Picture 21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9F7EF16-201C-B44F-8E00-054C5C8C5A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D02A7CE-EA03-0B4C-B6F7-78AAFDB5A3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1C563CB-2C73-7444-A1A9-DEDA869EA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4D2D975-5783-5944-80CD-4E3D70C89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93328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ham_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FA01E7-4C26-024E-97E0-E9E82AE3D8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467958" y="3225406"/>
            <a:ext cx="8287812" cy="3488568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1A141490-5034-4643-9D01-5028962395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303" y="794766"/>
            <a:ext cx="4970869" cy="10240674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DC7330C-1B6D-BA41-B752-2EC5D46B69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596E864-17D4-B743-87BC-90EF3DEE68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601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s &amp; Luton-Oran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D801FDC-1A59-F746-B028-24115C1F5A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9ED9A9E-0B74-F24D-BB95-ADE28F5AD7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B97341A-350C-E64E-B189-DF92ECAD4A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0CA84C5-C3A4-6548-8FFE-71EC69930F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888235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y &amp; Hackney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18FB27-1A0A-EB42-9415-192ECE1DAA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66FD26E6-230E-774B-A9B5-1242C93E92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2784EDD-38D5-5C40-B896-52C7384A04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1876F74-855B-F444-8D2A-7A840AFE35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B44E234-23AC-374F-9BF1-3F56796D5B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448661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y &amp; Hackney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8AC974-F38A-7644-B27E-1AB18E47F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D1439AC-6B6F-A34D-8E5F-B3571E2866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B051E3D-1403-1C46-9959-3D9E205A310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31BB00D-ED29-884E-8AF9-8518863FB7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1B1F33E-22E5-FE42-8083-571DDF79E6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2414458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y &amp; Hackney-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7B4C60-2EEE-F14F-91A2-A744F2615A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AB3A59D1-E64A-7D4C-A740-8C7B6ADEA4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3DB3AA4-A7A0-D349-B50A-98337F5199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4D5367A-7304-AF48-B39D-4A4172DC07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7E24856-0E36-8D45-9C28-06F15180BA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070530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y &amp; Hackney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B4D1BB-E2A5-5A4F-B0AC-94F79FED9F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36662F50-02DC-AD40-910F-F0697F91CE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5AEB2F1-BB11-1149-B4AD-32E69FFB02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5AC629B-D33F-D744-A26D-211809A75A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A4D7F96-0A94-B540-9E77-589D7A33AE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938749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y &amp; Hackney-Orange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9AF1A4DA-EFFF-5A49-BD67-CDEE6E78A7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FE12BA3-09BD-0140-884A-61D79209E5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C739924-0BCD-514C-984A-A162ADE89D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5BCA992-5020-5D4E-8EEB-BBE999BA1F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9889412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ham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BD0D9C-25DB-C24D-AA22-C46D56036C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D436B0E-35D8-6F46-9A18-AA682CA273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7992FF8-8AFE-5C40-8B29-F86C3CC927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7B8F075-2D85-A94F-A8CF-DD13C9D4AE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8CF8EEB-B87C-F945-BA76-E2292EDFD1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6300991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ham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5BB425-B20D-B045-A7EA-A1C604103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8CCDFF9-1C24-E34B-806F-F14131285E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DEF9D48-7957-104C-B062-BF52B075BF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77B5800-9FFE-FE4B-9AEC-6785696034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802D930-25AB-6D45-9CEC-210857298A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8110057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ham-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931594-A2E1-9347-AE69-22F998E082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7A3D06FF-6224-7941-9847-6C35E7104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AB96521-3048-044A-9659-31C67D3118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E0C0E37-A8A5-4F46-88C0-83DEE3DE1B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81EC3EE-4D87-AA4D-AFF4-2ECD3B2AC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8318134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ham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9D114C-8084-764E-AC67-0038E3156A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154CA67-8A55-8E40-9702-297E758D9F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27A9CC9-049F-A842-9F99-9CF4614CF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6C3AE03-8E1A-764B-8FD7-3F1F03D6CA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423824D-9A5E-4648-B5ED-1043273F37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572670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hmond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148596-FF87-9E46-9522-923B2A1F2B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1073428" y="3302143"/>
            <a:ext cx="8882151" cy="3738741"/>
          </a:xfrm>
          <a:prstGeom prst="rect">
            <a:avLst/>
          </a:prstGeom>
        </p:spPr>
      </p:pic>
      <p:pic>
        <p:nvPicPr>
          <p:cNvPr id="13" name="Picture 12" descr="A picture containing person, person, standing, posing&#10;&#10;Description automatically generated">
            <a:extLst>
              <a:ext uri="{FF2B5EF4-FFF2-40B4-BE49-F238E27FC236}">
                <a16:creationId xmlns:a16="http://schemas.microsoft.com/office/drawing/2014/main" id="{CCD3FB8C-85C8-CC41-BB0F-5E013579A5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63278" y="484084"/>
            <a:ext cx="6931519" cy="645688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A1FEC01-A21C-DA41-9B8A-D3578508A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AEC8B79-53CE-5F4D-B87F-387260B52A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5699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ham-Warm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19323DC2-DABD-DE47-8547-36B8E6CC6A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ADE370F-BFAF-EB48-BFEB-1D71B813AC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392B522-CF6F-074A-85B5-3852673EF4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F513AAE-9C90-EA43-B134-4E69BD56C9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053933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hmond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442D53-B514-0D4A-9E77-48264C38C2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717FC095-DB12-9E44-B5BC-FA596C7224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D70859C-16FA-1B43-AFF0-BCD66A9DBD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AC6536B-5147-9345-9E6B-703FA546A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934F7DF-3CE8-2A47-B177-D83C3FCAA4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40792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hmond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F26EAB-E469-4241-BE81-B2C7C8B949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A099AF5-3912-D146-B5C5-03122F04CC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EBD1932-751A-504D-986C-E7218F7B2A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7353193-8A1A-824A-A93B-8D51F70EBD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268295F-E230-9544-8C8E-165A2CC4C1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95027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hmond-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0FC17E-3ACB-4846-B094-6EE3882963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82EED5D-EF1F-6D48-B2DA-FF95795845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4AC0103-BF57-1C46-BC86-14E0C71C9F3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01E1045-7BA8-4546-99DE-B85954019D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F86C59D-B3B6-094E-A485-CAD851EE4B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8824458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hmond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8D7921-73F7-B042-982E-493632DFA9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A3E9EEE-230A-FB45-A1DA-2A28C53A2E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42156C1-EBF6-D949-9960-3BECC21321E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E964EAF-2338-A54E-A7FD-FBA00717CF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B89EB84-6465-5E49-BD81-D44EAA894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1229821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achmond-Warm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0A0AC06-889A-F44D-AA73-A70566AC0E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6A43E65-8C72-6F45-B105-6716150EE6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20DBEB4-1A03-2340-BF6E-99E3A4AD8D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BFB2325-2BAC-1547-8105-C54051AD03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6672507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wer Hamlets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C7A4B6A-F169-5840-A5C9-8705C7498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11" name="Picture 10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51E27CE3-0B14-EF49-AD98-F87328BBEC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D8AC908-51CB-764C-9D48-0D0267023D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E684C14-2C91-E844-924D-563346D857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C4B5EB9-3D19-A74C-81FE-D471691566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5640940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wer Hamlets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C7A4B6A-F169-5840-A5C9-8705C7498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11" name="Picture 10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B810939-77EC-3644-8BC1-665918D3F4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B3DCE9A-44AA-CE46-BB49-E7934B49CE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8EC4A07-7F48-7D4E-830A-2D92329CF4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D7A5156-FDFB-B447-8B09-8F02160821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4728353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wer Hamlets-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C7A4B6A-F169-5840-A5C9-8705C7498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11" name="Picture 10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6F5EC5A-D97B-BA4D-8ED9-9183F944A2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323BB19-5DA0-E941-B27C-79DE67398E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5AB0088-05A0-D84F-A161-9D30141254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237AE29-019C-2640-A707-657FE38538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4817042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wer Hamlets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7B66B55-C6AD-AA4C-A247-F1CE96B5FA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D53C6B1-DEC9-B244-8471-A52946B1144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C2719E5-AEF7-8544-A5EF-E7F12A511C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3A26F29-E8EF-0641-8CE6-17A770415E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852419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wer Hamlets Warm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CD5CC0E5-08B3-464A-885F-59E6296F6E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63254" y="3312901"/>
            <a:ext cx="7962087" cy="3351461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D724160-6B51-2F40-B918-942BD445B7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11B041-5A14-4B46-A5E3-657476A301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Type Heading here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8" t="730" r="33356" b="15243"/>
          <a:stretch/>
        </p:blipFill>
        <p:spPr>
          <a:xfrm>
            <a:off x="5980385" y="-352782"/>
            <a:ext cx="4067539" cy="727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719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wer Hamlets-Warm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653578D8-02C4-284A-B49B-A4C1BB162C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592A5FE-3EE7-ED4D-9109-4E299AFF85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3E6508B-A0EE-2745-ADDD-630048394A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25094473-C219-B847-97CF-163D4D89D2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788234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83" y="-395416"/>
            <a:ext cx="7526850" cy="75321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B919B0-3EA0-B44B-AA4D-90F4864FB8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75495" y="0"/>
            <a:ext cx="12162234" cy="6857999"/>
          </a:xfrm>
          <a:prstGeom prst="rect">
            <a:avLst/>
          </a:prstGeom>
        </p:spPr>
      </p:pic>
      <p:pic>
        <p:nvPicPr>
          <p:cNvPr id="19" name="Picture 18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BBEE5E69-C9B1-6542-B9A4-06B5CCC82B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5DE5D1C-E438-D044-95ED-CA8BD7D978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84772" y="2031620"/>
            <a:ext cx="5202327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713804BC-8A61-D94F-A0AB-1A71C4C5C7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84554" y="3236836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252029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1C84FE-4872-F046-9B76-270268026D77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B8EE77-E704-A846-88EE-2CD45BE4F5F5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742AA5E-E3FC-6347-B269-796EDD5400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79E3A09B-5DAC-D646-A2F1-A9878220F3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2E55B67-8419-1647-9839-E323A1DFBC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984975"/>
            <a:ext cx="6244504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89F89D2-A657-1043-8B63-2BB144BBC8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B0B9284-C77F-0845-9FD6-5A27AB397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279" y="3182571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3864828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10766808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 smtClean="0"/>
              <a:t>Type description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6057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4933201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7BBEB3-2BF9-0344-AA8C-DBBF840C3A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6520" y="1883900"/>
            <a:ext cx="4933201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7565560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80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7BBEB3-2BF9-0344-AA8C-DBBF840C3A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8741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05202" y="1884363"/>
            <a:ext cx="2243886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160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55991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7BBEB3-2BF9-0344-AA8C-DBBF840C3A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02452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279" y="1884363"/>
            <a:ext cx="2243886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240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40140" y="1884363"/>
            <a:ext cx="3071405" cy="3335337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00595A9-DAA6-7249-9C56-25EE13ABA6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14087" y="1884363"/>
            <a:ext cx="3071405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216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4385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38332" y="1884363"/>
            <a:ext cx="3071405" cy="3335337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00595A9-DAA6-7249-9C56-25EE13ABA6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79" y="1884363"/>
            <a:ext cx="3071405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529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C3F7ECD-490A-8D4F-9D31-A19F31953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F5F0E-0ACE-ED48-87AC-FE9D9074A3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3764597" cy="330532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 dirty="0"/>
              <a:t>Bullet 1</a:t>
            </a:r>
          </a:p>
          <a:p>
            <a:pPr lvl="0"/>
            <a:r>
              <a:rPr lang="en-GB" dirty="0"/>
              <a:t>Bullet 2</a:t>
            </a:r>
          </a:p>
          <a:p>
            <a:pPr lvl="0"/>
            <a:r>
              <a:rPr lang="en-GB" dirty="0"/>
              <a:t>Bullet 3</a:t>
            </a:r>
          </a:p>
        </p:txBody>
      </p:sp>
    </p:spTree>
    <p:extLst>
      <p:ext uri="{BB962C8B-B14F-4D97-AF65-F5344CB8AC3E}">
        <p14:creationId xmlns:p14="http://schemas.microsoft.com/office/powerpoint/2010/main" val="74373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wer Hamlets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18938" y="-1299600"/>
            <a:ext cx="12468225" cy="861250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B79B9E1-C1F9-494F-80CE-6816B7E390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4B8AB1F6-605C-084C-9FE0-6B7691D78F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8273D9C-478B-9443-BA3D-96B19E28C2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2614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C3F7ECD-490A-8D4F-9D31-A19F31953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F5F0E-0ACE-ED48-87AC-FE9D9074A3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3764597" cy="333533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 dirty="0"/>
              <a:t>Bullet 1</a:t>
            </a:r>
          </a:p>
          <a:p>
            <a:pPr lvl="0"/>
            <a:r>
              <a:rPr lang="en-GB" dirty="0"/>
              <a:t>Bullet 2</a:t>
            </a:r>
          </a:p>
          <a:p>
            <a:pPr lvl="0"/>
            <a:r>
              <a:rPr lang="en-GB" dirty="0"/>
              <a:t>Bullet 3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E576E2F-1B29-9E41-BBDD-4448D79979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9120" y="1884363"/>
            <a:ext cx="3550492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486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C3F7ECD-490A-8D4F-9D31-A19F31953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F5F0E-0ACE-ED48-87AC-FE9D9074A3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2952001" cy="333533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 dirty="0"/>
              <a:t>Bullet 1</a:t>
            </a:r>
          </a:p>
          <a:p>
            <a:pPr lvl="0"/>
            <a:r>
              <a:rPr lang="en-GB" dirty="0"/>
              <a:t>Bullet 2</a:t>
            </a:r>
          </a:p>
          <a:p>
            <a:pPr lvl="0"/>
            <a:r>
              <a:rPr lang="en-GB" dirty="0"/>
              <a:t>Bullet 3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E576E2F-1B29-9E41-BBDD-4448D79979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9120" y="1884363"/>
            <a:ext cx="3550492" cy="3335337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4B963EB-3564-4042-B0A1-CEFA508CF8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05699" y="1883900"/>
            <a:ext cx="2952001" cy="333533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 dirty="0"/>
              <a:t>Bullet 1</a:t>
            </a:r>
          </a:p>
          <a:p>
            <a:pPr lvl="0"/>
            <a:r>
              <a:rPr lang="en-GB" dirty="0"/>
              <a:t>Bullet 2</a:t>
            </a:r>
          </a:p>
          <a:p>
            <a:pPr lvl="0"/>
            <a:r>
              <a:rPr lang="en-GB" dirty="0"/>
              <a:t>Bullet 3</a:t>
            </a:r>
          </a:p>
        </p:txBody>
      </p:sp>
    </p:spTree>
    <p:extLst>
      <p:ext uri="{BB962C8B-B14F-4D97-AF65-F5344CB8AC3E}">
        <p14:creationId xmlns:p14="http://schemas.microsoft.com/office/powerpoint/2010/main" val="9797187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7D7C83-DD42-0842-A80F-C07B05D6B35E}"/>
              </a:ext>
            </a:extLst>
          </p:cNvPr>
          <p:cNvSpPr/>
          <p:nvPr userDrawn="1"/>
        </p:nvSpPr>
        <p:spPr>
          <a:xfrm>
            <a:off x="0" y="51"/>
            <a:ext cx="12192000" cy="5647765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E4B76F-0818-7648-89C0-D9B10EDF9045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30478C-E861-CD4B-8190-0B58D968139E}"/>
              </a:ext>
            </a:extLst>
          </p:cNvPr>
          <p:cNvSpPr txBox="1"/>
          <p:nvPr userDrawn="1"/>
        </p:nvSpPr>
        <p:spPr>
          <a:xfrm>
            <a:off x="626535" y="2489644"/>
            <a:ext cx="5875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Contact us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East London NHS Foundation Trust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Robert Dolan House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Trust Headquarters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9 </a:t>
            </a:r>
            <a:r>
              <a:rPr lang="en-GB" sz="12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Alie</a:t>
            </a:r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Street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London E1 8DE</a:t>
            </a:r>
            <a:b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Tel: 020 8548 5550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Email: </a:t>
            </a:r>
            <a:r>
              <a:rPr lang="en-GB" sz="12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elft.communications@nhs.net</a:t>
            </a:r>
            <a:endParaRPr lang="en-GB" sz="12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Web: </a:t>
            </a:r>
            <a:r>
              <a:rPr lang="en-GB" sz="12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elft.nhs.uk</a:t>
            </a:r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NHS_ELFT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GB" sz="12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EastLondonNHSFoundationTrust</a:t>
            </a:r>
            <a:endParaRPr lang="en-GB" sz="12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NHSELFT</a:t>
            </a:r>
          </a:p>
        </p:txBody>
      </p:sp>
      <p:pic>
        <p:nvPicPr>
          <p:cNvPr id="3" name="Picture 2" descr="A picture containing text, ax&#10;&#10;Description automatically generated">
            <a:extLst>
              <a:ext uri="{FF2B5EF4-FFF2-40B4-BE49-F238E27FC236}">
                <a16:creationId xmlns:a16="http://schemas.microsoft.com/office/drawing/2014/main" id="{C4504E7A-F901-2748-BEA3-74204B2623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4939" y="4747111"/>
            <a:ext cx="157714" cy="150545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A4C459E-85B8-3C4B-80E3-39F220E606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8361" y="4931689"/>
            <a:ext cx="157714" cy="150545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F64A2BE-DE86-B849-91AE-95B5B70F9D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8361" y="5119417"/>
            <a:ext cx="157714" cy="150545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1203F5-86DB-E345-B8A6-2C39BBB0BC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6535" y="787323"/>
            <a:ext cx="5788779" cy="154947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promise to work together creatively to: learn ‘what matters’ to everyone, achieve a better quality of life and continuously improve our services.</a:t>
            </a:r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EE3F140-4F19-834A-B4AF-60AF4C8DBE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25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wer Hamlets_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0808"/>
            <a:ext cx="12468225" cy="861250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464EABC-5EE5-4E42-8707-86B609F98A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F3C4CC0-5AAB-1243-ABA2-B281A3724A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FCEBC83-98B5-2044-ADE7-88A62F6BDC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980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wer Hamlets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AA064C0-AF87-7044-A82F-14A2D00577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E9537C3-4EA3-3D4C-A36E-A6C52C2BBE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27EB1E4-0E11-E04F-8A37-DBF1AC8B14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56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wer Hamlets_Warm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2045"/>
            <a:ext cx="12432181" cy="858760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CD5CC0E5-08B3-464A-885F-59E6296F6E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8AA38C17-1B8A-DB45-AC2D-81B39A150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42363F3-BC61-734B-8766-59E5EA4DA8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212946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AC3A5-8DCD-FA49-BC02-AC3C98A0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06AAB-87E4-2B49-A569-F72DB1A9D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2EE4-ADC2-CB46-86A7-D26C6DEA1F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6AA98-2768-4D45-83C1-8315F6F6E1C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4F68-9294-7C4D-9A58-BE8907281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2968F-8A9E-E348-B23E-E78326537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0D142-1B03-BC40-A2C3-A8EF16187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6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87" r:id="rId3"/>
    <p:sldLayoutId id="2147483686" r:id="rId4"/>
    <p:sldLayoutId id="2147483685" r:id="rId5"/>
    <p:sldLayoutId id="2147483710" r:id="rId6"/>
    <p:sldLayoutId id="2147483711" r:id="rId7"/>
    <p:sldLayoutId id="2147483712" r:id="rId8"/>
    <p:sldLayoutId id="2147483713" r:id="rId9"/>
    <p:sldLayoutId id="2147483705" r:id="rId10"/>
    <p:sldLayoutId id="2147483706" r:id="rId11"/>
    <p:sldLayoutId id="2147483707" r:id="rId12"/>
    <p:sldLayoutId id="2147483708" r:id="rId13"/>
    <p:sldLayoutId id="2147483700" r:id="rId14"/>
    <p:sldLayoutId id="2147483701" r:id="rId15"/>
    <p:sldLayoutId id="2147483702" r:id="rId16"/>
    <p:sldLayoutId id="2147483703" r:id="rId17"/>
    <p:sldLayoutId id="2147483695" r:id="rId18"/>
    <p:sldLayoutId id="2147483696" r:id="rId19"/>
    <p:sldLayoutId id="2147483697" r:id="rId20"/>
    <p:sldLayoutId id="2147483698" r:id="rId21"/>
    <p:sldLayoutId id="2147483690" r:id="rId22"/>
    <p:sldLayoutId id="2147483691" r:id="rId23"/>
    <p:sldLayoutId id="2147483692" r:id="rId24"/>
    <p:sldLayoutId id="2147483693" r:id="rId25"/>
    <p:sldLayoutId id="2147483684" r:id="rId26"/>
    <p:sldLayoutId id="2147483662" r:id="rId27"/>
    <p:sldLayoutId id="2147483661" r:id="rId28"/>
    <p:sldLayoutId id="2147483656" r:id="rId29"/>
    <p:sldLayoutId id="2147483660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73" r:id="rId36"/>
    <p:sldLayoutId id="2147483674" r:id="rId37"/>
    <p:sldLayoutId id="2147483675" r:id="rId38"/>
    <p:sldLayoutId id="2147483676" r:id="rId39"/>
    <p:sldLayoutId id="2147483677" r:id="rId40"/>
    <p:sldLayoutId id="2147483668" r:id="rId41"/>
    <p:sldLayoutId id="2147483669" r:id="rId42"/>
    <p:sldLayoutId id="2147483670" r:id="rId43"/>
    <p:sldLayoutId id="2147483671" r:id="rId44"/>
    <p:sldLayoutId id="2147483672" r:id="rId45"/>
    <p:sldLayoutId id="2147483663" r:id="rId46"/>
    <p:sldLayoutId id="2147483664" r:id="rId47"/>
    <p:sldLayoutId id="2147483665" r:id="rId48"/>
    <p:sldLayoutId id="2147483666" r:id="rId49"/>
    <p:sldLayoutId id="2147483667" r:id="rId50"/>
    <p:sldLayoutId id="2147483655" r:id="rId51"/>
    <p:sldLayoutId id="2147483657" r:id="rId52"/>
    <p:sldLayoutId id="2147483717" r:id="rId53"/>
    <p:sldLayoutId id="2147483723" r:id="rId54"/>
    <p:sldLayoutId id="2147483724" r:id="rId55"/>
    <p:sldLayoutId id="2147483725" r:id="rId56"/>
    <p:sldLayoutId id="2147483728" r:id="rId57"/>
    <p:sldLayoutId id="2147483729" r:id="rId58"/>
    <p:sldLayoutId id="2147483658" r:id="rId59"/>
    <p:sldLayoutId id="2147483726" r:id="rId60"/>
    <p:sldLayoutId id="2147483727" r:id="rId61"/>
    <p:sldLayoutId id="2147483659" r:id="rId6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BECE6B-F0EF-1840-8FD9-2606F74772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01BFFB-CF45-8846-A136-B3FD8047CE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8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E0F0D203D9544481A92185761B650D" ma:contentTypeVersion="20" ma:contentTypeDescription="Create a new document." ma:contentTypeScope="" ma:versionID="5cd579e5c43fc25a5b518283667216be">
  <xsd:schema xmlns:xsd="http://www.w3.org/2001/XMLSchema" xmlns:xs="http://www.w3.org/2001/XMLSchema" xmlns:p="http://schemas.microsoft.com/office/2006/metadata/properties" xmlns:ns1="http://schemas.microsoft.com/sharepoint/v3" xmlns:ns3="8b55ac4f-3303-49b6-a1f5-79d2d9a49da0" xmlns:ns4="1d3c22a2-7687-4b4f-a590-4808b39ec86e" targetNamespace="http://schemas.microsoft.com/office/2006/metadata/properties" ma:root="true" ma:fieldsID="b2e97d5bcf3df1ac1ec007ec1c9e01fb" ns1:_="" ns3:_="" ns4:_="">
    <xsd:import namespace="http://schemas.microsoft.com/sharepoint/v3"/>
    <xsd:import namespace="8b55ac4f-3303-49b6-a1f5-79d2d9a49da0"/>
    <xsd:import namespace="1d3c22a2-7687-4b4f-a590-4808b39ec86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MediaServiceLocation" minOccurs="0"/>
                <xsd:element ref="ns4:_activity" minOccurs="0"/>
                <xsd:element ref="ns1:_ip_UnifiedCompliancePolicyProperties" minOccurs="0"/>
                <xsd:element ref="ns1:_ip_UnifiedCompliancePolicyUIAction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55ac4f-3303-49b6-a1f5-79d2d9a49da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3c22a2-7687-4b4f-a590-4808b39ec8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activity xmlns="1d3c22a2-7687-4b4f-a590-4808b39ec86e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281DECC-65C3-4CB2-AEE9-9E96DC41D2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b55ac4f-3303-49b6-a1f5-79d2d9a49da0"/>
    <ds:schemaRef ds:uri="1d3c22a2-7687-4b4f-a590-4808b39ec8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BC0FF45-F94C-4B86-99B3-EE3679C52F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A9ED5B-B9D4-47FC-A7C0-BEB92850A15F}">
  <ds:schemaRefs>
    <ds:schemaRef ds:uri="http://schemas.microsoft.com/sharepoint/v3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1d3c22a2-7687-4b4f-a590-4808b39ec86e"/>
    <ds:schemaRef ds:uri="http://schemas.microsoft.com/office/2006/metadata/properties"/>
    <ds:schemaRef ds:uri="8b55ac4f-3303-49b6-a1f5-79d2d9a49da0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Hallum</dc:creator>
  <cp:lastModifiedBy>ARO, Taiye (EAST LONDON NHS FOUNDATION TRUST)</cp:lastModifiedBy>
  <cp:revision>34</cp:revision>
  <dcterms:created xsi:type="dcterms:W3CDTF">2021-10-04T14:00:39Z</dcterms:created>
  <dcterms:modified xsi:type="dcterms:W3CDTF">2024-09-06T15:44:58Z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0x0101000CE0F0D203D9544481A92185761B650D</vt:lpwstr>
  </property>
</Properties>
</file>