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8" r:id="rId2"/>
    <p:sldId id="259" r:id="rId3"/>
    <p:sldId id="261" r:id="rId4"/>
    <p:sldId id="262"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7" d="100"/>
          <a:sy n="77" d="100"/>
        </p:scale>
        <p:origin x="1410"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67BDBA-6B6F-4A3A-AE02-51F8BEEA95A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CF4D70A-308B-47CB-84A3-FADE16D13426}">
      <dgm:prSet phldrT="[Text]"/>
      <dgm:spPr/>
      <dgm:t>
        <a:bodyPr/>
        <a:lstStyle/>
        <a:p>
          <a:r>
            <a:rPr lang="en-US" dirty="0" smtClean="0">
              <a:solidFill>
                <a:srgbClr val="7030A0"/>
              </a:solidFill>
            </a:rPr>
            <a:t>R</a:t>
          </a:r>
          <a:endParaRPr lang="en-US" dirty="0">
            <a:solidFill>
              <a:srgbClr val="7030A0"/>
            </a:solidFill>
          </a:endParaRPr>
        </a:p>
      </dgm:t>
    </dgm:pt>
    <dgm:pt modelId="{5014A238-CD52-4DAB-8E72-3D483A6DD995}" type="parTrans" cxnId="{2D4C218D-4D50-44C3-ACB6-F539D9369F86}">
      <dgm:prSet/>
      <dgm:spPr/>
      <dgm:t>
        <a:bodyPr/>
        <a:lstStyle/>
        <a:p>
          <a:endParaRPr lang="en-US"/>
        </a:p>
      </dgm:t>
    </dgm:pt>
    <dgm:pt modelId="{723E98E1-455E-4963-A4EF-DEFA3CFBD37B}" type="sibTrans" cxnId="{2D4C218D-4D50-44C3-ACB6-F539D9369F86}">
      <dgm:prSet/>
      <dgm:spPr/>
      <dgm:t>
        <a:bodyPr/>
        <a:lstStyle/>
        <a:p>
          <a:endParaRPr lang="en-US"/>
        </a:p>
      </dgm:t>
    </dgm:pt>
    <dgm:pt modelId="{B24B2592-CA58-404D-BA02-136E39FF178B}">
      <dgm:prSet phldrT="[Text]" custT="1"/>
      <dgm:spPr/>
      <dgm:t>
        <a:bodyPr/>
        <a:lstStyle/>
        <a:p>
          <a:r>
            <a:rPr lang="en-GB" sz="1400" b="0" i="0" dirty="0" smtClean="0"/>
            <a:t>Raise awareness of AHPs within ELFT and our Integrated Care Systems</a:t>
          </a:r>
          <a:endParaRPr lang="en-US" sz="1400" dirty="0"/>
        </a:p>
      </dgm:t>
    </dgm:pt>
    <dgm:pt modelId="{1D1A6D59-265C-48B4-A783-A1857C66BB59}" type="parTrans" cxnId="{BEA03F3B-F82B-429A-A377-83360648AFC2}">
      <dgm:prSet/>
      <dgm:spPr/>
      <dgm:t>
        <a:bodyPr/>
        <a:lstStyle/>
        <a:p>
          <a:endParaRPr lang="en-US"/>
        </a:p>
      </dgm:t>
    </dgm:pt>
    <dgm:pt modelId="{C98ABB5C-45AA-4BD9-8598-DD883EF9A55D}" type="sibTrans" cxnId="{BEA03F3B-F82B-429A-A377-83360648AFC2}">
      <dgm:prSet/>
      <dgm:spPr/>
      <dgm:t>
        <a:bodyPr/>
        <a:lstStyle/>
        <a:p>
          <a:endParaRPr lang="en-US"/>
        </a:p>
      </dgm:t>
    </dgm:pt>
    <dgm:pt modelId="{3F2FA643-B92F-45B1-A519-989663402399}">
      <dgm:prSet phldrT="[Text]"/>
      <dgm:spPr/>
      <dgm:t>
        <a:bodyPr/>
        <a:lstStyle/>
        <a:p>
          <a:r>
            <a:rPr lang="en-US" dirty="0" smtClean="0">
              <a:solidFill>
                <a:srgbClr val="7030A0"/>
              </a:solidFill>
            </a:rPr>
            <a:t>I</a:t>
          </a:r>
          <a:endParaRPr lang="en-US" dirty="0">
            <a:solidFill>
              <a:srgbClr val="7030A0"/>
            </a:solidFill>
          </a:endParaRPr>
        </a:p>
      </dgm:t>
    </dgm:pt>
    <dgm:pt modelId="{1DF8E233-07E1-45F8-894B-72B96FB58160}" type="parTrans" cxnId="{03BCB51E-9B5C-4330-A631-431BF35DF5BA}">
      <dgm:prSet/>
      <dgm:spPr/>
      <dgm:t>
        <a:bodyPr/>
        <a:lstStyle/>
        <a:p>
          <a:endParaRPr lang="en-US"/>
        </a:p>
      </dgm:t>
    </dgm:pt>
    <dgm:pt modelId="{162A7949-0A9B-4C47-B013-1531E00D9DFE}" type="sibTrans" cxnId="{03BCB51E-9B5C-4330-A631-431BF35DF5BA}">
      <dgm:prSet/>
      <dgm:spPr/>
      <dgm:t>
        <a:bodyPr/>
        <a:lstStyle/>
        <a:p>
          <a:endParaRPr lang="en-US"/>
        </a:p>
      </dgm:t>
    </dgm:pt>
    <dgm:pt modelId="{10038F90-AE68-4F2B-846B-98B4983B6127}">
      <dgm:prSet phldrT="[Text]" custT="1"/>
      <dgm:spPr/>
      <dgm:t>
        <a:bodyPr/>
        <a:lstStyle/>
        <a:p>
          <a:r>
            <a:rPr lang="en-GB" sz="1400" b="0" i="0" dirty="0" smtClean="0"/>
            <a:t>Inspire and identify opportunities for AHP innovation, improvement and development</a:t>
          </a:r>
          <a:endParaRPr lang="en-US" sz="1400" dirty="0"/>
        </a:p>
      </dgm:t>
    </dgm:pt>
    <dgm:pt modelId="{D67DD1DA-EE77-4D5B-855B-42A720713A14}" type="parTrans" cxnId="{3CA84DB0-54ED-4AC9-A113-809C85DBD0A1}">
      <dgm:prSet/>
      <dgm:spPr/>
      <dgm:t>
        <a:bodyPr/>
        <a:lstStyle/>
        <a:p>
          <a:endParaRPr lang="en-US"/>
        </a:p>
      </dgm:t>
    </dgm:pt>
    <dgm:pt modelId="{B365CE80-C22B-482B-AD95-A7040A33F381}" type="sibTrans" cxnId="{3CA84DB0-54ED-4AC9-A113-809C85DBD0A1}">
      <dgm:prSet/>
      <dgm:spPr/>
      <dgm:t>
        <a:bodyPr/>
        <a:lstStyle/>
        <a:p>
          <a:endParaRPr lang="en-US"/>
        </a:p>
      </dgm:t>
    </dgm:pt>
    <dgm:pt modelId="{A99339BB-74B9-4A5F-A5B8-7BCFC5CC2152}">
      <dgm:prSet phldrT="[Text]"/>
      <dgm:spPr/>
      <dgm:t>
        <a:bodyPr/>
        <a:lstStyle/>
        <a:p>
          <a:r>
            <a:rPr lang="en-US" dirty="0" smtClean="0">
              <a:solidFill>
                <a:srgbClr val="7030A0"/>
              </a:solidFill>
            </a:rPr>
            <a:t>S</a:t>
          </a:r>
          <a:endParaRPr lang="en-US" dirty="0">
            <a:solidFill>
              <a:srgbClr val="7030A0"/>
            </a:solidFill>
          </a:endParaRPr>
        </a:p>
      </dgm:t>
    </dgm:pt>
    <dgm:pt modelId="{637A00BA-8155-4806-BC43-7CEA02FC9FC3}" type="parTrans" cxnId="{73A583CD-2378-4520-8ED3-985A7D2E503A}">
      <dgm:prSet/>
      <dgm:spPr/>
      <dgm:t>
        <a:bodyPr/>
        <a:lstStyle/>
        <a:p>
          <a:endParaRPr lang="en-US"/>
        </a:p>
      </dgm:t>
    </dgm:pt>
    <dgm:pt modelId="{EC9263ED-1F96-4F4C-99E2-5EBD68D204EC}" type="sibTrans" cxnId="{73A583CD-2378-4520-8ED3-985A7D2E503A}">
      <dgm:prSet/>
      <dgm:spPr/>
      <dgm:t>
        <a:bodyPr/>
        <a:lstStyle/>
        <a:p>
          <a:endParaRPr lang="en-US"/>
        </a:p>
      </dgm:t>
    </dgm:pt>
    <dgm:pt modelId="{49FB7539-9372-49A1-9E9B-E3B4B8B8D608}">
      <dgm:prSet phldrT="[Text]" custT="1"/>
      <dgm:spPr/>
      <dgm:t>
        <a:bodyPr/>
        <a:lstStyle/>
        <a:p>
          <a:r>
            <a:rPr lang="en-GB" sz="1400" b="0" i="0" dirty="0" smtClean="0"/>
            <a:t>Support our ELFT AHPs, AHP Support Workers, Students and Apprentices to develop within their careers</a:t>
          </a:r>
          <a:endParaRPr lang="en-US" sz="1400" dirty="0"/>
        </a:p>
      </dgm:t>
    </dgm:pt>
    <dgm:pt modelId="{973FEB91-BD6A-42FC-A8B6-7D116B666B70}" type="parTrans" cxnId="{0AFFAFC2-8928-459E-821F-CF8EF87D1E9E}">
      <dgm:prSet/>
      <dgm:spPr/>
      <dgm:t>
        <a:bodyPr/>
        <a:lstStyle/>
        <a:p>
          <a:endParaRPr lang="en-US"/>
        </a:p>
      </dgm:t>
    </dgm:pt>
    <dgm:pt modelId="{FF68C0EC-A1E6-4D5D-A212-665C7C3CEB01}" type="sibTrans" cxnId="{0AFFAFC2-8928-459E-821F-CF8EF87D1E9E}">
      <dgm:prSet/>
      <dgm:spPr/>
      <dgm:t>
        <a:bodyPr/>
        <a:lstStyle/>
        <a:p>
          <a:endParaRPr lang="en-US"/>
        </a:p>
      </dgm:t>
    </dgm:pt>
    <dgm:pt modelId="{1025F985-71D2-423C-8363-2EB05CE03572}">
      <dgm:prSet/>
      <dgm:spPr/>
      <dgm:t>
        <a:bodyPr/>
        <a:lstStyle/>
        <a:p>
          <a:endParaRPr lang="en-GB" sz="1100"/>
        </a:p>
      </dgm:t>
    </dgm:pt>
    <dgm:pt modelId="{8D1A69C9-4128-4671-A52A-8096F05114D5}" type="parTrans" cxnId="{B13D3121-7C6C-4815-86E7-9781457505CC}">
      <dgm:prSet/>
      <dgm:spPr/>
      <dgm:t>
        <a:bodyPr/>
        <a:lstStyle/>
        <a:p>
          <a:endParaRPr lang="en-US"/>
        </a:p>
      </dgm:t>
    </dgm:pt>
    <dgm:pt modelId="{28D1F744-3708-4C28-8158-F3D534B04CD2}" type="sibTrans" cxnId="{B13D3121-7C6C-4815-86E7-9781457505CC}">
      <dgm:prSet/>
      <dgm:spPr/>
      <dgm:t>
        <a:bodyPr/>
        <a:lstStyle/>
        <a:p>
          <a:endParaRPr lang="en-US"/>
        </a:p>
      </dgm:t>
    </dgm:pt>
    <dgm:pt modelId="{F2A6D434-8982-4453-B0C8-55A933B07463}">
      <dgm:prSet/>
      <dgm:spPr/>
      <dgm:t>
        <a:bodyPr/>
        <a:lstStyle/>
        <a:p>
          <a:r>
            <a:rPr lang="en-US" dirty="0" smtClean="0">
              <a:solidFill>
                <a:srgbClr val="7030A0"/>
              </a:solidFill>
            </a:rPr>
            <a:t>E</a:t>
          </a:r>
          <a:endParaRPr lang="en-US" dirty="0">
            <a:solidFill>
              <a:srgbClr val="7030A0"/>
            </a:solidFill>
          </a:endParaRPr>
        </a:p>
      </dgm:t>
    </dgm:pt>
    <dgm:pt modelId="{94A1CFA3-6611-4578-AA59-CD05E3885E38}" type="parTrans" cxnId="{9F354CB4-A69D-42ED-B964-F48D79D8DF6B}">
      <dgm:prSet/>
      <dgm:spPr/>
      <dgm:t>
        <a:bodyPr/>
        <a:lstStyle/>
        <a:p>
          <a:endParaRPr lang="en-US"/>
        </a:p>
      </dgm:t>
    </dgm:pt>
    <dgm:pt modelId="{9CE49A6C-B832-4A15-B502-9EC104FD9DA0}" type="sibTrans" cxnId="{9F354CB4-A69D-42ED-B964-F48D79D8DF6B}">
      <dgm:prSet/>
      <dgm:spPr/>
      <dgm:t>
        <a:bodyPr/>
        <a:lstStyle/>
        <a:p>
          <a:endParaRPr lang="en-US"/>
        </a:p>
      </dgm:t>
    </dgm:pt>
    <dgm:pt modelId="{6C6FE548-B6C0-49FA-B886-CA6516B715B9}">
      <dgm:prSet/>
      <dgm:spPr/>
      <dgm:t>
        <a:bodyPr/>
        <a:lstStyle/>
        <a:p>
          <a:r>
            <a:rPr lang="en-US" dirty="0" smtClean="0">
              <a:solidFill>
                <a:srgbClr val="7030A0"/>
              </a:solidFill>
            </a:rPr>
            <a:t>U</a:t>
          </a:r>
          <a:endParaRPr lang="en-US" dirty="0">
            <a:solidFill>
              <a:srgbClr val="7030A0"/>
            </a:solidFill>
          </a:endParaRPr>
        </a:p>
      </dgm:t>
    </dgm:pt>
    <dgm:pt modelId="{1077DCC0-CEC2-4C61-AAF7-D8AF3A55858B}" type="parTrans" cxnId="{D09B6A64-3D47-4C73-95CD-0619C9BA1585}">
      <dgm:prSet/>
      <dgm:spPr/>
      <dgm:t>
        <a:bodyPr/>
        <a:lstStyle/>
        <a:p>
          <a:endParaRPr lang="en-US"/>
        </a:p>
      </dgm:t>
    </dgm:pt>
    <dgm:pt modelId="{486ED5F2-FCC1-4324-BEA6-E53DA0401E27}" type="sibTrans" cxnId="{D09B6A64-3D47-4C73-95CD-0619C9BA1585}">
      <dgm:prSet/>
      <dgm:spPr/>
      <dgm:t>
        <a:bodyPr/>
        <a:lstStyle/>
        <a:p>
          <a:endParaRPr lang="en-US"/>
        </a:p>
      </dgm:t>
    </dgm:pt>
    <dgm:pt modelId="{A7D0544B-FE1C-4FDF-BEEB-2AE5420A414F}">
      <dgm:prSet/>
      <dgm:spPr/>
      <dgm:t>
        <a:bodyPr/>
        <a:lstStyle/>
        <a:p>
          <a:r>
            <a:rPr lang="en-US" dirty="0" smtClean="0">
              <a:solidFill>
                <a:srgbClr val="7030A0"/>
              </a:solidFill>
            </a:rPr>
            <a:t>P</a:t>
          </a:r>
          <a:endParaRPr lang="en-US" dirty="0">
            <a:solidFill>
              <a:srgbClr val="7030A0"/>
            </a:solidFill>
          </a:endParaRPr>
        </a:p>
      </dgm:t>
    </dgm:pt>
    <dgm:pt modelId="{CD58F832-3C4E-4744-81A5-FF32DA6BA8B2}" type="parTrans" cxnId="{F4BBD022-28F3-45E6-9A9C-B04D94780230}">
      <dgm:prSet/>
      <dgm:spPr/>
      <dgm:t>
        <a:bodyPr/>
        <a:lstStyle/>
        <a:p>
          <a:endParaRPr lang="en-US"/>
        </a:p>
      </dgm:t>
    </dgm:pt>
    <dgm:pt modelId="{167F9D0E-511F-40CE-82A3-7116CEDD9BE6}" type="sibTrans" cxnId="{F4BBD022-28F3-45E6-9A9C-B04D94780230}">
      <dgm:prSet/>
      <dgm:spPr/>
      <dgm:t>
        <a:bodyPr/>
        <a:lstStyle/>
        <a:p>
          <a:endParaRPr lang="en-US"/>
        </a:p>
      </dgm:t>
    </dgm:pt>
    <dgm:pt modelId="{184F26DC-5D87-4C7F-A091-DBC20185509B}">
      <dgm:prSet custT="1"/>
      <dgm:spPr/>
      <dgm:t>
        <a:bodyPr/>
        <a:lstStyle/>
        <a:p>
          <a:r>
            <a:rPr lang="en-GB" sz="1400" b="0" i="0" dirty="0" smtClean="0"/>
            <a:t>Engage and Celebrate and Connect AHPs working across ELFT care pathways and to ICS, Regional and Trust Strategic Priorities.</a:t>
          </a:r>
          <a:endParaRPr lang="en-US" sz="1400" dirty="0"/>
        </a:p>
      </dgm:t>
    </dgm:pt>
    <dgm:pt modelId="{AA03FDEE-A28B-4BEA-9129-2DE28ED0EF59}" type="parTrans" cxnId="{D530C8F6-57CD-454F-AFA5-DC809E34103F}">
      <dgm:prSet/>
      <dgm:spPr/>
      <dgm:t>
        <a:bodyPr/>
        <a:lstStyle/>
        <a:p>
          <a:endParaRPr lang="en-US"/>
        </a:p>
      </dgm:t>
    </dgm:pt>
    <dgm:pt modelId="{B7A786F1-FB25-45F0-8DD5-F89322847ECF}" type="sibTrans" cxnId="{D530C8F6-57CD-454F-AFA5-DC809E34103F}">
      <dgm:prSet/>
      <dgm:spPr/>
      <dgm:t>
        <a:bodyPr/>
        <a:lstStyle/>
        <a:p>
          <a:endParaRPr lang="en-US"/>
        </a:p>
      </dgm:t>
    </dgm:pt>
    <dgm:pt modelId="{FC5A29A7-1E0F-40CD-9031-415CED81AA36}">
      <dgm:prSet custT="1"/>
      <dgm:spPr/>
      <dgm:t>
        <a:bodyPr/>
        <a:lstStyle/>
        <a:p>
          <a:r>
            <a:rPr lang="en-GB" sz="1400" b="0" i="0" dirty="0" smtClean="0"/>
            <a:t>Understand and Learn from the experience of people accessing our AHP Services</a:t>
          </a:r>
          <a:endParaRPr lang="en-GB" sz="1400" b="0" i="0" dirty="0"/>
        </a:p>
      </dgm:t>
    </dgm:pt>
    <dgm:pt modelId="{58A4B1C7-02AC-460C-A22D-F833203CD172}" type="parTrans" cxnId="{4FC5CFCA-2823-4B4E-AC29-6C561915E476}">
      <dgm:prSet/>
      <dgm:spPr/>
      <dgm:t>
        <a:bodyPr/>
        <a:lstStyle/>
        <a:p>
          <a:endParaRPr lang="en-US"/>
        </a:p>
      </dgm:t>
    </dgm:pt>
    <dgm:pt modelId="{2F5DAE91-018B-4DC6-8485-5F11C0EFD996}" type="sibTrans" cxnId="{4FC5CFCA-2823-4B4E-AC29-6C561915E476}">
      <dgm:prSet/>
      <dgm:spPr/>
      <dgm:t>
        <a:bodyPr/>
        <a:lstStyle/>
        <a:p>
          <a:endParaRPr lang="en-US"/>
        </a:p>
      </dgm:t>
    </dgm:pt>
    <dgm:pt modelId="{5681EC4F-3A79-4C1D-8401-16E48D32D831}">
      <dgm:prSet custT="1"/>
      <dgm:spPr/>
      <dgm:t>
        <a:bodyPr/>
        <a:lstStyle/>
        <a:p>
          <a:r>
            <a:rPr lang="en-GB" sz="1400" b="0" i="0" dirty="0" smtClean="0"/>
            <a:t>Promote awareness of AHP Careers within our local communities</a:t>
          </a:r>
          <a:endParaRPr lang="en-US" sz="1400" dirty="0"/>
        </a:p>
      </dgm:t>
    </dgm:pt>
    <dgm:pt modelId="{09B9F76D-0994-48BB-890F-F2DA67846D25}" type="parTrans" cxnId="{03B256EE-DD98-4761-A283-117548C1F131}">
      <dgm:prSet/>
      <dgm:spPr/>
      <dgm:t>
        <a:bodyPr/>
        <a:lstStyle/>
        <a:p>
          <a:endParaRPr lang="en-US"/>
        </a:p>
      </dgm:t>
    </dgm:pt>
    <dgm:pt modelId="{EB7A2A52-7403-4051-BA5C-69771B61EED1}" type="sibTrans" cxnId="{03B256EE-DD98-4761-A283-117548C1F131}">
      <dgm:prSet/>
      <dgm:spPr/>
      <dgm:t>
        <a:bodyPr/>
        <a:lstStyle/>
        <a:p>
          <a:endParaRPr lang="en-US"/>
        </a:p>
      </dgm:t>
    </dgm:pt>
    <dgm:pt modelId="{27980A0C-2086-42A7-A865-F8D4940D2B98}" type="pres">
      <dgm:prSet presAssocID="{9767BDBA-6B6F-4A3A-AE02-51F8BEEA95A0}" presName="Name0" presStyleCnt="0">
        <dgm:presLayoutVars>
          <dgm:dir/>
          <dgm:animLvl val="lvl"/>
          <dgm:resizeHandles val="exact"/>
        </dgm:presLayoutVars>
      </dgm:prSet>
      <dgm:spPr/>
    </dgm:pt>
    <dgm:pt modelId="{58699A9D-D385-4DD5-A8E2-9AD4609332BF}" type="pres">
      <dgm:prSet presAssocID="{ACF4D70A-308B-47CB-84A3-FADE16D13426}" presName="linNode" presStyleCnt="0"/>
      <dgm:spPr/>
    </dgm:pt>
    <dgm:pt modelId="{D9C1EB09-0959-437E-B7D4-00C1363E0299}" type="pres">
      <dgm:prSet presAssocID="{ACF4D70A-308B-47CB-84A3-FADE16D13426}" presName="parentText" presStyleLbl="node1" presStyleIdx="0" presStyleCnt="6">
        <dgm:presLayoutVars>
          <dgm:chMax val="1"/>
          <dgm:bulletEnabled val="1"/>
        </dgm:presLayoutVars>
      </dgm:prSet>
      <dgm:spPr/>
    </dgm:pt>
    <dgm:pt modelId="{376733B0-C5AC-4CDA-B232-97B6E5BAF476}" type="pres">
      <dgm:prSet presAssocID="{ACF4D70A-308B-47CB-84A3-FADE16D13426}" presName="descendantText" presStyleLbl="alignAccFollowNode1" presStyleIdx="0" presStyleCnt="6">
        <dgm:presLayoutVars>
          <dgm:bulletEnabled val="1"/>
        </dgm:presLayoutVars>
      </dgm:prSet>
      <dgm:spPr/>
      <dgm:t>
        <a:bodyPr/>
        <a:lstStyle/>
        <a:p>
          <a:endParaRPr lang="en-US"/>
        </a:p>
      </dgm:t>
    </dgm:pt>
    <dgm:pt modelId="{EE8AAA96-E6CA-4869-BE1A-47EAEC3F15BF}" type="pres">
      <dgm:prSet presAssocID="{723E98E1-455E-4963-A4EF-DEFA3CFBD37B}" presName="sp" presStyleCnt="0"/>
      <dgm:spPr/>
    </dgm:pt>
    <dgm:pt modelId="{D8CB0712-3861-412D-B176-0352A4D6412C}" type="pres">
      <dgm:prSet presAssocID="{3F2FA643-B92F-45B1-A519-989663402399}" presName="linNode" presStyleCnt="0"/>
      <dgm:spPr/>
    </dgm:pt>
    <dgm:pt modelId="{2D2F9C98-7B47-4337-8196-A13328637041}" type="pres">
      <dgm:prSet presAssocID="{3F2FA643-B92F-45B1-A519-989663402399}" presName="parentText" presStyleLbl="node1" presStyleIdx="1" presStyleCnt="6">
        <dgm:presLayoutVars>
          <dgm:chMax val="1"/>
          <dgm:bulletEnabled val="1"/>
        </dgm:presLayoutVars>
      </dgm:prSet>
      <dgm:spPr/>
    </dgm:pt>
    <dgm:pt modelId="{53160E8D-219F-437A-93EF-AFA7A5532E7E}" type="pres">
      <dgm:prSet presAssocID="{3F2FA643-B92F-45B1-A519-989663402399}" presName="descendantText" presStyleLbl="alignAccFollowNode1" presStyleIdx="1" presStyleCnt="6">
        <dgm:presLayoutVars>
          <dgm:bulletEnabled val="1"/>
        </dgm:presLayoutVars>
      </dgm:prSet>
      <dgm:spPr/>
      <dgm:t>
        <a:bodyPr/>
        <a:lstStyle/>
        <a:p>
          <a:endParaRPr lang="en-US"/>
        </a:p>
      </dgm:t>
    </dgm:pt>
    <dgm:pt modelId="{6590C8C4-1237-40B6-A27D-C0CE4E1C900F}" type="pres">
      <dgm:prSet presAssocID="{162A7949-0A9B-4C47-B013-1531E00D9DFE}" presName="sp" presStyleCnt="0"/>
      <dgm:spPr/>
    </dgm:pt>
    <dgm:pt modelId="{F204C6E2-710F-42DE-A7F2-C6D2F1BB92AB}" type="pres">
      <dgm:prSet presAssocID="{A99339BB-74B9-4A5F-A5B8-7BCFC5CC2152}" presName="linNode" presStyleCnt="0"/>
      <dgm:spPr/>
    </dgm:pt>
    <dgm:pt modelId="{487D3B2A-312E-4A2E-95C7-A1FE83C235FF}" type="pres">
      <dgm:prSet presAssocID="{A99339BB-74B9-4A5F-A5B8-7BCFC5CC2152}" presName="parentText" presStyleLbl="node1" presStyleIdx="2" presStyleCnt="6">
        <dgm:presLayoutVars>
          <dgm:chMax val="1"/>
          <dgm:bulletEnabled val="1"/>
        </dgm:presLayoutVars>
      </dgm:prSet>
      <dgm:spPr/>
    </dgm:pt>
    <dgm:pt modelId="{66ED8984-AF03-4D79-B3FD-AF722EF597B7}" type="pres">
      <dgm:prSet presAssocID="{A99339BB-74B9-4A5F-A5B8-7BCFC5CC2152}" presName="descendantText" presStyleLbl="alignAccFollowNode1" presStyleIdx="2" presStyleCnt="6" custLinFactNeighborY="0">
        <dgm:presLayoutVars>
          <dgm:bulletEnabled val="1"/>
        </dgm:presLayoutVars>
      </dgm:prSet>
      <dgm:spPr/>
      <dgm:t>
        <a:bodyPr/>
        <a:lstStyle/>
        <a:p>
          <a:endParaRPr lang="en-US"/>
        </a:p>
      </dgm:t>
    </dgm:pt>
    <dgm:pt modelId="{3F10534A-A908-45CF-81E3-0FD427B3EFF7}" type="pres">
      <dgm:prSet presAssocID="{EC9263ED-1F96-4F4C-99E2-5EBD68D204EC}" presName="sp" presStyleCnt="0"/>
      <dgm:spPr/>
    </dgm:pt>
    <dgm:pt modelId="{FC13DE51-1973-4535-AB5E-775A373DB54C}" type="pres">
      <dgm:prSet presAssocID="{F2A6D434-8982-4453-B0C8-55A933B07463}" presName="linNode" presStyleCnt="0"/>
      <dgm:spPr/>
    </dgm:pt>
    <dgm:pt modelId="{D5C5AD0E-9EE2-46C2-BD2D-25309A1ECC99}" type="pres">
      <dgm:prSet presAssocID="{F2A6D434-8982-4453-B0C8-55A933B07463}" presName="parentText" presStyleLbl="node1" presStyleIdx="3" presStyleCnt="6" custLinFactNeighborY="1303">
        <dgm:presLayoutVars>
          <dgm:chMax val="1"/>
          <dgm:bulletEnabled val="1"/>
        </dgm:presLayoutVars>
      </dgm:prSet>
      <dgm:spPr/>
    </dgm:pt>
    <dgm:pt modelId="{5C4F88C3-9ED1-4967-BFB4-EF62337116EF}" type="pres">
      <dgm:prSet presAssocID="{F2A6D434-8982-4453-B0C8-55A933B07463}" presName="descendantText" presStyleLbl="alignAccFollowNode1" presStyleIdx="3" presStyleCnt="6">
        <dgm:presLayoutVars>
          <dgm:bulletEnabled val="1"/>
        </dgm:presLayoutVars>
      </dgm:prSet>
      <dgm:spPr/>
      <dgm:t>
        <a:bodyPr/>
        <a:lstStyle/>
        <a:p>
          <a:endParaRPr lang="en-US"/>
        </a:p>
      </dgm:t>
    </dgm:pt>
    <dgm:pt modelId="{3FDB487D-00B5-43D1-AB2B-C74AF213AD15}" type="pres">
      <dgm:prSet presAssocID="{9CE49A6C-B832-4A15-B502-9EC104FD9DA0}" presName="sp" presStyleCnt="0"/>
      <dgm:spPr/>
    </dgm:pt>
    <dgm:pt modelId="{ED7572E3-44E6-4E69-B6C9-04508C3EF5B0}" type="pres">
      <dgm:prSet presAssocID="{6C6FE548-B6C0-49FA-B886-CA6516B715B9}" presName="linNode" presStyleCnt="0"/>
      <dgm:spPr/>
    </dgm:pt>
    <dgm:pt modelId="{E9576C74-E77C-4F5E-B582-888B556A401B}" type="pres">
      <dgm:prSet presAssocID="{6C6FE548-B6C0-49FA-B886-CA6516B715B9}" presName="parentText" presStyleLbl="node1" presStyleIdx="4" presStyleCnt="6">
        <dgm:presLayoutVars>
          <dgm:chMax val="1"/>
          <dgm:bulletEnabled val="1"/>
        </dgm:presLayoutVars>
      </dgm:prSet>
      <dgm:spPr/>
    </dgm:pt>
    <dgm:pt modelId="{44C57269-8580-4B62-9AEB-7559D6CB6598}" type="pres">
      <dgm:prSet presAssocID="{6C6FE548-B6C0-49FA-B886-CA6516B715B9}" presName="descendantText" presStyleLbl="alignAccFollowNode1" presStyleIdx="4" presStyleCnt="6">
        <dgm:presLayoutVars>
          <dgm:bulletEnabled val="1"/>
        </dgm:presLayoutVars>
      </dgm:prSet>
      <dgm:spPr/>
      <dgm:t>
        <a:bodyPr/>
        <a:lstStyle/>
        <a:p>
          <a:endParaRPr lang="en-US"/>
        </a:p>
      </dgm:t>
    </dgm:pt>
    <dgm:pt modelId="{44A94085-1480-401E-81D9-BE197730DA5D}" type="pres">
      <dgm:prSet presAssocID="{486ED5F2-FCC1-4324-BEA6-E53DA0401E27}" presName="sp" presStyleCnt="0"/>
      <dgm:spPr/>
    </dgm:pt>
    <dgm:pt modelId="{59104CFF-F4FA-4F79-BEF3-D8DF3F277432}" type="pres">
      <dgm:prSet presAssocID="{A7D0544B-FE1C-4FDF-BEEB-2AE5420A414F}" presName="linNode" presStyleCnt="0"/>
      <dgm:spPr/>
    </dgm:pt>
    <dgm:pt modelId="{EA8BB8B5-170A-47E5-9691-3564A46A8411}" type="pres">
      <dgm:prSet presAssocID="{A7D0544B-FE1C-4FDF-BEEB-2AE5420A414F}" presName="parentText" presStyleLbl="node1" presStyleIdx="5" presStyleCnt="6">
        <dgm:presLayoutVars>
          <dgm:chMax val="1"/>
          <dgm:bulletEnabled val="1"/>
        </dgm:presLayoutVars>
      </dgm:prSet>
      <dgm:spPr/>
    </dgm:pt>
    <dgm:pt modelId="{2F02DB48-F8AE-4F2C-B459-62359EF82F04}" type="pres">
      <dgm:prSet presAssocID="{A7D0544B-FE1C-4FDF-BEEB-2AE5420A414F}" presName="descendantText" presStyleLbl="alignAccFollowNode1" presStyleIdx="5" presStyleCnt="6">
        <dgm:presLayoutVars>
          <dgm:bulletEnabled val="1"/>
        </dgm:presLayoutVars>
      </dgm:prSet>
      <dgm:spPr/>
      <dgm:t>
        <a:bodyPr/>
        <a:lstStyle/>
        <a:p>
          <a:endParaRPr lang="en-US"/>
        </a:p>
      </dgm:t>
    </dgm:pt>
  </dgm:ptLst>
  <dgm:cxnLst>
    <dgm:cxn modelId="{F299C5FD-9DEA-4746-970E-6857802BB773}" type="presOf" srcId="{6C6FE548-B6C0-49FA-B886-CA6516B715B9}" destId="{E9576C74-E77C-4F5E-B582-888B556A401B}" srcOrd="0" destOrd="0" presId="urn:microsoft.com/office/officeart/2005/8/layout/vList5"/>
    <dgm:cxn modelId="{3E42ADC9-17FA-47CF-90CC-6E3161CA5408}" type="presOf" srcId="{49FB7539-9372-49A1-9E9B-E3B4B8B8D608}" destId="{66ED8984-AF03-4D79-B3FD-AF722EF597B7}" srcOrd="0" destOrd="0" presId="urn:microsoft.com/office/officeart/2005/8/layout/vList5"/>
    <dgm:cxn modelId="{D09B6A64-3D47-4C73-95CD-0619C9BA1585}" srcId="{9767BDBA-6B6F-4A3A-AE02-51F8BEEA95A0}" destId="{6C6FE548-B6C0-49FA-B886-CA6516B715B9}" srcOrd="4" destOrd="0" parTransId="{1077DCC0-CEC2-4C61-AAF7-D8AF3A55858B}" sibTransId="{486ED5F2-FCC1-4324-BEA6-E53DA0401E27}"/>
    <dgm:cxn modelId="{4FC5CFCA-2823-4B4E-AC29-6C561915E476}" srcId="{6C6FE548-B6C0-49FA-B886-CA6516B715B9}" destId="{FC5A29A7-1E0F-40CD-9031-415CED81AA36}" srcOrd="0" destOrd="0" parTransId="{58A4B1C7-02AC-460C-A22D-F833203CD172}" sibTransId="{2F5DAE91-018B-4DC6-8485-5F11C0EFD996}"/>
    <dgm:cxn modelId="{73A583CD-2378-4520-8ED3-985A7D2E503A}" srcId="{9767BDBA-6B6F-4A3A-AE02-51F8BEEA95A0}" destId="{A99339BB-74B9-4A5F-A5B8-7BCFC5CC2152}" srcOrd="2" destOrd="0" parTransId="{637A00BA-8155-4806-BC43-7CEA02FC9FC3}" sibTransId="{EC9263ED-1F96-4F4C-99E2-5EBD68D204EC}"/>
    <dgm:cxn modelId="{F533F027-57CB-4EC9-92C3-8F7FBCE4B080}" type="presOf" srcId="{FC5A29A7-1E0F-40CD-9031-415CED81AA36}" destId="{44C57269-8580-4B62-9AEB-7559D6CB6598}" srcOrd="0" destOrd="0" presId="urn:microsoft.com/office/officeart/2005/8/layout/vList5"/>
    <dgm:cxn modelId="{7A669A45-5AC5-451E-865B-9EB80BA516E2}" type="presOf" srcId="{F2A6D434-8982-4453-B0C8-55A933B07463}" destId="{D5C5AD0E-9EE2-46C2-BD2D-25309A1ECC99}" srcOrd="0" destOrd="0" presId="urn:microsoft.com/office/officeart/2005/8/layout/vList5"/>
    <dgm:cxn modelId="{3CA84DB0-54ED-4AC9-A113-809C85DBD0A1}" srcId="{3F2FA643-B92F-45B1-A519-989663402399}" destId="{10038F90-AE68-4F2B-846B-98B4983B6127}" srcOrd="0" destOrd="0" parTransId="{D67DD1DA-EE77-4D5B-855B-42A720713A14}" sibTransId="{B365CE80-C22B-482B-AD95-A7040A33F381}"/>
    <dgm:cxn modelId="{61A29616-E0AB-4EEB-A654-B1CA28AF2745}" type="presOf" srcId="{A99339BB-74B9-4A5F-A5B8-7BCFC5CC2152}" destId="{487D3B2A-312E-4A2E-95C7-A1FE83C235FF}" srcOrd="0" destOrd="0" presId="urn:microsoft.com/office/officeart/2005/8/layout/vList5"/>
    <dgm:cxn modelId="{9435ABFC-470A-44DB-B0D9-B6822E21911D}" type="presOf" srcId="{1025F985-71D2-423C-8363-2EB05CE03572}" destId="{53160E8D-219F-437A-93EF-AFA7A5532E7E}" srcOrd="0" destOrd="1" presId="urn:microsoft.com/office/officeart/2005/8/layout/vList5"/>
    <dgm:cxn modelId="{B13D3121-7C6C-4815-86E7-9781457505CC}" srcId="{3F2FA643-B92F-45B1-A519-989663402399}" destId="{1025F985-71D2-423C-8363-2EB05CE03572}" srcOrd="1" destOrd="0" parTransId="{8D1A69C9-4128-4671-A52A-8096F05114D5}" sibTransId="{28D1F744-3708-4C28-8158-F3D534B04CD2}"/>
    <dgm:cxn modelId="{5978D646-BE2F-42A4-9805-F407E3A231C1}" type="presOf" srcId="{B24B2592-CA58-404D-BA02-136E39FF178B}" destId="{376733B0-C5AC-4CDA-B232-97B6E5BAF476}" srcOrd="0" destOrd="0" presId="urn:microsoft.com/office/officeart/2005/8/layout/vList5"/>
    <dgm:cxn modelId="{03B256EE-DD98-4761-A283-117548C1F131}" srcId="{A7D0544B-FE1C-4FDF-BEEB-2AE5420A414F}" destId="{5681EC4F-3A79-4C1D-8401-16E48D32D831}" srcOrd="0" destOrd="0" parTransId="{09B9F76D-0994-48BB-890F-F2DA67846D25}" sibTransId="{EB7A2A52-7403-4051-BA5C-69771B61EED1}"/>
    <dgm:cxn modelId="{74C93286-94B9-4D82-BFFD-67ED0F2F7601}" type="presOf" srcId="{3F2FA643-B92F-45B1-A519-989663402399}" destId="{2D2F9C98-7B47-4337-8196-A13328637041}" srcOrd="0" destOrd="0" presId="urn:microsoft.com/office/officeart/2005/8/layout/vList5"/>
    <dgm:cxn modelId="{03BCB51E-9B5C-4330-A631-431BF35DF5BA}" srcId="{9767BDBA-6B6F-4A3A-AE02-51F8BEEA95A0}" destId="{3F2FA643-B92F-45B1-A519-989663402399}" srcOrd="1" destOrd="0" parTransId="{1DF8E233-07E1-45F8-894B-72B96FB58160}" sibTransId="{162A7949-0A9B-4C47-B013-1531E00D9DFE}"/>
    <dgm:cxn modelId="{403D53F0-0FC2-4D0B-AF71-AD04E8DD7500}" type="presOf" srcId="{ACF4D70A-308B-47CB-84A3-FADE16D13426}" destId="{D9C1EB09-0959-437E-B7D4-00C1363E0299}" srcOrd="0" destOrd="0" presId="urn:microsoft.com/office/officeart/2005/8/layout/vList5"/>
    <dgm:cxn modelId="{A365AC42-A458-4535-B40B-664CD1E90E9E}" type="presOf" srcId="{A7D0544B-FE1C-4FDF-BEEB-2AE5420A414F}" destId="{EA8BB8B5-170A-47E5-9691-3564A46A8411}" srcOrd="0" destOrd="0" presId="urn:microsoft.com/office/officeart/2005/8/layout/vList5"/>
    <dgm:cxn modelId="{1408C90D-468D-4945-8700-8BF5E4723ACB}" type="presOf" srcId="{184F26DC-5D87-4C7F-A091-DBC20185509B}" destId="{5C4F88C3-9ED1-4967-BFB4-EF62337116EF}" srcOrd="0" destOrd="0" presId="urn:microsoft.com/office/officeart/2005/8/layout/vList5"/>
    <dgm:cxn modelId="{9DE63643-ACB9-4D76-B88B-25BD15B8E519}" type="presOf" srcId="{10038F90-AE68-4F2B-846B-98B4983B6127}" destId="{53160E8D-219F-437A-93EF-AFA7A5532E7E}" srcOrd="0" destOrd="0" presId="urn:microsoft.com/office/officeart/2005/8/layout/vList5"/>
    <dgm:cxn modelId="{D530C8F6-57CD-454F-AFA5-DC809E34103F}" srcId="{F2A6D434-8982-4453-B0C8-55A933B07463}" destId="{184F26DC-5D87-4C7F-A091-DBC20185509B}" srcOrd="0" destOrd="0" parTransId="{AA03FDEE-A28B-4BEA-9129-2DE28ED0EF59}" sibTransId="{B7A786F1-FB25-45F0-8DD5-F89322847ECF}"/>
    <dgm:cxn modelId="{0AFFAFC2-8928-459E-821F-CF8EF87D1E9E}" srcId="{A99339BB-74B9-4A5F-A5B8-7BCFC5CC2152}" destId="{49FB7539-9372-49A1-9E9B-E3B4B8B8D608}" srcOrd="0" destOrd="0" parTransId="{973FEB91-BD6A-42FC-A8B6-7D116B666B70}" sibTransId="{FF68C0EC-A1E6-4D5D-A212-665C7C3CEB01}"/>
    <dgm:cxn modelId="{F4BBD022-28F3-45E6-9A9C-B04D94780230}" srcId="{9767BDBA-6B6F-4A3A-AE02-51F8BEEA95A0}" destId="{A7D0544B-FE1C-4FDF-BEEB-2AE5420A414F}" srcOrd="5" destOrd="0" parTransId="{CD58F832-3C4E-4744-81A5-FF32DA6BA8B2}" sibTransId="{167F9D0E-511F-40CE-82A3-7116CEDD9BE6}"/>
    <dgm:cxn modelId="{9F354CB4-A69D-42ED-B964-F48D79D8DF6B}" srcId="{9767BDBA-6B6F-4A3A-AE02-51F8BEEA95A0}" destId="{F2A6D434-8982-4453-B0C8-55A933B07463}" srcOrd="3" destOrd="0" parTransId="{94A1CFA3-6611-4578-AA59-CD05E3885E38}" sibTransId="{9CE49A6C-B832-4A15-B502-9EC104FD9DA0}"/>
    <dgm:cxn modelId="{DC8E62C3-199F-49AB-AFD9-711109D6C3C8}" type="presOf" srcId="{5681EC4F-3A79-4C1D-8401-16E48D32D831}" destId="{2F02DB48-F8AE-4F2C-B459-62359EF82F04}" srcOrd="0" destOrd="0" presId="urn:microsoft.com/office/officeart/2005/8/layout/vList5"/>
    <dgm:cxn modelId="{2D4C218D-4D50-44C3-ACB6-F539D9369F86}" srcId="{9767BDBA-6B6F-4A3A-AE02-51F8BEEA95A0}" destId="{ACF4D70A-308B-47CB-84A3-FADE16D13426}" srcOrd="0" destOrd="0" parTransId="{5014A238-CD52-4DAB-8E72-3D483A6DD995}" sibTransId="{723E98E1-455E-4963-A4EF-DEFA3CFBD37B}"/>
    <dgm:cxn modelId="{BEA03F3B-F82B-429A-A377-83360648AFC2}" srcId="{ACF4D70A-308B-47CB-84A3-FADE16D13426}" destId="{B24B2592-CA58-404D-BA02-136E39FF178B}" srcOrd="0" destOrd="0" parTransId="{1D1A6D59-265C-48B4-A783-A1857C66BB59}" sibTransId="{C98ABB5C-45AA-4BD9-8598-DD883EF9A55D}"/>
    <dgm:cxn modelId="{EF5C6DCA-5BAE-45BF-9279-0C3BD0737C59}" type="presOf" srcId="{9767BDBA-6B6F-4A3A-AE02-51F8BEEA95A0}" destId="{27980A0C-2086-42A7-A865-F8D4940D2B98}" srcOrd="0" destOrd="0" presId="urn:microsoft.com/office/officeart/2005/8/layout/vList5"/>
    <dgm:cxn modelId="{D98E581F-D845-4ACF-A872-2F09B03962F2}" type="presParOf" srcId="{27980A0C-2086-42A7-A865-F8D4940D2B98}" destId="{58699A9D-D385-4DD5-A8E2-9AD4609332BF}" srcOrd="0" destOrd="0" presId="urn:microsoft.com/office/officeart/2005/8/layout/vList5"/>
    <dgm:cxn modelId="{8BC201DE-09E4-48E3-A7A7-140708CF4821}" type="presParOf" srcId="{58699A9D-D385-4DD5-A8E2-9AD4609332BF}" destId="{D9C1EB09-0959-437E-B7D4-00C1363E0299}" srcOrd="0" destOrd="0" presId="urn:microsoft.com/office/officeart/2005/8/layout/vList5"/>
    <dgm:cxn modelId="{0FF61B4F-8C00-45ED-AF92-DDD80F561243}" type="presParOf" srcId="{58699A9D-D385-4DD5-A8E2-9AD4609332BF}" destId="{376733B0-C5AC-4CDA-B232-97B6E5BAF476}" srcOrd="1" destOrd="0" presId="urn:microsoft.com/office/officeart/2005/8/layout/vList5"/>
    <dgm:cxn modelId="{7C7EF9CA-9EEE-4F58-931A-DDAC3C0E22B4}" type="presParOf" srcId="{27980A0C-2086-42A7-A865-F8D4940D2B98}" destId="{EE8AAA96-E6CA-4869-BE1A-47EAEC3F15BF}" srcOrd="1" destOrd="0" presId="urn:microsoft.com/office/officeart/2005/8/layout/vList5"/>
    <dgm:cxn modelId="{5302DA48-EA1E-4971-BA35-E943E0484EC2}" type="presParOf" srcId="{27980A0C-2086-42A7-A865-F8D4940D2B98}" destId="{D8CB0712-3861-412D-B176-0352A4D6412C}" srcOrd="2" destOrd="0" presId="urn:microsoft.com/office/officeart/2005/8/layout/vList5"/>
    <dgm:cxn modelId="{6D13743B-2927-4077-A84C-1925F9ACFCA5}" type="presParOf" srcId="{D8CB0712-3861-412D-B176-0352A4D6412C}" destId="{2D2F9C98-7B47-4337-8196-A13328637041}" srcOrd="0" destOrd="0" presId="urn:microsoft.com/office/officeart/2005/8/layout/vList5"/>
    <dgm:cxn modelId="{C4EF1EBD-9640-45CA-A467-C477CF9B05CA}" type="presParOf" srcId="{D8CB0712-3861-412D-B176-0352A4D6412C}" destId="{53160E8D-219F-437A-93EF-AFA7A5532E7E}" srcOrd="1" destOrd="0" presId="urn:microsoft.com/office/officeart/2005/8/layout/vList5"/>
    <dgm:cxn modelId="{C99016A1-EACF-4B21-86EE-B6F7EDA2D281}" type="presParOf" srcId="{27980A0C-2086-42A7-A865-F8D4940D2B98}" destId="{6590C8C4-1237-40B6-A27D-C0CE4E1C900F}" srcOrd="3" destOrd="0" presId="urn:microsoft.com/office/officeart/2005/8/layout/vList5"/>
    <dgm:cxn modelId="{67BCAD8F-EEFB-453B-BFD4-7484219F4902}" type="presParOf" srcId="{27980A0C-2086-42A7-A865-F8D4940D2B98}" destId="{F204C6E2-710F-42DE-A7F2-C6D2F1BB92AB}" srcOrd="4" destOrd="0" presId="urn:microsoft.com/office/officeart/2005/8/layout/vList5"/>
    <dgm:cxn modelId="{1458EEB1-839C-48AF-A002-05002BBA0C9E}" type="presParOf" srcId="{F204C6E2-710F-42DE-A7F2-C6D2F1BB92AB}" destId="{487D3B2A-312E-4A2E-95C7-A1FE83C235FF}" srcOrd="0" destOrd="0" presId="urn:microsoft.com/office/officeart/2005/8/layout/vList5"/>
    <dgm:cxn modelId="{F66734B8-AED5-4189-A0D3-1F5664B1CDD2}" type="presParOf" srcId="{F204C6E2-710F-42DE-A7F2-C6D2F1BB92AB}" destId="{66ED8984-AF03-4D79-B3FD-AF722EF597B7}" srcOrd="1" destOrd="0" presId="urn:microsoft.com/office/officeart/2005/8/layout/vList5"/>
    <dgm:cxn modelId="{90025566-F2F5-44F8-8C8E-30ACCE2C71B3}" type="presParOf" srcId="{27980A0C-2086-42A7-A865-F8D4940D2B98}" destId="{3F10534A-A908-45CF-81E3-0FD427B3EFF7}" srcOrd="5" destOrd="0" presId="urn:microsoft.com/office/officeart/2005/8/layout/vList5"/>
    <dgm:cxn modelId="{D28E2885-50F0-4A8C-91D6-3C606A6F246D}" type="presParOf" srcId="{27980A0C-2086-42A7-A865-F8D4940D2B98}" destId="{FC13DE51-1973-4535-AB5E-775A373DB54C}" srcOrd="6" destOrd="0" presId="urn:microsoft.com/office/officeart/2005/8/layout/vList5"/>
    <dgm:cxn modelId="{9ABE1A99-C6E9-44EE-BB33-FCC9993EDE3D}" type="presParOf" srcId="{FC13DE51-1973-4535-AB5E-775A373DB54C}" destId="{D5C5AD0E-9EE2-46C2-BD2D-25309A1ECC99}" srcOrd="0" destOrd="0" presId="urn:microsoft.com/office/officeart/2005/8/layout/vList5"/>
    <dgm:cxn modelId="{5516D03C-3869-489C-B5E9-87BFDD0673FD}" type="presParOf" srcId="{FC13DE51-1973-4535-AB5E-775A373DB54C}" destId="{5C4F88C3-9ED1-4967-BFB4-EF62337116EF}" srcOrd="1" destOrd="0" presId="urn:microsoft.com/office/officeart/2005/8/layout/vList5"/>
    <dgm:cxn modelId="{4DA0F8CA-1DF9-4F13-BB38-5633BB4DA724}" type="presParOf" srcId="{27980A0C-2086-42A7-A865-F8D4940D2B98}" destId="{3FDB487D-00B5-43D1-AB2B-C74AF213AD15}" srcOrd="7" destOrd="0" presId="urn:microsoft.com/office/officeart/2005/8/layout/vList5"/>
    <dgm:cxn modelId="{F702D236-C14F-4220-92AA-3BAE03DDC360}" type="presParOf" srcId="{27980A0C-2086-42A7-A865-F8D4940D2B98}" destId="{ED7572E3-44E6-4E69-B6C9-04508C3EF5B0}" srcOrd="8" destOrd="0" presId="urn:microsoft.com/office/officeart/2005/8/layout/vList5"/>
    <dgm:cxn modelId="{0E4D7287-8672-4873-951E-A74EACEA3633}" type="presParOf" srcId="{ED7572E3-44E6-4E69-B6C9-04508C3EF5B0}" destId="{E9576C74-E77C-4F5E-B582-888B556A401B}" srcOrd="0" destOrd="0" presId="urn:microsoft.com/office/officeart/2005/8/layout/vList5"/>
    <dgm:cxn modelId="{6B2A1EDB-EE72-4378-81CF-6E3DD4AAC005}" type="presParOf" srcId="{ED7572E3-44E6-4E69-B6C9-04508C3EF5B0}" destId="{44C57269-8580-4B62-9AEB-7559D6CB6598}" srcOrd="1" destOrd="0" presId="urn:microsoft.com/office/officeart/2005/8/layout/vList5"/>
    <dgm:cxn modelId="{28847973-0524-4A87-A675-1D7301C61683}" type="presParOf" srcId="{27980A0C-2086-42A7-A865-F8D4940D2B98}" destId="{44A94085-1480-401E-81D9-BE197730DA5D}" srcOrd="9" destOrd="0" presId="urn:microsoft.com/office/officeart/2005/8/layout/vList5"/>
    <dgm:cxn modelId="{22542EB0-3580-4A0F-A5A0-91277C92AD55}" type="presParOf" srcId="{27980A0C-2086-42A7-A865-F8D4940D2B98}" destId="{59104CFF-F4FA-4F79-BEF3-D8DF3F277432}" srcOrd="10" destOrd="0" presId="urn:microsoft.com/office/officeart/2005/8/layout/vList5"/>
    <dgm:cxn modelId="{A8508485-AE2B-4C59-9CD1-DA5DAEC052D9}" type="presParOf" srcId="{59104CFF-F4FA-4F79-BEF3-D8DF3F277432}" destId="{EA8BB8B5-170A-47E5-9691-3564A46A8411}" srcOrd="0" destOrd="0" presId="urn:microsoft.com/office/officeart/2005/8/layout/vList5"/>
    <dgm:cxn modelId="{08F8681A-1606-4E90-9523-46042316FB56}" type="presParOf" srcId="{59104CFF-F4FA-4F79-BEF3-D8DF3F277432}" destId="{2F02DB48-F8AE-4F2C-B459-62359EF82F04}"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733B0-C5AC-4CDA-B232-97B6E5BAF476}">
      <dsp:nvSpPr>
        <dsp:cNvPr id="0" name=""/>
        <dsp:cNvSpPr/>
      </dsp:nvSpPr>
      <dsp:spPr>
        <a:xfrm rot="5400000">
          <a:off x="5211539" y="-2151085"/>
          <a:ext cx="7691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smtClean="0"/>
            <a:t>Raise awareness of AHPs within ELFT and our Integrated Care Systems</a:t>
          </a:r>
          <a:endParaRPr lang="en-US" sz="1400" kern="1200" dirty="0"/>
        </a:p>
      </dsp:txBody>
      <dsp:txXfrm rot="-5400000">
        <a:off x="2962655" y="135347"/>
        <a:ext cx="5229396" cy="694080"/>
      </dsp:txXfrm>
    </dsp:sp>
    <dsp:sp modelId="{D9C1EB09-0959-437E-B7D4-00C1363E0299}">
      <dsp:nvSpPr>
        <dsp:cNvPr id="0" name=""/>
        <dsp:cNvSpPr/>
      </dsp:nvSpPr>
      <dsp:spPr>
        <a:xfrm>
          <a:off x="0" y="1651"/>
          <a:ext cx="2962656" cy="961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solidFill>
                <a:srgbClr val="7030A0"/>
              </a:solidFill>
            </a:rPr>
            <a:t>R</a:t>
          </a:r>
          <a:endParaRPr lang="en-US" sz="4800" kern="1200" dirty="0">
            <a:solidFill>
              <a:srgbClr val="7030A0"/>
            </a:solidFill>
          </a:endParaRPr>
        </a:p>
      </dsp:txBody>
      <dsp:txXfrm>
        <a:off x="46935" y="48586"/>
        <a:ext cx="2868786" cy="867600"/>
      </dsp:txXfrm>
    </dsp:sp>
    <dsp:sp modelId="{53160E8D-219F-437A-93EF-AFA7A5532E7E}">
      <dsp:nvSpPr>
        <dsp:cNvPr id="0" name=""/>
        <dsp:cNvSpPr/>
      </dsp:nvSpPr>
      <dsp:spPr>
        <a:xfrm rot="5400000">
          <a:off x="5211539" y="-1141541"/>
          <a:ext cx="7691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smtClean="0"/>
            <a:t>Inspire and identify opportunities for AHP innovation, improvement and development</a:t>
          </a:r>
          <a:endParaRPr lang="en-US" sz="1400" kern="1200" dirty="0"/>
        </a:p>
        <a:p>
          <a:pPr marL="57150" lvl="1" indent="-57150" algn="l" defTabSz="488950">
            <a:lnSpc>
              <a:spcPct val="90000"/>
            </a:lnSpc>
            <a:spcBef>
              <a:spcPct val="0"/>
            </a:spcBef>
            <a:spcAft>
              <a:spcPct val="15000"/>
            </a:spcAft>
            <a:buChar char="••"/>
          </a:pPr>
          <a:endParaRPr lang="en-GB" sz="1100" kern="1200"/>
        </a:p>
      </dsp:txBody>
      <dsp:txXfrm rot="-5400000">
        <a:off x="2962655" y="1144891"/>
        <a:ext cx="5229396" cy="694080"/>
      </dsp:txXfrm>
    </dsp:sp>
    <dsp:sp modelId="{2D2F9C98-7B47-4337-8196-A13328637041}">
      <dsp:nvSpPr>
        <dsp:cNvPr id="0" name=""/>
        <dsp:cNvSpPr/>
      </dsp:nvSpPr>
      <dsp:spPr>
        <a:xfrm>
          <a:off x="0" y="1011195"/>
          <a:ext cx="2962656" cy="961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solidFill>
                <a:srgbClr val="7030A0"/>
              </a:solidFill>
            </a:rPr>
            <a:t>I</a:t>
          </a:r>
          <a:endParaRPr lang="en-US" sz="4800" kern="1200" dirty="0">
            <a:solidFill>
              <a:srgbClr val="7030A0"/>
            </a:solidFill>
          </a:endParaRPr>
        </a:p>
      </dsp:txBody>
      <dsp:txXfrm>
        <a:off x="46935" y="1058130"/>
        <a:ext cx="2868786" cy="867600"/>
      </dsp:txXfrm>
    </dsp:sp>
    <dsp:sp modelId="{66ED8984-AF03-4D79-B3FD-AF722EF597B7}">
      <dsp:nvSpPr>
        <dsp:cNvPr id="0" name=""/>
        <dsp:cNvSpPr/>
      </dsp:nvSpPr>
      <dsp:spPr>
        <a:xfrm rot="5400000">
          <a:off x="5211539" y="-131997"/>
          <a:ext cx="7691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smtClean="0"/>
            <a:t>Support our ELFT AHPs, AHP Support Workers, Students and Apprentices to develop within their careers</a:t>
          </a:r>
          <a:endParaRPr lang="en-US" sz="1400" kern="1200" dirty="0"/>
        </a:p>
      </dsp:txBody>
      <dsp:txXfrm rot="-5400000">
        <a:off x="2962655" y="2154435"/>
        <a:ext cx="5229396" cy="694080"/>
      </dsp:txXfrm>
    </dsp:sp>
    <dsp:sp modelId="{487D3B2A-312E-4A2E-95C7-A1FE83C235FF}">
      <dsp:nvSpPr>
        <dsp:cNvPr id="0" name=""/>
        <dsp:cNvSpPr/>
      </dsp:nvSpPr>
      <dsp:spPr>
        <a:xfrm>
          <a:off x="0" y="2020739"/>
          <a:ext cx="2962656" cy="961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solidFill>
                <a:srgbClr val="7030A0"/>
              </a:solidFill>
            </a:rPr>
            <a:t>S</a:t>
          </a:r>
          <a:endParaRPr lang="en-US" sz="4800" kern="1200" dirty="0">
            <a:solidFill>
              <a:srgbClr val="7030A0"/>
            </a:solidFill>
          </a:endParaRPr>
        </a:p>
      </dsp:txBody>
      <dsp:txXfrm>
        <a:off x="46935" y="2067674"/>
        <a:ext cx="2868786" cy="867600"/>
      </dsp:txXfrm>
    </dsp:sp>
    <dsp:sp modelId="{5C4F88C3-9ED1-4967-BFB4-EF62337116EF}">
      <dsp:nvSpPr>
        <dsp:cNvPr id="0" name=""/>
        <dsp:cNvSpPr/>
      </dsp:nvSpPr>
      <dsp:spPr>
        <a:xfrm rot="5400000">
          <a:off x="5211539" y="877546"/>
          <a:ext cx="7691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smtClean="0"/>
            <a:t>Engage and Celebrate and Connect AHPs working across ELFT care pathways and to ICS, Regional and Trust Strategic Priorities.</a:t>
          </a:r>
          <a:endParaRPr lang="en-US" sz="1400" kern="1200" dirty="0"/>
        </a:p>
      </dsp:txBody>
      <dsp:txXfrm rot="-5400000">
        <a:off x="2962655" y="3163978"/>
        <a:ext cx="5229396" cy="694080"/>
      </dsp:txXfrm>
    </dsp:sp>
    <dsp:sp modelId="{D5C5AD0E-9EE2-46C2-BD2D-25309A1ECC99}">
      <dsp:nvSpPr>
        <dsp:cNvPr id="0" name=""/>
        <dsp:cNvSpPr/>
      </dsp:nvSpPr>
      <dsp:spPr>
        <a:xfrm>
          <a:off x="0" y="3042811"/>
          <a:ext cx="2962656" cy="961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solidFill>
                <a:srgbClr val="7030A0"/>
              </a:solidFill>
            </a:rPr>
            <a:t>E</a:t>
          </a:r>
          <a:endParaRPr lang="en-US" sz="4800" kern="1200" dirty="0">
            <a:solidFill>
              <a:srgbClr val="7030A0"/>
            </a:solidFill>
          </a:endParaRPr>
        </a:p>
      </dsp:txBody>
      <dsp:txXfrm>
        <a:off x="46935" y="3089746"/>
        <a:ext cx="2868786" cy="867600"/>
      </dsp:txXfrm>
    </dsp:sp>
    <dsp:sp modelId="{44C57269-8580-4B62-9AEB-7559D6CB6598}">
      <dsp:nvSpPr>
        <dsp:cNvPr id="0" name=""/>
        <dsp:cNvSpPr/>
      </dsp:nvSpPr>
      <dsp:spPr>
        <a:xfrm rot="5400000">
          <a:off x="5211539" y="1887090"/>
          <a:ext cx="7691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smtClean="0"/>
            <a:t>Understand and Learn from the experience of people accessing our AHP Services</a:t>
          </a:r>
          <a:endParaRPr lang="en-GB" sz="1400" b="0" i="0" kern="1200" dirty="0"/>
        </a:p>
      </dsp:txBody>
      <dsp:txXfrm rot="-5400000">
        <a:off x="2962655" y="4173522"/>
        <a:ext cx="5229396" cy="694080"/>
      </dsp:txXfrm>
    </dsp:sp>
    <dsp:sp modelId="{E9576C74-E77C-4F5E-B582-888B556A401B}">
      <dsp:nvSpPr>
        <dsp:cNvPr id="0" name=""/>
        <dsp:cNvSpPr/>
      </dsp:nvSpPr>
      <dsp:spPr>
        <a:xfrm>
          <a:off x="0" y="4039827"/>
          <a:ext cx="2962656" cy="961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solidFill>
                <a:srgbClr val="7030A0"/>
              </a:solidFill>
            </a:rPr>
            <a:t>U</a:t>
          </a:r>
          <a:endParaRPr lang="en-US" sz="4800" kern="1200" dirty="0">
            <a:solidFill>
              <a:srgbClr val="7030A0"/>
            </a:solidFill>
          </a:endParaRPr>
        </a:p>
      </dsp:txBody>
      <dsp:txXfrm>
        <a:off x="46935" y="4086762"/>
        <a:ext cx="2868786" cy="867600"/>
      </dsp:txXfrm>
    </dsp:sp>
    <dsp:sp modelId="{2F02DB48-F8AE-4F2C-B459-62359EF82F04}">
      <dsp:nvSpPr>
        <dsp:cNvPr id="0" name=""/>
        <dsp:cNvSpPr/>
      </dsp:nvSpPr>
      <dsp:spPr>
        <a:xfrm rot="5400000">
          <a:off x="5211539" y="2896634"/>
          <a:ext cx="76917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b="0" i="0" kern="1200" dirty="0" smtClean="0"/>
            <a:t>Promote awareness of AHP Careers within our local communities</a:t>
          </a:r>
          <a:endParaRPr lang="en-US" sz="1400" kern="1200" dirty="0"/>
        </a:p>
      </dsp:txBody>
      <dsp:txXfrm rot="-5400000">
        <a:off x="2962655" y="5183066"/>
        <a:ext cx="5229396" cy="694080"/>
      </dsp:txXfrm>
    </dsp:sp>
    <dsp:sp modelId="{EA8BB8B5-170A-47E5-9691-3564A46A8411}">
      <dsp:nvSpPr>
        <dsp:cNvPr id="0" name=""/>
        <dsp:cNvSpPr/>
      </dsp:nvSpPr>
      <dsp:spPr>
        <a:xfrm>
          <a:off x="0" y="5049371"/>
          <a:ext cx="2962656" cy="9614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solidFill>
                <a:srgbClr val="7030A0"/>
              </a:solidFill>
            </a:rPr>
            <a:t>P</a:t>
          </a:r>
          <a:endParaRPr lang="en-US" sz="4800" kern="1200" dirty="0">
            <a:solidFill>
              <a:srgbClr val="7030A0"/>
            </a:solidFill>
          </a:endParaRPr>
        </a:p>
      </dsp:txBody>
      <dsp:txXfrm>
        <a:off x="46935" y="5096306"/>
        <a:ext cx="2868786" cy="8676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005" indent="0" algn="ctr">
              <a:buNone/>
              <a:defRPr>
                <a:solidFill>
                  <a:schemeClr val="tx1">
                    <a:tint val="75000"/>
                  </a:schemeClr>
                </a:solidFill>
              </a:defRPr>
            </a:lvl2pPr>
            <a:lvl3pPr marL="914008" indent="0" algn="ctr">
              <a:buNone/>
              <a:defRPr>
                <a:solidFill>
                  <a:schemeClr val="tx1">
                    <a:tint val="75000"/>
                  </a:schemeClr>
                </a:solidFill>
              </a:defRPr>
            </a:lvl3pPr>
            <a:lvl4pPr marL="1371013" indent="0" algn="ctr">
              <a:buNone/>
              <a:defRPr>
                <a:solidFill>
                  <a:schemeClr val="tx1">
                    <a:tint val="75000"/>
                  </a:schemeClr>
                </a:solidFill>
              </a:defRPr>
            </a:lvl4pPr>
            <a:lvl5pPr marL="1828018" indent="0" algn="ctr">
              <a:buNone/>
              <a:defRPr>
                <a:solidFill>
                  <a:schemeClr val="tx1">
                    <a:tint val="75000"/>
                  </a:schemeClr>
                </a:solidFill>
              </a:defRPr>
            </a:lvl5pPr>
            <a:lvl6pPr marL="2285024" indent="0" algn="ctr">
              <a:buNone/>
              <a:defRPr>
                <a:solidFill>
                  <a:schemeClr val="tx1">
                    <a:tint val="75000"/>
                  </a:schemeClr>
                </a:solidFill>
              </a:defRPr>
            </a:lvl6pPr>
            <a:lvl7pPr marL="2742027" indent="0" algn="ctr">
              <a:buNone/>
              <a:defRPr>
                <a:solidFill>
                  <a:schemeClr val="tx1">
                    <a:tint val="75000"/>
                  </a:schemeClr>
                </a:solidFill>
              </a:defRPr>
            </a:lvl7pPr>
            <a:lvl8pPr marL="3199032" indent="0" algn="ctr">
              <a:buNone/>
              <a:defRPr>
                <a:solidFill>
                  <a:schemeClr val="tx1">
                    <a:tint val="75000"/>
                  </a:schemeClr>
                </a:solidFill>
              </a:defRPr>
            </a:lvl8pPr>
            <a:lvl9pPr marL="3656035"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820094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3208757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953542" y="1714500"/>
            <a:ext cx="6811961" cy="365252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1514476" y="1714500"/>
            <a:ext cx="20286663" cy="36525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3772155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2340151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1"/>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4" y="2906714"/>
            <a:ext cx="7772400" cy="1500187"/>
          </a:xfrm>
        </p:spPr>
        <p:txBody>
          <a:bodyPr anchor="b"/>
          <a:lstStyle>
            <a:lvl1pPr marL="0" indent="0">
              <a:buNone/>
              <a:defRPr sz="2000">
                <a:solidFill>
                  <a:schemeClr val="tx1">
                    <a:tint val="75000"/>
                  </a:schemeClr>
                </a:solidFill>
              </a:defRPr>
            </a:lvl1pPr>
            <a:lvl2pPr marL="457005" indent="0">
              <a:buNone/>
              <a:defRPr sz="1786">
                <a:solidFill>
                  <a:schemeClr val="tx1">
                    <a:tint val="75000"/>
                  </a:schemeClr>
                </a:solidFill>
              </a:defRPr>
            </a:lvl2pPr>
            <a:lvl3pPr marL="914008" indent="0">
              <a:buNone/>
              <a:defRPr sz="1643">
                <a:solidFill>
                  <a:schemeClr val="tx1">
                    <a:tint val="75000"/>
                  </a:schemeClr>
                </a:solidFill>
              </a:defRPr>
            </a:lvl3pPr>
            <a:lvl4pPr marL="1371013" indent="0">
              <a:buNone/>
              <a:defRPr sz="1429">
                <a:solidFill>
                  <a:schemeClr val="tx1">
                    <a:tint val="75000"/>
                  </a:schemeClr>
                </a:solidFill>
              </a:defRPr>
            </a:lvl4pPr>
            <a:lvl5pPr marL="1828018" indent="0">
              <a:buNone/>
              <a:defRPr sz="1429">
                <a:solidFill>
                  <a:schemeClr val="tx1">
                    <a:tint val="75000"/>
                  </a:schemeClr>
                </a:solidFill>
              </a:defRPr>
            </a:lvl5pPr>
            <a:lvl6pPr marL="2285024" indent="0">
              <a:buNone/>
              <a:defRPr sz="1429">
                <a:solidFill>
                  <a:schemeClr val="tx1">
                    <a:tint val="75000"/>
                  </a:schemeClr>
                </a:solidFill>
              </a:defRPr>
            </a:lvl6pPr>
            <a:lvl7pPr marL="2742027" indent="0">
              <a:buNone/>
              <a:defRPr sz="1429">
                <a:solidFill>
                  <a:schemeClr val="tx1">
                    <a:tint val="75000"/>
                  </a:schemeClr>
                </a:solidFill>
              </a:defRPr>
            </a:lvl7pPr>
            <a:lvl8pPr marL="3199032" indent="0">
              <a:buNone/>
              <a:defRPr sz="1429">
                <a:solidFill>
                  <a:schemeClr val="tx1">
                    <a:tint val="75000"/>
                  </a:schemeClr>
                </a:solidFill>
              </a:defRPr>
            </a:lvl8pPr>
            <a:lvl9pPr marL="3656035" indent="0">
              <a:buNone/>
              <a:defRPr sz="1429">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4173611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1514479" y="9988551"/>
            <a:ext cx="13549314" cy="28251149"/>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15216188" y="9988551"/>
            <a:ext cx="13549312" cy="28251149"/>
          </a:xfrm>
        </p:spPr>
        <p:txBody>
          <a:bodyPr/>
          <a:lstStyle>
            <a:lvl1pPr>
              <a:defRPr sz="2786"/>
            </a:lvl1pPr>
            <a:lvl2pPr>
              <a:defRPr sz="2357"/>
            </a:lvl2pPr>
            <a:lvl3pPr>
              <a:defRPr sz="2000"/>
            </a:lvl3pPr>
            <a:lvl4pPr>
              <a:defRPr sz="1786"/>
            </a:lvl4pPr>
            <a:lvl5pPr>
              <a:defRPr sz="1786"/>
            </a:lvl5pPr>
            <a:lvl6pPr>
              <a:defRPr sz="1786"/>
            </a:lvl6pPr>
            <a:lvl7pPr>
              <a:defRPr sz="1786"/>
            </a:lvl7pPr>
            <a:lvl8pPr>
              <a:defRPr sz="1786"/>
            </a:lvl8pPr>
            <a:lvl9pPr>
              <a:defRPr sz="17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785637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2" y="1535115"/>
            <a:ext cx="4040188" cy="639762"/>
          </a:xfrm>
        </p:spPr>
        <p:txBody>
          <a:bodyPr anchor="b"/>
          <a:lstStyle>
            <a:lvl1pPr marL="0" indent="0">
              <a:buNone/>
              <a:defRPr sz="2357" b="1"/>
            </a:lvl1pPr>
            <a:lvl2pPr marL="457005" indent="0">
              <a:buNone/>
              <a:defRPr sz="2000" b="1"/>
            </a:lvl2pPr>
            <a:lvl3pPr marL="914008" indent="0">
              <a:buNone/>
              <a:defRPr sz="1786" b="1"/>
            </a:lvl3pPr>
            <a:lvl4pPr marL="1371013" indent="0">
              <a:buNone/>
              <a:defRPr sz="1643" b="1"/>
            </a:lvl4pPr>
            <a:lvl5pPr marL="1828018" indent="0">
              <a:buNone/>
              <a:defRPr sz="1643" b="1"/>
            </a:lvl5pPr>
            <a:lvl6pPr marL="2285024" indent="0">
              <a:buNone/>
              <a:defRPr sz="1643" b="1"/>
            </a:lvl6pPr>
            <a:lvl7pPr marL="2742027" indent="0">
              <a:buNone/>
              <a:defRPr sz="1643" b="1"/>
            </a:lvl7pPr>
            <a:lvl8pPr marL="3199032" indent="0">
              <a:buNone/>
              <a:defRPr sz="1643" b="1"/>
            </a:lvl8pPr>
            <a:lvl9pPr marL="3656035" indent="0">
              <a:buNone/>
              <a:defRPr sz="1643" b="1"/>
            </a:lvl9pPr>
          </a:lstStyle>
          <a:p>
            <a:pPr lvl="0"/>
            <a:r>
              <a:rPr lang="en-US" smtClean="0"/>
              <a:t>Click to edit Master text styles</a:t>
            </a:r>
          </a:p>
        </p:txBody>
      </p:sp>
      <p:sp>
        <p:nvSpPr>
          <p:cNvPr id="4" name="Content Placeholder 3"/>
          <p:cNvSpPr>
            <a:spLocks noGrp="1"/>
          </p:cNvSpPr>
          <p:nvPr>
            <p:ph sz="half" idx="2"/>
          </p:nvPr>
        </p:nvSpPr>
        <p:spPr>
          <a:xfrm>
            <a:off x="457202" y="2174874"/>
            <a:ext cx="4040188" cy="3951289"/>
          </a:xfrm>
        </p:spPr>
        <p:txBody>
          <a:bodyPr/>
          <a:lstStyle>
            <a:lvl1pPr>
              <a:defRPr sz="2357"/>
            </a:lvl1pPr>
            <a:lvl2pPr>
              <a:defRPr sz="2000"/>
            </a:lvl2pPr>
            <a:lvl3pPr>
              <a:defRPr sz="1786"/>
            </a:lvl3pPr>
            <a:lvl4pPr>
              <a:defRPr sz="1643"/>
            </a:lvl4pPr>
            <a:lvl5pPr>
              <a:defRPr sz="1643"/>
            </a:lvl5pPr>
            <a:lvl6pPr>
              <a:defRPr sz="1643"/>
            </a:lvl6pPr>
            <a:lvl7pPr>
              <a:defRPr sz="1643"/>
            </a:lvl7pPr>
            <a:lvl8pPr>
              <a:defRPr sz="1643"/>
            </a:lvl8pPr>
            <a:lvl9pPr>
              <a:defRPr sz="16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5"/>
            <a:ext cx="4041774" cy="639762"/>
          </a:xfrm>
        </p:spPr>
        <p:txBody>
          <a:bodyPr anchor="b"/>
          <a:lstStyle>
            <a:lvl1pPr marL="0" indent="0">
              <a:buNone/>
              <a:defRPr sz="2357" b="1"/>
            </a:lvl1pPr>
            <a:lvl2pPr marL="457005" indent="0">
              <a:buNone/>
              <a:defRPr sz="2000" b="1"/>
            </a:lvl2pPr>
            <a:lvl3pPr marL="914008" indent="0">
              <a:buNone/>
              <a:defRPr sz="1786" b="1"/>
            </a:lvl3pPr>
            <a:lvl4pPr marL="1371013" indent="0">
              <a:buNone/>
              <a:defRPr sz="1643" b="1"/>
            </a:lvl4pPr>
            <a:lvl5pPr marL="1828018" indent="0">
              <a:buNone/>
              <a:defRPr sz="1643" b="1"/>
            </a:lvl5pPr>
            <a:lvl6pPr marL="2285024" indent="0">
              <a:buNone/>
              <a:defRPr sz="1643" b="1"/>
            </a:lvl6pPr>
            <a:lvl7pPr marL="2742027" indent="0">
              <a:buNone/>
              <a:defRPr sz="1643" b="1"/>
            </a:lvl7pPr>
            <a:lvl8pPr marL="3199032" indent="0">
              <a:buNone/>
              <a:defRPr sz="1643" b="1"/>
            </a:lvl8pPr>
            <a:lvl9pPr marL="3656035" indent="0">
              <a:buNone/>
              <a:defRPr sz="1643" b="1"/>
            </a:lvl9pPr>
          </a:lstStyle>
          <a:p>
            <a:pPr lvl="0"/>
            <a:r>
              <a:rPr lang="en-US" smtClean="0"/>
              <a:t>Click to edit Master text styles</a:t>
            </a:r>
          </a:p>
        </p:txBody>
      </p:sp>
      <p:sp>
        <p:nvSpPr>
          <p:cNvPr id="6" name="Content Placeholder 5"/>
          <p:cNvSpPr>
            <a:spLocks noGrp="1"/>
          </p:cNvSpPr>
          <p:nvPr>
            <p:ph sz="quarter" idx="4"/>
          </p:nvPr>
        </p:nvSpPr>
        <p:spPr>
          <a:xfrm>
            <a:off x="4645028" y="2174874"/>
            <a:ext cx="4041774" cy="3951289"/>
          </a:xfrm>
        </p:spPr>
        <p:txBody>
          <a:bodyPr/>
          <a:lstStyle>
            <a:lvl1pPr>
              <a:defRPr sz="2357"/>
            </a:lvl1pPr>
            <a:lvl2pPr>
              <a:defRPr sz="2000"/>
            </a:lvl2pPr>
            <a:lvl3pPr>
              <a:defRPr sz="1786"/>
            </a:lvl3pPr>
            <a:lvl4pPr>
              <a:defRPr sz="1643"/>
            </a:lvl4pPr>
            <a:lvl5pPr>
              <a:defRPr sz="1643"/>
            </a:lvl5pPr>
            <a:lvl6pPr>
              <a:defRPr sz="1643"/>
            </a:lvl6pPr>
            <a:lvl7pPr>
              <a:defRPr sz="1643"/>
            </a:lvl7pPr>
            <a:lvl8pPr>
              <a:defRPr sz="1643"/>
            </a:lvl8pPr>
            <a:lvl9pPr>
              <a:defRPr sz="164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2315617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1836381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2781301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2" y="273051"/>
            <a:ext cx="5111749" cy="5853114"/>
          </a:xfrm>
        </p:spPr>
        <p:txBody>
          <a:bodyPr/>
          <a:lstStyle>
            <a:lvl1pPr>
              <a:defRPr sz="3143"/>
            </a:lvl1pPr>
            <a:lvl2pPr>
              <a:defRPr sz="2786"/>
            </a:lvl2pPr>
            <a:lvl3pPr>
              <a:defRPr sz="2357"/>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1"/>
            <a:ext cx="3008314" cy="4691063"/>
          </a:xfrm>
        </p:spPr>
        <p:txBody>
          <a:bodyPr/>
          <a:lstStyle>
            <a:lvl1pPr marL="0" indent="0">
              <a:buNone/>
              <a:defRPr sz="1429"/>
            </a:lvl1pPr>
            <a:lvl2pPr marL="457005" indent="0">
              <a:buNone/>
              <a:defRPr sz="1214"/>
            </a:lvl2pPr>
            <a:lvl3pPr marL="914008" indent="0">
              <a:buNone/>
              <a:defRPr sz="1071"/>
            </a:lvl3pPr>
            <a:lvl4pPr marL="1371013" indent="0">
              <a:buNone/>
              <a:defRPr sz="857"/>
            </a:lvl4pPr>
            <a:lvl5pPr marL="1828018" indent="0">
              <a:buNone/>
              <a:defRPr sz="857"/>
            </a:lvl5pPr>
            <a:lvl6pPr marL="2285024" indent="0">
              <a:buNone/>
              <a:defRPr sz="857"/>
            </a:lvl6pPr>
            <a:lvl7pPr marL="2742027" indent="0">
              <a:buNone/>
              <a:defRPr sz="857"/>
            </a:lvl7pPr>
            <a:lvl8pPr marL="3199032" indent="0">
              <a:buNone/>
              <a:defRPr sz="857"/>
            </a:lvl8pPr>
            <a:lvl9pPr marL="3656035" indent="0">
              <a:buNone/>
              <a:defRPr sz="8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3843468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143"/>
            </a:lvl1pPr>
            <a:lvl2pPr marL="457005" indent="0">
              <a:buNone/>
              <a:defRPr sz="2786"/>
            </a:lvl2pPr>
            <a:lvl3pPr marL="914008" indent="0">
              <a:buNone/>
              <a:defRPr sz="2357"/>
            </a:lvl3pPr>
            <a:lvl4pPr marL="1371013" indent="0">
              <a:buNone/>
              <a:defRPr sz="2000"/>
            </a:lvl4pPr>
            <a:lvl5pPr marL="1828018" indent="0">
              <a:buNone/>
              <a:defRPr sz="2000"/>
            </a:lvl5pPr>
            <a:lvl6pPr marL="2285024" indent="0">
              <a:buNone/>
              <a:defRPr sz="2000"/>
            </a:lvl6pPr>
            <a:lvl7pPr marL="2742027" indent="0">
              <a:buNone/>
              <a:defRPr sz="2000"/>
            </a:lvl7pPr>
            <a:lvl8pPr marL="3199032" indent="0">
              <a:buNone/>
              <a:defRPr sz="2000"/>
            </a:lvl8pPr>
            <a:lvl9pPr marL="3656035" indent="0">
              <a:buNone/>
              <a:defRPr sz="2000"/>
            </a:lvl9pPr>
          </a:lstStyle>
          <a:p>
            <a:endParaRPr lang="en-GB" dirty="0"/>
          </a:p>
        </p:txBody>
      </p:sp>
      <p:sp>
        <p:nvSpPr>
          <p:cNvPr id="4" name="Text Placeholder 3"/>
          <p:cNvSpPr>
            <a:spLocks noGrp="1"/>
          </p:cNvSpPr>
          <p:nvPr>
            <p:ph type="body" sz="half" idx="2"/>
          </p:nvPr>
        </p:nvSpPr>
        <p:spPr>
          <a:xfrm>
            <a:off x="1792288" y="5367339"/>
            <a:ext cx="5486400" cy="804861"/>
          </a:xfrm>
        </p:spPr>
        <p:txBody>
          <a:bodyPr/>
          <a:lstStyle>
            <a:lvl1pPr marL="0" indent="0">
              <a:buNone/>
              <a:defRPr sz="1429"/>
            </a:lvl1pPr>
            <a:lvl2pPr marL="457005" indent="0">
              <a:buNone/>
              <a:defRPr sz="1214"/>
            </a:lvl2pPr>
            <a:lvl3pPr marL="914008" indent="0">
              <a:buNone/>
              <a:defRPr sz="1071"/>
            </a:lvl3pPr>
            <a:lvl4pPr marL="1371013" indent="0">
              <a:buNone/>
              <a:defRPr sz="857"/>
            </a:lvl4pPr>
            <a:lvl5pPr marL="1828018" indent="0">
              <a:buNone/>
              <a:defRPr sz="857"/>
            </a:lvl5pPr>
            <a:lvl6pPr marL="2285024" indent="0">
              <a:buNone/>
              <a:defRPr sz="857"/>
            </a:lvl6pPr>
            <a:lvl7pPr marL="2742027" indent="0">
              <a:buNone/>
              <a:defRPr sz="857"/>
            </a:lvl7pPr>
            <a:lvl8pPr marL="3199032" indent="0">
              <a:buNone/>
              <a:defRPr sz="857"/>
            </a:lvl8pPr>
            <a:lvl9pPr marL="3656035" indent="0">
              <a:buNone/>
              <a:defRPr sz="857"/>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733536-B233-4BC2-83DB-4E5622BAA258}" type="datetimeFigureOut">
              <a:rPr lang="en-GB" smtClean="0"/>
              <a:t>09/04/2024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CACD2470-5615-49D2-A134-05F7505E0DB3}" type="slidenum">
              <a:rPr lang="en-GB" smtClean="0"/>
              <a:t>‹#›</a:t>
            </a:fld>
            <a:endParaRPr lang="en-GB" dirty="0"/>
          </a:p>
        </p:txBody>
      </p:sp>
    </p:spTree>
    <p:extLst>
      <p:ext uri="{BB962C8B-B14F-4D97-AF65-F5344CB8AC3E}">
        <p14:creationId xmlns:p14="http://schemas.microsoft.com/office/powerpoint/2010/main" val="1974134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127957" tIns="63979" rIns="127957" bIns="63979"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1"/>
            <a:ext cx="8229600" cy="4525963"/>
          </a:xfrm>
          <a:prstGeom prst="rect">
            <a:avLst/>
          </a:prstGeom>
        </p:spPr>
        <p:txBody>
          <a:bodyPr vert="horz" lIns="127957" tIns="63979" rIns="127957" bIns="639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2"/>
            <a:ext cx="2133600" cy="365125"/>
          </a:xfrm>
          <a:prstGeom prst="rect">
            <a:avLst/>
          </a:prstGeom>
        </p:spPr>
        <p:txBody>
          <a:bodyPr vert="horz" lIns="127957" tIns="63979" rIns="127957" bIns="63979" rtlCol="0" anchor="ctr"/>
          <a:lstStyle>
            <a:lvl1pPr algn="l">
              <a:defRPr sz="1214">
                <a:solidFill>
                  <a:schemeClr val="tx1">
                    <a:tint val="75000"/>
                  </a:schemeClr>
                </a:solidFill>
              </a:defRPr>
            </a:lvl1pPr>
          </a:lstStyle>
          <a:p>
            <a:fld id="{D0733536-B233-4BC2-83DB-4E5622BAA258}" type="datetimeFigureOut">
              <a:rPr lang="en-GB" smtClean="0"/>
              <a:t>09/04/2024</a:t>
            </a:fld>
            <a:endParaRPr lang="en-GB"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127957" tIns="63979" rIns="127957" bIns="63979" rtlCol="0" anchor="ctr"/>
          <a:lstStyle>
            <a:lvl1pPr algn="ctr">
              <a:defRPr sz="1214">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127957" tIns="63979" rIns="127957" bIns="63979" rtlCol="0" anchor="ctr"/>
          <a:lstStyle>
            <a:lvl1pPr algn="r">
              <a:defRPr sz="1214">
                <a:solidFill>
                  <a:schemeClr val="tx1">
                    <a:tint val="75000"/>
                  </a:schemeClr>
                </a:solidFill>
              </a:defRPr>
            </a:lvl1pPr>
          </a:lstStyle>
          <a:p>
            <a:fld id="{CACD2470-5615-49D2-A134-05F7505E0DB3}" type="slidenum">
              <a:rPr lang="en-GB" smtClean="0"/>
              <a:t>‹#›</a:t>
            </a:fld>
            <a:endParaRPr lang="en-GB" dirty="0"/>
          </a:p>
        </p:txBody>
      </p:sp>
    </p:spTree>
    <p:extLst>
      <p:ext uri="{BB962C8B-B14F-4D97-AF65-F5344CB8AC3E}">
        <p14:creationId xmlns:p14="http://schemas.microsoft.com/office/powerpoint/2010/main" val="30009823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008" rtl="0" eaLnBrk="1" latinLnBrk="0" hangingPunct="1">
        <a:spcBef>
          <a:spcPct val="0"/>
        </a:spcBef>
        <a:buNone/>
        <a:defRPr sz="4357" kern="1200">
          <a:solidFill>
            <a:schemeClr val="tx1"/>
          </a:solidFill>
          <a:latin typeface="+mj-lt"/>
          <a:ea typeface="+mj-ea"/>
          <a:cs typeface="+mj-cs"/>
        </a:defRPr>
      </a:lvl1pPr>
    </p:titleStyle>
    <p:bodyStyle>
      <a:lvl1pPr marL="342753" indent="-342753" algn="l" defTabSz="914008" rtl="0" eaLnBrk="1" latinLnBrk="0" hangingPunct="1">
        <a:spcBef>
          <a:spcPct val="20000"/>
        </a:spcBef>
        <a:buFont typeface="Arial" pitchFamily="34" charset="0"/>
        <a:buChar char="•"/>
        <a:defRPr sz="3143" kern="1200">
          <a:solidFill>
            <a:schemeClr val="tx1"/>
          </a:solidFill>
          <a:latin typeface="+mn-lt"/>
          <a:ea typeface="+mn-ea"/>
          <a:cs typeface="+mn-cs"/>
        </a:defRPr>
      </a:lvl1pPr>
      <a:lvl2pPr marL="742632" indent="-285627" algn="l" defTabSz="914008" rtl="0" eaLnBrk="1" latinLnBrk="0" hangingPunct="1">
        <a:spcBef>
          <a:spcPct val="20000"/>
        </a:spcBef>
        <a:buFont typeface="Arial" pitchFamily="34" charset="0"/>
        <a:buChar char="–"/>
        <a:defRPr sz="2786" kern="1200">
          <a:solidFill>
            <a:schemeClr val="tx1"/>
          </a:solidFill>
          <a:latin typeface="+mn-lt"/>
          <a:ea typeface="+mn-ea"/>
          <a:cs typeface="+mn-cs"/>
        </a:defRPr>
      </a:lvl2pPr>
      <a:lvl3pPr marL="1142511" indent="-228502" algn="l" defTabSz="914008" rtl="0" eaLnBrk="1" latinLnBrk="0" hangingPunct="1">
        <a:spcBef>
          <a:spcPct val="20000"/>
        </a:spcBef>
        <a:buFont typeface="Arial" pitchFamily="34" charset="0"/>
        <a:buChar char="•"/>
        <a:defRPr sz="2357" kern="1200">
          <a:solidFill>
            <a:schemeClr val="tx1"/>
          </a:solidFill>
          <a:latin typeface="+mn-lt"/>
          <a:ea typeface="+mn-ea"/>
          <a:cs typeface="+mn-cs"/>
        </a:defRPr>
      </a:lvl3pPr>
      <a:lvl4pPr marL="1599516"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519"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525"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528"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533"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538" indent="-228502" algn="l" defTabSz="91400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008" rtl="0" eaLnBrk="1" latinLnBrk="0" hangingPunct="1">
        <a:defRPr sz="1786" kern="1200">
          <a:solidFill>
            <a:schemeClr val="tx1"/>
          </a:solidFill>
          <a:latin typeface="+mn-lt"/>
          <a:ea typeface="+mn-ea"/>
          <a:cs typeface="+mn-cs"/>
        </a:defRPr>
      </a:lvl1pPr>
      <a:lvl2pPr marL="457005" algn="l" defTabSz="914008" rtl="0" eaLnBrk="1" latinLnBrk="0" hangingPunct="1">
        <a:defRPr sz="1786" kern="1200">
          <a:solidFill>
            <a:schemeClr val="tx1"/>
          </a:solidFill>
          <a:latin typeface="+mn-lt"/>
          <a:ea typeface="+mn-ea"/>
          <a:cs typeface="+mn-cs"/>
        </a:defRPr>
      </a:lvl2pPr>
      <a:lvl3pPr marL="914008" algn="l" defTabSz="914008" rtl="0" eaLnBrk="1" latinLnBrk="0" hangingPunct="1">
        <a:defRPr sz="1786" kern="1200">
          <a:solidFill>
            <a:schemeClr val="tx1"/>
          </a:solidFill>
          <a:latin typeface="+mn-lt"/>
          <a:ea typeface="+mn-ea"/>
          <a:cs typeface="+mn-cs"/>
        </a:defRPr>
      </a:lvl3pPr>
      <a:lvl4pPr marL="1371013" algn="l" defTabSz="914008" rtl="0" eaLnBrk="1" latinLnBrk="0" hangingPunct="1">
        <a:defRPr sz="1786" kern="1200">
          <a:solidFill>
            <a:schemeClr val="tx1"/>
          </a:solidFill>
          <a:latin typeface="+mn-lt"/>
          <a:ea typeface="+mn-ea"/>
          <a:cs typeface="+mn-cs"/>
        </a:defRPr>
      </a:lvl4pPr>
      <a:lvl5pPr marL="1828018" algn="l" defTabSz="914008" rtl="0" eaLnBrk="1" latinLnBrk="0" hangingPunct="1">
        <a:defRPr sz="1786" kern="1200">
          <a:solidFill>
            <a:schemeClr val="tx1"/>
          </a:solidFill>
          <a:latin typeface="+mn-lt"/>
          <a:ea typeface="+mn-ea"/>
          <a:cs typeface="+mn-cs"/>
        </a:defRPr>
      </a:lvl5pPr>
      <a:lvl6pPr marL="2285024" algn="l" defTabSz="914008" rtl="0" eaLnBrk="1" latinLnBrk="0" hangingPunct="1">
        <a:defRPr sz="1786" kern="1200">
          <a:solidFill>
            <a:schemeClr val="tx1"/>
          </a:solidFill>
          <a:latin typeface="+mn-lt"/>
          <a:ea typeface="+mn-ea"/>
          <a:cs typeface="+mn-cs"/>
        </a:defRPr>
      </a:lvl6pPr>
      <a:lvl7pPr marL="2742027" algn="l" defTabSz="914008" rtl="0" eaLnBrk="1" latinLnBrk="0" hangingPunct="1">
        <a:defRPr sz="1786" kern="1200">
          <a:solidFill>
            <a:schemeClr val="tx1"/>
          </a:solidFill>
          <a:latin typeface="+mn-lt"/>
          <a:ea typeface="+mn-ea"/>
          <a:cs typeface="+mn-cs"/>
        </a:defRPr>
      </a:lvl7pPr>
      <a:lvl8pPr marL="3199032" algn="l" defTabSz="914008" rtl="0" eaLnBrk="1" latinLnBrk="0" hangingPunct="1">
        <a:defRPr sz="1786" kern="1200">
          <a:solidFill>
            <a:schemeClr val="tx1"/>
          </a:solidFill>
          <a:latin typeface="+mn-lt"/>
          <a:ea typeface="+mn-ea"/>
          <a:cs typeface="+mn-cs"/>
        </a:defRPr>
      </a:lvl8pPr>
      <a:lvl9pPr marL="3656035" algn="l" defTabSz="914008" rtl="0" eaLnBrk="1" latinLnBrk="0" hangingPunct="1">
        <a:defRPr sz="178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gif"/><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jpe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ounded Rectangle 18"/>
          <p:cNvSpPr/>
          <p:nvPr/>
        </p:nvSpPr>
        <p:spPr>
          <a:xfrm>
            <a:off x="2715902" y="2007267"/>
            <a:ext cx="3138988" cy="1285626"/>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white"/>
              </a:solidFill>
              <a:effectLst/>
              <a:uLnTx/>
              <a:uFillTx/>
              <a:latin typeface="Calibri"/>
              <a:ea typeface="+mn-ea"/>
              <a:cs typeface="+mn-cs"/>
            </a:endParaRPr>
          </a:p>
        </p:txBody>
      </p:sp>
      <p:sp>
        <p:nvSpPr>
          <p:cNvPr id="20" name="Rounded Rectangle 19"/>
          <p:cNvSpPr/>
          <p:nvPr/>
        </p:nvSpPr>
        <p:spPr>
          <a:xfrm>
            <a:off x="4456269" y="3650327"/>
            <a:ext cx="4590503" cy="1961369"/>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srgbClr val="FF0000"/>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rPr>
              <a:t>Share your data and stories</a:t>
            </a: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0" i="1" u="none" strike="noStrike" kern="1200" cap="none" spc="0" normalizeH="0" baseline="0" noProof="0" dirty="0">
              <a:ln>
                <a:noFill/>
              </a:ln>
              <a:solidFill>
                <a:prstClr val="white">
                  <a:lumMod val="50000"/>
                </a:prstClr>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sng"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1" name="Rounded Rectangle 20"/>
          <p:cNvSpPr/>
          <p:nvPr/>
        </p:nvSpPr>
        <p:spPr>
          <a:xfrm>
            <a:off x="159128" y="5958640"/>
            <a:ext cx="8889993" cy="821119"/>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429"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algn="ctr" defTabSz="914008">
              <a:defRPr/>
            </a:pPr>
            <a:r>
              <a:rPr lang="en-GB" sz="1200" i="1" dirty="0" smtClean="0">
                <a:solidFill>
                  <a:prstClr val="black">
                    <a:lumMod val="85000"/>
                    <a:lumOff val="15000"/>
                  </a:prstClr>
                </a:solidFill>
              </a:rPr>
              <a:t>Bringing </a:t>
            </a:r>
            <a:r>
              <a:rPr lang="en-GB" sz="1200" i="1" dirty="0">
                <a:solidFill>
                  <a:prstClr val="black">
                    <a:lumMod val="85000"/>
                    <a:lumOff val="15000"/>
                  </a:prstClr>
                </a:solidFill>
              </a:rPr>
              <a:t>senior AHP leaders </a:t>
            </a:r>
            <a:r>
              <a:rPr lang="en-GB" sz="1200" i="1" dirty="0" smtClean="0">
                <a:solidFill>
                  <a:prstClr val="black">
                    <a:lumMod val="85000"/>
                    <a:lumOff val="15000"/>
                  </a:prstClr>
                </a:solidFill>
              </a:rPr>
              <a:t>together, </a:t>
            </a:r>
            <a:r>
              <a:rPr lang="en-GB" sz="1200" i="1" dirty="0">
                <a:solidFill>
                  <a:prstClr val="black">
                    <a:lumMod val="85000"/>
                    <a:lumOff val="15000"/>
                  </a:prstClr>
                </a:solidFill>
              </a:rPr>
              <a:t>across professions, specialities and services enabled time to </a:t>
            </a:r>
            <a:r>
              <a:rPr lang="en-GB" sz="1200" i="1" dirty="0" smtClean="0">
                <a:solidFill>
                  <a:prstClr val="black">
                    <a:lumMod val="85000"/>
                    <a:lumOff val="15000"/>
                  </a:prstClr>
                </a:solidFill>
              </a:rPr>
              <a:t>reflect, connect </a:t>
            </a:r>
            <a:r>
              <a:rPr lang="en-GB" sz="1200" i="1" dirty="0">
                <a:solidFill>
                  <a:prstClr val="black">
                    <a:lumMod val="85000"/>
                    <a:lumOff val="15000"/>
                  </a:prstClr>
                </a:solidFill>
              </a:rPr>
              <a:t>and identify shared challenges and priorities for collaboration. PDSA processes will be used for all testing and learning activities on the AHP QI projects to measure the impact of the intervention. Lessons learned across all projects will be reviewed at the AHP Board for the benefit of all projects. </a:t>
            </a:r>
            <a:endParaRPr lang="en-GB" sz="1200" i="1" dirty="0">
              <a:solidFill>
                <a:prstClr val="white">
                  <a:lumMod val="50000"/>
                </a:prstClr>
              </a:solidFill>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143"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008" rtl="0" eaLnBrk="1" fontAlgn="auto" latinLnBrk="0" hangingPunct="1">
              <a:lnSpc>
                <a:spcPct val="100000"/>
              </a:lnSpc>
              <a:spcBef>
                <a:spcPts val="0"/>
              </a:spcBef>
              <a:spcAft>
                <a:spcPts val="0"/>
              </a:spcAft>
              <a:buClrTx/>
              <a:buSzTx/>
              <a:buFontTx/>
              <a:buNone/>
              <a:tabLst/>
              <a:defRPr/>
            </a:pPr>
            <a:endParaRPr kumimoji="0" lang="en-GB" sz="1214" b="1"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Rectangle 12"/>
          <p:cNvSpPr/>
          <p:nvPr/>
        </p:nvSpPr>
        <p:spPr>
          <a:xfrm>
            <a:off x="2715903" y="1670344"/>
            <a:ext cx="3138987" cy="375283"/>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lvl="0" algn="ctr" defTabSz="914008">
              <a:defRPr/>
            </a:pPr>
            <a:r>
              <a:rPr lang="en-GB" sz="1400" b="1" dirty="0">
                <a:latin typeface="Calibri" panose="020F0502020204030204" pitchFamily="34" charset="0"/>
                <a:cs typeface="Calibri" panose="020F0502020204030204" pitchFamily="34" charset="0"/>
              </a:rPr>
              <a:t>H</a:t>
            </a:r>
            <a:r>
              <a:rPr lang="en-GB" sz="1400" b="1" dirty="0" smtClean="0">
                <a:latin typeface="Calibri" panose="020F0502020204030204" pitchFamily="34" charset="0"/>
                <a:cs typeface="Calibri" panose="020F0502020204030204" pitchFamily="34" charset="0"/>
              </a:rPr>
              <a:t>ow </a:t>
            </a:r>
            <a:r>
              <a:rPr lang="en-GB" sz="1400" b="1" dirty="0">
                <a:latin typeface="Calibri" panose="020F0502020204030204" pitchFamily="34" charset="0"/>
                <a:cs typeface="Calibri" panose="020F0502020204030204" pitchFamily="34" charset="0"/>
              </a:rPr>
              <a:t>did you involve service users and carers in this work</a:t>
            </a:r>
            <a:r>
              <a:rPr kumimoji="0" lang="en-GB" sz="1400" b="1" i="0" u="none" strike="noStrike" kern="1200" cap="none" spc="0" normalizeH="0" baseline="0" noProof="0" dirty="0" smtClean="0">
                <a:ln>
                  <a:noFill/>
                </a:ln>
                <a:solidFill>
                  <a:prstClr val="white"/>
                </a:solidFill>
                <a:effectLst/>
                <a:uLnTx/>
                <a:uFillTx/>
                <a:latin typeface="Calibri" panose="020F0502020204030204" pitchFamily="34" charset="0"/>
                <a:cs typeface="Calibri" panose="020F0502020204030204" pitchFamily="34" charset="0"/>
              </a:rPr>
              <a:t>?</a:t>
            </a:r>
            <a:endParaRPr kumimoji="0" lang="en-GB" sz="14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31" name="Rectangle 30"/>
          <p:cNvSpPr/>
          <p:nvPr/>
        </p:nvSpPr>
        <p:spPr>
          <a:xfrm>
            <a:off x="4456269" y="3371182"/>
            <a:ext cx="4590504" cy="221738"/>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smtClean="0">
                <a:ln>
                  <a:noFill/>
                </a:ln>
                <a:solidFill>
                  <a:prstClr val="white"/>
                </a:solidFill>
                <a:effectLst/>
                <a:uLnTx/>
                <a:uFillTx/>
                <a:latin typeface="Calibri"/>
                <a:ea typeface="+mn-ea"/>
                <a:cs typeface="+mn-cs"/>
              </a:rPr>
              <a:t>Our </a:t>
            </a:r>
            <a:r>
              <a:rPr lang="en-GB" sz="1429" b="1" dirty="0" smtClean="0">
                <a:solidFill>
                  <a:prstClr val="white"/>
                </a:solidFill>
                <a:latin typeface="Calibri"/>
              </a:rPr>
              <a:t>x4 Quality Improvement Priorities </a:t>
            </a:r>
            <a:endParaRPr kumimoji="0" lang="en-GB" sz="1429" b="1" i="0" u="none" strike="noStrike" kern="1200" cap="none" spc="0" normalizeH="0" baseline="0" noProof="0" dirty="0">
              <a:ln>
                <a:noFill/>
              </a:ln>
              <a:solidFill>
                <a:prstClr val="white"/>
              </a:solidFill>
              <a:effectLst/>
              <a:uLnTx/>
              <a:uFillTx/>
              <a:latin typeface="Calibri"/>
              <a:ea typeface="+mn-ea"/>
              <a:cs typeface="+mn-cs"/>
            </a:endParaRPr>
          </a:p>
        </p:txBody>
      </p:sp>
      <p:sp>
        <p:nvSpPr>
          <p:cNvPr id="33" name="Rectangle 32"/>
          <p:cNvSpPr/>
          <p:nvPr/>
        </p:nvSpPr>
        <p:spPr>
          <a:xfrm>
            <a:off x="158975" y="5684396"/>
            <a:ext cx="8887798" cy="274244"/>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smtClean="0">
                <a:ln>
                  <a:noFill/>
                </a:ln>
                <a:solidFill>
                  <a:prstClr val="white"/>
                </a:solidFill>
                <a:effectLst/>
                <a:uLnTx/>
                <a:uFillTx/>
                <a:latin typeface="Calibri"/>
                <a:ea typeface="+mn-ea"/>
                <a:cs typeface="+mn-cs"/>
              </a:rPr>
              <a:t>Learning and what </a:t>
            </a:r>
            <a:r>
              <a:rPr kumimoji="0" lang="en-GB" sz="1429" b="1" i="0" u="none" strike="noStrike" kern="1200" cap="none" spc="0" normalizeH="0" noProof="0" dirty="0" smtClean="0">
                <a:ln>
                  <a:noFill/>
                </a:ln>
                <a:solidFill>
                  <a:prstClr val="white"/>
                </a:solidFill>
                <a:effectLst/>
                <a:uLnTx/>
                <a:uFillTx/>
                <a:latin typeface="Calibri"/>
                <a:ea typeface="+mn-ea"/>
                <a:cs typeface="+mn-cs"/>
              </a:rPr>
              <a:t>next?</a:t>
            </a:r>
            <a:endParaRPr kumimoji="0" lang="en-GB" sz="1429" b="1" i="0" u="none" strike="noStrike" kern="1200" cap="none" spc="0" normalizeH="0" baseline="0" noProof="0" dirty="0">
              <a:ln>
                <a:noFill/>
              </a:ln>
              <a:solidFill>
                <a:prstClr val="white"/>
              </a:solidFill>
              <a:effectLst/>
              <a:uLnTx/>
              <a:uFillTx/>
              <a:latin typeface="Calibri"/>
              <a:ea typeface="+mn-ea"/>
              <a:cs typeface="+mn-cs"/>
            </a:endParaRPr>
          </a:p>
        </p:txBody>
      </p:sp>
      <p:sp>
        <p:nvSpPr>
          <p:cNvPr id="23" name="Rectangle 22"/>
          <p:cNvSpPr/>
          <p:nvPr/>
        </p:nvSpPr>
        <p:spPr>
          <a:xfrm>
            <a:off x="172760" y="1654447"/>
            <a:ext cx="2419345" cy="389978"/>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Aim</a:t>
            </a:r>
          </a:p>
        </p:txBody>
      </p:sp>
      <p:sp>
        <p:nvSpPr>
          <p:cNvPr id="24" name="Rounded Rectangle 23"/>
          <p:cNvSpPr/>
          <p:nvPr/>
        </p:nvSpPr>
        <p:spPr>
          <a:xfrm>
            <a:off x="172760" y="2021280"/>
            <a:ext cx="2419345" cy="1285626"/>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326578" marR="0" lvl="0" indent="-326578" algn="l" defTabSz="91400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43"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Rounded Rectangle 24"/>
          <p:cNvSpPr/>
          <p:nvPr/>
        </p:nvSpPr>
        <p:spPr>
          <a:xfrm>
            <a:off x="5964072" y="2009627"/>
            <a:ext cx="3082702" cy="1297279"/>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algn="ctr" defTabSz="967086" fontAlgn="base">
              <a:defRPr/>
            </a:pPr>
            <a:r>
              <a:rPr lang="en-GB" sz="1200" i="1" dirty="0">
                <a:solidFill>
                  <a:prstClr val="black">
                    <a:lumMod val="85000"/>
                    <a:lumOff val="15000"/>
                  </a:prstClr>
                </a:solidFill>
              </a:rPr>
              <a:t>Each </a:t>
            </a:r>
            <a:r>
              <a:rPr lang="en-GB" sz="1200" i="1" dirty="0" smtClean="0">
                <a:solidFill>
                  <a:prstClr val="black">
                    <a:lumMod val="85000"/>
                    <a:lumOff val="15000"/>
                  </a:prstClr>
                </a:solidFill>
              </a:rPr>
              <a:t>QI project </a:t>
            </a:r>
            <a:r>
              <a:rPr lang="en-GB" sz="1200" i="1" dirty="0">
                <a:solidFill>
                  <a:prstClr val="black">
                    <a:lumMod val="85000"/>
                    <a:lumOff val="15000"/>
                  </a:prstClr>
                </a:solidFill>
              </a:rPr>
              <a:t>will be allocated  a sponsor and </a:t>
            </a:r>
            <a:r>
              <a:rPr lang="en-GB" sz="1200" i="1" dirty="0" smtClean="0">
                <a:solidFill>
                  <a:prstClr val="black">
                    <a:lumMod val="85000"/>
                    <a:lumOff val="15000"/>
                  </a:prstClr>
                </a:solidFill>
              </a:rPr>
              <a:t>leads </a:t>
            </a:r>
            <a:r>
              <a:rPr lang="en-GB" sz="1200" i="1" dirty="0">
                <a:solidFill>
                  <a:prstClr val="black">
                    <a:lumMod val="85000"/>
                    <a:lumOff val="15000"/>
                  </a:prstClr>
                </a:solidFill>
              </a:rPr>
              <a:t>who will effectively test innovative change ideas – and report these tests </a:t>
            </a:r>
            <a:r>
              <a:rPr lang="en-GB" sz="1200" i="1" dirty="0" smtClean="0">
                <a:solidFill>
                  <a:prstClr val="black">
                    <a:lumMod val="85000"/>
                    <a:lumOff val="15000"/>
                  </a:prstClr>
                </a:solidFill>
              </a:rPr>
              <a:t>into AHP Board. </a:t>
            </a:r>
            <a:endParaRPr lang="en-GB" sz="1200" i="1" dirty="0">
              <a:solidFill>
                <a:prstClr val="black">
                  <a:lumMod val="85000"/>
                  <a:lumOff val="15000"/>
                </a:prstClr>
              </a:solidFill>
            </a:endParaRPr>
          </a:p>
        </p:txBody>
      </p:sp>
      <p:sp>
        <p:nvSpPr>
          <p:cNvPr id="28" name="Rectangle 27"/>
          <p:cNvSpPr/>
          <p:nvPr/>
        </p:nvSpPr>
        <p:spPr>
          <a:xfrm>
            <a:off x="5964072" y="1708710"/>
            <a:ext cx="3085048" cy="284468"/>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a:ln>
                  <a:noFill/>
                </a:ln>
                <a:solidFill>
                  <a:prstClr val="white"/>
                </a:solidFill>
                <a:effectLst/>
                <a:uLnTx/>
                <a:uFillTx/>
                <a:latin typeface="Calibri"/>
                <a:ea typeface="+mn-ea"/>
                <a:cs typeface="+mn-cs"/>
              </a:rPr>
              <a:t>Tests of Change</a:t>
            </a:r>
          </a:p>
        </p:txBody>
      </p:sp>
      <p:sp>
        <p:nvSpPr>
          <p:cNvPr id="37" name="Rectangle 36"/>
          <p:cNvSpPr/>
          <p:nvPr/>
        </p:nvSpPr>
        <p:spPr>
          <a:xfrm>
            <a:off x="159127" y="3357359"/>
            <a:ext cx="4180860" cy="245658"/>
          </a:xfrm>
          <a:prstGeom prst="rect">
            <a:avLst/>
          </a:prstGeom>
          <a:solidFill>
            <a:srgbClr val="0072C6"/>
          </a:solidFill>
          <a:ln>
            <a:solidFill>
              <a:srgbClr val="385D8A"/>
            </a:solidFill>
          </a:ln>
        </p:spPr>
        <p:style>
          <a:lnRef idx="2">
            <a:schemeClr val="accent3">
              <a:shade val="50000"/>
            </a:schemeClr>
          </a:lnRef>
          <a:fillRef idx="1">
            <a:schemeClr val="accent3"/>
          </a:fillRef>
          <a:effectRef idx="0">
            <a:schemeClr val="accent3"/>
          </a:effectRef>
          <a:fontRef idx="minor">
            <a:schemeClr val="lt1"/>
          </a:fontRef>
        </p:style>
        <p:txBody>
          <a:bodyPr lIns="65302" tIns="32651" rIns="65302" bIns="32651" spcCol="0"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429" b="1" i="0" u="none" strike="noStrike" kern="1200" cap="none" spc="0" normalizeH="0" baseline="0" noProof="0" dirty="0" smtClean="0">
                <a:ln>
                  <a:noFill/>
                </a:ln>
                <a:solidFill>
                  <a:prstClr val="white"/>
                </a:solidFill>
                <a:effectLst/>
                <a:uLnTx/>
                <a:uFillTx/>
                <a:latin typeface="Calibri"/>
                <a:ea typeface="+mn-ea"/>
                <a:cs typeface="+mn-cs"/>
              </a:rPr>
              <a:t>AHP Strategy Driver </a:t>
            </a:r>
            <a:r>
              <a:rPr kumimoji="0" lang="en-GB" sz="1429" b="1" i="0" u="none" strike="noStrike" kern="1200" cap="none" spc="0" normalizeH="0" baseline="0" noProof="0" dirty="0">
                <a:ln>
                  <a:noFill/>
                </a:ln>
                <a:solidFill>
                  <a:prstClr val="white"/>
                </a:solidFill>
                <a:effectLst/>
                <a:uLnTx/>
                <a:uFillTx/>
                <a:latin typeface="Calibri"/>
                <a:ea typeface="+mn-ea"/>
                <a:cs typeface="+mn-cs"/>
              </a:rPr>
              <a:t>diagram</a:t>
            </a:r>
          </a:p>
        </p:txBody>
      </p:sp>
      <p:sp>
        <p:nvSpPr>
          <p:cNvPr id="16" name="Rectangle 15"/>
          <p:cNvSpPr/>
          <p:nvPr/>
        </p:nvSpPr>
        <p:spPr>
          <a:xfrm>
            <a:off x="158975" y="92381"/>
            <a:ext cx="1312774" cy="718211"/>
          </a:xfrm>
          <a:prstGeom prst="rect">
            <a:avLst/>
          </a:prstGeom>
          <a:ln>
            <a:solidFill>
              <a:schemeClr val="accent1"/>
            </a:solidFill>
            <a:prstDash val="dash"/>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alibri"/>
                <a:ea typeface="+mn-ea"/>
                <a:cs typeface="+mn-cs"/>
              </a:rPr>
              <a:t>INSERT </a:t>
            </a:r>
            <a:r>
              <a:rPr kumimoji="0" lang="en-GB" sz="1050" b="0" i="0" u="none" strike="noStrike" kern="1200" cap="none" spc="0" normalizeH="0" baseline="0" noProof="0" dirty="0" smtClean="0">
                <a:ln>
                  <a:noFill/>
                </a:ln>
                <a:solidFill>
                  <a:prstClr val="black"/>
                </a:solidFill>
                <a:effectLst/>
                <a:uLnTx/>
                <a:uFillTx/>
                <a:latin typeface="Calibri"/>
                <a:ea typeface="+mn-ea"/>
                <a:cs typeface="+mn-cs"/>
              </a:rPr>
              <a:t>High </a:t>
            </a:r>
            <a:r>
              <a:rPr kumimoji="0" lang="en-GB" sz="1050" b="0" i="0" u="none" strike="noStrike" kern="1200" cap="none" spc="0" normalizeH="0" baseline="0" noProof="0" dirty="0">
                <a:ln>
                  <a:noFill/>
                </a:ln>
                <a:solidFill>
                  <a:prstClr val="black"/>
                </a:solidFill>
                <a:effectLst/>
                <a:uLnTx/>
                <a:uFillTx/>
                <a:latin typeface="Calibri"/>
                <a:ea typeface="+mn-ea"/>
                <a:cs typeface="+mn-cs"/>
              </a:rPr>
              <a:t>quality Team photo</a:t>
            </a:r>
          </a:p>
        </p:txBody>
      </p:sp>
      <p:sp>
        <p:nvSpPr>
          <p:cNvPr id="4" name="TextBox 3"/>
          <p:cNvSpPr txBox="1"/>
          <p:nvPr/>
        </p:nvSpPr>
        <p:spPr>
          <a:xfrm>
            <a:off x="123267" y="1965446"/>
            <a:ext cx="2455207" cy="1200329"/>
          </a:xfrm>
          <a:prstGeom prst="rect">
            <a:avLst/>
          </a:prstGeom>
          <a:noFill/>
        </p:spPr>
        <p:txBody>
          <a:bodyPr wrap="square" rtlCol="0">
            <a:spAutoFit/>
          </a:bodyPr>
          <a:lstStyle/>
          <a:p>
            <a:pPr marL="0" marR="0" lvl="0" indent="0" algn="ctr" defTabSz="914008" rtl="0" eaLnBrk="1" fontAlgn="base" latinLnBrk="0" hangingPunct="1">
              <a:lnSpc>
                <a:spcPct val="100000"/>
              </a:lnSpc>
              <a:spcBef>
                <a:spcPts val="0"/>
              </a:spcBef>
              <a:spcAft>
                <a:spcPts val="0"/>
              </a:spcAft>
              <a:buClrTx/>
              <a:buSzTx/>
              <a:buFontTx/>
              <a:buNone/>
              <a:tabLst/>
              <a:defRPr/>
            </a:pPr>
            <a:r>
              <a:rPr lang="en-GB" sz="1200" i="1" dirty="0" smtClean="0">
                <a:solidFill>
                  <a:prstClr val="white">
                    <a:lumMod val="50000"/>
                  </a:prstClr>
                </a:solidFill>
                <a:latin typeface="Calibri"/>
              </a:rPr>
              <a:t>To review our </a:t>
            </a:r>
            <a:r>
              <a:rPr kumimoji="0" lang="en-GB" sz="1200" b="0" i="1" u="none" strike="noStrike" kern="1200" cap="none" spc="0" normalizeH="0" noProof="0" dirty="0" smtClean="0">
                <a:ln>
                  <a:noFill/>
                </a:ln>
                <a:solidFill>
                  <a:prstClr val="white">
                    <a:lumMod val="50000"/>
                  </a:prstClr>
                </a:solidFill>
                <a:effectLst/>
                <a:uLnTx/>
                <a:uFillTx/>
                <a:latin typeface="Calibri"/>
              </a:rPr>
              <a:t>5 year AHP plan &amp; identify key strategic priorities and QI objectives to deliver our vision “To grow and develop AHPs at ELFT to reflect and meet the needs of our service users”</a:t>
            </a:r>
            <a:endParaRPr kumimoji="0" lang="en-GB" sz="1200" b="0" i="1" u="none" strike="noStrike" kern="1200" cap="none" spc="0" normalizeH="0" baseline="0" noProof="0" dirty="0">
              <a:ln>
                <a:noFill/>
              </a:ln>
              <a:solidFill>
                <a:prstClr val="white">
                  <a:lumMod val="50000"/>
                </a:prstClr>
              </a:solidFill>
              <a:effectLst/>
              <a:uLnTx/>
              <a:uFillTx/>
              <a:latin typeface="Calibri"/>
            </a:endParaRPr>
          </a:p>
        </p:txBody>
      </p:sp>
      <p:grpSp>
        <p:nvGrpSpPr>
          <p:cNvPr id="8" name="Group 7"/>
          <p:cNvGrpSpPr/>
          <p:nvPr/>
        </p:nvGrpSpPr>
        <p:grpSpPr>
          <a:xfrm>
            <a:off x="158974" y="3650327"/>
            <a:ext cx="4181013" cy="1961369"/>
            <a:chOff x="2039588" y="6505092"/>
            <a:chExt cx="3885774" cy="2721126"/>
          </a:xfrm>
        </p:grpSpPr>
        <p:pic>
          <p:nvPicPr>
            <p:cNvPr id="1026" name="Picture 2"/>
            <p:cNvPicPr>
              <a:picLocks noChangeAspect="1" noChangeArrowheads="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2039588" y="6505092"/>
              <a:ext cx="3885774" cy="272112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rot="20051416">
              <a:off x="3001125" y="7425969"/>
              <a:ext cx="2599561" cy="702589"/>
            </a:xfrm>
            <a:prstGeom prst="rect">
              <a:avLst/>
            </a:prstGeom>
            <a:noFill/>
          </p:spPr>
          <p:txBody>
            <a:bodyPr wrap="square" rtlCol="0">
              <a:spAutoFit/>
            </a:bodyPr>
            <a:lstStyle/>
            <a:p>
              <a:pPr marL="0" marR="0" lvl="0" indent="0" algn="l" defTabSz="914008" rtl="0" eaLnBrk="1" fontAlgn="auto" latinLnBrk="0" hangingPunct="1">
                <a:lnSpc>
                  <a:spcPct val="100000"/>
                </a:lnSpc>
                <a:spcBef>
                  <a:spcPts val="0"/>
                </a:spcBef>
                <a:spcAft>
                  <a:spcPts val="0"/>
                </a:spcAft>
                <a:buClrTx/>
                <a:buSzTx/>
                <a:buFontTx/>
                <a:buNone/>
                <a:tabLst/>
                <a:defRPr/>
              </a:pPr>
              <a:r>
                <a:rPr kumimoji="0" lang="en-GB" sz="3429" b="0" i="1" u="none" strike="noStrike" kern="1200" cap="none" spc="0" normalizeH="0" baseline="0" noProof="0" dirty="0">
                  <a:ln>
                    <a:noFill/>
                  </a:ln>
                  <a:solidFill>
                    <a:prstClr val="white">
                      <a:lumMod val="50000"/>
                    </a:prstClr>
                  </a:solidFill>
                  <a:effectLst/>
                  <a:uLnTx/>
                  <a:uFillTx/>
                  <a:latin typeface="Calibri"/>
                  <a:ea typeface="+mn-ea"/>
                  <a:cs typeface="+mn-cs"/>
                </a:rPr>
                <a:t>EXAMPLE</a:t>
              </a:r>
              <a:endParaRPr kumimoji="0" lang="en-GB" sz="1786" b="0" i="1" u="none" strike="noStrike" kern="1200" cap="none" spc="0" normalizeH="0" baseline="0" noProof="0" dirty="0">
                <a:ln>
                  <a:noFill/>
                </a:ln>
                <a:solidFill>
                  <a:prstClr val="white">
                    <a:lumMod val="50000"/>
                  </a:prstClr>
                </a:solidFill>
                <a:effectLst/>
                <a:uLnTx/>
                <a:uFillTx/>
                <a:latin typeface="Calibri"/>
                <a:ea typeface="+mn-ea"/>
                <a:cs typeface="+mn-cs"/>
              </a:endParaRPr>
            </a:p>
          </p:txBody>
        </p:sp>
      </p:grpSp>
      <p:sp>
        <p:nvSpPr>
          <p:cNvPr id="27" name="TextBox 26"/>
          <p:cNvSpPr txBox="1"/>
          <p:nvPr/>
        </p:nvSpPr>
        <p:spPr>
          <a:xfrm>
            <a:off x="2764445" y="2034195"/>
            <a:ext cx="3090445" cy="1200329"/>
          </a:xfrm>
          <a:prstGeom prst="rect">
            <a:avLst/>
          </a:prstGeom>
          <a:noFill/>
        </p:spPr>
        <p:txBody>
          <a:bodyPr wrap="square" rtlCol="0">
            <a:spAutoFit/>
          </a:bodyPr>
          <a:lstStyle/>
          <a:p>
            <a:pPr marL="0" marR="0" lvl="0" indent="0" algn="l" defTabSz="914008" rtl="0" eaLnBrk="1" fontAlgn="base"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dirty="0" smtClean="0">
                <a:ln>
                  <a:noFill/>
                </a:ln>
                <a:solidFill>
                  <a:prstClr val="white">
                    <a:lumMod val="50000"/>
                  </a:prstClr>
                </a:solidFill>
                <a:effectLst/>
                <a:uLnTx/>
                <a:uFillTx/>
                <a:latin typeface="Calibri"/>
              </a:rPr>
              <a:t>Our people</a:t>
            </a:r>
            <a:r>
              <a:rPr kumimoji="0" lang="en-GB" sz="1200" b="0" i="1" u="none" strike="noStrike" kern="1200" cap="none" spc="0" normalizeH="0" noProof="0" dirty="0" smtClean="0">
                <a:ln>
                  <a:noFill/>
                </a:ln>
                <a:solidFill>
                  <a:prstClr val="white">
                    <a:lumMod val="50000"/>
                  </a:prstClr>
                </a:solidFill>
                <a:effectLst/>
                <a:uLnTx/>
                <a:uFillTx/>
                <a:latin typeface="Calibri"/>
              </a:rPr>
              <a:t> participation team supported x2 AHP Senior Leadership co-production sessions to develop the AHP </a:t>
            </a:r>
            <a:r>
              <a:rPr lang="en-GB" sz="1200" i="1" dirty="0" smtClean="0">
                <a:solidFill>
                  <a:prstClr val="white">
                    <a:lumMod val="50000"/>
                  </a:prstClr>
                </a:solidFill>
                <a:latin typeface="Calibri"/>
              </a:rPr>
              <a:t>Strategy. We also gathered staff feedback via away day sessions. Staff and service users will be integral members within our x4 priority Quality Improvement Projects. </a:t>
            </a:r>
            <a:endParaRPr kumimoji="0" lang="en-GB" sz="1200" b="0" i="1" u="none" strike="noStrike" kern="1200" cap="none" spc="0" normalizeH="0" baseline="0" noProof="0" dirty="0">
              <a:ln>
                <a:noFill/>
              </a:ln>
              <a:solidFill>
                <a:prstClr val="white">
                  <a:lumMod val="50000"/>
                </a:prstClr>
              </a:solidFill>
              <a:effectLst/>
              <a:uLnTx/>
              <a:uFillTx/>
              <a:latin typeface="Calibri"/>
            </a:endParaRPr>
          </a:p>
        </p:txBody>
      </p:sp>
      <p:sp>
        <p:nvSpPr>
          <p:cNvPr id="2" name="Rectangle 1"/>
          <p:cNvSpPr/>
          <p:nvPr/>
        </p:nvSpPr>
        <p:spPr>
          <a:xfrm>
            <a:off x="1471749" y="92381"/>
            <a:ext cx="6177405" cy="9197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Allied Health Professionals Strategy &amp; Quality Improvement Programme </a:t>
            </a:r>
          </a:p>
          <a:p>
            <a:pPr algn="ctr"/>
            <a:r>
              <a:rPr lang="en-GB" sz="1100" b="1" dirty="0" smtClean="0">
                <a:solidFill>
                  <a:schemeClr val="tx1"/>
                </a:solidFill>
              </a:rPr>
              <a:t>Fiona Kelly, Katie Williams, Marion Levine, Alex Hadayah, </a:t>
            </a:r>
            <a:r>
              <a:rPr lang="en-GB" sz="1100" b="1" smtClean="0">
                <a:solidFill>
                  <a:schemeClr val="tx1"/>
                </a:solidFill>
              </a:rPr>
              <a:t>Helen Glyn-Davies</a:t>
            </a:r>
            <a:r>
              <a:rPr lang="en-GB" sz="1100" b="1" dirty="0" smtClean="0">
                <a:solidFill>
                  <a:schemeClr val="tx1"/>
                </a:solidFill>
              </a:rPr>
              <a:t>, Jo Raphael, Lorna Downing, Runa Park, Emma Stoneman, Graham Copnell, Emily Matthews, Julie Archer &amp; AHP Senior Leadership Team</a:t>
            </a:r>
            <a:endParaRPr lang="en-GB" sz="1100" b="1" dirty="0">
              <a:solidFill>
                <a:schemeClr val="tx1"/>
              </a:solidFill>
            </a:endParaRPr>
          </a:p>
        </p:txBody>
      </p:sp>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40790" y="77088"/>
            <a:ext cx="1493486" cy="604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ounded Rectangle 28"/>
          <p:cNvSpPr/>
          <p:nvPr/>
        </p:nvSpPr>
        <p:spPr>
          <a:xfrm>
            <a:off x="158974" y="1112259"/>
            <a:ext cx="8887644" cy="500891"/>
          </a:xfrm>
          <a:prstGeom prst="roundRect">
            <a:avLst>
              <a:gd name="adj" fmla="val 0"/>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pPr marL="0" marR="0" lvl="0" indent="0" algn="ctr" defTabSz="914008" rtl="0" eaLnBrk="1" fontAlgn="auto" latinLnBrk="0" hangingPunct="1">
              <a:lnSpc>
                <a:spcPct val="100000"/>
              </a:lnSpc>
              <a:spcBef>
                <a:spcPts val="0"/>
              </a:spcBef>
              <a:spcAft>
                <a:spcPts val="0"/>
              </a:spcAft>
              <a:buClrTx/>
              <a:buSzTx/>
              <a:buFontTx/>
              <a:buNone/>
              <a:tabLst/>
              <a:defRPr/>
            </a:pPr>
            <a:r>
              <a:rPr lang="en-GB" sz="1100" i="1" dirty="0" smtClean="0">
                <a:solidFill>
                  <a:prstClr val="white">
                    <a:lumMod val="50000"/>
                  </a:prstClr>
                </a:solidFill>
                <a:latin typeface="Calibri"/>
              </a:rPr>
              <a:t>The ELFT AHP Senior Leadership Team has used QI Methodology to Co-produce our AHP Strategic Priorities and Quality Improvement Plan. This will raise the visibility and realise the potential of AHPs to deliver the ELFT Mission to improve the quality of life for all we serve. </a:t>
            </a:r>
            <a:endParaRPr kumimoji="0" lang="en-GB" sz="1429" b="0" i="1" u="none" strike="noStrike" kern="1200" cap="none" spc="0" normalizeH="0" noProof="0" dirty="0" smtClean="0">
              <a:ln>
                <a:noFill/>
              </a:ln>
              <a:solidFill>
                <a:prstClr val="white">
                  <a:lumMod val="50000"/>
                </a:prstClr>
              </a:solidFill>
              <a:effectLst/>
              <a:uLnTx/>
              <a:uFillTx/>
              <a:latin typeface="Calibri"/>
              <a:ea typeface="+mn-ea"/>
              <a:cs typeface="+mn-cs"/>
            </a:endParaRPr>
          </a:p>
        </p:txBody>
      </p:sp>
      <p:sp>
        <p:nvSpPr>
          <p:cNvPr id="3" name="TextBox 2"/>
          <p:cNvSpPr txBox="1"/>
          <p:nvPr/>
        </p:nvSpPr>
        <p:spPr>
          <a:xfrm>
            <a:off x="7433843" y="751037"/>
            <a:ext cx="1612929" cy="276999"/>
          </a:xfrm>
          <a:prstGeom prst="rect">
            <a:avLst/>
          </a:prstGeom>
          <a:noFill/>
          <a:ln>
            <a:solidFill>
              <a:schemeClr val="accent1"/>
            </a:solidFill>
          </a:ln>
        </p:spPr>
        <p:txBody>
          <a:bodyPr wrap="square" rtlCol="0">
            <a:spAutoFit/>
          </a:bodyPr>
          <a:lstStyle/>
          <a:p>
            <a:r>
              <a:rPr lang="en-GB" sz="1200" dirty="0" smtClean="0"/>
              <a:t>Life QI Code:</a:t>
            </a:r>
            <a:endParaRPr lang="en-GB" sz="1200" dirty="0"/>
          </a:p>
        </p:txBody>
      </p:sp>
      <p:pic>
        <p:nvPicPr>
          <p:cNvPr id="6" name="Picture 5"/>
          <p:cNvPicPr>
            <a:picLocks noChangeAspect="1"/>
          </p:cNvPicPr>
          <p:nvPr/>
        </p:nvPicPr>
        <p:blipFill>
          <a:blip r:embed="rId5"/>
          <a:stretch>
            <a:fillRect/>
          </a:stretch>
        </p:blipFill>
        <p:spPr>
          <a:xfrm>
            <a:off x="217257" y="3638190"/>
            <a:ext cx="4122730" cy="2092645"/>
          </a:xfrm>
          <a:prstGeom prst="rect">
            <a:avLst/>
          </a:prstGeom>
        </p:spPr>
      </p:pic>
      <p:pic>
        <p:nvPicPr>
          <p:cNvPr id="9" name="Picture 8"/>
          <p:cNvPicPr>
            <a:picLocks noChangeAspect="1"/>
          </p:cNvPicPr>
          <p:nvPr/>
        </p:nvPicPr>
        <p:blipFill>
          <a:blip r:embed="rId6"/>
          <a:stretch>
            <a:fillRect/>
          </a:stretch>
        </p:blipFill>
        <p:spPr>
          <a:xfrm>
            <a:off x="60622" y="95933"/>
            <a:ext cx="1509480" cy="916202"/>
          </a:xfrm>
          <a:prstGeom prst="rect">
            <a:avLst/>
          </a:prstGeom>
        </p:spPr>
      </p:pic>
      <p:pic>
        <p:nvPicPr>
          <p:cNvPr id="11" name="Picture 10"/>
          <p:cNvPicPr>
            <a:picLocks noChangeAspect="1"/>
          </p:cNvPicPr>
          <p:nvPr/>
        </p:nvPicPr>
        <p:blipFill>
          <a:blip r:embed="rId7"/>
          <a:stretch>
            <a:fillRect/>
          </a:stretch>
        </p:blipFill>
        <p:spPr>
          <a:xfrm>
            <a:off x="4453921" y="3657197"/>
            <a:ext cx="4592697" cy="1954500"/>
          </a:xfrm>
          <a:prstGeom prst="rect">
            <a:avLst/>
          </a:prstGeom>
        </p:spPr>
      </p:pic>
    </p:spTree>
    <p:extLst>
      <p:ext uri="{BB962C8B-B14F-4D97-AF65-F5344CB8AC3E}">
        <p14:creationId xmlns:p14="http://schemas.microsoft.com/office/powerpoint/2010/main" val="18602890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320" y="106176"/>
            <a:ext cx="8229600" cy="1143000"/>
          </a:xfrm>
        </p:spPr>
        <p:txBody>
          <a:bodyPr>
            <a:normAutofit/>
          </a:bodyPr>
          <a:lstStyle/>
          <a:p>
            <a:r>
              <a:rPr lang="en-GB" sz="3200" b="1" dirty="0" smtClean="0"/>
              <a:t>Tell us your story in a nutshell</a:t>
            </a:r>
            <a:endParaRPr lang="en-GB" sz="3200" b="1" dirty="0"/>
          </a:p>
        </p:txBody>
      </p:sp>
      <p:pic>
        <p:nvPicPr>
          <p:cNvPr id="2050" name="Picture 2" descr="https://butterfliesreleased.files.wordpress.com/2017/01/fade-1.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125" y="193781"/>
            <a:ext cx="1446663" cy="9677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17052" y="193781"/>
            <a:ext cx="1517224" cy="6136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ounded Rectangle 5"/>
          <p:cNvSpPr/>
          <p:nvPr/>
        </p:nvSpPr>
        <p:spPr>
          <a:xfrm>
            <a:off x="499244" y="958774"/>
            <a:ext cx="8278907" cy="3781667"/>
          </a:xfrm>
          <a:prstGeom prst="roundRect">
            <a:avLst>
              <a:gd name="adj" fmla="val 0"/>
            </a:avLst>
          </a:prstGeom>
          <a:solidFill>
            <a:schemeClr val="accent3">
              <a:lumMod val="20000"/>
              <a:lumOff val="8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20011" tIns="10005" rIns="20011" bIns="10005" rtlCol="0" anchor="ctr"/>
          <a:lstStyle/>
          <a:p>
            <a:r>
              <a:rPr lang="en-GB" sz="1400" i="1" dirty="0">
                <a:solidFill>
                  <a:schemeClr val="tx1"/>
                </a:solidFill>
              </a:rPr>
              <a:t>Over the past 10 months, the ELFT AHP Senior Leadership team has reviewed our 5 year AHP ELFT Plan. We have used an appreciative enquiry approach and QI </a:t>
            </a:r>
            <a:r>
              <a:rPr lang="en-GB" sz="1400" i="1" dirty="0" smtClean="0">
                <a:solidFill>
                  <a:schemeClr val="tx1"/>
                </a:solidFill>
              </a:rPr>
              <a:t>Methodology, </a:t>
            </a:r>
            <a:r>
              <a:rPr lang="en-GB" sz="1400" i="1" dirty="0">
                <a:solidFill>
                  <a:schemeClr val="tx1"/>
                </a:solidFill>
              </a:rPr>
              <a:t>to reflect on </a:t>
            </a:r>
            <a:r>
              <a:rPr lang="en-GB" sz="1400" i="1" dirty="0" smtClean="0">
                <a:solidFill>
                  <a:schemeClr val="tx1"/>
                </a:solidFill>
              </a:rPr>
              <a:t>progress and key challenges to co-produce </a:t>
            </a:r>
            <a:r>
              <a:rPr lang="en-GB" sz="1400" i="1" dirty="0">
                <a:solidFill>
                  <a:schemeClr val="tx1"/>
                </a:solidFill>
              </a:rPr>
              <a:t>our 2024/25 strategic priorities and a quality improvement plan. This will raise the </a:t>
            </a:r>
            <a:r>
              <a:rPr lang="en-GB" sz="1400" i="1" dirty="0" smtClean="0">
                <a:solidFill>
                  <a:schemeClr val="tx1"/>
                </a:solidFill>
              </a:rPr>
              <a:t>visibility, </a:t>
            </a:r>
            <a:r>
              <a:rPr lang="en-GB" sz="1400" i="1" dirty="0">
                <a:solidFill>
                  <a:schemeClr val="tx1"/>
                </a:solidFill>
              </a:rPr>
              <a:t>and realise the potential of AHPs to deliver the ELFT Mission to improve the quality of life for all we serve. </a:t>
            </a:r>
            <a:endParaRPr lang="en-GB" sz="1400" dirty="0">
              <a:solidFill>
                <a:schemeClr val="tx1"/>
              </a:solidFill>
            </a:endParaRPr>
          </a:p>
          <a:p>
            <a:r>
              <a:rPr lang="en-GB" sz="1400" i="1" dirty="0">
                <a:solidFill>
                  <a:schemeClr val="tx1"/>
                </a:solidFill>
              </a:rPr>
              <a:t> </a:t>
            </a:r>
            <a:endParaRPr lang="en-GB" sz="1400" dirty="0">
              <a:solidFill>
                <a:schemeClr val="tx1"/>
              </a:solidFill>
            </a:endParaRPr>
          </a:p>
          <a:p>
            <a:r>
              <a:rPr lang="en-GB" sz="1400" i="1" dirty="0">
                <a:solidFill>
                  <a:schemeClr val="tx1"/>
                </a:solidFill>
              </a:rPr>
              <a:t>We have engaged and co-produced with staff and our people participation team, using QI methodology including:</a:t>
            </a:r>
            <a:endParaRPr lang="en-GB" sz="1400" dirty="0">
              <a:solidFill>
                <a:schemeClr val="tx1"/>
              </a:solidFill>
            </a:endParaRPr>
          </a:p>
          <a:p>
            <a:pPr marL="285750" indent="-285750">
              <a:buFont typeface="Arial" panose="020B0604020202020204" pitchFamily="34" charset="0"/>
              <a:buChar char="•"/>
            </a:pPr>
            <a:r>
              <a:rPr lang="en-GB" sz="1400" i="1" dirty="0">
                <a:solidFill>
                  <a:schemeClr val="tx1"/>
                </a:solidFill>
              </a:rPr>
              <a:t>April 2023 sustainable healthcare improvement ideas jamboard (Greener AHPs week) </a:t>
            </a:r>
            <a:endParaRPr lang="en-GB" sz="1400" dirty="0">
              <a:solidFill>
                <a:schemeClr val="tx1"/>
              </a:solidFill>
            </a:endParaRPr>
          </a:p>
          <a:p>
            <a:pPr marL="285750" indent="-285750">
              <a:buFont typeface="Arial" panose="020B0604020202020204" pitchFamily="34" charset="0"/>
              <a:buChar char="•"/>
            </a:pPr>
            <a:r>
              <a:rPr lang="en-GB" sz="1400" i="1" dirty="0">
                <a:solidFill>
                  <a:schemeClr val="tx1"/>
                </a:solidFill>
              </a:rPr>
              <a:t>July 2023 world café session with senior AHP leadership team exploring what matters most, challenges and opportunities for AHPs to deliver the Trust Strategy.</a:t>
            </a:r>
            <a:endParaRPr lang="en-GB" sz="1400" dirty="0">
              <a:solidFill>
                <a:schemeClr val="tx1"/>
              </a:solidFill>
            </a:endParaRPr>
          </a:p>
          <a:p>
            <a:pPr marL="285750" indent="-285750">
              <a:buFont typeface="Arial" panose="020B0604020202020204" pitchFamily="34" charset="0"/>
              <a:buChar char="•"/>
            </a:pPr>
            <a:r>
              <a:rPr lang="en-GB" sz="1400" i="1" dirty="0" smtClean="0">
                <a:solidFill>
                  <a:schemeClr val="tx1"/>
                </a:solidFill>
              </a:rPr>
              <a:t>Sharing the </a:t>
            </a:r>
            <a:r>
              <a:rPr lang="en-GB" sz="1400" i="1" dirty="0">
                <a:solidFill>
                  <a:schemeClr val="tx1"/>
                </a:solidFill>
              </a:rPr>
              <a:t>emerging strategy </a:t>
            </a:r>
            <a:r>
              <a:rPr lang="en-GB" sz="1400" i="1" dirty="0" smtClean="0">
                <a:solidFill>
                  <a:schemeClr val="tx1"/>
                </a:solidFill>
              </a:rPr>
              <a:t>and </a:t>
            </a:r>
            <a:r>
              <a:rPr lang="en-GB" sz="1400" i="1" dirty="0">
                <a:solidFill>
                  <a:schemeClr val="tx1"/>
                </a:solidFill>
              </a:rPr>
              <a:t>staff feedback within professional and team away </a:t>
            </a:r>
            <a:r>
              <a:rPr lang="en-GB" sz="1400" i="1" dirty="0" smtClean="0">
                <a:solidFill>
                  <a:schemeClr val="tx1"/>
                </a:solidFill>
              </a:rPr>
              <a:t>days, hearing what </a:t>
            </a:r>
            <a:r>
              <a:rPr lang="en-GB" sz="1400" i="1" dirty="0">
                <a:solidFill>
                  <a:schemeClr val="tx1"/>
                </a:solidFill>
              </a:rPr>
              <a:t>teams are proud of </a:t>
            </a:r>
            <a:r>
              <a:rPr lang="en-GB" sz="1400" i="1" dirty="0" smtClean="0">
                <a:solidFill>
                  <a:schemeClr val="tx1"/>
                </a:solidFill>
              </a:rPr>
              <a:t>and their </a:t>
            </a:r>
            <a:r>
              <a:rPr lang="en-GB" sz="1400" i="1" dirty="0">
                <a:solidFill>
                  <a:schemeClr val="tx1"/>
                </a:solidFill>
              </a:rPr>
              <a:t>priorities for improvement. </a:t>
            </a:r>
            <a:endParaRPr lang="en-GB" sz="1400" dirty="0">
              <a:solidFill>
                <a:schemeClr val="tx1"/>
              </a:solidFill>
            </a:endParaRPr>
          </a:p>
          <a:p>
            <a:pPr marL="285750" indent="-285750">
              <a:buFont typeface="Arial" panose="020B0604020202020204" pitchFamily="34" charset="0"/>
              <a:buChar char="•"/>
            </a:pPr>
            <a:r>
              <a:rPr lang="en-GB" sz="1400" i="1" dirty="0">
                <a:solidFill>
                  <a:schemeClr val="tx1"/>
                </a:solidFill>
              </a:rPr>
              <a:t>Feb 2024 follow up session building on success and work in progress to agree our future priority areas using nominal group technique, affinity diagram and multi voting.</a:t>
            </a:r>
            <a:endParaRPr lang="en-GB" sz="1400" dirty="0">
              <a:solidFill>
                <a:schemeClr val="tx1"/>
              </a:solidFill>
            </a:endParaRPr>
          </a:p>
          <a:p>
            <a:r>
              <a:rPr lang="en-GB" sz="1400" i="1" dirty="0">
                <a:solidFill>
                  <a:schemeClr val="tx1"/>
                </a:solidFill>
              </a:rPr>
              <a:t> </a:t>
            </a:r>
            <a:endParaRPr lang="en-GB" sz="1400" dirty="0">
              <a:solidFill>
                <a:schemeClr val="tx1"/>
              </a:solidFill>
            </a:endParaRPr>
          </a:p>
          <a:p>
            <a:r>
              <a:rPr lang="en-GB" sz="1400" i="1" dirty="0">
                <a:solidFill>
                  <a:schemeClr val="tx1"/>
                </a:solidFill>
              </a:rPr>
              <a:t>We will now be sharing and continuing to build on the strategy with the wider AHP workforce, working with our communications team and planning our ELFT AHP Conference in October 2024. </a:t>
            </a:r>
            <a:endParaRPr lang="en-GB" sz="1400" dirty="0">
              <a:solidFill>
                <a:schemeClr val="tx1"/>
              </a:solidFill>
            </a:endParaRPr>
          </a:p>
          <a:p>
            <a:r>
              <a:rPr lang="en-GB" sz="1200" dirty="0">
                <a:solidFill>
                  <a:schemeClr val="tx1"/>
                </a:solidFill>
              </a:rPr>
              <a:t> </a:t>
            </a:r>
          </a:p>
        </p:txBody>
      </p:sp>
      <p:pic>
        <p:nvPicPr>
          <p:cNvPr id="1026" name="Picture 2" descr="Image pre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21496" y="4828046"/>
            <a:ext cx="3392279" cy="1906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765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0690"/>
          </a:xfrm>
        </p:spPr>
        <p:txBody>
          <a:bodyPr>
            <a:normAutofit/>
          </a:bodyPr>
          <a:lstStyle/>
          <a:p>
            <a:r>
              <a:rPr lang="en-GB" sz="1400" b="1" dirty="0" smtClean="0"/>
              <a:t>Co-producing our AHP Strategy and Priorities for Improvement </a:t>
            </a:r>
            <a:endParaRPr lang="en-GB" sz="1400" b="1" dirty="0"/>
          </a:p>
        </p:txBody>
      </p:sp>
      <p:pic>
        <p:nvPicPr>
          <p:cNvPr id="4" name="Content Placeholder 3"/>
          <p:cNvPicPr>
            <a:picLocks noGrp="1" noChangeAspect="1"/>
          </p:cNvPicPr>
          <p:nvPr>
            <p:ph idx="1"/>
          </p:nvPr>
        </p:nvPicPr>
        <p:blipFill>
          <a:blip r:embed="rId2"/>
          <a:stretch>
            <a:fillRect/>
          </a:stretch>
        </p:blipFill>
        <p:spPr>
          <a:xfrm>
            <a:off x="178788" y="2176546"/>
            <a:ext cx="3387665" cy="1904278"/>
          </a:xfrm>
          <a:prstGeom prst="rect">
            <a:avLst/>
          </a:prstGeom>
        </p:spPr>
      </p:pic>
      <p:pic>
        <p:nvPicPr>
          <p:cNvPr id="5" name="Picture 4"/>
          <p:cNvPicPr>
            <a:picLocks noChangeAspect="1"/>
          </p:cNvPicPr>
          <p:nvPr/>
        </p:nvPicPr>
        <p:blipFill>
          <a:blip r:embed="rId3"/>
          <a:stretch>
            <a:fillRect/>
          </a:stretch>
        </p:blipFill>
        <p:spPr>
          <a:xfrm>
            <a:off x="373567" y="755328"/>
            <a:ext cx="1868701" cy="1051339"/>
          </a:xfrm>
          <a:prstGeom prst="rect">
            <a:avLst/>
          </a:prstGeom>
        </p:spPr>
      </p:pic>
      <p:pic>
        <p:nvPicPr>
          <p:cNvPr id="6" name="Picture 5"/>
          <p:cNvPicPr>
            <a:picLocks noChangeAspect="1"/>
          </p:cNvPicPr>
          <p:nvPr/>
        </p:nvPicPr>
        <p:blipFill>
          <a:blip r:embed="rId4"/>
          <a:stretch>
            <a:fillRect/>
          </a:stretch>
        </p:blipFill>
        <p:spPr>
          <a:xfrm>
            <a:off x="345665" y="4559091"/>
            <a:ext cx="3490971" cy="1962350"/>
          </a:xfrm>
          <a:prstGeom prst="rect">
            <a:avLst/>
          </a:prstGeom>
        </p:spPr>
      </p:pic>
      <p:pic>
        <p:nvPicPr>
          <p:cNvPr id="7" name="Picture 6"/>
          <p:cNvPicPr>
            <a:picLocks noChangeAspect="1"/>
          </p:cNvPicPr>
          <p:nvPr/>
        </p:nvPicPr>
        <p:blipFill>
          <a:blip r:embed="rId5"/>
          <a:stretch>
            <a:fillRect/>
          </a:stretch>
        </p:blipFill>
        <p:spPr>
          <a:xfrm>
            <a:off x="5687451" y="3450866"/>
            <a:ext cx="2676699" cy="1545058"/>
          </a:xfrm>
          <a:prstGeom prst="rect">
            <a:avLst/>
          </a:prstGeom>
        </p:spPr>
      </p:pic>
      <p:pic>
        <p:nvPicPr>
          <p:cNvPr id="8" name="Picture 7"/>
          <p:cNvPicPr>
            <a:picLocks noChangeAspect="1"/>
          </p:cNvPicPr>
          <p:nvPr/>
        </p:nvPicPr>
        <p:blipFill>
          <a:blip r:embed="rId6"/>
          <a:stretch>
            <a:fillRect/>
          </a:stretch>
        </p:blipFill>
        <p:spPr>
          <a:xfrm>
            <a:off x="5757880" y="1832687"/>
            <a:ext cx="3250946" cy="1828657"/>
          </a:xfrm>
          <a:prstGeom prst="rect">
            <a:avLst/>
          </a:prstGeom>
        </p:spPr>
      </p:pic>
      <p:pic>
        <p:nvPicPr>
          <p:cNvPr id="9" name="Content Placeholder 4"/>
          <p:cNvPicPr>
            <a:picLocks noChangeAspect="1"/>
          </p:cNvPicPr>
          <p:nvPr/>
        </p:nvPicPr>
        <p:blipFill>
          <a:blip r:embed="rId7"/>
          <a:stretch>
            <a:fillRect/>
          </a:stretch>
        </p:blipFill>
        <p:spPr>
          <a:xfrm>
            <a:off x="3208151" y="4819884"/>
            <a:ext cx="2926760" cy="1646303"/>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13209" y="3062364"/>
            <a:ext cx="2776689" cy="1562131"/>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7757" y="4945012"/>
            <a:ext cx="3051192" cy="1716564"/>
          </a:xfrm>
          <a:prstGeom prst="rect">
            <a:avLst/>
          </a:prstGeom>
        </p:spPr>
      </p:pic>
      <p:pic>
        <p:nvPicPr>
          <p:cNvPr id="13" name="Picture 12"/>
          <p:cNvPicPr>
            <a:picLocks noChangeAspect="1"/>
          </p:cNvPicPr>
          <p:nvPr/>
        </p:nvPicPr>
        <p:blipFill>
          <a:blip r:embed="rId10"/>
          <a:stretch>
            <a:fillRect/>
          </a:stretch>
        </p:blipFill>
        <p:spPr>
          <a:xfrm>
            <a:off x="2718674" y="745077"/>
            <a:ext cx="1999844" cy="1070054"/>
          </a:xfrm>
          <a:prstGeom prst="rect">
            <a:avLst/>
          </a:prstGeom>
        </p:spPr>
      </p:pic>
      <p:pic>
        <p:nvPicPr>
          <p:cNvPr id="14" name="Picture 13"/>
          <p:cNvPicPr>
            <a:picLocks noChangeAspect="1"/>
          </p:cNvPicPr>
          <p:nvPr/>
        </p:nvPicPr>
        <p:blipFill>
          <a:blip r:embed="rId11"/>
          <a:stretch>
            <a:fillRect/>
          </a:stretch>
        </p:blipFill>
        <p:spPr>
          <a:xfrm>
            <a:off x="5072548" y="708804"/>
            <a:ext cx="1455706" cy="1125674"/>
          </a:xfrm>
          <a:prstGeom prst="rect">
            <a:avLst/>
          </a:prstGeom>
        </p:spPr>
      </p:pic>
      <p:pic>
        <p:nvPicPr>
          <p:cNvPr id="15" name="Picture 14" descr="A person writing on a white paper&#10;&#10;Description automatically generated">
            <a:extLst>
              <a:ext uri="{FF2B5EF4-FFF2-40B4-BE49-F238E27FC236}">
                <a16:creationId xmlns:a16="http://schemas.microsoft.com/office/drawing/2014/main" id="{EFD88337-84E0-AFDD-D659-1889FB5DC9DC}"/>
              </a:ext>
            </a:extLst>
          </p:cNvPr>
          <p:cNvPicPr>
            <a:picLocks noChangeAspect="1"/>
          </p:cNvPicPr>
          <p:nvPr/>
        </p:nvPicPr>
        <p:blipFill rotWithShape="1">
          <a:blip r:embed="rId12"/>
          <a:srcRect t="2053" r="1" b="1"/>
          <a:stretch/>
        </p:blipFill>
        <p:spPr>
          <a:xfrm>
            <a:off x="6882298" y="698988"/>
            <a:ext cx="1804502" cy="1037064"/>
          </a:xfrm>
          <a:prstGeom prst="rect">
            <a:avLst/>
          </a:prstGeom>
        </p:spPr>
      </p:pic>
    </p:spTree>
    <p:extLst>
      <p:ext uri="{BB962C8B-B14F-4D97-AF65-F5344CB8AC3E}">
        <p14:creationId xmlns:p14="http://schemas.microsoft.com/office/powerpoint/2010/main" val="3601335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698817"/>
              </p:ext>
            </p:extLst>
          </p:nvPr>
        </p:nvGraphicFramePr>
        <p:xfrm>
          <a:off x="457200" y="751562"/>
          <a:ext cx="8229600" cy="6012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96191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11872</TotalTime>
  <Words>646</Words>
  <Application>Microsoft Office PowerPoint</Application>
  <PresentationFormat>On-screen Show (4:3)</PresentationFormat>
  <Paragraphs>63</Paragraphs>
  <Slides>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vt:i4>
      </vt:variant>
    </vt:vector>
  </HeadingPairs>
  <TitlesOfParts>
    <vt:vector size="7" baseType="lpstr">
      <vt:lpstr>Arial</vt:lpstr>
      <vt:lpstr>Calibri</vt:lpstr>
      <vt:lpstr>1_Office Theme</vt:lpstr>
      <vt:lpstr>PowerPoint Presentation</vt:lpstr>
      <vt:lpstr>Tell us your story in a nutshell</vt:lpstr>
      <vt:lpstr>Co-producing our AHP Strategy and Priorities for Improvement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Innes James</dc:creator>
  <cp:lastModifiedBy>Kelly Fiona</cp:lastModifiedBy>
  <cp:revision>34</cp:revision>
  <cp:lastPrinted>2024-04-09T15:43:57Z</cp:lastPrinted>
  <dcterms:created xsi:type="dcterms:W3CDTF">2017-11-22T09:50:57Z</dcterms:created>
  <dcterms:modified xsi:type="dcterms:W3CDTF">2024-04-15T19:08:34Z</dcterms:modified>
</cp:coreProperties>
</file>