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84" r:id="rId6"/>
    <p:sldId id="286" r:id="rId7"/>
    <p:sldId id="285" r:id="rId8"/>
    <p:sldId id="261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68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76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D11F6-68A5-4E1C-A418-31B5CAE319A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EA5A81-9437-4CF1-83AA-F882D071E3E5}">
      <dgm:prSet phldrT="[Text]"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4 Pillars of Advancement</a:t>
          </a:r>
          <a:endParaRPr lang="en-US" sz="1000" dirty="0">
            <a:solidFill>
              <a:schemeClr val="bg1"/>
            </a:solidFill>
          </a:endParaRPr>
        </a:p>
      </dgm:t>
    </dgm:pt>
    <dgm:pt modelId="{9E056AB8-6806-415A-83D8-6D1A50C33D10}" type="parTrans" cxnId="{E351B879-1AB8-4105-9A4A-AFF89AE9DF43}">
      <dgm:prSet/>
      <dgm:spPr/>
      <dgm:t>
        <a:bodyPr/>
        <a:lstStyle/>
        <a:p>
          <a:endParaRPr lang="en-US"/>
        </a:p>
      </dgm:t>
    </dgm:pt>
    <dgm:pt modelId="{E1A6A82F-AA15-4D28-AF42-1A6AF67DBD34}" type="sibTrans" cxnId="{E351B879-1AB8-4105-9A4A-AFF89AE9DF43}">
      <dgm:prSet/>
      <dgm:spPr/>
      <dgm:t>
        <a:bodyPr/>
        <a:lstStyle/>
        <a:p>
          <a:endParaRPr lang="en-US"/>
        </a:p>
      </dgm:t>
    </dgm:pt>
    <dgm:pt modelId="{553B3DE8-B25B-4A3A-9898-04353C19A75F}">
      <dgm:prSet custT="1"/>
      <dgm:spPr/>
      <dgm:t>
        <a:bodyPr/>
        <a:lstStyle/>
        <a:p>
          <a:r>
            <a:rPr lang="en-US" sz="900" dirty="0" err="1" smtClean="0">
              <a:solidFill>
                <a:schemeClr val="bg1"/>
              </a:solidFill>
            </a:rPr>
            <a:t>Workfoce</a:t>
          </a:r>
          <a:r>
            <a:rPr lang="en-US" sz="900" dirty="0" smtClean="0">
              <a:solidFill>
                <a:schemeClr val="bg1"/>
              </a:solidFill>
            </a:rPr>
            <a:t> Challenges &amp; Recruitment</a:t>
          </a:r>
          <a:endParaRPr lang="en-US" sz="900" dirty="0">
            <a:solidFill>
              <a:schemeClr val="bg1"/>
            </a:solidFill>
          </a:endParaRPr>
        </a:p>
      </dgm:t>
    </dgm:pt>
    <dgm:pt modelId="{0A7BD4E1-05F4-46AF-A4DF-1F8CF4A0A9E0}" type="parTrans" cxnId="{2F87469A-74F0-4BB9-A80C-187DEF0AC56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3C46795-3627-4211-B5BE-EBAF58F5038E}" type="sibTrans" cxnId="{2F87469A-74F0-4BB9-A80C-187DEF0AC568}">
      <dgm:prSet/>
      <dgm:spPr/>
      <dgm:t>
        <a:bodyPr/>
        <a:lstStyle/>
        <a:p>
          <a:endParaRPr lang="en-US"/>
        </a:p>
      </dgm:t>
    </dgm:pt>
    <dgm:pt modelId="{A7BB1833-6360-4E2A-BB9E-88D70EAC624D}">
      <dgm:prSet custT="1"/>
      <dgm:spPr/>
      <dgm:t>
        <a:bodyPr/>
        <a:lstStyle/>
        <a:p>
          <a:r>
            <a:rPr lang="en-US" sz="800" dirty="0" smtClean="0">
              <a:solidFill>
                <a:schemeClr val="bg1"/>
              </a:solidFill>
            </a:rPr>
            <a:t>Induction. Preceptorship&amp; </a:t>
          </a:r>
          <a:r>
            <a:rPr lang="en-US" sz="700" dirty="0" smtClean="0">
              <a:solidFill>
                <a:schemeClr val="bg1"/>
              </a:solidFill>
            </a:rPr>
            <a:t>Apprenticeship</a:t>
          </a:r>
          <a:endParaRPr lang="en-US" sz="700" dirty="0">
            <a:solidFill>
              <a:schemeClr val="bg1"/>
            </a:solidFill>
          </a:endParaRPr>
        </a:p>
      </dgm:t>
    </dgm:pt>
    <dgm:pt modelId="{AC83D1B1-CF8D-4C8D-936C-89AF230CBA51}" type="parTrans" cxnId="{935B0082-EB22-4C72-8EA9-C95E91DBEA9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97EE6F64-F5D8-4EA3-904D-B200D96B8C7B}" type="sibTrans" cxnId="{935B0082-EB22-4C72-8EA9-C95E91DBEA96}">
      <dgm:prSet/>
      <dgm:spPr/>
      <dgm:t>
        <a:bodyPr/>
        <a:lstStyle/>
        <a:p>
          <a:endParaRPr lang="en-US"/>
        </a:p>
      </dgm:t>
    </dgm:pt>
    <dgm:pt modelId="{6E9333E1-2C99-450D-BB52-8B89C869E1EB}">
      <dgm:prSet custT="1"/>
      <dgm:spPr/>
      <dgm:t>
        <a:bodyPr/>
        <a:lstStyle/>
        <a:p>
          <a:r>
            <a:rPr lang="en-US" sz="850" dirty="0" smtClean="0">
              <a:solidFill>
                <a:schemeClr val="bg1"/>
              </a:solidFill>
            </a:rPr>
            <a:t>System Partners &amp; </a:t>
          </a:r>
          <a:r>
            <a:rPr lang="en-US" sz="800" dirty="0" smtClean="0">
              <a:solidFill>
                <a:schemeClr val="bg1"/>
              </a:solidFill>
            </a:rPr>
            <a:t>Collaboration</a:t>
          </a:r>
          <a:endParaRPr lang="en-US" sz="800" dirty="0">
            <a:solidFill>
              <a:schemeClr val="bg1"/>
            </a:solidFill>
          </a:endParaRPr>
        </a:p>
      </dgm:t>
    </dgm:pt>
    <dgm:pt modelId="{F8A30972-44E9-4786-9E14-6E493B476028}" type="parTrans" cxnId="{EC992EE0-58C2-4410-B00E-8C1ADC2C9B0B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B3678F90-26F4-42F0-A040-3F8AABBF8F61}" type="sibTrans" cxnId="{EC992EE0-58C2-4410-B00E-8C1ADC2C9B0B}">
      <dgm:prSet/>
      <dgm:spPr/>
      <dgm:t>
        <a:bodyPr/>
        <a:lstStyle/>
        <a:p>
          <a:endParaRPr lang="en-US"/>
        </a:p>
      </dgm:t>
    </dgm:pt>
    <dgm:pt modelId="{EAB9DC48-5FBE-470B-8A69-2065C3BA00B5}">
      <dgm:prSet custT="1"/>
      <dgm:spPr/>
      <dgm:t>
        <a:bodyPr/>
        <a:lstStyle/>
        <a:p>
          <a:r>
            <a:rPr lang="en-US" sz="900" dirty="0" smtClean="0">
              <a:solidFill>
                <a:schemeClr val="bg1"/>
              </a:solidFill>
            </a:rPr>
            <a:t>Health </a:t>
          </a:r>
        </a:p>
        <a:p>
          <a:r>
            <a:rPr lang="en-US" sz="900" dirty="0" smtClean="0">
              <a:solidFill>
                <a:schemeClr val="bg1"/>
              </a:solidFill>
            </a:rPr>
            <a:t>Inequalities</a:t>
          </a:r>
          <a:endParaRPr lang="en-US" sz="900" dirty="0">
            <a:solidFill>
              <a:schemeClr val="bg1"/>
            </a:solidFill>
          </a:endParaRPr>
        </a:p>
      </dgm:t>
    </dgm:pt>
    <dgm:pt modelId="{839514AF-6772-4DE9-97A5-17F830690189}" type="parTrans" cxnId="{0C36C551-A1DA-4ABF-BBEF-E9010D698EE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E8F114A1-AC68-4822-98AC-83784D0FCE58}" type="sibTrans" cxnId="{0C36C551-A1DA-4ABF-BBEF-E9010D698EE1}">
      <dgm:prSet/>
      <dgm:spPr/>
      <dgm:t>
        <a:bodyPr/>
        <a:lstStyle/>
        <a:p>
          <a:endParaRPr lang="en-US"/>
        </a:p>
      </dgm:t>
    </dgm:pt>
    <dgm:pt modelId="{A86F4087-2E4F-4B08-AD86-9066AFA1811B}">
      <dgm:prSet/>
      <dgm:spPr/>
      <dgm:t>
        <a:bodyPr/>
        <a:lstStyle/>
        <a:p>
          <a:endParaRPr lang="en-US"/>
        </a:p>
      </dgm:t>
    </dgm:pt>
    <dgm:pt modelId="{B4C193B2-F519-4838-B514-7AB7B631566F}" type="parTrans" cxnId="{A6636894-A69F-4603-872D-DF1CC3190242}">
      <dgm:prSet/>
      <dgm:spPr/>
      <dgm:t>
        <a:bodyPr/>
        <a:lstStyle/>
        <a:p>
          <a:endParaRPr lang="en-US"/>
        </a:p>
      </dgm:t>
    </dgm:pt>
    <dgm:pt modelId="{4BA425F6-3ED3-4371-A1E4-9269D2E6E8A0}" type="sibTrans" cxnId="{A6636894-A69F-4603-872D-DF1CC3190242}">
      <dgm:prSet/>
      <dgm:spPr/>
      <dgm:t>
        <a:bodyPr/>
        <a:lstStyle/>
        <a:p>
          <a:endParaRPr lang="en-US"/>
        </a:p>
      </dgm:t>
    </dgm:pt>
    <dgm:pt modelId="{059554CE-D9E9-41C5-B519-821A39F0310D}">
      <dgm:prSet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Education</a:t>
          </a:r>
          <a:endParaRPr lang="en-US" sz="1000" dirty="0">
            <a:solidFill>
              <a:schemeClr val="bg1"/>
            </a:solidFill>
          </a:endParaRPr>
        </a:p>
      </dgm:t>
    </dgm:pt>
    <dgm:pt modelId="{A2C93BA4-3E09-4951-A7ED-550FE46ADF8A}" type="parTrans" cxnId="{CA54DFD1-6FBE-4367-8BDB-6AD8D6D6288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168AC60B-237F-4380-8A7E-24354DCC9CD6}" type="sibTrans" cxnId="{CA54DFD1-6FBE-4367-8BDB-6AD8D6D6288D}">
      <dgm:prSet/>
      <dgm:spPr/>
      <dgm:t>
        <a:bodyPr/>
        <a:lstStyle/>
        <a:p>
          <a:endParaRPr lang="en-US"/>
        </a:p>
      </dgm:t>
    </dgm:pt>
    <dgm:pt modelId="{FD096B63-7D94-489C-89C7-4251E26AAC3D}">
      <dgm:prSet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Retention &amp; Staff Well-being</a:t>
          </a:r>
          <a:endParaRPr lang="en-US" sz="1000" dirty="0">
            <a:solidFill>
              <a:schemeClr val="bg1"/>
            </a:solidFill>
          </a:endParaRPr>
        </a:p>
      </dgm:t>
    </dgm:pt>
    <dgm:pt modelId="{91E52438-ECA8-42AA-93BC-C9EF6B3B0F4E}" type="parTrans" cxnId="{9F204CFC-11B7-4386-AAC9-76F7C38310D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A59BDD3-46F7-4CC3-99ED-3DEE036608C3}" type="sibTrans" cxnId="{9F204CFC-11B7-4386-AAC9-76F7C38310DD}">
      <dgm:prSet/>
      <dgm:spPr/>
      <dgm:t>
        <a:bodyPr/>
        <a:lstStyle/>
        <a:p>
          <a:endParaRPr lang="en-US"/>
        </a:p>
      </dgm:t>
    </dgm:pt>
    <dgm:pt modelId="{354290A2-92C5-4B84-B7E2-436507CA2677}">
      <dgm:prSet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Succession Planning</a:t>
          </a:r>
          <a:endParaRPr lang="en-US" sz="1000" dirty="0">
            <a:solidFill>
              <a:schemeClr val="bg1"/>
            </a:solidFill>
          </a:endParaRPr>
        </a:p>
      </dgm:t>
    </dgm:pt>
    <dgm:pt modelId="{6CDA3342-9A47-4B05-8ADB-5C98A0CAE1AB}" type="parTrans" cxnId="{BA3BB972-7816-43F2-BBE8-BA6DA661CD9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E9E4072-6E38-49EF-BB63-A7E09AC38CA5}" type="sibTrans" cxnId="{BA3BB972-7816-43F2-BBE8-BA6DA661CD96}">
      <dgm:prSet/>
      <dgm:spPr/>
      <dgm:t>
        <a:bodyPr/>
        <a:lstStyle/>
        <a:p>
          <a:endParaRPr lang="en-US"/>
        </a:p>
      </dgm:t>
    </dgm:pt>
    <dgm:pt modelId="{817A83EA-23A5-48A5-B0CE-E3A6BF293D80}">
      <dgm:prSet custT="1"/>
      <dgm:spPr/>
      <dgm:t>
        <a:bodyPr/>
        <a:lstStyle/>
        <a:p>
          <a:r>
            <a:rPr lang="en-US" sz="850" dirty="0" smtClean="0">
              <a:solidFill>
                <a:schemeClr val="bg1"/>
              </a:solidFill>
            </a:rPr>
            <a:t>PDP &amp; </a:t>
          </a:r>
          <a:r>
            <a:rPr lang="en-US" sz="900" dirty="0" smtClean="0">
              <a:solidFill>
                <a:schemeClr val="bg1"/>
              </a:solidFill>
            </a:rPr>
            <a:t>Career</a:t>
          </a:r>
          <a:r>
            <a:rPr lang="en-US" sz="850" dirty="0" smtClean="0">
              <a:solidFill>
                <a:schemeClr val="bg1"/>
              </a:solidFill>
            </a:rPr>
            <a:t> </a:t>
          </a:r>
          <a:r>
            <a:rPr lang="en-US" sz="800" dirty="0" smtClean="0">
              <a:solidFill>
                <a:schemeClr val="bg1"/>
              </a:solidFill>
            </a:rPr>
            <a:t>conversations </a:t>
          </a:r>
          <a:endParaRPr lang="en-US" sz="800" dirty="0">
            <a:solidFill>
              <a:schemeClr val="bg1"/>
            </a:solidFill>
          </a:endParaRPr>
        </a:p>
      </dgm:t>
    </dgm:pt>
    <dgm:pt modelId="{14AC1D39-4736-4540-AC04-471B9332F71B}" type="parTrans" cxnId="{0AC10387-92E9-492C-9A2E-377F1ECD9BB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CC03933-A59A-4D14-B058-DF40D2F6982E}" type="sibTrans" cxnId="{0AC10387-92E9-492C-9A2E-377F1ECD9BB2}">
      <dgm:prSet/>
      <dgm:spPr/>
      <dgm:t>
        <a:bodyPr/>
        <a:lstStyle/>
        <a:p>
          <a:endParaRPr lang="en-US"/>
        </a:p>
      </dgm:t>
    </dgm:pt>
    <dgm:pt modelId="{00CD87F8-AD8F-4028-92BC-865918252F91}">
      <dgm:prSet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Training needs analysis</a:t>
          </a:r>
          <a:endParaRPr lang="en-US" sz="1000" dirty="0">
            <a:solidFill>
              <a:schemeClr val="bg1"/>
            </a:solidFill>
          </a:endParaRPr>
        </a:p>
      </dgm:t>
    </dgm:pt>
    <dgm:pt modelId="{8458B592-4174-402F-B605-9AA71465C078}" type="parTrans" cxnId="{0DC793EE-8D9A-4C60-8748-E75C6DD2052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AE9D9C8E-AE55-40D4-98E8-8580AE3AC813}" type="sibTrans" cxnId="{0DC793EE-8D9A-4C60-8748-E75C6DD20521}">
      <dgm:prSet/>
      <dgm:spPr/>
      <dgm:t>
        <a:bodyPr/>
        <a:lstStyle/>
        <a:p>
          <a:endParaRPr lang="en-US"/>
        </a:p>
      </dgm:t>
    </dgm:pt>
    <dgm:pt modelId="{57C00BDC-E886-4839-910C-CA45142621FE}">
      <dgm:prSet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TIM</a:t>
          </a:r>
        </a:p>
        <a:p>
          <a:r>
            <a:rPr lang="en-US" sz="1000" dirty="0" smtClean="0">
              <a:solidFill>
                <a:schemeClr val="bg1"/>
              </a:solidFill>
            </a:rPr>
            <a:t>Job plans</a:t>
          </a:r>
          <a:endParaRPr lang="en-US" sz="1000" dirty="0">
            <a:solidFill>
              <a:schemeClr val="bg1"/>
            </a:solidFill>
          </a:endParaRPr>
        </a:p>
      </dgm:t>
    </dgm:pt>
    <dgm:pt modelId="{FF6C47F9-46DE-4D5C-A3F1-E3E4E9271D7B}" type="parTrans" cxnId="{358C56B0-C7F0-4A04-99F3-BF2AFC7E850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6A738802-278E-4AD4-AEA4-29CABE6FFF5A}" type="sibTrans" cxnId="{358C56B0-C7F0-4A04-99F3-BF2AFC7E8508}">
      <dgm:prSet/>
      <dgm:spPr/>
      <dgm:t>
        <a:bodyPr/>
        <a:lstStyle/>
        <a:p>
          <a:endParaRPr lang="en-US"/>
        </a:p>
      </dgm:t>
    </dgm:pt>
    <dgm:pt modelId="{4017CB8B-93D1-425D-AA4B-A5D0EDD81865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ACP</a:t>
          </a:r>
          <a:endParaRPr lang="en-US" sz="1200" dirty="0">
            <a:solidFill>
              <a:schemeClr val="bg1"/>
            </a:solidFill>
          </a:endParaRPr>
        </a:p>
      </dgm:t>
    </dgm:pt>
    <dgm:pt modelId="{28BF3032-71C0-4C4C-93BF-888E68ACB127}" type="parTrans" cxnId="{06B7F670-9BF6-4439-9E3E-3EB77BDA4FE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EA0C239-DA22-47AF-BDC4-1766497027E5}" type="sibTrans" cxnId="{06B7F670-9BF6-4439-9E3E-3EB77BDA4FE1}">
      <dgm:prSet/>
      <dgm:spPr/>
      <dgm:t>
        <a:bodyPr/>
        <a:lstStyle/>
        <a:p>
          <a:endParaRPr lang="en-US"/>
        </a:p>
      </dgm:t>
    </dgm:pt>
    <dgm:pt modelId="{26A10B41-7B1B-42CE-ADB7-8ACEE4D241D4}">
      <dgm:prSet custT="1"/>
      <dgm:spPr/>
      <dgm:t>
        <a:bodyPr/>
        <a:lstStyle/>
        <a:p>
          <a:r>
            <a:rPr lang="en-US" sz="950" dirty="0" smtClean="0">
              <a:solidFill>
                <a:schemeClr val="bg1"/>
              </a:solidFill>
            </a:rPr>
            <a:t>Competencies</a:t>
          </a:r>
        </a:p>
        <a:p>
          <a:r>
            <a:rPr lang="en-US" sz="950" dirty="0" smtClean="0">
              <a:solidFill>
                <a:schemeClr val="bg1"/>
              </a:solidFill>
            </a:rPr>
            <a:t>PGD</a:t>
          </a:r>
          <a:endParaRPr lang="en-US" sz="950" dirty="0">
            <a:solidFill>
              <a:schemeClr val="bg1"/>
            </a:solidFill>
          </a:endParaRPr>
        </a:p>
      </dgm:t>
    </dgm:pt>
    <dgm:pt modelId="{0CA9C1CB-7992-476D-AC3B-2BDFA9C53A2B}" type="parTrans" cxnId="{603EB758-1B3D-4529-BDB7-2BD08614E03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1E265E76-AF80-4BDB-B127-252730B57DBC}" type="sibTrans" cxnId="{603EB758-1B3D-4529-BDB7-2BD08614E033}">
      <dgm:prSet/>
      <dgm:spPr/>
      <dgm:t>
        <a:bodyPr/>
        <a:lstStyle/>
        <a:p>
          <a:endParaRPr lang="en-US"/>
        </a:p>
      </dgm:t>
    </dgm:pt>
    <dgm:pt modelId="{255BDC36-2ED1-487A-AD08-2F2C2D04D0D7}">
      <dgm:prSet custT="1"/>
      <dgm:spPr/>
      <dgm:t>
        <a:bodyPr/>
        <a:lstStyle/>
        <a:p>
          <a:r>
            <a:rPr lang="en-US" sz="850" dirty="0" smtClean="0">
              <a:solidFill>
                <a:schemeClr val="bg1"/>
              </a:solidFill>
            </a:rPr>
            <a:t>Service user </a:t>
          </a:r>
          <a:r>
            <a:rPr lang="en-US" sz="800" dirty="0" smtClean="0">
              <a:solidFill>
                <a:schemeClr val="bg1"/>
              </a:solidFill>
            </a:rPr>
            <a:t>collaboration </a:t>
          </a:r>
          <a:r>
            <a:rPr lang="en-US" sz="850" dirty="0" smtClean="0">
              <a:solidFill>
                <a:schemeClr val="bg1"/>
              </a:solidFill>
            </a:rPr>
            <a:t>through PP</a:t>
          </a:r>
          <a:endParaRPr lang="en-US" sz="850" dirty="0">
            <a:solidFill>
              <a:schemeClr val="bg1"/>
            </a:solidFill>
          </a:endParaRPr>
        </a:p>
      </dgm:t>
    </dgm:pt>
    <dgm:pt modelId="{71C10C54-CEA6-4451-925C-C8E01FCB8A71}" type="parTrans" cxnId="{54800C03-3A75-470C-8A81-935A8A9CF8AA}">
      <dgm:prSet/>
      <dgm:spPr>
        <a:solidFill>
          <a:schemeClr val="accent5">
            <a:lumMod val="40000"/>
            <a:lumOff val="6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  <dgm:pt modelId="{2565E59E-0592-4395-BBEE-645D418F8E4C}" type="sibTrans" cxnId="{54800C03-3A75-470C-8A81-935A8A9CF8AA}">
      <dgm:prSet/>
      <dgm:spPr/>
      <dgm:t>
        <a:bodyPr/>
        <a:lstStyle/>
        <a:p>
          <a:endParaRPr lang="en-US"/>
        </a:p>
      </dgm:t>
    </dgm:pt>
    <dgm:pt modelId="{FF8182EA-C01D-4F6D-A823-CC5095729B6B}">
      <dgm:prSet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CQC</a:t>
          </a:r>
          <a:endParaRPr lang="en-US" sz="1200" dirty="0">
            <a:solidFill>
              <a:schemeClr val="bg1"/>
            </a:solidFill>
          </a:endParaRPr>
        </a:p>
      </dgm:t>
    </dgm:pt>
    <dgm:pt modelId="{7A925D4B-BB94-476B-84E2-D8DA3A9A709B}" type="parTrans" cxnId="{4CAA5851-CEDF-48C4-9903-E12A5C6A97C9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4A1465D0-F637-4C15-B25C-D3E027FA29D2}" type="sibTrans" cxnId="{4CAA5851-CEDF-48C4-9903-E12A5C6A97C9}">
      <dgm:prSet/>
      <dgm:spPr/>
      <dgm:t>
        <a:bodyPr/>
        <a:lstStyle/>
        <a:p>
          <a:endParaRPr lang="en-US"/>
        </a:p>
      </dgm:t>
    </dgm:pt>
    <dgm:pt modelId="{39445A28-9889-4094-B15F-986AD098A84D}">
      <dgm:prSet custT="1"/>
      <dgm:spPr/>
      <dgm:t>
        <a:bodyPr/>
        <a:lstStyle/>
        <a:p>
          <a:r>
            <a:rPr lang="en-US" sz="1000" dirty="0" smtClean="0">
              <a:solidFill>
                <a:schemeClr val="bg1"/>
              </a:solidFill>
            </a:rPr>
            <a:t>Raising profile of Podiatry</a:t>
          </a:r>
          <a:endParaRPr lang="en-US" sz="1000" dirty="0">
            <a:solidFill>
              <a:schemeClr val="bg1"/>
            </a:solidFill>
          </a:endParaRPr>
        </a:p>
      </dgm:t>
    </dgm:pt>
    <dgm:pt modelId="{2964A3F6-1A0F-4054-B4DF-D37A0AB125A4}" type="sibTrans" cxnId="{7FB88513-3EE0-4A63-B677-181052A8CBC2}">
      <dgm:prSet/>
      <dgm:spPr/>
      <dgm:t>
        <a:bodyPr/>
        <a:lstStyle/>
        <a:p>
          <a:endParaRPr lang="en-US"/>
        </a:p>
      </dgm:t>
    </dgm:pt>
    <dgm:pt modelId="{D8834C3C-F07E-4DE2-B1D0-55901B58F930}" type="parTrans" cxnId="{7FB88513-3EE0-4A63-B677-181052A8CBC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853F1E71-5886-4D47-9815-9E3084BF108D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Training</a:t>
          </a:r>
          <a:endParaRPr lang="en-US" dirty="0">
            <a:solidFill>
              <a:schemeClr val="bg1"/>
            </a:solidFill>
          </a:endParaRPr>
        </a:p>
      </dgm:t>
    </dgm:pt>
    <dgm:pt modelId="{9CD413A1-2623-4BCA-AB2A-83853E3189CE}" type="parTrans" cxnId="{D672DB52-88F3-4EE1-A9D6-D1C44BDF460C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51D3B7DD-E371-4D9E-A2F1-8504D5E1D341}" type="sibTrans" cxnId="{D672DB52-88F3-4EE1-A9D6-D1C44BDF460C}">
      <dgm:prSet/>
      <dgm:spPr/>
      <dgm:t>
        <a:bodyPr/>
        <a:lstStyle/>
        <a:p>
          <a:endParaRPr lang="en-US"/>
        </a:p>
      </dgm:t>
    </dgm:pt>
    <dgm:pt modelId="{6DFDD3D5-65B5-4176-B65B-088923EA8DFD}">
      <dgm:prSet custT="1"/>
      <dgm:spPr/>
      <dgm:t>
        <a:bodyPr/>
        <a:lstStyle/>
        <a:p>
          <a:r>
            <a:rPr lang="en-US" sz="1400" dirty="0" err="1" smtClean="0">
              <a:solidFill>
                <a:schemeClr val="bg1"/>
              </a:solidFill>
            </a:rPr>
            <a:t>Commu</a:t>
          </a:r>
          <a:r>
            <a:rPr lang="en-US" sz="1400" dirty="0" smtClean="0">
              <a:solidFill>
                <a:schemeClr val="bg1"/>
              </a:solidFill>
            </a:rPr>
            <a:t>- </a:t>
          </a:r>
          <a:r>
            <a:rPr lang="en-US" sz="1400" dirty="0" err="1" smtClean="0">
              <a:solidFill>
                <a:schemeClr val="bg1"/>
              </a:solidFill>
            </a:rPr>
            <a:t>nication</a:t>
          </a:r>
          <a:endParaRPr lang="en-US" sz="1400" dirty="0">
            <a:solidFill>
              <a:schemeClr val="bg1"/>
            </a:solidFill>
          </a:endParaRPr>
        </a:p>
      </dgm:t>
    </dgm:pt>
    <dgm:pt modelId="{04B23F18-BD79-406F-A66F-4A69AB6DAE87}" type="parTrans" cxnId="{95D35CA7-5BE2-4BD1-AD6A-4DD3A956043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271B3EEC-D925-46F8-AD34-75EC286E7DF3}" type="sibTrans" cxnId="{95D35CA7-5BE2-4BD1-AD6A-4DD3A9560432}">
      <dgm:prSet/>
      <dgm:spPr/>
      <dgm:t>
        <a:bodyPr/>
        <a:lstStyle/>
        <a:p>
          <a:endParaRPr lang="en-US"/>
        </a:p>
      </dgm:t>
    </dgm:pt>
    <dgm:pt modelId="{163D340E-91DD-46B7-99A3-94EC39C0D90B}" type="pres">
      <dgm:prSet presAssocID="{567D11F6-68A5-4E1C-A418-31B5CAE319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65D4F-6E24-4E76-94D8-DDD22559837E}" type="pres">
      <dgm:prSet presAssocID="{77EA5A81-9437-4CF1-83AA-F882D071E3E5}" presName="centerShape" presStyleLbl="node0" presStyleIdx="0" presStyleCnt="1" custScaleX="215295" custScaleY="217456" custLinFactNeighborX="3952" custLinFactNeighborY="1317"/>
      <dgm:spPr/>
      <dgm:t>
        <a:bodyPr/>
        <a:lstStyle/>
        <a:p>
          <a:endParaRPr lang="en-US"/>
        </a:p>
      </dgm:t>
    </dgm:pt>
    <dgm:pt modelId="{3751889F-1919-4F32-8EF8-F808FBB1FEE9}" type="pres">
      <dgm:prSet presAssocID="{0A7BD4E1-05F4-46AF-A4DF-1F8CF4A0A9E0}" presName="parTrans" presStyleLbl="sibTrans2D1" presStyleIdx="0" presStyleCnt="17" custScaleX="135368" custLinFactNeighborX="-2232" custLinFactNeighborY="-33332"/>
      <dgm:spPr/>
      <dgm:t>
        <a:bodyPr/>
        <a:lstStyle/>
        <a:p>
          <a:endParaRPr lang="en-US"/>
        </a:p>
      </dgm:t>
    </dgm:pt>
    <dgm:pt modelId="{3FB40701-E35B-4BF5-A080-88905D605C14}" type="pres">
      <dgm:prSet presAssocID="{0A7BD4E1-05F4-46AF-A4DF-1F8CF4A0A9E0}" presName="connectorText" presStyleLbl="sibTrans2D1" presStyleIdx="0" presStyleCnt="17"/>
      <dgm:spPr/>
      <dgm:t>
        <a:bodyPr/>
        <a:lstStyle/>
        <a:p>
          <a:endParaRPr lang="en-US"/>
        </a:p>
      </dgm:t>
    </dgm:pt>
    <dgm:pt modelId="{147EF430-F3CB-41C6-ABBC-AB7BA0981B42}" type="pres">
      <dgm:prSet presAssocID="{553B3DE8-B25B-4A3A-9898-04353C19A75F}" presName="node" presStyleLbl="node1" presStyleIdx="0" presStyleCnt="17" custScaleX="133837" custScaleY="109197" custRadScaleRad="101766" custRadScaleInc="2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DCF35-FD2B-4630-B861-73D4C11E03EC}" type="pres">
      <dgm:prSet presAssocID="{91E52438-ECA8-42AA-93BC-C9EF6B3B0F4E}" presName="parTrans" presStyleLbl="sibTrans2D1" presStyleIdx="1" presStyleCnt="17" custScaleX="131530" custLinFactNeighborX="4412" custLinFactNeighborY="-29410"/>
      <dgm:spPr/>
      <dgm:t>
        <a:bodyPr/>
        <a:lstStyle/>
        <a:p>
          <a:endParaRPr lang="en-US"/>
        </a:p>
      </dgm:t>
    </dgm:pt>
    <dgm:pt modelId="{46818182-A185-4649-A7A4-33AA98791BBD}" type="pres">
      <dgm:prSet presAssocID="{91E52438-ECA8-42AA-93BC-C9EF6B3B0F4E}" presName="connectorText" presStyleLbl="sibTrans2D1" presStyleIdx="1" presStyleCnt="17"/>
      <dgm:spPr/>
      <dgm:t>
        <a:bodyPr/>
        <a:lstStyle/>
        <a:p>
          <a:endParaRPr lang="en-US"/>
        </a:p>
      </dgm:t>
    </dgm:pt>
    <dgm:pt modelId="{E92A9439-2997-423F-AE75-657505889DCE}" type="pres">
      <dgm:prSet presAssocID="{FD096B63-7D94-489C-89C7-4251E26AAC3D}" presName="node" presStyleLbl="node1" presStyleIdx="1" presStyleCnt="17" custAng="0" custScaleX="151093" custScaleY="115101" custRadScaleRad="102933" custRadScaleInc="42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2EA71-B3F0-4B64-BB05-3CC6D23BB7FA}" type="pres">
      <dgm:prSet presAssocID="{6CDA3342-9A47-4B05-8ADB-5C98A0CAE1AB}" presName="parTrans" presStyleLbl="sibTrans2D1" presStyleIdx="2" presStyleCnt="17" custScaleX="131959" custLinFactNeighborX="5159" custLinFactNeighborY="-17646"/>
      <dgm:spPr/>
      <dgm:t>
        <a:bodyPr/>
        <a:lstStyle/>
        <a:p>
          <a:endParaRPr lang="en-US"/>
        </a:p>
      </dgm:t>
    </dgm:pt>
    <dgm:pt modelId="{95AAD986-11BD-40AA-BA65-218A6BC6723B}" type="pres">
      <dgm:prSet presAssocID="{6CDA3342-9A47-4B05-8ADB-5C98A0CAE1AB}" presName="connectorText" presStyleLbl="sibTrans2D1" presStyleIdx="2" presStyleCnt="17"/>
      <dgm:spPr/>
      <dgm:t>
        <a:bodyPr/>
        <a:lstStyle/>
        <a:p>
          <a:endParaRPr lang="en-US"/>
        </a:p>
      </dgm:t>
    </dgm:pt>
    <dgm:pt modelId="{BD053A1A-1DF9-4E9F-A24E-20E6DC7B0387}" type="pres">
      <dgm:prSet presAssocID="{354290A2-92C5-4B84-B7E2-436507CA2677}" presName="node" presStyleLbl="node1" presStyleIdx="2" presStyleCnt="17" custScaleX="130368" custScaleY="86800" custRadScaleRad="106430" custRadScaleInc="42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C85C4-A396-483C-A004-ECFD46A19A82}" type="pres">
      <dgm:prSet presAssocID="{FF6C47F9-46DE-4D5C-A3F1-E3E4E9271D7B}" presName="parTrans" presStyleLbl="sibTrans2D1" presStyleIdx="3" presStyleCnt="17" custScaleX="144954" custLinFactNeighborX="13213" custLinFactNeighborY="-3921"/>
      <dgm:spPr/>
      <dgm:t>
        <a:bodyPr/>
        <a:lstStyle/>
        <a:p>
          <a:endParaRPr lang="en-US"/>
        </a:p>
      </dgm:t>
    </dgm:pt>
    <dgm:pt modelId="{91B0B810-14B9-4360-AD4C-5528DF300CF0}" type="pres">
      <dgm:prSet presAssocID="{FF6C47F9-46DE-4D5C-A3F1-E3E4E9271D7B}" presName="connectorText" presStyleLbl="sibTrans2D1" presStyleIdx="3" presStyleCnt="17"/>
      <dgm:spPr/>
      <dgm:t>
        <a:bodyPr/>
        <a:lstStyle/>
        <a:p>
          <a:endParaRPr lang="en-US"/>
        </a:p>
      </dgm:t>
    </dgm:pt>
    <dgm:pt modelId="{F45B3486-75CA-4D1C-8F79-B39BC32CEF99}" type="pres">
      <dgm:prSet presAssocID="{57C00BDC-E886-4839-910C-CA45142621FE}" presName="node" presStyleLbl="node1" presStyleIdx="3" presStyleCnt="17" custScaleX="134458" custRadScaleRad="104429" custRadScaleInc="24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C29C1-98B1-460D-AE67-8661E4D8C964}" type="pres">
      <dgm:prSet presAssocID="{8458B592-4174-402F-B605-9AA71465C078}" presName="parTrans" presStyleLbl="sibTrans2D1" presStyleIdx="4" presStyleCnt="17" custScaleX="152469" custScaleY="99314" custLinFactNeighborX="17603" custLinFactNeighborY="9804"/>
      <dgm:spPr/>
      <dgm:t>
        <a:bodyPr/>
        <a:lstStyle/>
        <a:p>
          <a:endParaRPr lang="en-US"/>
        </a:p>
      </dgm:t>
    </dgm:pt>
    <dgm:pt modelId="{04752C9A-FC25-4B38-BE98-0BDC4FBD4BF4}" type="pres">
      <dgm:prSet presAssocID="{8458B592-4174-402F-B605-9AA71465C078}" presName="connectorText" presStyleLbl="sibTrans2D1" presStyleIdx="4" presStyleCnt="17"/>
      <dgm:spPr/>
      <dgm:t>
        <a:bodyPr/>
        <a:lstStyle/>
        <a:p>
          <a:endParaRPr lang="en-US"/>
        </a:p>
      </dgm:t>
    </dgm:pt>
    <dgm:pt modelId="{83FF18B6-5A5D-473A-8B48-DCC5A7401983}" type="pres">
      <dgm:prSet presAssocID="{00CD87F8-AD8F-4028-92BC-865918252F91}" presName="node" presStyleLbl="node1" presStyleIdx="4" presStyleCnt="17" custScaleX="137806" custRadScaleRad="108135" custRadScaleInc="10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06EC1-6D2F-4B45-8C0E-5A8F7EBA1677}" type="pres">
      <dgm:prSet presAssocID="{14AC1D39-4736-4540-AC04-471B9332F71B}" presName="parTrans" presStyleLbl="sibTrans2D1" presStyleIdx="5" presStyleCnt="17" custAng="103052" custScaleX="140395" custLinFactNeighborX="11029" custLinFactNeighborY="34039"/>
      <dgm:spPr/>
      <dgm:t>
        <a:bodyPr/>
        <a:lstStyle/>
        <a:p>
          <a:endParaRPr lang="en-US"/>
        </a:p>
      </dgm:t>
    </dgm:pt>
    <dgm:pt modelId="{86EB1E21-9337-4293-A191-1F245556BB27}" type="pres">
      <dgm:prSet presAssocID="{14AC1D39-4736-4540-AC04-471B9332F71B}" presName="connectorText" presStyleLbl="sibTrans2D1" presStyleIdx="5" presStyleCnt="17"/>
      <dgm:spPr/>
      <dgm:t>
        <a:bodyPr/>
        <a:lstStyle/>
        <a:p>
          <a:endParaRPr lang="en-US"/>
        </a:p>
      </dgm:t>
    </dgm:pt>
    <dgm:pt modelId="{C2D2F5BE-9B6D-4893-B50B-326E15CEC349}" type="pres">
      <dgm:prSet presAssocID="{817A83EA-23A5-48A5-B0CE-E3A6BF293D80}" presName="node" presStyleLbl="node1" presStyleIdx="5" presStyleCnt="17" custScaleX="124809" custRadScaleRad="113496" custRadScaleInc="-3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D94D9-40CC-4B32-B700-F0523941D087}" type="pres">
      <dgm:prSet presAssocID="{AC83D1B1-CF8D-4C8D-936C-89AF230CBA51}" presName="parTrans" presStyleLbl="sibTrans2D1" presStyleIdx="6" presStyleCnt="17" custScaleX="125772" custLinFactNeighborX="15442" custLinFactNeighborY="37254"/>
      <dgm:spPr/>
      <dgm:t>
        <a:bodyPr/>
        <a:lstStyle/>
        <a:p>
          <a:endParaRPr lang="en-US"/>
        </a:p>
      </dgm:t>
    </dgm:pt>
    <dgm:pt modelId="{F9C53DF7-7862-499A-9A11-5D56ACF2FA03}" type="pres">
      <dgm:prSet presAssocID="{AC83D1B1-CF8D-4C8D-936C-89AF230CBA51}" presName="connectorText" presStyleLbl="sibTrans2D1" presStyleIdx="6" presStyleCnt="17"/>
      <dgm:spPr/>
      <dgm:t>
        <a:bodyPr/>
        <a:lstStyle/>
        <a:p>
          <a:endParaRPr lang="en-US"/>
        </a:p>
      </dgm:t>
    </dgm:pt>
    <dgm:pt modelId="{29D586C5-6DD5-4774-9459-CD3F0BAD408A}" type="pres">
      <dgm:prSet presAssocID="{A7BB1833-6360-4E2A-BB9E-88D70EAC624D}" presName="node" presStyleLbl="node1" presStyleIdx="6" presStyleCnt="17" custScaleX="138200" custRadScaleRad="104048" custRadScaleInc="-9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7D0A-CBE8-4806-8C7A-99A7D7391DA4}" type="pres">
      <dgm:prSet presAssocID="{0CA9C1CB-7992-476D-AC3B-2BDFA9C53A2B}" presName="parTrans" presStyleLbl="sibTrans2D1" presStyleIdx="7" presStyleCnt="17" custAng="150329" custScaleX="118834" custScaleY="95921" custLinFactNeighborX="10946" custLinFactNeighborY="44665"/>
      <dgm:spPr/>
      <dgm:t>
        <a:bodyPr/>
        <a:lstStyle/>
        <a:p>
          <a:endParaRPr lang="en-US"/>
        </a:p>
      </dgm:t>
    </dgm:pt>
    <dgm:pt modelId="{8114224E-EC9D-410B-B2FC-576EAD309381}" type="pres">
      <dgm:prSet presAssocID="{0CA9C1CB-7992-476D-AC3B-2BDFA9C53A2B}" presName="connectorText" presStyleLbl="sibTrans2D1" presStyleIdx="7" presStyleCnt="17"/>
      <dgm:spPr/>
      <dgm:t>
        <a:bodyPr/>
        <a:lstStyle/>
        <a:p>
          <a:endParaRPr lang="en-US"/>
        </a:p>
      </dgm:t>
    </dgm:pt>
    <dgm:pt modelId="{9C360784-C8DE-4872-AFFE-296F0371FD40}" type="pres">
      <dgm:prSet presAssocID="{26A10B41-7B1B-42CE-ADB7-8ACEE4D241D4}" presName="node" presStyleLbl="node1" presStyleIdx="7" presStyleCnt="17" custScaleX="150988" custScaleY="110941" custRadScaleRad="105507" custRadScaleInc="-10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60B4A-067D-4852-A086-30BF57949538}" type="pres">
      <dgm:prSet presAssocID="{A2C93BA4-3E09-4951-A7ED-550FE46ADF8A}" presName="parTrans" presStyleLbl="sibTrans2D1" presStyleIdx="8" presStyleCnt="17" custAng="222348" custScaleX="120097" custLinFactNeighborX="5769" custLinFactNeighborY="47056"/>
      <dgm:spPr/>
      <dgm:t>
        <a:bodyPr/>
        <a:lstStyle/>
        <a:p>
          <a:endParaRPr lang="en-US"/>
        </a:p>
      </dgm:t>
    </dgm:pt>
    <dgm:pt modelId="{C94C2907-3C2F-4A14-A99A-092964DAD00B}" type="pres">
      <dgm:prSet presAssocID="{A2C93BA4-3E09-4951-A7ED-550FE46ADF8A}" presName="connectorText" presStyleLbl="sibTrans2D1" presStyleIdx="8" presStyleCnt="17"/>
      <dgm:spPr/>
      <dgm:t>
        <a:bodyPr/>
        <a:lstStyle/>
        <a:p>
          <a:endParaRPr lang="en-US"/>
        </a:p>
      </dgm:t>
    </dgm:pt>
    <dgm:pt modelId="{DD4632A3-FA01-4A4A-8954-0C9DCC675E97}" type="pres">
      <dgm:prSet presAssocID="{059554CE-D9E9-41C5-B519-821A39F0310D}" presName="node" presStyleLbl="node1" presStyleIdx="8" presStyleCnt="17" custScaleX="115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B38C6-FC1E-404D-BC0F-9A8EC4556B1F}" type="pres">
      <dgm:prSet presAssocID="{9CD413A1-2623-4BCA-AB2A-83853E3189CE}" presName="parTrans" presStyleLbl="sibTrans2D1" presStyleIdx="9" presStyleCnt="17" custScaleX="121193" custLinFactNeighborX="-7224" custLinFactNeighborY="50977"/>
      <dgm:spPr/>
      <dgm:t>
        <a:bodyPr/>
        <a:lstStyle/>
        <a:p>
          <a:endParaRPr lang="en-US"/>
        </a:p>
      </dgm:t>
    </dgm:pt>
    <dgm:pt modelId="{2B10ECBE-9B09-4F10-9601-FD5D31B87FEC}" type="pres">
      <dgm:prSet presAssocID="{9CD413A1-2623-4BCA-AB2A-83853E3189CE}" presName="connectorText" presStyleLbl="sibTrans2D1" presStyleIdx="9" presStyleCnt="17"/>
      <dgm:spPr/>
      <dgm:t>
        <a:bodyPr/>
        <a:lstStyle/>
        <a:p>
          <a:endParaRPr lang="en-US"/>
        </a:p>
      </dgm:t>
    </dgm:pt>
    <dgm:pt modelId="{F92CFA8E-5CD4-4B76-8294-8B583C03661A}" type="pres">
      <dgm:prSet presAssocID="{853F1E71-5886-4D47-9815-9E3084BF108D}" presName="node" presStyleLbl="node1" presStyleIdx="9" presStyleCnt="17" custScaleX="118830" custRadScaleRad="99021" custRadScaleInc="-8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2FC34-975F-406B-B7DE-5D119E9C7D94}" type="pres">
      <dgm:prSet presAssocID="{28BF3032-71C0-4C4C-93BF-888E68ACB127}" presName="parTrans" presStyleLbl="sibTrans2D1" presStyleIdx="10" presStyleCnt="17" custScaleX="125443" custLinFactNeighborX="-6484" custLinFactNeighborY="39214"/>
      <dgm:spPr/>
      <dgm:t>
        <a:bodyPr/>
        <a:lstStyle/>
        <a:p>
          <a:endParaRPr lang="en-US"/>
        </a:p>
      </dgm:t>
    </dgm:pt>
    <dgm:pt modelId="{BE4FD35C-F551-49FB-B032-5D7450D89D63}" type="pres">
      <dgm:prSet presAssocID="{28BF3032-71C0-4C4C-93BF-888E68ACB127}" presName="connectorText" presStyleLbl="sibTrans2D1" presStyleIdx="10" presStyleCnt="17"/>
      <dgm:spPr/>
      <dgm:t>
        <a:bodyPr/>
        <a:lstStyle/>
        <a:p>
          <a:endParaRPr lang="en-US"/>
        </a:p>
      </dgm:t>
    </dgm:pt>
    <dgm:pt modelId="{314EA299-D272-41AB-8BF2-B89E116ED21F}" type="pres">
      <dgm:prSet presAssocID="{4017CB8B-93D1-425D-AA4B-A5D0EDD81865}" presName="node" presStyleLbl="node1" presStyleIdx="10" presStyleCnt="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E6370-83A2-44FC-9B05-75AA5642D9DE}" type="pres">
      <dgm:prSet presAssocID="{F8A30972-44E9-4786-9E14-6E493B476028}" presName="parTrans" presStyleLbl="sibTrans2D1" presStyleIdx="11" presStyleCnt="17" custAng="255730" custScaleX="129649" custLinFactNeighborX="-6521" custLinFactNeighborY="23529"/>
      <dgm:spPr/>
      <dgm:t>
        <a:bodyPr/>
        <a:lstStyle/>
        <a:p>
          <a:endParaRPr lang="en-US"/>
        </a:p>
      </dgm:t>
    </dgm:pt>
    <dgm:pt modelId="{8836D011-3EC5-4766-8891-36332248DFFF}" type="pres">
      <dgm:prSet presAssocID="{F8A30972-44E9-4786-9E14-6E493B476028}" presName="connectorText" presStyleLbl="sibTrans2D1" presStyleIdx="11" presStyleCnt="17"/>
      <dgm:spPr/>
      <dgm:t>
        <a:bodyPr/>
        <a:lstStyle/>
        <a:p>
          <a:endParaRPr lang="en-US"/>
        </a:p>
      </dgm:t>
    </dgm:pt>
    <dgm:pt modelId="{AD875ADD-7701-4BD7-A9EC-9347C2672865}" type="pres">
      <dgm:prSet presAssocID="{6E9333E1-2C99-450D-BB52-8B89C869E1EB}" presName="node" presStyleLbl="node1" presStyleIdx="11" presStyleCnt="17" custScaleX="157228" custRadScaleRad="100145" custRadScaleInc="4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30524-0D2B-400B-97A7-2AB46581CA70}" type="pres">
      <dgm:prSet presAssocID="{839514AF-6772-4DE9-97A5-17F830690189}" presName="parTrans" presStyleLbl="sibTrans2D1" presStyleIdx="12" presStyleCnt="17" custAng="205817" custScaleX="136192" custLinFactNeighborX="-10624" custLinFactNeighborY="21568"/>
      <dgm:spPr/>
      <dgm:t>
        <a:bodyPr/>
        <a:lstStyle/>
        <a:p>
          <a:endParaRPr lang="en-US"/>
        </a:p>
      </dgm:t>
    </dgm:pt>
    <dgm:pt modelId="{AC03DF31-2AA4-45C6-AF16-8E3D65083435}" type="pres">
      <dgm:prSet presAssocID="{839514AF-6772-4DE9-97A5-17F830690189}" presName="connectorText" presStyleLbl="sibTrans2D1" presStyleIdx="12" presStyleCnt="17"/>
      <dgm:spPr/>
      <dgm:t>
        <a:bodyPr/>
        <a:lstStyle/>
        <a:p>
          <a:endParaRPr lang="en-US"/>
        </a:p>
      </dgm:t>
    </dgm:pt>
    <dgm:pt modelId="{78135AD6-504E-4643-8E36-94AE5072848A}" type="pres">
      <dgm:prSet presAssocID="{EAB9DC48-5FBE-470B-8A69-2065C3BA00B5}" presName="node" presStyleLbl="node1" presStyleIdx="12" presStyleCnt="17" custScaleX="155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87144-E1DA-4A56-BF6F-8B732D122AC7}" type="pres">
      <dgm:prSet presAssocID="{71C10C54-CEA6-4451-925C-C8E01FCB8A71}" presName="parTrans" presStyleLbl="sibTrans2D1" presStyleIdx="13" presStyleCnt="17" custAng="21305594" custScaleX="150278" custScaleY="105738" custLinFactNeighborX="-18036" custLinFactNeighborY="9803"/>
      <dgm:spPr/>
      <dgm:t>
        <a:bodyPr/>
        <a:lstStyle/>
        <a:p>
          <a:endParaRPr lang="en-US"/>
        </a:p>
      </dgm:t>
    </dgm:pt>
    <dgm:pt modelId="{4F8D6E33-8B19-45F0-87E9-C5262D5E3BA8}" type="pres">
      <dgm:prSet presAssocID="{71C10C54-CEA6-4451-925C-C8E01FCB8A71}" presName="connectorText" presStyleLbl="sibTrans2D1" presStyleIdx="13" presStyleCnt="17"/>
      <dgm:spPr/>
      <dgm:t>
        <a:bodyPr/>
        <a:lstStyle/>
        <a:p>
          <a:endParaRPr lang="en-US"/>
        </a:p>
      </dgm:t>
    </dgm:pt>
    <dgm:pt modelId="{FB2A804C-FC90-4A6C-81CD-295034E01958}" type="pres">
      <dgm:prSet presAssocID="{255BDC36-2ED1-487A-AD08-2F2C2D04D0D7}" presName="node" presStyleLbl="node1" presStyleIdx="13" presStyleCnt="17" custScaleX="159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9F959-5237-45B4-8665-5FDB8EDDF92E}" type="pres">
      <dgm:prSet presAssocID="{7A925D4B-BB94-476B-84E2-D8DA3A9A709B}" presName="parTrans" presStyleLbl="sibTrans2D1" presStyleIdx="14" presStyleCnt="17" custScaleX="128518" custScaleY="94970" custLinFactNeighborX="-4031" custLinFactNeighborY="-9804"/>
      <dgm:spPr/>
      <dgm:t>
        <a:bodyPr/>
        <a:lstStyle/>
        <a:p>
          <a:endParaRPr lang="en-US"/>
        </a:p>
      </dgm:t>
    </dgm:pt>
    <dgm:pt modelId="{AFE54047-0239-4078-87B3-1FA9C1E4A94C}" type="pres">
      <dgm:prSet presAssocID="{7A925D4B-BB94-476B-84E2-D8DA3A9A709B}" presName="connectorText" presStyleLbl="sibTrans2D1" presStyleIdx="14" presStyleCnt="17"/>
      <dgm:spPr/>
      <dgm:t>
        <a:bodyPr/>
        <a:lstStyle/>
        <a:p>
          <a:endParaRPr lang="en-US"/>
        </a:p>
      </dgm:t>
    </dgm:pt>
    <dgm:pt modelId="{F2BDFCBD-C3EC-4E54-BD8F-B161621B3198}" type="pres">
      <dgm:prSet presAssocID="{FF8182EA-C01D-4F6D-A823-CC5095729B6B}" presName="node" presStyleLbl="node1" presStyleIdx="14" presStyleCnt="17" custScaleX="152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CFA23-49D3-41FC-B6CA-96F67B5C5288}" type="pres">
      <dgm:prSet presAssocID="{04B23F18-BD79-406F-A66F-4A69AB6DAE87}" presName="parTrans" presStyleLbl="sibTrans2D1" presStyleIdx="15" presStyleCnt="17" custScaleX="134681" custScaleY="100881" custLinFactNeighborX="-4295" custLinFactNeighborY="-15686"/>
      <dgm:spPr/>
      <dgm:t>
        <a:bodyPr/>
        <a:lstStyle/>
        <a:p>
          <a:endParaRPr lang="en-US"/>
        </a:p>
      </dgm:t>
    </dgm:pt>
    <dgm:pt modelId="{C566754C-A747-42EE-A223-CA06FF8830A2}" type="pres">
      <dgm:prSet presAssocID="{04B23F18-BD79-406F-A66F-4A69AB6DAE87}" presName="connectorText" presStyleLbl="sibTrans2D1" presStyleIdx="15" presStyleCnt="17"/>
      <dgm:spPr/>
      <dgm:t>
        <a:bodyPr/>
        <a:lstStyle/>
        <a:p>
          <a:endParaRPr lang="en-US"/>
        </a:p>
      </dgm:t>
    </dgm:pt>
    <dgm:pt modelId="{B21AC4B6-FFC6-49FA-8F5D-5F6787CF704D}" type="pres">
      <dgm:prSet presAssocID="{6DFDD3D5-65B5-4176-B65B-088923EA8DFD}" presName="node" presStyleLbl="node1" presStyleIdx="15" presStyleCnt="17" custScaleX="169949" custRadScaleRad="103383" custRadScaleInc="-22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2A71B-93D6-4BF2-8C4B-8E30EA81D0EA}" type="pres">
      <dgm:prSet presAssocID="{D8834C3C-F07E-4DE2-B1D0-55901B58F930}" presName="parTrans" presStyleLbl="sibTrans2D1" presStyleIdx="16" presStyleCnt="17" custScaleX="131533" custLinFactNeighborX="-149" custLinFactNeighborY="-27450"/>
      <dgm:spPr/>
      <dgm:t>
        <a:bodyPr/>
        <a:lstStyle/>
        <a:p>
          <a:endParaRPr lang="en-US"/>
        </a:p>
      </dgm:t>
    </dgm:pt>
    <dgm:pt modelId="{77689051-A82C-4707-A263-B9137D055DAE}" type="pres">
      <dgm:prSet presAssocID="{D8834C3C-F07E-4DE2-B1D0-55901B58F930}" presName="connectorText" presStyleLbl="sibTrans2D1" presStyleIdx="16" presStyleCnt="17"/>
      <dgm:spPr/>
      <dgm:t>
        <a:bodyPr/>
        <a:lstStyle/>
        <a:p>
          <a:endParaRPr lang="en-US"/>
        </a:p>
      </dgm:t>
    </dgm:pt>
    <dgm:pt modelId="{5316A704-9EAF-498A-BB5F-13DABE97B4B2}" type="pres">
      <dgm:prSet presAssocID="{39445A28-9889-4094-B15F-986AD098A84D}" presName="node" presStyleLbl="node1" presStyleIdx="16" presStyleCnt="17" custScaleX="150907" custRadScaleRad="105632" custRadScaleInc="-14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204CFC-11B7-4386-AAC9-76F7C38310DD}" srcId="{77EA5A81-9437-4CF1-83AA-F882D071E3E5}" destId="{FD096B63-7D94-489C-89C7-4251E26AAC3D}" srcOrd="1" destOrd="0" parTransId="{91E52438-ECA8-42AA-93BC-C9EF6B3B0F4E}" sibTransId="{4A59BDD3-46F7-4CC3-99ED-3DEE036608C3}"/>
    <dgm:cxn modelId="{EA83D02A-7FE8-4DCE-84E8-A154DA9B7246}" type="presOf" srcId="{817A83EA-23A5-48A5-B0CE-E3A6BF293D80}" destId="{C2D2F5BE-9B6D-4893-B50B-326E15CEC349}" srcOrd="0" destOrd="0" presId="urn:microsoft.com/office/officeart/2005/8/layout/radial5"/>
    <dgm:cxn modelId="{95D35CA7-5BE2-4BD1-AD6A-4DD3A9560432}" srcId="{77EA5A81-9437-4CF1-83AA-F882D071E3E5}" destId="{6DFDD3D5-65B5-4176-B65B-088923EA8DFD}" srcOrd="15" destOrd="0" parTransId="{04B23F18-BD79-406F-A66F-4A69AB6DAE87}" sibTransId="{271B3EEC-D925-46F8-AD34-75EC286E7DF3}"/>
    <dgm:cxn modelId="{51D7D1C0-4460-41BF-93CB-7757EA0AEB86}" type="presOf" srcId="{0CA9C1CB-7992-476D-AC3B-2BDFA9C53A2B}" destId="{8114224E-EC9D-410B-B2FC-576EAD309381}" srcOrd="1" destOrd="0" presId="urn:microsoft.com/office/officeart/2005/8/layout/radial5"/>
    <dgm:cxn modelId="{51B0826D-ECD6-4126-A4A3-A9D95612F6B2}" type="presOf" srcId="{6CDA3342-9A47-4B05-8ADB-5C98A0CAE1AB}" destId="{CBA2EA71-B3F0-4B64-BB05-3CC6D23BB7FA}" srcOrd="0" destOrd="0" presId="urn:microsoft.com/office/officeart/2005/8/layout/radial5"/>
    <dgm:cxn modelId="{616BC31D-C658-428A-94A5-62D355CC5598}" type="presOf" srcId="{28BF3032-71C0-4C4C-93BF-888E68ACB127}" destId="{BE4FD35C-F551-49FB-B032-5D7450D89D63}" srcOrd="1" destOrd="0" presId="urn:microsoft.com/office/officeart/2005/8/layout/radial5"/>
    <dgm:cxn modelId="{BDC485B7-910C-4E13-96B3-E6593BC41393}" type="presOf" srcId="{A2C93BA4-3E09-4951-A7ED-550FE46ADF8A}" destId="{D2F60B4A-067D-4852-A086-30BF57949538}" srcOrd="0" destOrd="0" presId="urn:microsoft.com/office/officeart/2005/8/layout/radial5"/>
    <dgm:cxn modelId="{B101C2A2-8872-40A5-8846-CB3346E785E1}" type="presOf" srcId="{FF6C47F9-46DE-4D5C-A3F1-E3E4E9271D7B}" destId="{8DEC85C4-A396-483C-A004-ECFD46A19A82}" srcOrd="0" destOrd="0" presId="urn:microsoft.com/office/officeart/2005/8/layout/radial5"/>
    <dgm:cxn modelId="{F4DE3DDE-9CA7-42C0-BE64-D221B3C4C7AD}" type="presOf" srcId="{04B23F18-BD79-406F-A66F-4A69AB6DAE87}" destId="{B2ECFA23-49D3-41FC-B6CA-96F67B5C5288}" srcOrd="0" destOrd="0" presId="urn:microsoft.com/office/officeart/2005/8/layout/radial5"/>
    <dgm:cxn modelId="{603EB758-1B3D-4529-BDB7-2BD08614E033}" srcId="{77EA5A81-9437-4CF1-83AA-F882D071E3E5}" destId="{26A10B41-7B1B-42CE-ADB7-8ACEE4D241D4}" srcOrd="7" destOrd="0" parTransId="{0CA9C1CB-7992-476D-AC3B-2BDFA9C53A2B}" sibTransId="{1E265E76-AF80-4BDB-B127-252730B57DBC}"/>
    <dgm:cxn modelId="{0D58698C-6A0D-4ADA-A65E-A868F0A7C83D}" type="presOf" srcId="{8458B592-4174-402F-B605-9AA71465C078}" destId="{04752C9A-FC25-4B38-BE98-0BDC4FBD4BF4}" srcOrd="1" destOrd="0" presId="urn:microsoft.com/office/officeart/2005/8/layout/radial5"/>
    <dgm:cxn modelId="{627765A5-61C3-4118-A349-DA78BF62691B}" type="presOf" srcId="{26A10B41-7B1B-42CE-ADB7-8ACEE4D241D4}" destId="{9C360784-C8DE-4872-AFFE-296F0371FD40}" srcOrd="0" destOrd="0" presId="urn:microsoft.com/office/officeart/2005/8/layout/radial5"/>
    <dgm:cxn modelId="{95B14B48-59BD-4A04-B724-30BE5C7BBCA6}" type="presOf" srcId="{8458B592-4174-402F-B605-9AA71465C078}" destId="{05CC29C1-98B1-460D-AE67-8661E4D8C964}" srcOrd="0" destOrd="0" presId="urn:microsoft.com/office/officeart/2005/8/layout/radial5"/>
    <dgm:cxn modelId="{4E9D48F5-A9BD-4C49-86B8-3831916BC0EE}" type="presOf" srcId="{39445A28-9889-4094-B15F-986AD098A84D}" destId="{5316A704-9EAF-498A-BB5F-13DABE97B4B2}" srcOrd="0" destOrd="0" presId="urn:microsoft.com/office/officeart/2005/8/layout/radial5"/>
    <dgm:cxn modelId="{240EDEF7-D7D6-4A3B-ACA1-B4E567E89071}" type="presOf" srcId="{FF8182EA-C01D-4F6D-A823-CC5095729B6B}" destId="{F2BDFCBD-C3EC-4E54-BD8F-B161621B3198}" srcOrd="0" destOrd="0" presId="urn:microsoft.com/office/officeart/2005/8/layout/radial5"/>
    <dgm:cxn modelId="{9B2AB493-3DFD-4751-9378-FC6CB12398FD}" type="presOf" srcId="{91E52438-ECA8-42AA-93BC-C9EF6B3B0F4E}" destId="{981DCF35-FD2B-4630-B861-73D4C11E03EC}" srcOrd="0" destOrd="0" presId="urn:microsoft.com/office/officeart/2005/8/layout/radial5"/>
    <dgm:cxn modelId="{A4DA34AC-99B9-486C-9EE1-9C9AFB144DE6}" type="presOf" srcId="{255BDC36-2ED1-487A-AD08-2F2C2D04D0D7}" destId="{FB2A804C-FC90-4A6C-81CD-295034E01958}" srcOrd="0" destOrd="0" presId="urn:microsoft.com/office/officeart/2005/8/layout/radial5"/>
    <dgm:cxn modelId="{9583D359-DCDC-47D1-9B14-C97FB0C58F17}" type="presOf" srcId="{FD096B63-7D94-489C-89C7-4251E26AAC3D}" destId="{E92A9439-2997-423F-AE75-657505889DCE}" srcOrd="0" destOrd="0" presId="urn:microsoft.com/office/officeart/2005/8/layout/radial5"/>
    <dgm:cxn modelId="{20AF8D3D-4504-48AE-AF0C-B7FB2E253E20}" type="presOf" srcId="{A2C93BA4-3E09-4951-A7ED-550FE46ADF8A}" destId="{C94C2907-3C2F-4A14-A99A-092964DAD00B}" srcOrd="1" destOrd="0" presId="urn:microsoft.com/office/officeart/2005/8/layout/radial5"/>
    <dgm:cxn modelId="{DA99335F-F304-49D9-98F9-B16CD784FA34}" type="presOf" srcId="{059554CE-D9E9-41C5-B519-821A39F0310D}" destId="{DD4632A3-FA01-4A4A-8954-0C9DCC675E97}" srcOrd="0" destOrd="0" presId="urn:microsoft.com/office/officeart/2005/8/layout/radial5"/>
    <dgm:cxn modelId="{79A0FBD0-ECA0-4743-A88E-D8E85D7E90DB}" type="presOf" srcId="{9CD413A1-2623-4BCA-AB2A-83853E3189CE}" destId="{2B10ECBE-9B09-4F10-9601-FD5D31B87FEC}" srcOrd="1" destOrd="0" presId="urn:microsoft.com/office/officeart/2005/8/layout/radial5"/>
    <dgm:cxn modelId="{B51E6F02-FFCB-482D-A0C2-A6ACC587502E}" type="presOf" srcId="{28BF3032-71C0-4C4C-93BF-888E68ACB127}" destId="{F9D2FC34-975F-406B-B7DE-5D119E9C7D94}" srcOrd="0" destOrd="0" presId="urn:microsoft.com/office/officeart/2005/8/layout/radial5"/>
    <dgm:cxn modelId="{1A1EA33F-8444-4C9B-A7A8-B5D7DECAC433}" type="presOf" srcId="{91E52438-ECA8-42AA-93BC-C9EF6B3B0F4E}" destId="{46818182-A185-4649-A7A4-33AA98791BBD}" srcOrd="1" destOrd="0" presId="urn:microsoft.com/office/officeart/2005/8/layout/radial5"/>
    <dgm:cxn modelId="{68A523B2-8FC0-4CC0-8460-369EFDDD0D1D}" type="presOf" srcId="{7A925D4B-BB94-476B-84E2-D8DA3A9A709B}" destId="{0889F959-5237-45B4-8665-5FDB8EDDF92E}" srcOrd="0" destOrd="0" presId="urn:microsoft.com/office/officeart/2005/8/layout/radial5"/>
    <dgm:cxn modelId="{EB60D515-D11B-4B4D-A129-F567A64242F9}" type="presOf" srcId="{D8834C3C-F07E-4DE2-B1D0-55901B58F930}" destId="{79E2A71B-93D6-4BF2-8C4B-8E30EA81D0EA}" srcOrd="0" destOrd="0" presId="urn:microsoft.com/office/officeart/2005/8/layout/radial5"/>
    <dgm:cxn modelId="{AABFF6CB-FD71-4A1F-8598-0F443D50B4B0}" type="presOf" srcId="{F8A30972-44E9-4786-9E14-6E493B476028}" destId="{186E6370-83A2-44FC-9B05-75AA5642D9DE}" srcOrd="0" destOrd="0" presId="urn:microsoft.com/office/officeart/2005/8/layout/radial5"/>
    <dgm:cxn modelId="{48F3380E-8EB6-4C83-8C27-51B2B5A46789}" type="presOf" srcId="{AC83D1B1-CF8D-4C8D-936C-89AF230CBA51}" destId="{BF3D94D9-40CC-4B32-B700-F0523941D087}" srcOrd="0" destOrd="0" presId="urn:microsoft.com/office/officeart/2005/8/layout/radial5"/>
    <dgm:cxn modelId="{607BC235-A6A3-4D12-8A7C-75833C6716C5}" type="presOf" srcId="{71C10C54-CEA6-4451-925C-C8E01FCB8A71}" destId="{99D87144-E1DA-4A56-BF6F-8B732D122AC7}" srcOrd="0" destOrd="0" presId="urn:microsoft.com/office/officeart/2005/8/layout/radial5"/>
    <dgm:cxn modelId="{DA88D6F3-D330-4749-9228-7A09F2D8B44D}" type="presOf" srcId="{839514AF-6772-4DE9-97A5-17F830690189}" destId="{59930524-0D2B-400B-97A7-2AB46581CA70}" srcOrd="0" destOrd="0" presId="urn:microsoft.com/office/officeart/2005/8/layout/radial5"/>
    <dgm:cxn modelId="{DFA5D7F3-FC10-4903-909C-5F0C3CE0DC54}" type="presOf" srcId="{0CA9C1CB-7992-476D-AC3B-2BDFA9C53A2B}" destId="{654D7D0A-CBE8-4806-8C7A-99A7D7391DA4}" srcOrd="0" destOrd="0" presId="urn:microsoft.com/office/officeart/2005/8/layout/radial5"/>
    <dgm:cxn modelId="{0AC10387-92E9-492C-9A2E-377F1ECD9BB2}" srcId="{77EA5A81-9437-4CF1-83AA-F882D071E3E5}" destId="{817A83EA-23A5-48A5-B0CE-E3A6BF293D80}" srcOrd="5" destOrd="0" parTransId="{14AC1D39-4736-4540-AC04-471B9332F71B}" sibTransId="{6CC03933-A59A-4D14-B058-DF40D2F6982E}"/>
    <dgm:cxn modelId="{8528D9A2-3E6A-4421-B9AA-68B3E0B2A22E}" type="presOf" srcId="{567D11F6-68A5-4E1C-A418-31B5CAE319AD}" destId="{163D340E-91DD-46B7-99A3-94EC39C0D90B}" srcOrd="0" destOrd="0" presId="urn:microsoft.com/office/officeart/2005/8/layout/radial5"/>
    <dgm:cxn modelId="{B04B555B-71AF-4A6A-9BBB-2D73746893FC}" type="presOf" srcId="{14AC1D39-4736-4540-AC04-471B9332F71B}" destId="{E2F06EC1-6D2F-4B45-8C0E-5A8F7EBA1677}" srcOrd="0" destOrd="0" presId="urn:microsoft.com/office/officeart/2005/8/layout/radial5"/>
    <dgm:cxn modelId="{A6636894-A69F-4603-872D-DF1CC3190242}" srcId="{567D11F6-68A5-4E1C-A418-31B5CAE319AD}" destId="{A86F4087-2E4F-4B08-AD86-9066AFA1811B}" srcOrd="1" destOrd="0" parTransId="{B4C193B2-F519-4838-B514-7AB7B631566F}" sibTransId="{4BA425F6-3ED3-4371-A1E4-9269D2E6E8A0}"/>
    <dgm:cxn modelId="{EEC93172-8AD3-4832-B7DE-BE49764C904B}" type="presOf" srcId="{AC83D1B1-CF8D-4C8D-936C-89AF230CBA51}" destId="{F9C53DF7-7862-499A-9A11-5D56ACF2FA03}" srcOrd="1" destOrd="0" presId="urn:microsoft.com/office/officeart/2005/8/layout/radial5"/>
    <dgm:cxn modelId="{CA54DFD1-6FBE-4367-8BDB-6AD8D6D6288D}" srcId="{77EA5A81-9437-4CF1-83AA-F882D071E3E5}" destId="{059554CE-D9E9-41C5-B519-821A39F0310D}" srcOrd="8" destOrd="0" parTransId="{A2C93BA4-3E09-4951-A7ED-550FE46ADF8A}" sibTransId="{168AC60B-237F-4380-8A7E-24354DCC9CD6}"/>
    <dgm:cxn modelId="{B8E00E88-0D5F-44BF-8575-2E4316085F2A}" type="presOf" srcId="{7A925D4B-BB94-476B-84E2-D8DA3A9A709B}" destId="{AFE54047-0239-4078-87B3-1FA9C1E4A94C}" srcOrd="1" destOrd="0" presId="urn:microsoft.com/office/officeart/2005/8/layout/radial5"/>
    <dgm:cxn modelId="{935B0082-EB22-4C72-8EA9-C95E91DBEA96}" srcId="{77EA5A81-9437-4CF1-83AA-F882D071E3E5}" destId="{A7BB1833-6360-4E2A-BB9E-88D70EAC624D}" srcOrd="6" destOrd="0" parTransId="{AC83D1B1-CF8D-4C8D-936C-89AF230CBA51}" sibTransId="{97EE6F64-F5D8-4EA3-904D-B200D96B8C7B}"/>
    <dgm:cxn modelId="{0DC793EE-8D9A-4C60-8748-E75C6DD20521}" srcId="{77EA5A81-9437-4CF1-83AA-F882D071E3E5}" destId="{00CD87F8-AD8F-4028-92BC-865918252F91}" srcOrd="4" destOrd="0" parTransId="{8458B592-4174-402F-B605-9AA71465C078}" sibTransId="{AE9D9C8E-AE55-40D4-98E8-8580AE3AC813}"/>
    <dgm:cxn modelId="{E351B879-1AB8-4105-9A4A-AFF89AE9DF43}" srcId="{567D11F6-68A5-4E1C-A418-31B5CAE319AD}" destId="{77EA5A81-9437-4CF1-83AA-F882D071E3E5}" srcOrd="0" destOrd="0" parTransId="{9E056AB8-6806-415A-83D8-6D1A50C33D10}" sibTransId="{E1A6A82F-AA15-4D28-AF42-1A6AF67DBD34}"/>
    <dgm:cxn modelId="{358C56B0-C7F0-4A04-99F3-BF2AFC7E8508}" srcId="{77EA5A81-9437-4CF1-83AA-F882D071E3E5}" destId="{57C00BDC-E886-4839-910C-CA45142621FE}" srcOrd="3" destOrd="0" parTransId="{FF6C47F9-46DE-4D5C-A3F1-E3E4E9271D7B}" sibTransId="{6A738802-278E-4AD4-AEA4-29CABE6FFF5A}"/>
    <dgm:cxn modelId="{86E7CB90-513A-4461-96E2-7AE186A039A9}" type="presOf" srcId="{F8A30972-44E9-4786-9E14-6E493B476028}" destId="{8836D011-3EC5-4766-8891-36332248DFFF}" srcOrd="1" destOrd="0" presId="urn:microsoft.com/office/officeart/2005/8/layout/radial5"/>
    <dgm:cxn modelId="{C316377A-1D34-47C7-A4FF-8309239D5F3B}" type="presOf" srcId="{6CDA3342-9A47-4B05-8ADB-5C98A0CAE1AB}" destId="{95AAD986-11BD-40AA-BA65-218A6BC6723B}" srcOrd="1" destOrd="0" presId="urn:microsoft.com/office/officeart/2005/8/layout/radial5"/>
    <dgm:cxn modelId="{19A84FF7-6B01-4E03-AB15-880174666A75}" type="presOf" srcId="{0A7BD4E1-05F4-46AF-A4DF-1F8CF4A0A9E0}" destId="{3FB40701-E35B-4BF5-A080-88905D605C14}" srcOrd="1" destOrd="0" presId="urn:microsoft.com/office/officeart/2005/8/layout/radial5"/>
    <dgm:cxn modelId="{73030B8E-6A48-41B1-BFC9-5B5FAA3905A6}" type="presOf" srcId="{71C10C54-CEA6-4451-925C-C8E01FCB8A71}" destId="{4F8D6E33-8B19-45F0-87E9-C5262D5E3BA8}" srcOrd="1" destOrd="0" presId="urn:microsoft.com/office/officeart/2005/8/layout/radial5"/>
    <dgm:cxn modelId="{06B7F670-9BF6-4439-9E3E-3EB77BDA4FE1}" srcId="{77EA5A81-9437-4CF1-83AA-F882D071E3E5}" destId="{4017CB8B-93D1-425D-AA4B-A5D0EDD81865}" srcOrd="10" destOrd="0" parTransId="{28BF3032-71C0-4C4C-93BF-888E68ACB127}" sibTransId="{0EA0C239-DA22-47AF-BDC4-1766497027E5}"/>
    <dgm:cxn modelId="{734330CF-DDF9-4CC7-B909-A6E8CF06DDEA}" type="presOf" srcId="{839514AF-6772-4DE9-97A5-17F830690189}" destId="{AC03DF31-2AA4-45C6-AF16-8E3D65083435}" srcOrd="1" destOrd="0" presId="urn:microsoft.com/office/officeart/2005/8/layout/radial5"/>
    <dgm:cxn modelId="{FA26A438-CD78-4B25-AD43-AC7C36C680C3}" type="presOf" srcId="{14AC1D39-4736-4540-AC04-471B9332F71B}" destId="{86EB1E21-9337-4293-A191-1F245556BB27}" srcOrd="1" destOrd="0" presId="urn:microsoft.com/office/officeart/2005/8/layout/radial5"/>
    <dgm:cxn modelId="{59E05AC1-A5FC-4341-BF7F-013C3AFBAE8F}" type="presOf" srcId="{EAB9DC48-5FBE-470B-8A69-2065C3BA00B5}" destId="{78135AD6-504E-4643-8E36-94AE5072848A}" srcOrd="0" destOrd="0" presId="urn:microsoft.com/office/officeart/2005/8/layout/radial5"/>
    <dgm:cxn modelId="{7FB88513-3EE0-4A63-B677-181052A8CBC2}" srcId="{77EA5A81-9437-4CF1-83AA-F882D071E3E5}" destId="{39445A28-9889-4094-B15F-986AD098A84D}" srcOrd="16" destOrd="0" parTransId="{D8834C3C-F07E-4DE2-B1D0-55901B58F930}" sibTransId="{2964A3F6-1A0F-4054-B4DF-D37A0AB125A4}"/>
    <dgm:cxn modelId="{4CAA5851-CEDF-48C4-9903-E12A5C6A97C9}" srcId="{77EA5A81-9437-4CF1-83AA-F882D071E3E5}" destId="{FF8182EA-C01D-4F6D-A823-CC5095729B6B}" srcOrd="14" destOrd="0" parTransId="{7A925D4B-BB94-476B-84E2-D8DA3A9A709B}" sibTransId="{4A1465D0-F637-4C15-B25C-D3E027FA29D2}"/>
    <dgm:cxn modelId="{39EC6AF2-DB7B-431E-8D41-D212530F2ECD}" type="presOf" srcId="{57C00BDC-E886-4839-910C-CA45142621FE}" destId="{F45B3486-75CA-4D1C-8F79-B39BC32CEF99}" srcOrd="0" destOrd="0" presId="urn:microsoft.com/office/officeart/2005/8/layout/radial5"/>
    <dgm:cxn modelId="{EC992EE0-58C2-4410-B00E-8C1ADC2C9B0B}" srcId="{77EA5A81-9437-4CF1-83AA-F882D071E3E5}" destId="{6E9333E1-2C99-450D-BB52-8B89C869E1EB}" srcOrd="11" destOrd="0" parTransId="{F8A30972-44E9-4786-9E14-6E493B476028}" sibTransId="{B3678F90-26F4-42F0-A040-3F8AABBF8F61}"/>
    <dgm:cxn modelId="{A6A6C5FC-7B65-4233-A5A6-53379AE78F4F}" type="presOf" srcId="{853F1E71-5886-4D47-9815-9E3084BF108D}" destId="{F92CFA8E-5CD4-4B76-8294-8B583C03661A}" srcOrd="0" destOrd="0" presId="urn:microsoft.com/office/officeart/2005/8/layout/radial5"/>
    <dgm:cxn modelId="{55D80194-2403-4C10-AB26-0A15BAB7AABE}" type="presOf" srcId="{4017CB8B-93D1-425D-AA4B-A5D0EDD81865}" destId="{314EA299-D272-41AB-8BF2-B89E116ED21F}" srcOrd="0" destOrd="0" presId="urn:microsoft.com/office/officeart/2005/8/layout/radial5"/>
    <dgm:cxn modelId="{08BF9B31-2BEE-4960-8811-652B80CA21B9}" type="presOf" srcId="{77EA5A81-9437-4CF1-83AA-F882D071E3E5}" destId="{4B365D4F-6E24-4E76-94D8-DDD22559837E}" srcOrd="0" destOrd="0" presId="urn:microsoft.com/office/officeart/2005/8/layout/radial5"/>
    <dgm:cxn modelId="{D747E97B-8692-4124-809C-6E7D46E2D95C}" type="presOf" srcId="{A7BB1833-6360-4E2A-BB9E-88D70EAC624D}" destId="{29D586C5-6DD5-4774-9459-CD3F0BAD408A}" srcOrd="0" destOrd="0" presId="urn:microsoft.com/office/officeart/2005/8/layout/radial5"/>
    <dgm:cxn modelId="{FD1FA286-58FB-432D-AF5C-3F9E5F769581}" type="presOf" srcId="{6DFDD3D5-65B5-4176-B65B-088923EA8DFD}" destId="{B21AC4B6-FFC6-49FA-8F5D-5F6787CF704D}" srcOrd="0" destOrd="0" presId="urn:microsoft.com/office/officeart/2005/8/layout/radial5"/>
    <dgm:cxn modelId="{6E7EEDCE-84EE-4FFD-93FE-6049F0FF9868}" type="presOf" srcId="{00CD87F8-AD8F-4028-92BC-865918252F91}" destId="{83FF18B6-5A5D-473A-8B48-DCC5A7401983}" srcOrd="0" destOrd="0" presId="urn:microsoft.com/office/officeart/2005/8/layout/radial5"/>
    <dgm:cxn modelId="{5B293291-7E03-49FD-9DF0-F4A0FFDFB0D7}" type="presOf" srcId="{FF6C47F9-46DE-4D5C-A3F1-E3E4E9271D7B}" destId="{91B0B810-14B9-4360-AD4C-5528DF300CF0}" srcOrd="1" destOrd="0" presId="urn:microsoft.com/office/officeart/2005/8/layout/radial5"/>
    <dgm:cxn modelId="{5E53D459-A8CC-405D-934A-6787EC45816C}" type="presOf" srcId="{0A7BD4E1-05F4-46AF-A4DF-1F8CF4A0A9E0}" destId="{3751889F-1919-4F32-8EF8-F808FBB1FEE9}" srcOrd="0" destOrd="0" presId="urn:microsoft.com/office/officeart/2005/8/layout/radial5"/>
    <dgm:cxn modelId="{2F87469A-74F0-4BB9-A80C-187DEF0AC568}" srcId="{77EA5A81-9437-4CF1-83AA-F882D071E3E5}" destId="{553B3DE8-B25B-4A3A-9898-04353C19A75F}" srcOrd="0" destOrd="0" parTransId="{0A7BD4E1-05F4-46AF-A4DF-1F8CF4A0A9E0}" sibTransId="{D3C46795-3627-4211-B5BE-EBAF58F5038E}"/>
    <dgm:cxn modelId="{BA3BB972-7816-43F2-BBE8-BA6DA661CD96}" srcId="{77EA5A81-9437-4CF1-83AA-F882D071E3E5}" destId="{354290A2-92C5-4B84-B7E2-436507CA2677}" srcOrd="2" destOrd="0" parTransId="{6CDA3342-9A47-4B05-8ADB-5C98A0CAE1AB}" sibTransId="{DE9E4072-6E38-49EF-BB63-A7E09AC38CA5}"/>
    <dgm:cxn modelId="{54800C03-3A75-470C-8A81-935A8A9CF8AA}" srcId="{77EA5A81-9437-4CF1-83AA-F882D071E3E5}" destId="{255BDC36-2ED1-487A-AD08-2F2C2D04D0D7}" srcOrd="13" destOrd="0" parTransId="{71C10C54-CEA6-4451-925C-C8E01FCB8A71}" sibTransId="{2565E59E-0592-4395-BBEE-645D418F8E4C}"/>
    <dgm:cxn modelId="{0C36C551-A1DA-4ABF-BBEF-E9010D698EE1}" srcId="{77EA5A81-9437-4CF1-83AA-F882D071E3E5}" destId="{EAB9DC48-5FBE-470B-8A69-2065C3BA00B5}" srcOrd="12" destOrd="0" parTransId="{839514AF-6772-4DE9-97A5-17F830690189}" sibTransId="{E8F114A1-AC68-4822-98AC-83784D0FCE58}"/>
    <dgm:cxn modelId="{3ABD1F20-E96F-431B-A6F2-2EBF84A83C96}" type="presOf" srcId="{9CD413A1-2623-4BCA-AB2A-83853E3189CE}" destId="{CD8B38C6-FC1E-404D-BC0F-9A8EC4556B1F}" srcOrd="0" destOrd="0" presId="urn:microsoft.com/office/officeart/2005/8/layout/radial5"/>
    <dgm:cxn modelId="{850D13EF-F2F9-453C-B82F-D9DA23B7D50D}" type="presOf" srcId="{354290A2-92C5-4B84-B7E2-436507CA2677}" destId="{BD053A1A-1DF9-4E9F-A24E-20E6DC7B0387}" srcOrd="0" destOrd="0" presId="urn:microsoft.com/office/officeart/2005/8/layout/radial5"/>
    <dgm:cxn modelId="{631DB7F6-905F-4401-A5B4-BCB51D42E216}" type="presOf" srcId="{553B3DE8-B25B-4A3A-9898-04353C19A75F}" destId="{147EF430-F3CB-41C6-ABBC-AB7BA0981B42}" srcOrd="0" destOrd="0" presId="urn:microsoft.com/office/officeart/2005/8/layout/radial5"/>
    <dgm:cxn modelId="{D672DB52-88F3-4EE1-A9D6-D1C44BDF460C}" srcId="{77EA5A81-9437-4CF1-83AA-F882D071E3E5}" destId="{853F1E71-5886-4D47-9815-9E3084BF108D}" srcOrd="9" destOrd="0" parTransId="{9CD413A1-2623-4BCA-AB2A-83853E3189CE}" sibTransId="{51D3B7DD-E371-4D9E-A2F1-8504D5E1D341}"/>
    <dgm:cxn modelId="{2EDD335C-F545-441B-A3E1-85EE92932605}" type="presOf" srcId="{D8834C3C-F07E-4DE2-B1D0-55901B58F930}" destId="{77689051-A82C-4707-A263-B9137D055DAE}" srcOrd="1" destOrd="0" presId="urn:microsoft.com/office/officeart/2005/8/layout/radial5"/>
    <dgm:cxn modelId="{018E5ECC-426A-4806-B112-A2BDC61B0D42}" type="presOf" srcId="{04B23F18-BD79-406F-A66F-4A69AB6DAE87}" destId="{C566754C-A747-42EE-A223-CA06FF8830A2}" srcOrd="1" destOrd="0" presId="urn:microsoft.com/office/officeart/2005/8/layout/radial5"/>
    <dgm:cxn modelId="{33EA1957-A7B3-45F0-9904-0D90B07503D3}" type="presOf" srcId="{6E9333E1-2C99-450D-BB52-8B89C869E1EB}" destId="{AD875ADD-7701-4BD7-A9EC-9347C2672865}" srcOrd="0" destOrd="0" presId="urn:microsoft.com/office/officeart/2005/8/layout/radial5"/>
    <dgm:cxn modelId="{562AD7D7-DFC3-47A1-88DA-550EF0F4D10E}" type="presParOf" srcId="{163D340E-91DD-46B7-99A3-94EC39C0D90B}" destId="{4B365D4F-6E24-4E76-94D8-DDD22559837E}" srcOrd="0" destOrd="0" presId="urn:microsoft.com/office/officeart/2005/8/layout/radial5"/>
    <dgm:cxn modelId="{34AD7401-2F50-4D64-9F59-1A8C60910232}" type="presParOf" srcId="{163D340E-91DD-46B7-99A3-94EC39C0D90B}" destId="{3751889F-1919-4F32-8EF8-F808FBB1FEE9}" srcOrd="1" destOrd="0" presId="urn:microsoft.com/office/officeart/2005/8/layout/radial5"/>
    <dgm:cxn modelId="{501DB9B4-4362-4268-B355-2AC1F0701496}" type="presParOf" srcId="{3751889F-1919-4F32-8EF8-F808FBB1FEE9}" destId="{3FB40701-E35B-4BF5-A080-88905D605C14}" srcOrd="0" destOrd="0" presId="urn:microsoft.com/office/officeart/2005/8/layout/radial5"/>
    <dgm:cxn modelId="{1C102E22-68E0-4BA0-97AB-9F2A8E438759}" type="presParOf" srcId="{163D340E-91DD-46B7-99A3-94EC39C0D90B}" destId="{147EF430-F3CB-41C6-ABBC-AB7BA0981B42}" srcOrd="2" destOrd="0" presId="urn:microsoft.com/office/officeart/2005/8/layout/radial5"/>
    <dgm:cxn modelId="{0DC21749-6823-431A-B6DD-9122AF12CC92}" type="presParOf" srcId="{163D340E-91DD-46B7-99A3-94EC39C0D90B}" destId="{981DCF35-FD2B-4630-B861-73D4C11E03EC}" srcOrd="3" destOrd="0" presId="urn:microsoft.com/office/officeart/2005/8/layout/radial5"/>
    <dgm:cxn modelId="{892CA99F-9A3E-421A-9B7E-91557EC114F4}" type="presParOf" srcId="{981DCF35-FD2B-4630-B861-73D4C11E03EC}" destId="{46818182-A185-4649-A7A4-33AA98791BBD}" srcOrd="0" destOrd="0" presId="urn:microsoft.com/office/officeart/2005/8/layout/radial5"/>
    <dgm:cxn modelId="{E4F564FA-06F1-4681-8FCC-DA7382146CCD}" type="presParOf" srcId="{163D340E-91DD-46B7-99A3-94EC39C0D90B}" destId="{E92A9439-2997-423F-AE75-657505889DCE}" srcOrd="4" destOrd="0" presId="urn:microsoft.com/office/officeart/2005/8/layout/radial5"/>
    <dgm:cxn modelId="{CA5BAD5B-EA3F-4B90-939D-3EF8E38F5E71}" type="presParOf" srcId="{163D340E-91DD-46B7-99A3-94EC39C0D90B}" destId="{CBA2EA71-B3F0-4B64-BB05-3CC6D23BB7FA}" srcOrd="5" destOrd="0" presId="urn:microsoft.com/office/officeart/2005/8/layout/radial5"/>
    <dgm:cxn modelId="{9F90A222-554F-4502-A788-5C840CAF8A54}" type="presParOf" srcId="{CBA2EA71-B3F0-4B64-BB05-3CC6D23BB7FA}" destId="{95AAD986-11BD-40AA-BA65-218A6BC6723B}" srcOrd="0" destOrd="0" presId="urn:microsoft.com/office/officeart/2005/8/layout/radial5"/>
    <dgm:cxn modelId="{56AC3AD7-9BE6-43DF-8B49-5969B9C837C7}" type="presParOf" srcId="{163D340E-91DD-46B7-99A3-94EC39C0D90B}" destId="{BD053A1A-1DF9-4E9F-A24E-20E6DC7B0387}" srcOrd="6" destOrd="0" presId="urn:microsoft.com/office/officeart/2005/8/layout/radial5"/>
    <dgm:cxn modelId="{FD77BAF2-B0BC-4A13-B86B-699488C70D91}" type="presParOf" srcId="{163D340E-91DD-46B7-99A3-94EC39C0D90B}" destId="{8DEC85C4-A396-483C-A004-ECFD46A19A82}" srcOrd="7" destOrd="0" presId="urn:microsoft.com/office/officeart/2005/8/layout/radial5"/>
    <dgm:cxn modelId="{D1373CF7-23DD-4F37-BBE2-D111830EEED4}" type="presParOf" srcId="{8DEC85C4-A396-483C-A004-ECFD46A19A82}" destId="{91B0B810-14B9-4360-AD4C-5528DF300CF0}" srcOrd="0" destOrd="0" presId="urn:microsoft.com/office/officeart/2005/8/layout/radial5"/>
    <dgm:cxn modelId="{FAF0288F-1094-4435-BDF2-1DCA4B19A781}" type="presParOf" srcId="{163D340E-91DD-46B7-99A3-94EC39C0D90B}" destId="{F45B3486-75CA-4D1C-8F79-B39BC32CEF99}" srcOrd="8" destOrd="0" presId="urn:microsoft.com/office/officeart/2005/8/layout/radial5"/>
    <dgm:cxn modelId="{5D1D6849-DC83-4657-88FC-9D7AE3B5550A}" type="presParOf" srcId="{163D340E-91DD-46B7-99A3-94EC39C0D90B}" destId="{05CC29C1-98B1-460D-AE67-8661E4D8C964}" srcOrd="9" destOrd="0" presId="urn:microsoft.com/office/officeart/2005/8/layout/radial5"/>
    <dgm:cxn modelId="{E7682848-0EE7-4610-BE94-D2E547BEEABA}" type="presParOf" srcId="{05CC29C1-98B1-460D-AE67-8661E4D8C964}" destId="{04752C9A-FC25-4B38-BE98-0BDC4FBD4BF4}" srcOrd="0" destOrd="0" presId="urn:microsoft.com/office/officeart/2005/8/layout/radial5"/>
    <dgm:cxn modelId="{9894F19A-27C4-43CB-A169-9BD326D2466A}" type="presParOf" srcId="{163D340E-91DD-46B7-99A3-94EC39C0D90B}" destId="{83FF18B6-5A5D-473A-8B48-DCC5A7401983}" srcOrd="10" destOrd="0" presId="urn:microsoft.com/office/officeart/2005/8/layout/radial5"/>
    <dgm:cxn modelId="{49A54FD6-1556-4ADC-A726-7C3E7A325A17}" type="presParOf" srcId="{163D340E-91DD-46B7-99A3-94EC39C0D90B}" destId="{E2F06EC1-6D2F-4B45-8C0E-5A8F7EBA1677}" srcOrd="11" destOrd="0" presId="urn:microsoft.com/office/officeart/2005/8/layout/radial5"/>
    <dgm:cxn modelId="{7026EF33-70B4-40EC-8977-8565341725A8}" type="presParOf" srcId="{E2F06EC1-6D2F-4B45-8C0E-5A8F7EBA1677}" destId="{86EB1E21-9337-4293-A191-1F245556BB27}" srcOrd="0" destOrd="0" presId="urn:microsoft.com/office/officeart/2005/8/layout/radial5"/>
    <dgm:cxn modelId="{901EF4EF-6D3B-47E7-AADB-5B8A04109FF0}" type="presParOf" srcId="{163D340E-91DD-46B7-99A3-94EC39C0D90B}" destId="{C2D2F5BE-9B6D-4893-B50B-326E15CEC349}" srcOrd="12" destOrd="0" presId="urn:microsoft.com/office/officeart/2005/8/layout/radial5"/>
    <dgm:cxn modelId="{0826F3F4-0A04-4B08-A78A-E969F834AC08}" type="presParOf" srcId="{163D340E-91DD-46B7-99A3-94EC39C0D90B}" destId="{BF3D94D9-40CC-4B32-B700-F0523941D087}" srcOrd="13" destOrd="0" presId="urn:microsoft.com/office/officeart/2005/8/layout/radial5"/>
    <dgm:cxn modelId="{0D3C6AF3-27F2-4B1E-9E07-27F4184AFC22}" type="presParOf" srcId="{BF3D94D9-40CC-4B32-B700-F0523941D087}" destId="{F9C53DF7-7862-499A-9A11-5D56ACF2FA03}" srcOrd="0" destOrd="0" presId="urn:microsoft.com/office/officeart/2005/8/layout/radial5"/>
    <dgm:cxn modelId="{ACFBD962-2FBB-4760-BD30-6D0DCB193E2C}" type="presParOf" srcId="{163D340E-91DD-46B7-99A3-94EC39C0D90B}" destId="{29D586C5-6DD5-4774-9459-CD3F0BAD408A}" srcOrd="14" destOrd="0" presId="urn:microsoft.com/office/officeart/2005/8/layout/radial5"/>
    <dgm:cxn modelId="{9B877B51-6687-46DF-8F21-3156074DE952}" type="presParOf" srcId="{163D340E-91DD-46B7-99A3-94EC39C0D90B}" destId="{654D7D0A-CBE8-4806-8C7A-99A7D7391DA4}" srcOrd="15" destOrd="0" presId="urn:microsoft.com/office/officeart/2005/8/layout/radial5"/>
    <dgm:cxn modelId="{C0811539-A1BE-4039-BFD8-FCC14B80BDA6}" type="presParOf" srcId="{654D7D0A-CBE8-4806-8C7A-99A7D7391DA4}" destId="{8114224E-EC9D-410B-B2FC-576EAD309381}" srcOrd="0" destOrd="0" presId="urn:microsoft.com/office/officeart/2005/8/layout/radial5"/>
    <dgm:cxn modelId="{DF5D8DA5-7CF4-461E-95B7-CF1856D5A9EA}" type="presParOf" srcId="{163D340E-91DD-46B7-99A3-94EC39C0D90B}" destId="{9C360784-C8DE-4872-AFFE-296F0371FD40}" srcOrd="16" destOrd="0" presId="urn:microsoft.com/office/officeart/2005/8/layout/radial5"/>
    <dgm:cxn modelId="{B40CDF62-504F-431E-A241-EEB8CDEEE8CE}" type="presParOf" srcId="{163D340E-91DD-46B7-99A3-94EC39C0D90B}" destId="{D2F60B4A-067D-4852-A086-30BF57949538}" srcOrd="17" destOrd="0" presId="urn:microsoft.com/office/officeart/2005/8/layout/radial5"/>
    <dgm:cxn modelId="{666482C1-A557-4318-9A54-4845A9EA1B58}" type="presParOf" srcId="{D2F60B4A-067D-4852-A086-30BF57949538}" destId="{C94C2907-3C2F-4A14-A99A-092964DAD00B}" srcOrd="0" destOrd="0" presId="urn:microsoft.com/office/officeart/2005/8/layout/radial5"/>
    <dgm:cxn modelId="{E67C1815-751B-465B-A006-168E878B46A5}" type="presParOf" srcId="{163D340E-91DD-46B7-99A3-94EC39C0D90B}" destId="{DD4632A3-FA01-4A4A-8954-0C9DCC675E97}" srcOrd="18" destOrd="0" presId="urn:microsoft.com/office/officeart/2005/8/layout/radial5"/>
    <dgm:cxn modelId="{971798E0-D79E-45D3-B0AC-9B366E7D0DEE}" type="presParOf" srcId="{163D340E-91DD-46B7-99A3-94EC39C0D90B}" destId="{CD8B38C6-FC1E-404D-BC0F-9A8EC4556B1F}" srcOrd="19" destOrd="0" presId="urn:microsoft.com/office/officeart/2005/8/layout/radial5"/>
    <dgm:cxn modelId="{240C349B-FA57-4507-8F4C-AF7091A0BBA5}" type="presParOf" srcId="{CD8B38C6-FC1E-404D-BC0F-9A8EC4556B1F}" destId="{2B10ECBE-9B09-4F10-9601-FD5D31B87FEC}" srcOrd="0" destOrd="0" presId="urn:microsoft.com/office/officeart/2005/8/layout/radial5"/>
    <dgm:cxn modelId="{ADBFE42A-68F9-4FE5-9085-1FABA3C49521}" type="presParOf" srcId="{163D340E-91DD-46B7-99A3-94EC39C0D90B}" destId="{F92CFA8E-5CD4-4B76-8294-8B583C03661A}" srcOrd="20" destOrd="0" presId="urn:microsoft.com/office/officeart/2005/8/layout/radial5"/>
    <dgm:cxn modelId="{4B23A9F0-324C-4D99-90AB-76FA55345850}" type="presParOf" srcId="{163D340E-91DD-46B7-99A3-94EC39C0D90B}" destId="{F9D2FC34-975F-406B-B7DE-5D119E9C7D94}" srcOrd="21" destOrd="0" presId="urn:microsoft.com/office/officeart/2005/8/layout/radial5"/>
    <dgm:cxn modelId="{C8D750EA-4ABB-43D5-B8B1-2345E2C9E3AB}" type="presParOf" srcId="{F9D2FC34-975F-406B-B7DE-5D119E9C7D94}" destId="{BE4FD35C-F551-49FB-B032-5D7450D89D63}" srcOrd="0" destOrd="0" presId="urn:microsoft.com/office/officeart/2005/8/layout/radial5"/>
    <dgm:cxn modelId="{D23ADE87-266E-40DC-A82C-5DF022942FC8}" type="presParOf" srcId="{163D340E-91DD-46B7-99A3-94EC39C0D90B}" destId="{314EA299-D272-41AB-8BF2-B89E116ED21F}" srcOrd="22" destOrd="0" presId="urn:microsoft.com/office/officeart/2005/8/layout/radial5"/>
    <dgm:cxn modelId="{D839BABF-1D14-415D-83DE-558A331F6DD0}" type="presParOf" srcId="{163D340E-91DD-46B7-99A3-94EC39C0D90B}" destId="{186E6370-83A2-44FC-9B05-75AA5642D9DE}" srcOrd="23" destOrd="0" presId="urn:microsoft.com/office/officeart/2005/8/layout/radial5"/>
    <dgm:cxn modelId="{9E559597-B751-4B39-AC7C-ACA3FF249779}" type="presParOf" srcId="{186E6370-83A2-44FC-9B05-75AA5642D9DE}" destId="{8836D011-3EC5-4766-8891-36332248DFFF}" srcOrd="0" destOrd="0" presId="urn:microsoft.com/office/officeart/2005/8/layout/radial5"/>
    <dgm:cxn modelId="{8C29CB7C-A459-463F-8B51-C37348B6988C}" type="presParOf" srcId="{163D340E-91DD-46B7-99A3-94EC39C0D90B}" destId="{AD875ADD-7701-4BD7-A9EC-9347C2672865}" srcOrd="24" destOrd="0" presId="urn:microsoft.com/office/officeart/2005/8/layout/radial5"/>
    <dgm:cxn modelId="{0DFCFA85-7F16-4472-A84B-10422F888DAD}" type="presParOf" srcId="{163D340E-91DD-46B7-99A3-94EC39C0D90B}" destId="{59930524-0D2B-400B-97A7-2AB46581CA70}" srcOrd="25" destOrd="0" presId="urn:microsoft.com/office/officeart/2005/8/layout/radial5"/>
    <dgm:cxn modelId="{35D2EA64-584F-4155-83E0-1B21C0FA4AEE}" type="presParOf" srcId="{59930524-0D2B-400B-97A7-2AB46581CA70}" destId="{AC03DF31-2AA4-45C6-AF16-8E3D65083435}" srcOrd="0" destOrd="0" presId="urn:microsoft.com/office/officeart/2005/8/layout/radial5"/>
    <dgm:cxn modelId="{FE81AAE1-B377-4F39-9223-021AE7B875B1}" type="presParOf" srcId="{163D340E-91DD-46B7-99A3-94EC39C0D90B}" destId="{78135AD6-504E-4643-8E36-94AE5072848A}" srcOrd="26" destOrd="0" presId="urn:microsoft.com/office/officeart/2005/8/layout/radial5"/>
    <dgm:cxn modelId="{0B8FB02D-40E0-425F-85BA-C2D42454EF75}" type="presParOf" srcId="{163D340E-91DD-46B7-99A3-94EC39C0D90B}" destId="{99D87144-E1DA-4A56-BF6F-8B732D122AC7}" srcOrd="27" destOrd="0" presId="urn:microsoft.com/office/officeart/2005/8/layout/radial5"/>
    <dgm:cxn modelId="{A508FD0A-E4A4-4C75-8EF3-24EF9B987683}" type="presParOf" srcId="{99D87144-E1DA-4A56-BF6F-8B732D122AC7}" destId="{4F8D6E33-8B19-45F0-87E9-C5262D5E3BA8}" srcOrd="0" destOrd="0" presId="urn:microsoft.com/office/officeart/2005/8/layout/radial5"/>
    <dgm:cxn modelId="{1CE3A83F-3512-45AF-B21E-206E79672194}" type="presParOf" srcId="{163D340E-91DD-46B7-99A3-94EC39C0D90B}" destId="{FB2A804C-FC90-4A6C-81CD-295034E01958}" srcOrd="28" destOrd="0" presId="urn:microsoft.com/office/officeart/2005/8/layout/radial5"/>
    <dgm:cxn modelId="{48D7B56F-7F8E-4F22-A39D-CB9DA0F2B91E}" type="presParOf" srcId="{163D340E-91DD-46B7-99A3-94EC39C0D90B}" destId="{0889F959-5237-45B4-8665-5FDB8EDDF92E}" srcOrd="29" destOrd="0" presId="urn:microsoft.com/office/officeart/2005/8/layout/radial5"/>
    <dgm:cxn modelId="{F1065368-5E7E-40FB-AC04-7606608A7181}" type="presParOf" srcId="{0889F959-5237-45B4-8665-5FDB8EDDF92E}" destId="{AFE54047-0239-4078-87B3-1FA9C1E4A94C}" srcOrd="0" destOrd="0" presId="urn:microsoft.com/office/officeart/2005/8/layout/radial5"/>
    <dgm:cxn modelId="{A4D47F71-3A30-4050-A161-99358E3C83B7}" type="presParOf" srcId="{163D340E-91DD-46B7-99A3-94EC39C0D90B}" destId="{F2BDFCBD-C3EC-4E54-BD8F-B161621B3198}" srcOrd="30" destOrd="0" presId="urn:microsoft.com/office/officeart/2005/8/layout/radial5"/>
    <dgm:cxn modelId="{C9AAEC05-43B0-4696-AE66-4BA1520F12D4}" type="presParOf" srcId="{163D340E-91DD-46B7-99A3-94EC39C0D90B}" destId="{B2ECFA23-49D3-41FC-B6CA-96F67B5C5288}" srcOrd="31" destOrd="0" presId="urn:microsoft.com/office/officeart/2005/8/layout/radial5"/>
    <dgm:cxn modelId="{74CBDEAD-5ED0-4727-A5E5-C16DABDDDAB6}" type="presParOf" srcId="{B2ECFA23-49D3-41FC-B6CA-96F67B5C5288}" destId="{C566754C-A747-42EE-A223-CA06FF8830A2}" srcOrd="0" destOrd="0" presId="urn:microsoft.com/office/officeart/2005/8/layout/radial5"/>
    <dgm:cxn modelId="{23BE914C-588F-4C4C-8AB4-A8361FEF78A1}" type="presParOf" srcId="{163D340E-91DD-46B7-99A3-94EC39C0D90B}" destId="{B21AC4B6-FFC6-49FA-8F5D-5F6787CF704D}" srcOrd="32" destOrd="0" presId="urn:microsoft.com/office/officeart/2005/8/layout/radial5"/>
    <dgm:cxn modelId="{ACEC53FF-0B22-46B8-BB1B-74F6190DD5B6}" type="presParOf" srcId="{163D340E-91DD-46B7-99A3-94EC39C0D90B}" destId="{79E2A71B-93D6-4BF2-8C4B-8E30EA81D0EA}" srcOrd="33" destOrd="0" presId="urn:microsoft.com/office/officeart/2005/8/layout/radial5"/>
    <dgm:cxn modelId="{4529D189-A22C-4229-9075-9D55D43EA279}" type="presParOf" srcId="{79E2A71B-93D6-4BF2-8C4B-8E30EA81D0EA}" destId="{77689051-A82C-4707-A263-B9137D055DAE}" srcOrd="0" destOrd="0" presId="urn:microsoft.com/office/officeart/2005/8/layout/radial5"/>
    <dgm:cxn modelId="{86DA0722-0B57-4CFD-B2AA-94075EB4C2DD}" type="presParOf" srcId="{163D340E-91DD-46B7-99A3-94EC39C0D90B}" destId="{5316A704-9EAF-498A-BB5F-13DABE97B4B2}" srcOrd="3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65D4F-6E24-4E76-94D8-DDD22559837E}">
      <dsp:nvSpPr>
        <dsp:cNvPr id="0" name=""/>
        <dsp:cNvSpPr/>
      </dsp:nvSpPr>
      <dsp:spPr>
        <a:xfrm>
          <a:off x="4781691" y="2373583"/>
          <a:ext cx="1381218" cy="13950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4 Pillars of Advancement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983966" y="2577888"/>
        <a:ext cx="976668" cy="986472"/>
      </dsp:txXfrm>
    </dsp:sp>
    <dsp:sp modelId="{3751889F-1919-4F32-8EF8-F808FBB1FEE9}">
      <dsp:nvSpPr>
        <dsp:cNvPr id="0" name=""/>
        <dsp:cNvSpPr/>
      </dsp:nvSpPr>
      <dsp:spPr>
        <a:xfrm rot="15952351">
          <a:off x="4778361" y="1189528"/>
          <a:ext cx="1139065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858995" y="1364847"/>
        <a:ext cx="988625" cy="300880"/>
      </dsp:txXfrm>
    </dsp:sp>
    <dsp:sp modelId="{147EF430-F3CB-41C6-ABBC-AB7BA0981B42}">
      <dsp:nvSpPr>
        <dsp:cNvPr id="0" name=""/>
        <dsp:cNvSpPr/>
      </dsp:nvSpPr>
      <dsp:spPr>
        <a:xfrm>
          <a:off x="4785326" y="-12691"/>
          <a:ext cx="986985" cy="8052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chemeClr val="bg1"/>
              </a:solidFill>
            </a:rPr>
            <a:t>Workfoce</a:t>
          </a:r>
          <a:r>
            <a:rPr lang="en-US" sz="900" kern="1200" dirty="0" smtClean="0">
              <a:solidFill>
                <a:schemeClr val="bg1"/>
              </a:solidFill>
            </a:rPr>
            <a:t> Challenges &amp; Recruitment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4929867" y="105239"/>
        <a:ext cx="697903" cy="569417"/>
      </dsp:txXfrm>
    </dsp:sp>
    <dsp:sp modelId="{981DCF35-FD2B-4630-B861-73D4C11E03EC}">
      <dsp:nvSpPr>
        <dsp:cNvPr id="0" name=""/>
        <dsp:cNvSpPr/>
      </dsp:nvSpPr>
      <dsp:spPr>
        <a:xfrm rot="17461641">
          <a:off x="5489903" y="1326708"/>
          <a:ext cx="1071683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538133" y="1497213"/>
        <a:ext cx="921243" cy="300880"/>
      </dsp:txXfrm>
    </dsp:sp>
    <dsp:sp modelId="{E92A9439-2997-423F-AE75-657505889DCE}">
      <dsp:nvSpPr>
        <dsp:cNvPr id="0" name=""/>
        <dsp:cNvSpPr/>
      </dsp:nvSpPr>
      <dsp:spPr>
        <a:xfrm>
          <a:off x="5873329" y="154211"/>
          <a:ext cx="1114240" cy="848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Retention &amp; Staff Well-being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6036506" y="278517"/>
        <a:ext cx="787886" cy="600204"/>
      </dsp:txXfrm>
    </dsp:sp>
    <dsp:sp modelId="{CBA2EA71-B3F0-4B64-BB05-3CC6D23BB7FA}">
      <dsp:nvSpPr>
        <dsp:cNvPr id="0" name=""/>
        <dsp:cNvSpPr/>
      </dsp:nvSpPr>
      <dsp:spPr>
        <a:xfrm rot="18768431">
          <a:off x="5955799" y="1646878"/>
          <a:ext cx="1131463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979905" y="1802357"/>
        <a:ext cx="981023" cy="300880"/>
      </dsp:txXfrm>
    </dsp:sp>
    <dsp:sp modelId="{BD053A1A-1DF9-4E9F-A24E-20E6DC7B0387}">
      <dsp:nvSpPr>
        <dsp:cNvPr id="0" name=""/>
        <dsp:cNvSpPr/>
      </dsp:nvSpPr>
      <dsp:spPr>
        <a:xfrm>
          <a:off x="6815084" y="782380"/>
          <a:ext cx="961403" cy="6401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Succession Planning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6955878" y="876122"/>
        <a:ext cx="679815" cy="452625"/>
      </dsp:txXfrm>
    </dsp:sp>
    <dsp:sp modelId="{8DEC85C4-A396-483C-A004-ECFD46A19A82}">
      <dsp:nvSpPr>
        <dsp:cNvPr id="0" name=""/>
        <dsp:cNvSpPr/>
      </dsp:nvSpPr>
      <dsp:spPr>
        <a:xfrm rot="19974672">
          <a:off x="6255580" y="2171921"/>
          <a:ext cx="1091141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63831" y="2306468"/>
        <a:ext cx="940701" cy="300880"/>
      </dsp:txXfrm>
    </dsp:sp>
    <dsp:sp modelId="{F45B3486-75CA-4D1C-8F79-B39BC32CEF99}">
      <dsp:nvSpPr>
        <dsp:cNvPr id="0" name=""/>
        <dsp:cNvSpPr/>
      </dsp:nvSpPr>
      <dsp:spPr>
        <a:xfrm>
          <a:off x="7265617" y="1531571"/>
          <a:ext cx="991565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TIM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Job plans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7410828" y="1639568"/>
        <a:ext cx="701143" cy="521459"/>
      </dsp:txXfrm>
    </dsp:sp>
    <dsp:sp modelId="{05CC29C1-98B1-460D-AE67-8661E4D8C964}">
      <dsp:nvSpPr>
        <dsp:cNvPr id="0" name=""/>
        <dsp:cNvSpPr/>
      </dsp:nvSpPr>
      <dsp:spPr>
        <a:xfrm rot="21242402">
          <a:off x="6404489" y="2727601"/>
          <a:ext cx="1154647" cy="4980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404893" y="2834964"/>
        <a:ext cx="1005239" cy="298816"/>
      </dsp:txXfrm>
    </dsp:sp>
    <dsp:sp modelId="{83FF18B6-5A5D-473A-8B48-DCC5A7401983}">
      <dsp:nvSpPr>
        <dsp:cNvPr id="0" name=""/>
        <dsp:cNvSpPr/>
      </dsp:nvSpPr>
      <dsp:spPr>
        <a:xfrm>
          <a:off x="7575216" y="2429810"/>
          <a:ext cx="1016255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Training needs analysis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7724043" y="2537807"/>
        <a:ext cx="718601" cy="521459"/>
      </dsp:txXfrm>
    </dsp:sp>
    <dsp:sp modelId="{E2F06EC1-6D2F-4B45-8C0E-5A8F7EBA1677}">
      <dsp:nvSpPr>
        <dsp:cNvPr id="0" name=""/>
        <dsp:cNvSpPr/>
      </dsp:nvSpPr>
      <dsp:spPr>
        <a:xfrm rot="1020714">
          <a:off x="6386446" y="3378707"/>
          <a:ext cx="1194254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389737" y="3456994"/>
        <a:ext cx="1043814" cy="300880"/>
      </dsp:txXfrm>
    </dsp:sp>
    <dsp:sp modelId="{C2D2F5BE-9B6D-4893-B50B-326E15CEC349}">
      <dsp:nvSpPr>
        <dsp:cNvPr id="0" name=""/>
        <dsp:cNvSpPr/>
      </dsp:nvSpPr>
      <dsp:spPr>
        <a:xfrm>
          <a:off x="7662376" y="3427152"/>
          <a:ext cx="920408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chemeClr val="bg1"/>
              </a:solidFill>
            </a:rPr>
            <a:t>PDP &amp; </a:t>
          </a:r>
          <a:r>
            <a:rPr lang="en-US" sz="900" kern="1200" dirty="0" smtClean="0">
              <a:solidFill>
                <a:schemeClr val="bg1"/>
              </a:solidFill>
            </a:rPr>
            <a:t>Career</a:t>
          </a:r>
          <a:r>
            <a:rPr lang="en-US" sz="850" kern="1200" dirty="0" smtClean="0">
              <a:solidFill>
                <a:schemeClr val="bg1"/>
              </a:solidFill>
            </a:rPr>
            <a:t> </a:t>
          </a:r>
          <a:r>
            <a:rPr lang="en-US" sz="800" kern="1200" dirty="0" smtClean="0">
              <a:solidFill>
                <a:schemeClr val="bg1"/>
              </a:solidFill>
            </a:rPr>
            <a:t>conversations 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7797167" y="3535149"/>
        <a:ext cx="650826" cy="521459"/>
      </dsp:txXfrm>
    </dsp:sp>
    <dsp:sp modelId="{BF3D94D9-40CC-4B32-B700-F0523941D087}">
      <dsp:nvSpPr>
        <dsp:cNvPr id="0" name=""/>
        <dsp:cNvSpPr/>
      </dsp:nvSpPr>
      <dsp:spPr>
        <a:xfrm rot="2250056">
          <a:off x="6205878" y="3835945"/>
          <a:ext cx="918339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221423" y="3890447"/>
        <a:ext cx="767899" cy="300880"/>
      </dsp:txXfrm>
    </dsp:sp>
    <dsp:sp modelId="{29D586C5-6DD5-4774-9459-CD3F0BAD408A}">
      <dsp:nvSpPr>
        <dsp:cNvPr id="0" name=""/>
        <dsp:cNvSpPr/>
      </dsp:nvSpPr>
      <dsp:spPr>
        <a:xfrm>
          <a:off x="6955191" y="4231326"/>
          <a:ext cx="1019161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bg1"/>
              </a:solidFill>
            </a:rPr>
            <a:t>Induction. Preceptorship&amp; </a:t>
          </a:r>
          <a:r>
            <a:rPr lang="en-US" sz="700" kern="1200" dirty="0" smtClean="0">
              <a:solidFill>
                <a:schemeClr val="bg1"/>
              </a:solidFill>
            </a:rPr>
            <a:t>Apprenticeship</a:t>
          </a:r>
          <a:endParaRPr lang="en-US" sz="700" kern="1200" dirty="0">
            <a:solidFill>
              <a:schemeClr val="bg1"/>
            </a:solidFill>
          </a:endParaRPr>
        </a:p>
      </dsp:txBody>
      <dsp:txXfrm>
        <a:off x="7104444" y="4339323"/>
        <a:ext cx="720655" cy="521459"/>
      </dsp:txXfrm>
    </dsp:sp>
    <dsp:sp modelId="{654D7D0A-CBE8-4806-8C7A-99A7D7391DA4}">
      <dsp:nvSpPr>
        <dsp:cNvPr id="0" name=""/>
        <dsp:cNvSpPr/>
      </dsp:nvSpPr>
      <dsp:spPr>
        <a:xfrm rot="3757883">
          <a:off x="5796518" y="4271735"/>
          <a:ext cx="919211" cy="4810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835501" y="4303862"/>
        <a:ext cx="774907" cy="288607"/>
      </dsp:txXfrm>
    </dsp:sp>
    <dsp:sp modelId="{9C360784-C8DE-4872-AFFE-296F0371FD40}">
      <dsp:nvSpPr>
        <dsp:cNvPr id="0" name=""/>
        <dsp:cNvSpPr/>
      </dsp:nvSpPr>
      <dsp:spPr>
        <a:xfrm>
          <a:off x="6205592" y="4907825"/>
          <a:ext cx="1113466" cy="818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kern="1200" dirty="0" smtClean="0">
              <a:solidFill>
                <a:schemeClr val="bg1"/>
              </a:solidFill>
            </a:rPr>
            <a:t>Competencies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50" kern="1200" dirty="0" smtClean="0">
              <a:solidFill>
                <a:schemeClr val="bg1"/>
              </a:solidFill>
            </a:rPr>
            <a:t>PGD</a:t>
          </a:r>
          <a:endParaRPr lang="en-US" sz="950" kern="1200" dirty="0">
            <a:solidFill>
              <a:schemeClr val="bg1"/>
            </a:solidFill>
          </a:endParaRPr>
        </a:p>
      </dsp:txBody>
      <dsp:txXfrm>
        <a:off x="6368655" y="5027639"/>
        <a:ext cx="787340" cy="578510"/>
      </dsp:txXfrm>
    </dsp:sp>
    <dsp:sp modelId="{D2F60B4A-067D-4852-A086-30BF57949538}">
      <dsp:nvSpPr>
        <dsp:cNvPr id="0" name=""/>
        <dsp:cNvSpPr/>
      </dsp:nvSpPr>
      <dsp:spPr>
        <a:xfrm rot="5247557">
          <a:off x="5208209" y="4447439"/>
          <a:ext cx="921209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280095" y="4472587"/>
        <a:ext cx="770769" cy="300880"/>
      </dsp:txXfrm>
    </dsp:sp>
    <dsp:sp modelId="{DD4632A3-FA01-4A4A-8954-0C9DCC675E97}">
      <dsp:nvSpPr>
        <dsp:cNvPr id="0" name=""/>
        <dsp:cNvSpPr/>
      </dsp:nvSpPr>
      <dsp:spPr>
        <a:xfrm>
          <a:off x="5320260" y="5201475"/>
          <a:ext cx="851161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Education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444910" y="5309472"/>
        <a:ext cx="601861" cy="521459"/>
      </dsp:txXfrm>
    </dsp:sp>
    <dsp:sp modelId="{CD8B38C6-FC1E-404D-BC0F-9A8EC4556B1F}">
      <dsp:nvSpPr>
        <dsp:cNvPr id="0" name=""/>
        <dsp:cNvSpPr/>
      </dsp:nvSpPr>
      <dsp:spPr>
        <a:xfrm rot="6267168">
          <a:off x="4580772" y="4452415"/>
          <a:ext cx="959205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674766" y="4479869"/>
        <a:ext cx="808765" cy="300880"/>
      </dsp:txXfrm>
    </dsp:sp>
    <dsp:sp modelId="{F92CFA8E-5CD4-4B76-8294-8B583C03661A}">
      <dsp:nvSpPr>
        <dsp:cNvPr id="0" name=""/>
        <dsp:cNvSpPr/>
      </dsp:nvSpPr>
      <dsp:spPr>
        <a:xfrm>
          <a:off x="4394571" y="5183869"/>
          <a:ext cx="876316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Training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522905" y="5291866"/>
        <a:ext cx="619648" cy="521459"/>
      </dsp:txXfrm>
    </dsp:sp>
    <dsp:sp modelId="{F9D2FC34-975F-406B-B7DE-5D119E9C7D94}">
      <dsp:nvSpPr>
        <dsp:cNvPr id="0" name=""/>
        <dsp:cNvSpPr/>
      </dsp:nvSpPr>
      <dsp:spPr>
        <a:xfrm rot="7578743">
          <a:off x="4009597" y="4205236"/>
          <a:ext cx="1068516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4129361" y="4244918"/>
        <a:ext cx="918076" cy="300880"/>
      </dsp:txXfrm>
    </dsp:sp>
    <dsp:sp modelId="{314EA299-D272-41AB-8BF2-B89E116ED21F}">
      <dsp:nvSpPr>
        <dsp:cNvPr id="0" name=""/>
        <dsp:cNvSpPr/>
      </dsp:nvSpPr>
      <dsp:spPr>
        <a:xfrm>
          <a:off x="3521858" y="4854668"/>
          <a:ext cx="737453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ACP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29855" y="4962665"/>
        <a:ext cx="521459" cy="521459"/>
      </dsp:txXfrm>
    </dsp:sp>
    <dsp:sp modelId="{186E6370-83A2-44FC-9B05-75AA5642D9DE}">
      <dsp:nvSpPr>
        <dsp:cNvPr id="0" name=""/>
        <dsp:cNvSpPr/>
      </dsp:nvSpPr>
      <dsp:spPr>
        <a:xfrm rot="9085463">
          <a:off x="3657010" y="3726837"/>
          <a:ext cx="1078719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798287" y="3791152"/>
        <a:ext cx="928279" cy="300880"/>
      </dsp:txXfrm>
    </dsp:sp>
    <dsp:sp modelId="{AD875ADD-7701-4BD7-A9EC-9347C2672865}">
      <dsp:nvSpPr>
        <dsp:cNvPr id="0" name=""/>
        <dsp:cNvSpPr/>
      </dsp:nvSpPr>
      <dsp:spPr>
        <a:xfrm>
          <a:off x="2584659" y="4191892"/>
          <a:ext cx="1159483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chemeClr val="bg1"/>
              </a:solidFill>
            </a:rPr>
            <a:t>System Partners &amp; </a:t>
          </a:r>
          <a:r>
            <a:rPr lang="en-US" sz="800" kern="1200" dirty="0" smtClean="0">
              <a:solidFill>
                <a:schemeClr val="bg1"/>
              </a:solidFill>
            </a:rPr>
            <a:t>Collaboration</a:t>
          </a:r>
          <a:endParaRPr lang="en-US" sz="800" kern="1200" dirty="0">
            <a:solidFill>
              <a:schemeClr val="bg1"/>
            </a:solidFill>
          </a:endParaRPr>
        </a:p>
      </dsp:txBody>
      <dsp:txXfrm>
        <a:off x="2754461" y="4299889"/>
        <a:ext cx="819879" cy="521459"/>
      </dsp:txXfrm>
    </dsp:sp>
    <dsp:sp modelId="{59930524-0D2B-400B-97A7-2AB46581CA70}">
      <dsp:nvSpPr>
        <dsp:cNvPr id="0" name=""/>
        <dsp:cNvSpPr/>
      </dsp:nvSpPr>
      <dsp:spPr>
        <a:xfrm rot="10203837">
          <a:off x="3421177" y="3262171"/>
          <a:ext cx="1119462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570489" y="3349486"/>
        <a:ext cx="969022" cy="300880"/>
      </dsp:txXfrm>
    </dsp:sp>
    <dsp:sp modelId="{78135AD6-504E-4643-8E36-94AE5072848A}">
      <dsp:nvSpPr>
        <dsp:cNvPr id="0" name=""/>
        <dsp:cNvSpPr/>
      </dsp:nvSpPr>
      <dsp:spPr>
        <a:xfrm>
          <a:off x="2179622" y="3348496"/>
          <a:ext cx="1147109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Health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solidFill>
                <a:schemeClr val="bg1"/>
              </a:solidFill>
            </a:rPr>
            <a:t>Inequalities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347612" y="3456493"/>
        <a:ext cx="811129" cy="521459"/>
      </dsp:txXfrm>
    </dsp:sp>
    <dsp:sp modelId="{99D87144-E1DA-4A56-BF6F-8B732D122AC7}">
      <dsp:nvSpPr>
        <dsp:cNvPr id="0" name=""/>
        <dsp:cNvSpPr/>
      </dsp:nvSpPr>
      <dsp:spPr>
        <a:xfrm rot="10883443">
          <a:off x="3271561" y="2696854"/>
          <a:ext cx="1235814" cy="530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430611" y="2804832"/>
        <a:ext cx="1076741" cy="318146"/>
      </dsp:txXfrm>
    </dsp:sp>
    <dsp:sp modelId="{FB2A804C-FC90-4A6C-81CD-295034E01958}">
      <dsp:nvSpPr>
        <dsp:cNvPr id="0" name=""/>
        <dsp:cNvSpPr/>
      </dsp:nvSpPr>
      <dsp:spPr>
        <a:xfrm>
          <a:off x="2076767" y="2392549"/>
          <a:ext cx="1175656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50" kern="1200" dirty="0" smtClean="0">
              <a:solidFill>
                <a:schemeClr val="bg1"/>
              </a:solidFill>
            </a:rPr>
            <a:t>Service user </a:t>
          </a:r>
          <a:r>
            <a:rPr lang="en-US" sz="800" kern="1200" dirty="0" smtClean="0">
              <a:solidFill>
                <a:schemeClr val="bg1"/>
              </a:solidFill>
            </a:rPr>
            <a:t>collaboration </a:t>
          </a:r>
          <a:r>
            <a:rPr lang="en-US" sz="850" kern="1200" dirty="0" smtClean="0">
              <a:solidFill>
                <a:schemeClr val="bg1"/>
              </a:solidFill>
            </a:rPr>
            <a:t>through PP</a:t>
          </a:r>
          <a:endParaRPr lang="en-US" sz="850" kern="1200" dirty="0">
            <a:solidFill>
              <a:schemeClr val="bg1"/>
            </a:solidFill>
          </a:endParaRPr>
        </a:p>
      </dsp:txBody>
      <dsp:txXfrm>
        <a:off x="2248938" y="2500546"/>
        <a:ext cx="831314" cy="521459"/>
      </dsp:txXfrm>
    </dsp:sp>
    <dsp:sp modelId="{0889F959-5237-45B4-8665-5FDB8EDDF92E}">
      <dsp:nvSpPr>
        <dsp:cNvPr id="0" name=""/>
        <dsp:cNvSpPr/>
      </dsp:nvSpPr>
      <dsp:spPr>
        <a:xfrm rot="12351231">
          <a:off x="3544714" y="2136431"/>
          <a:ext cx="1113294" cy="47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680437" y="2262832"/>
        <a:ext cx="970421" cy="285746"/>
      </dsp:txXfrm>
    </dsp:sp>
    <dsp:sp modelId="{F2BDFCBD-C3EC-4E54-BD8F-B161621B3198}">
      <dsp:nvSpPr>
        <dsp:cNvPr id="0" name=""/>
        <dsp:cNvSpPr/>
      </dsp:nvSpPr>
      <dsp:spPr>
        <a:xfrm>
          <a:off x="2366471" y="1469155"/>
          <a:ext cx="1121703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CQC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530741" y="1577152"/>
        <a:ext cx="793163" cy="521459"/>
      </dsp:txXfrm>
    </dsp:sp>
    <dsp:sp modelId="{B2ECFA23-49D3-41FC-B6CA-96F67B5C5288}">
      <dsp:nvSpPr>
        <dsp:cNvPr id="0" name=""/>
        <dsp:cNvSpPr/>
      </dsp:nvSpPr>
      <dsp:spPr>
        <a:xfrm rot="13398886">
          <a:off x="3687839" y="1682356"/>
          <a:ext cx="1246881" cy="5058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818934" y="1835589"/>
        <a:ext cx="1095115" cy="303532"/>
      </dsp:txXfrm>
    </dsp:sp>
    <dsp:sp modelId="{B21AC4B6-FFC6-49FA-8F5D-5F6787CF704D}">
      <dsp:nvSpPr>
        <dsp:cNvPr id="0" name=""/>
        <dsp:cNvSpPr/>
      </dsp:nvSpPr>
      <dsp:spPr>
        <a:xfrm>
          <a:off x="2738077" y="715292"/>
          <a:ext cx="1253295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chemeClr val="bg1"/>
              </a:solidFill>
            </a:rPr>
            <a:t>Commu</a:t>
          </a:r>
          <a:r>
            <a:rPr lang="en-US" sz="1400" kern="1200" dirty="0" smtClean="0">
              <a:solidFill>
                <a:schemeClr val="bg1"/>
              </a:solidFill>
            </a:rPr>
            <a:t>- </a:t>
          </a:r>
          <a:r>
            <a:rPr lang="en-US" sz="1400" kern="1200" dirty="0" err="1" smtClean="0">
              <a:solidFill>
                <a:schemeClr val="bg1"/>
              </a:solidFill>
            </a:rPr>
            <a:t>nication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921618" y="823289"/>
        <a:ext cx="886213" cy="521459"/>
      </dsp:txXfrm>
    </dsp:sp>
    <dsp:sp modelId="{79E2A71B-93D6-4BF2-8C4B-8E30EA81D0EA}">
      <dsp:nvSpPr>
        <dsp:cNvPr id="0" name=""/>
        <dsp:cNvSpPr/>
      </dsp:nvSpPr>
      <dsp:spPr>
        <a:xfrm rot="14642102">
          <a:off x="4144713" y="1262829"/>
          <a:ext cx="1269378" cy="501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4252866" y="1430750"/>
        <a:ext cx="1118938" cy="300880"/>
      </dsp:txXfrm>
    </dsp:sp>
    <dsp:sp modelId="{5316A704-9EAF-498A-BB5F-13DABE97B4B2}">
      <dsp:nvSpPr>
        <dsp:cNvPr id="0" name=""/>
        <dsp:cNvSpPr/>
      </dsp:nvSpPr>
      <dsp:spPr>
        <a:xfrm>
          <a:off x="3642953" y="88485"/>
          <a:ext cx="1112869" cy="7374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</a:rPr>
            <a:t>Raising profile of Podiatry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805929" y="196482"/>
        <a:ext cx="786917" cy="521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478F5-B4B7-4075-9C4B-34D13FBC33B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1169-A31B-44F2-B02E-B7CBE694B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04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CBE4D-D65A-46F8-98C2-45F26C17EFC1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A9AB7-9642-466E-9BC0-AFC33B4107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1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89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09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8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36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56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9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A9AB7-9642-466E-9BC0-AFC33B4107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57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1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52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253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1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721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86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34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39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31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2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3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73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4189-3AC9-4555-A6F7-A573E6CA26ED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BEA538-9A1D-4C72-B6F8-E3C02F5D1C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277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fif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cid:e4e211b1-9582-45ed-9af7-e22bde4ab7a6@GBRP265.PROD.OUTLOOK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022" y="1421476"/>
            <a:ext cx="8769927" cy="2641238"/>
          </a:xfrm>
        </p:spPr>
        <p:txBody>
          <a:bodyPr/>
          <a:lstStyle/>
          <a:p>
            <a:pPr algn="ctr"/>
            <a:r>
              <a:rPr lang="en-GB" dirty="0" smtClean="0"/>
              <a:t>Professional Development within the Podiatry Service</a:t>
            </a:r>
            <a:br>
              <a:rPr lang="en-GB" dirty="0" smtClean="0"/>
            </a:br>
            <a:r>
              <a:rPr lang="en-GB" dirty="0" smtClean="0"/>
              <a:t>in Bedfordshire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975" y="5249119"/>
            <a:ext cx="7766936" cy="1545221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Rushmi Kanjee</a:t>
            </a:r>
          </a:p>
          <a:p>
            <a:r>
              <a:rPr lang="en-GB" dirty="0" smtClean="0">
                <a:solidFill>
                  <a:schemeClr val="tx1">
                    <a:lumMod val="95000"/>
                  </a:schemeClr>
                </a:solidFill>
              </a:rPr>
              <a:t>Podiatry Professional Development Lead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2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23418"/>
            <a:ext cx="8596668" cy="1206982"/>
          </a:xfrm>
        </p:spPr>
        <p:txBody>
          <a:bodyPr/>
          <a:lstStyle/>
          <a:p>
            <a:pPr algn="ctr"/>
            <a:r>
              <a:rPr lang="en-GB" dirty="0" smtClean="0"/>
              <a:t>What is Professional Development?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a changing world, we are constantly learning… as new standards and best practice become the benchmark against which we need to develop</a:t>
            </a:r>
          </a:p>
          <a:p>
            <a:r>
              <a:rPr lang="en-GB" dirty="0" smtClean="0"/>
              <a:t>Term person-centred </a:t>
            </a:r>
            <a:r>
              <a:rPr lang="en-GB" dirty="0" smtClean="0"/>
              <a:t>focus on </a:t>
            </a:r>
            <a:r>
              <a:rPr lang="en-GB" dirty="0" smtClean="0"/>
              <a:t>individual </a:t>
            </a:r>
            <a:r>
              <a:rPr lang="en-GB" dirty="0" smtClean="0"/>
              <a:t>team members</a:t>
            </a:r>
          </a:p>
          <a:p>
            <a:r>
              <a:rPr lang="en-GB" dirty="0"/>
              <a:t>Invest in yourself by committing to ongoing </a:t>
            </a:r>
            <a:r>
              <a:rPr lang="en-GB" dirty="0" smtClean="0"/>
              <a:t>learning</a:t>
            </a:r>
          </a:p>
          <a:p>
            <a:r>
              <a:rPr lang="en-GB" dirty="0" smtClean="0"/>
              <a:t>This process is dynamic and informs career progression, it can be formal and informal, allows for upward and lateral progression</a:t>
            </a:r>
          </a:p>
          <a:p>
            <a:r>
              <a:rPr lang="en-GB" dirty="0" smtClean="0"/>
              <a:t>It is a process by which you can explore, apply, reflect and celebrate this investment in yourself</a:t>
            </a:r>
          </a:p>
          <a:p>
            <a:r>
              <a:rPr lang="en-GB" dirty="0" smtClean="0"/>
              <a:t>It leads to personal and professional growth of evidence-based knowledge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skills, improves job satisfaction and performance</a:t>
            </a:r>
          </a:p>
          <a:p>
            <a:r>
              <a:rPr lang="en-GB" dirty="0" smtClean="0"/>
              <a:t>Benefits yourself, your team, service users and your employer</a:t>
            </a:r>
          </a:p>
          <a:p>
            <a:r>
              <a:rPr lang="en-GB" dirty="0" smtClean="0"/>
              <a:t>Allows for succession planning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2" y="3935392"/>
            <a:ext cx="3291068" cy="288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4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552" y="7053"/>
            <a:ext cx="5113441" cy="1254588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Why is it important?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3"/>
            <a:ext cx="2395959" cy="1663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201" y="163107"/>
            <a:ext cx="1472481" cy="2078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7" y="1920731"/>
            <a:ext cx="1430461" cy="1140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48" y="3815177"/>
            <a:ext cx="2420474" cy="1864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9" y="3082272"/>
            <a:ext cx="1814784" cy="1464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43" y="5324419"/>
            <a:ext cx="4643589" cy="1533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866" y="2391621"/>
            <a:ext cx="2986361" cy="1800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868"/>
            <a:ext cx="2050363" cy="11511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64" y="4974025"/>
            <a:ext cx="1786984" cy="188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812" y="4840237"/>
            <a:ext cx="1766467" cy="1197390"/>
          </a:xfrm>
          <a:prstGeom prst="rect">
            <a:avLst/>
          </a:prstGeom>
        </p:spPr>
      </p:pic>
      <p:pic>
        <p:nvPicPr>
          <p:cNvPr id="14" name="Picture 13" descr="cid:e4e211b1-9582-45ed-9af7-e22bde4ab7a6@GBRP265.PROD.OUTLOOK.COM"/>
          <p:cNvPicPr/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2" y="634347"/>
            <a:ext cx="32639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15"/>
          <a:stretch>
            <a:fillRect/>
          </a:stretch>
        </p:blipFill>
        <p:spPr>
          <a:xfrm>
            <a:off x="5608818" y="3024082"/>
            <a:ext cx="3046373" cy="2171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73687" y="5169255"/>
            <a:ext cx="1218313" cy="16887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55728" y="467584"/>
            <a:ext cx="1483114" cy="15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5642" y="215900"/>
            <a:ext cx="11434812" cy="981075"/>
          </a:xfrm>
        </p:spPr>
        <p:txBody>
          <a:bodyPr>
            <a:normAutofit/>
          </a:bodyPr>
          <a:lstStyle/>
          <a:p>
            <a:r>
              <a:rPr lang="en-GB" dirty="0" smtClean="0"/>
              <a:t>The 4 Pillars of Career </a:t>
            </a:r>
            <a:r>
              <a:rPr lang="en-GB" dirty="0"/>
              <a:t>P</a:t>
            </a:r>
            <a:r>
              <a:rPr lang="en-GB" dirty="0" smtClean="0"/>
              <a:t>rogression / Advancement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62" y="1097974"/>
            <a:ext cx="9421205" cy="54198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9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5196"/>
            <a:ext cx="8596668" cy="1134318"/>
          </a:xfrm>
        </p:spPr>
        <p:txBody>
          <a:bodyPr/>
          <a:lstStyle/>
          <a:p>
            <a:pPr algn="ctr"/>
            <a:r>
              <a:rPr lang="en-GB" dirty="0" smtClean="0"/>
              <a:t>         The story so far…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5107524"/>
              </p:ext>
            </p:extLst>
          </p:nvPr>
        </p:nvGraphicFramePr>
        <p:xfrm>
          <a:off x="277793" y="862314"/>
          <a:ext cx="10451939" cy="592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79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9" y="419100"/>
            <a:ext cx="10285691" cy="60325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32" y="769715"/>
            <a:ext cx="5081285" cy="20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062888"/>
            <a:ext cx="9563946" cy="109727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Don’t under estimate </a:t>
            </a:r>
            <a:r>
              <a:rPr lang="en-GB" dirty="0" smtClean="0"/>
              <a:t>Resilience </a:t>
            </a:r>
            <a:br>
              <a:rPr lang="en-GB" dirty="0" smtClean="0"/>
            </a:br>
            <a:r>
              <a:rPr lang="en-GB" sz="4000" dirty="0" smtClean="0"/>
              <a:t>Nurture</a:t>
            </a:r>
            <a:r>
              <a:rPr lang="en-GB" dirty="0" smtClean="0"/>
              <a:t> </a:t>
            </a:r>
            <a:r>
              <a:rPr lang="en-GB" sz="4000" dirty="0" smtClean="0"/>
              <a:t>Potential </a:t>
            </a:r>
            <a:r>
              <a:rPr lang="en-GB" sz="4000" dirty="0"/>
              <a:t>= </a:t>
            </a:r>
            <a:r>
              <a:rPr lang="en-GB" sz="4000" b="1" dirty="0" err="1" smtClean="0"/>
              <a:t>IM</a:t>
            </a:r>
            <a:r>
              <a:rPr lang="en-GB" sz="4000" dirty="0" err="1" smtClean="0"/>
              <a:t>possible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22" y="555585"/>
            <a:ext cx="5954369" cy="40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92100"/>
            <a:ext cx="8596668" cy="1099589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           Thank you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72" y="1181101"/>
            <a:ext cx="9049328" cy="5245100"/>
          </a:xfrm>
        </p:spPr>
      </p:pic>
    </p:spTree>
    <p:extLst>
      <p:ext uri="{BB962C8B-B14F-4D97-AF65-F5344CB8AC3E}">
        <p14:creationId xmlns:p14="http://schemas.microsoft.com/office/powerpoint/2010/main" val="26930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17972</TotalTime>
  <Words>229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Professional Development within the Podiatry Service in Bedfordshire </vt:lpstr>
      <vt:lpstr>What is Professional Development?</vt:lpstr>
      <vt:lpstr>Why is it important?</vt:lpstr>
      <vt:lpstr>The 4 Pillars of Career Progression / Advancement </vt:lpstr>
      <vt:lpstr>         The story so far…</vt:lpstr>
      <vt:lpstr>PowerPoint Presentation</vt:lpstr>
      <vt:lpstr>Don’t under estimate Resilience  Nurture Potential = IMpossible   </vt:lpstr>
      <vt:lpstr>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 positive culture of Professional Development within the Podiatry Service</dc:title>
  <dc:creator>Kanjee Rushmi</dc:creator>
  <cp:lastModifiedBy>KANJEE, Rushmi (EAST LONDON NHS FOUNDATION TRUST)</cp:lastModifiedBy>
  <cp:revision>369</cp:revision>
  <cp:lastPrinted>2023-05-24T10:13:50Z</cp:lastPrinted>
  <dcterms:created xsi:type="dcterms:W3CDTF">2023-02-24T14:45:39Z</dcterms:created>
  <dcterms:modified xsi:type="dcterms:W3CDTF">2024-09-30T17:20:47Z</dcterms:modified>
</cp:coreProperties>
</file>