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60" r:id="rId5"/>
    <p:sldId id="275" r:id="rId6"/>
    <p:sldId id="277" r:id="rId7"/>
    <p:sldId id="278" r:id="rId8"/>
    <p:sldId id="276" r:id="rId9"/>
    <p:sldId id="279" r:id="rId10"/>
    <p:sldId id="282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7A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1"/>
    <p:restoredTop sz="85790" autoAdjust="0"/>
  </p:normalViewPr>
  <p:slideViewPr>
    <p:cSldViewPr snapToGrid="0" snapToObjects="1">
      <p:cViewPr varScale="1">
        <p:scale>
          <a:sx n="66" d="100"/>
          <a:sy n="66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notesMaster" Target="notesMasters/notesMaster1.xml" Id="rId13" /><Relationship Type="http://schemas.openxmlformats.org/officeDocument/2006/relationships/customXml" Target="../customXml/item3.xml" Id="rId3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tableStyles" Target="tableStyles.xml" Id="rId17" /><Relationship Type="http://schemas.openxmlformats.org/officeDocument/2006/relationships/customXml" Target="../customXml/item2.xml" Id="rId2" /><Relationship Type="http://schemas.openxmlformats.org/officeDocument/2006/relationships/theme" Target="theme/theme1.xml" Id="rId16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viewProps" Target="viewProps.xml" Id="rId15" /><Relationship Type="http://schemas.openxmlformats.org/officeDocument/2006/relationships/slide" Target="slides/slide6.xml" Id="rId10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presProps" Target="presProps.xml" Id="rId14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061DE-6342-4773-9AB2-AF216579F133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D6151-F5BF-40EB-BE79-581479EF9C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85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6151-F5BF-40EB-BE79-581479EF9C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3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D6151-F5BF-40EB-BE79-581479EF9C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474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710AF4-5794-364D-B2A2-7C79A149F8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07583-4662-D24D-B83C-5963744744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7419" y="1553501"/>
            <a:ext cx="8257494" cy="2667937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3E4B4-9958-BF44-B9D5-43B2409D5A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7419" y="4672082"/>
            <a:ext cx="8257494" cy="110489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presentation subtitle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EEA930-263A-CB4D-A212-A936C70EA948}"/>
              </a:ext>
            </a:extLst>
          </p:cNvPr>
          <p:cNvCxnSpPr>
            <a:cxnSpLocks/>
          </p:cNvCxnSpPr>
          <p:nvPr userDrawn="1"/>
        </p:nvCxnSpPr>
        <p:spPr>
          <a:xfrm>
            <a:off x="737419" y="4448969"/>
            <a:ext cx="82574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75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083C0-2BE1-884D-B665-83AD7129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CAEFB-E782-714F-B467-B8AF336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87ECD-225B-8144-826E-A903AE9A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FC03C-1AA6-4349-8A54-8712A94068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14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220BA-A5FC-6344-8A9A-0A1B48EFE6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07583-4662-D24D-B83C-5963744744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9774" y="2723322"/>
            <a:ext cx="8736496" cy="1458360"/>
          </a:xfrm>
        </p:spPr>
        <p:txBody>
          <a:bodyPr lIns="0" tIns="0" rIns="0" bIns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chapter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A3E4B4-9958-BF44-B9D5-43B2409D5A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69774" y="4395065"/>
            <a:ext cx="8736496" cy="1104897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6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C4EB08-0A20-2048-B986-D240D4E13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F59C6C-7E42-0748-9A62-A4D4E733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B1692-D5F2-FC4D-A2CB-C67BFCCBB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3446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3C810-055E-8846-BAD4-F5E946A13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4552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ECFC03C-1AA6-4349-8A54-8712A9406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04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418" y="1512861"/>
            <a:ext cx="10235381" cy="2667937"/>
          </a:xfrm>
        </p:spPr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East London NHS Foundation Trust</a:t>
            </a:r>
            <a:br>
              <a:rPr lang="en-GB" dirty="0"/>
            </a:br>
            <a:r>
              <a:rPr lang="en-GB" dirty="0"/>
              <a:t>AHP Conference 2024: Rise 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Hannah Harniess | Director of AHPs | NHS North East London</a:t>
            </a:r>
          </a:p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October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6350C-E551-6100-7B1B-5E60C00D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107" y="4540649"/>
            <a:ext cx="2221008" cy="21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7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46" y="1291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Looking Back…</a:t>
            </a:r>
          </a:p>
        </p:txBody>
      </p:sp>
      <p:pic>
        <p:nvPicPr>
          <p:cNvPr id="15" name="Picture 14" descr="A large pile of garbage outside a building&#10;&#10;Description automatically generated">
            <a:extLst>
              <a:ext uri="{FF2B5EF4-FFF2-40B4-BE49-F238E27FC236}">
                <a16:creationId xmlns:a16="http://schemas.microsoft.com/office/drawing/2014/main" id="{61D98BED-8E75-D54D-DD28-EA811001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26" y="1126685"/>
            <a:ext cx="7043591" cy="4154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Content Placeholder 7" descr="A group of people walking on stairs&#10;&#10;Description automatically generated">
            <a:extLst>
              <a:ext uri="{FF2B5EF4-FFF2-40B4-BE49-F238E27FC236}">
                <a16:creationId xmlns:a16="http://schemas.microsoft.com/office/drawing/2014/main" id="{1450F466-254C-1165-C95C-F28551E0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851" y="398726"/>
            <a:ext cx="3093429" cy="2062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A group of people in a construction site&#10;&#10;Description automatically generated">
            <a:extLst>
              <a:ext uri="{FF2B5EF4-FFF2-40B4-BE49-F238E27FC236}">
                <a16:creationId xmlns:a16="http://schemas.microsoft.com/office/drawing/2014/main" id="{3FB5F478-DB0B-4234-9DEE-54EE20C3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837" y="2771467"/>
            <a:ext cx="4667458" cy="3112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A wall with a mural on it&#10;&#10;Description automatically generated">
            <a:extLst>
              <a:ext uri="{FF2B5EF4-FFF2-40B4-BE49-F238E27FC236}">
                <a16:creationId xmlns:a16="http://schemas.microsoft.com/office/drawing/2014/main" id="{447D5DBA-0D24-FF58-8CCA-A344B204F1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45" t="37037" r="12000" b="21036"/>
          <a:stretch/>
        </p:blipFill>
        <p:spPr>
          <a:xfrm>
            <a:off x="1957301" y="4874591"/>
            <a:ext cx="4498556" cy="1713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407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white rectangular sign with a logo&#10;&#10;Description automatically generated">
            <a:extLst>
              <a:ext uri="{FF2B5EF4-FFF2-40B4-BE49-F238E27FC236}">
                <a16:creationId xmlns:a16="http://schemas.microsoft.com/office/drawing/2014/main" id="{3EDC832E-BD2B-B90E-865B-C60906BD6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543" y="5155504"/>
            <a:ext cx="1762993" cy="926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A0061-A2AD-AF54-4836-5F19723C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093" y="27412"/>
            <a:ext cx="10515600" cy="1325563"/>
          </a:xfrm>
        </p:spPr>
        <p:txBody>
          <a:bodyPr/>
          <a:lstStyle/>
          <a:p>
            <a:r>
              <a:rPr lang="en-GB" dirty="0"/>
              <a:t>Reflecting on 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4CB45-AE77-0552-6B55-A340568188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810" t="33976" r="3581" b="35407"/>
          <a:stretch/>
        </p:blipFill>
        <p:spPr>
          <a:xfrm>
            <a:off x="235425" y="1352975"/>
            <a:ext cx="3827206" cy="2247053"/>
          </a:xfrm>
          <a:prstGeom prst="rect">
            <a:avLst/>
          </a:prstGeom>
          <a:ln w="25400">
            <a:solidFill>
              <a:srgbClr val="C957A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F2090B-1B4D-7BB9-B355-07520DF39D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28" t="39309" r="14642" b="25235"/>
          <a:stretch/>
        </p:blipFill>
        <p:spPr>
          <a:xfrm>
            <a:off x="235424" y="3776209"/>
            <a:ext cx="8021320" cy="2431627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8" name="Picture 7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62067A8-0B67-B225-9DBE-15059E6D3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084" y="1197649"/>
            <a:ext cx="5334000" cy="24003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 descr="A diagram of people first&#10;&#10;Description automatically generated">
            <a:extLst>
              <a:ext uri="{FF2B5EF4-FFF2-40B4-BE49-F238E27FC236}">
                <a16:creationId xmlns:a16="http://schemas.microsoft.com/office/drawing/2014/main" id="{0C0EA677-305D-005E-5DE0-36B222E9B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7721" y="2319999"/>
            <a:ext cx="2678872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 descr="A blue circle with white text&#10;&#10;Description automatically generated">
            <a:extLst>
              <a:ext uri="{FF2B5EF4-FFF2-40B4-BE49-F238E27FC236}">
                <a16:creationId xmlns:a16="http://schemas.microsoft.com/office/drawing/2014/main" id="{AD247695-E4CA-3097-206D-1D9107C9D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0421" y="4943722"/>
            <a:ext cx="1295199" cy="126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7D848E-AF98-57E8-40C6-3D1A4DA91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814" t="20642" r="1540" b="47079"/>
          <a:stretch/>
        </p:blipFill>
        <p:spPr>
          <a:xfrm>
            <a:off x="7399071" y="106626"/>
            <a:ext cx="4638836" cy="122264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4498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gnifying glass over a van&#10;&#10;Description automatically generated">
            <a:extLst>
              <a:ext uri="{FF2B5EF4-FFF2-40B4-BE49-F238E27FC236}">
                <a16:creationId xmlns:a16="http://schemas.microsoft.com/office/drawing/2014/main" id="{1ABA5D08-1054-DC1A-1A96-833293935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346" y="429431"/>
            <a:ext cx="4781526" cy="4781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Two people standing next to a wall with hearts on it&#10;&#10;Description automatically generated">
            <a:extLst>
              <a:ext uri="{FF2B5EF4-FFF2-40B4-BE49-F238E27FC236}">
                <a16:creationId xmlns:a16="http://schemas.microsoft.com/office/drawing/2014/main" id="{F93D8076-7D1D-C501-4D3F-8D81CF7B4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17" y="1518002"/>
            <a:ext cx="3906578" cy="2604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A group of people with their heads in circles&#10;&#10;Description automatically generated">
            <a:extLst>
              <a:ext uri="{FF2B5EF4-FFF2-40B4-BE49-F238E27FC236}">
                <a16:creationId xmlns:a16="http://schemas.microsoft.com/office/drawing/2014/main" id="{CDB01C34-4A89-FE6F-B61B-F69DA98E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973" y="3944047"/>
            <a:ext cx="3995843" cy="2237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note pinned to a wall&#10;&#10;Description automatically generated">
            <a:extLst>
              <a:ext uri="{FF2B5EF4-FFF2-40B4-BE49-F238E27FC236}">
                <a16:creationId xmlns:a16="http://schemas.microsoft.com/office/drawing/2014/main" id="{F1B7ABAA-FF3A-9A6F-2F68-A24AA217B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468" y="2264770"/>
            <a:ext cx="1957733" cy="1957733"/>
          </a:xfrm>
          <a:prstGeom prst="rect">
            <a:avLst/>
          </a:prstGeom>
        </p:spPr>
      </p:pic>
      <p:pic>
        <p:nvPicPr>
          <p:cNvPr id="11" name="Picture 10" descr="A close-up of several notes&#10;&#10;Description automatically generated">
            <a:extLst>
              <a:ext uri="{FF2B5EF4-FFF2-40B4-BE49-F238E27FC236}">
                <a16:creationId xmlns:a16="http://schemas.microsoft.com/office/drawing/2014/main" id="{B65642F2-BF69-77FA-2CF8-AB5A9D2D0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9467" y="181059"/>
            <a:ext cx="1957734" cy="1957734"/>
          </a:xfrm>
          <a:prstGeom prst="rect">
            <a:avLst/>
          </a:prstGeom>
        </p:spPr>
      </p:pic>
      <p:pic>
        <p:nvPicPr>
          <p:cNvPr id="13" name="Picture 12" descr="Several notes pinned to a wall&#10;&#10;Description automatically generated">
            <a:extLst>
              <a:ext uri="{FF2B5EF4-FFF2-40B4-BE49-F238E27FC236}">
                <a16:creationId xmlns:a16="http://schemas.microsoft.com/office/drawing/2014/main" id="{E742BB2F-FEC8-7ACB-4FB1-2C1C38FB0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9467" y="4348480"/>
            <a:ext cx="1957732" cy="195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66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11ADB-E536-7F90-C6CB-856C2068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70298"/>
            <a:ext cx="11275771" cy="1325563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Themes shaping the 10-year Plan: Made for AHPs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8" name="Picture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4019B666-8DD8-DEBB-5EAE-831F1E7E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27" y="933079"/>
            <a:ext cx="9938173" cy="5231130"/>
          </a:xfrm>
          <a:prstGeom prst="rect">
            <a:avLst/>
          </a:prstGeom>
          <a:ln w="254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87645-CE47-5966-D002-F359A6C4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18700" y="4104640"/>
            <a:ext cx="1492391" cy="2238587"/>
          </a:xfrm>
          <a:prstGeom prst="rect">
            <a:avLst/>
          </a:prstGeom>
          <a:ln w="2540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081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C874F5-99B3-FE69-9159-30CEE155E0A6}"/>
              </a:ext>
            </a:extLst>
          </p:cNvPr>
          <p:cNvSpPr/>
          <p:nvPr/>
        </p:nvSpPr>
        <p:spPr>
          <a:xfrm>
            <a:off x="289559" y="5696373"/>
            <a:ext cx="1169416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211ADB-E536-7F90-C6CB-856C2068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9" y="270298"/>
            <a:ext cx="1104222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Looking Forward: AHPs Deliver, AHPs Lead</a:t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 descr="a clock sitting on top of a stack of boxes">
            <a:extLst>
              <a:ext uri="{FF2B5EF4-FFF2-40B4-BE49-F238E27FC236}">
                <a16:creationId xmlns:a16="http://schemas.microsoft.com/office/drawing/2014/main" id="{2EE5E036-C92B-FC7C-AFF4-5E33E567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563" y="1923625"/>
            <a:ext cx="3658157" cy="243501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heart shaped white sign with buildings and trees&#10;&#10;Description automatically generated">
            <a:extLst>
              <a:ext uri="{FF2B5EF4-FFF2-40B4-BE49-F238E27FC236}">
                <a16:creationId xmlns:a16="http://schemas.microsoft.com/office/drawing/2014/main" id="{13B2CA33-CD4F-87FA-DD15-2FAF6054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93" y="1457113"/>
            <a:ext cx="3821853" cy="382185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E714E-8B2B-E456-68EF-9CD3793DF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55" y="1842344"/>
            <a:ext cx="2990961" cy="284141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2F8F82-C70C-CC35-53A3-BB587C4260F4}"/>
              </a:ext>
            </a:extLst>
          </p:cNvPr>
          <p:cNvSpPr txBox="1"/>
          <p:nvPr/>
        </p:nvSpPr>
        <p:spPr>
          <a:xfrm>
            <a:off x="681765" y="5652163"/>
            <a:ext cx="309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Sickness to Prevention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45608-5374-E46D-5E69-4BB248D02098}"/>
              </a:ext>
            </a:extLst>
          </p:cNvPr>
          <p:cNvSpPr txBox="1"/>
          <p:nvPr/>
        </p:nvSpPr>
        <p:spPr>
          <a:xfrm>
            <a:off x="8889955" y="5652163"/>
            <a:ext cx="309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Analogue to Digital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40304-1E7D-D25C-502F-BBEDB2CF8B5A}"/>
              </a:ext>
            </a:extLst>
          </p:cNvPr>
          <p:cNvSpPr txBox="1"/>
          <p:nvPr/>
        </p:nvSpPr>
        <p:spPr>
          <a:xfrm>
            <a:off x="4549117" y="5652163"/>
            <a:ext cx="309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Hospital to Community</a:t>
            </a:r>
          </a:p>
        </p:txBody>
      </p:sp>
    </p:spTree>
    <p:extLst>
      <p:ext uri="{BB962C8B-B14F-4D97-AF65-F5344CB8AC3E}">
        <p14:creationId xmlns:p14="http://schemas.microsoft.com/office/powerpoint/2010/main" val="183349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C35475EC-732A-96EA-AC98-C5065B73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" y="67208"/>
            <a:ext cx="1814170" cy="1770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11ADB-E536-7F90-C6CB-856C20687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185" y="176787"/>
            <a:ext cx="11042227" cy="1325563"/>
          </a:xfrm>
        </p:spPr>
        <p:txBody>
          <a:bodyPr>
            <a:normAutofit/>
          </a:bodyPr>
          <a:lstStyle/>
          <a:p>
            <a:r>
              <a:rPr lang="en-GB" dirty="0"/>
              <a:t>NEL: AHPs Deliver, AHPs Lead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F8F82-C70C-CC35-53A3-BB587C4260F4}"/>
              </a:ext>
            </a:extLst>
          </p:cNvPr>
          <p:cNvSpPr txBox="1"/>
          <p:nvPr/>
        </p:nvSpPr>
        <p:spPr>
          <a:xfrm>
            <a:off x="891934" y="1769790"/>
            <a:ext cx="2545002" cy="37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Clinical Leadership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45608-5374-E46D-5E69-4BB248D02098}"/>
              </a:ext>
            </a:extLst>
          </p:cNvPr>
          <p:cNvSpPr txBox="1"/>
          <p:nvPr/>
        </p:nvSpPr>
        <p:spPr>
          <a:xfrm>
            <a:off x="8646395" y="1688476"/>
            <a:ext cx="3093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Research &amp; Innovation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40304-1E7D-D25C-502F-BBEDB2CF8B5A}"/>
              </a:ext>
            </a:extLst>
          </p:cNvPr>
          <p:cNvSpPr txBox="1"/>
          <p:nvPr/>
        </p:nvSpPr>
        <p:spPr>
          <a:xfrm>
            <a:off x="3912347" y="1761020"/>
            <a:ext cx="415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Workforce Development, Education &amp; Training</a:t>
            </a:r>
          </a:p>
        </p:txBody>
      </p:sp>
      <p:pic>
        <p:nvPicPr>
          <p:cNvPr id="4" name="Picture 3" descr="A hand holding a megaphone&#10;&#10;Description automatically generated">
            <a:extLst>
              <a:ext uri="{FF2B5EF4-FFF2-40B4-BE49-F238E27FC236}">
                <a16:creationId xmlns:a16="http://schemas.microsoft.com/office/drawing/2014/main" id="{7F825C5E-951C-6882-678A-3D189730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38" y="2236937"/>
            <a:ext cx="2545001" cy="25450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group of people in different poses&#10;&#10;Description automatically generated">
            <a:extLst>
              <a:ext uri="{FF2B5EF4-FFF2-40B4-BE49-F238E27FC236}">
                <a16:creationId xmlns:a16="http://schemas.microsoft.com/office/drawing/2014/main" id="{8C864134-F764-69AF-5E6F-F6F6D91F0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763" y="2255192"/>
            <a:ext cx="2749772" cy="25450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 descr="A book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1E508355-D154-796D-69AD-51144C965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411" y="2582957"/>
            <a:ext cx="3886808" cy="2043709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AC1A71-9969-FDC3-1E02-EAF15A9FA660}"/>
              </a:ext>
            </a:extLst>
          </p:cNvPr>
          <p:cNvSpPr txBox="1"/>
          <p:nvPr/>
        </p:nvSpPr>
        <p:spPr>
          <a:xfrm>
            <a:off x="248919" y="4922012"/>
            <a:ext cx="11694161" cy="369332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Anti-Racism, Equality &amp; Diversity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B52E95-0E28-8CB4-67F5-B6EDE4494BF4}"/>
              </a:ext>
            </a:extLst>
          </p:cNvPr>
          <p:cNvSpPr txBox="1"/>
          <p:nvPr/>
        </p:nvSpPr>
        <p:spPr>
          <a:xfrm>
            <a:off x="248918" y="5457681"/>
            <a:ext cx="11694161" cy="369332"/>
          </a:xfrm>
          <a:prstGeom prst="rect">
            <a:avLst/>
          </a:prstGeom>
          <a:gradFill>
            <a:gsLst>
              <a:gs pos="0">
                <a:srgbClr val="92D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Quality &amp; Safety</a:t>
            </a:r>
          </a:p>
        </p:txBody>
      </p:sp>
    </p:spTree>
    <p:extLst>
      <p:ext uri="{BB962C8B-B14F-4D97-AF65-F5344CB8AC3E}">
        <p14:creationId xmlns:p14="http://schemas.microsoft.com/office/powerpoint/2010/main" val="6196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ainted rocks&#10;&#10;Description automatically generated">
            <a:extLst>
              <a:ext uri="{FF2B5EF4-FFF2-40B4-BE49-F238E27FC236}">
                <a16:creationId xmlns:a16="http://schemas.microsoft.com/office/drawing/2014/main" id="{FF4234D3-4032-0823-F2A3-8EC6A1BE7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6278" y="1547971"/>
            <a:ext cx="652808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4C92E-23C9-3142-6EC8-F485CB3B6EC2}"/>
              </a:ext>
            </a:extLst>
          </p:cNvPr>
          <p:cNvSpPr txBox="1"/>
          <p:nvPr/>
        </p:nvSpPr>
        <p:spPr>
          <a:xfrm>
            <a:off x="264160" y="351810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/>
              <a:t>Thank you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E247F-1AED-2640-D6DF-E9EEC9432E86}"/>
              </a:ext>
            </a:extLst>
          </p:cNvPr>
          <p:cNvSpPr txBox="1"/>
          <p:nvPr/>
        </p:nvSpPr>
        <p:spPr>
          <a:xfrm>
            <a:off x="7782560" y="63963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/>
              <a:t>Hannah.harniess1@nhs.net</a:t>
            </a:r>
          </a:p>
        </p:txBody>
      </p:sp>
    </p:spTree>
    <p:extLst>
      <p:ext uri="{BB962C8B-B14F-4D97-AF65-F5344CB8AC3E}">
        <p14:creationId xmlns:p14="http://schemas.microsoft.com/office/powerpoint/2010/main" val="4208440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EB8"/>
      </a:accent1>
      <a:accent2>
        <a:srgbClr val="005EB8"/>
      </a:accent2>
      <a:accent3>
        <a:srgbClr val="005EB8"/>
      </a:accent3>
      <a:accent4>
        <a:srgbClr val="005EB8"/>
      </a:accent4>
      <a:accent5>
        <a:srgbClr val="005EB8"/>
      </a:accent5>
      <a:accent6>
        <a:srgbClr val="005EB8"/>
      </a:accent6>
      <a:hlink>
        <a:srgbClr val="005EB8"/>
      </a:hlink>
      <a:folHlink>
        <a:srgbClr val="005E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c8c83e1-e4af-414a-b3b5-326eb82e57bc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4A1C434E910648B716F1B8A4452C7C" ma:contentTypeVersion="19" ma:contentTypeDescription="Create a new document." ma:contentTypeScope="" ma:versionID="d34a7cba06be8a6c1ea10c0afc88de26">
  <xsd:schema xmlns:xsd="http://www.w3.org/2001/XMLSchema" xmlns:xs="http://www.w3.org/2001/XMLSchema" xmlns:p="http://schemas.microsoft.com/office/2006/metadata/properties" xmlns:ns1="http://schemas.microsoft.com/sharepoint/v3" xmlns:ns3="a8e734a9-52cf-49e3-bcde-90df6cef9c0a" xmlns:ns4="fc8c83e1-e4af-414a-b3b5-326eb82e57bc" targetNamespace="http://schemas.microsoft.com/office/2006/metadata/properties" ma:root="true" ma:fieldsID="c59c55e4401dd2ec9e139e8f4199c6b9" ns1:_="" ns3:_="" ns4:_="">
    <xsd:import namespace="http://schemas.microsoft.com/sharepoint/v3"/>
    <xsd:import namespace="a8e734a9-52cf-49e3-bcde-90df6cef9c0a"/>
    <xsd:import namespace="fc8c83e1-e4af-414a-b3b5-326eb82e57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734a9-52cf-49e3-bcde-90df6cef9c0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c83e1-e4af-414a-b3b5-326eb82e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66A0B8-412A-4C27-BEC1-7DB6893C5F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F1F70E-7EF1-4EDA-9165-E0CBFEF4F568}">
  <ds:schemaRefs>
    <ds:schemaRef ds:uri="http://schemas.microsoft.com/office/2006/documentManagement/types"/>
    <ds:schemaRef ds:uri="a8e734a9-52cf-49e3-bcde-90df6cef9c0a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purl.org/dc/terms/"/>
    <ds:schemaRef ds:uri="fc8c83e1-e4af-414a-b3b5-326eb82e57b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FFF8EFD-58A9-44CB-9DBC-79CFB20583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8e734a9-52cf-49e3-bcde-90df6cef9c0a"/>
    <ds:schemaRef ds:uri="fc8c83e1-e4af-414a-b3b5-326eb82e5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9971</TotalTime>
  <Words>93</Words>
  <Application>Microsoft Office PowerPoint</Application>
  <PresentationFormat>Widescreen</PresentationFormat>
  <Paragraphs>20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Aptos</vt:lpstr>
      <vt:lpstr>Arial</vt:lpstr>
      <vt:lpstr>Office Theme</vt:lpstr>
      <vt:lpstr> East London NHS Foundation Trust AHP Conference 2024: Rise Up</vt:lpstr>
      <vt:lpstr>Looking Back…</vt:lpstr>
      <vt:lpstr>Reflecting on Now</vt:lpstr>
      <vt:lpstr>PowerPoint Presentation</vt:lpstr>
      <vt:lpstr>Themes shaping the 10-year Plan: Made for AHPs </vt:lpstr>
      <vt:lpstr>Looking Forward: AHPs Deliver, AHPs Lead </vt:lpstr>
      <vt:lpstr>NEL: AHPs Deliver, AHPs Lead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JACKSON, Samuel (NHS NEL CSU)</dc:creator>
  <cp:lastModifiedBy>Kelly Fiona</cp:lastModifiedBy>
  <cp:revision>25</cp:revision>
  <dcterms:created xsi:type="dcterms:W3CDTF">2021-03-05T13:22:03Z</dcterms:created>
  <dcterms:modified xsi:type="dcterms:W3CDTF">2024-10-07T08:29:39Z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0x010100204A1C434E910648B716F1B8A4452C7C</vt:lpwstr>
  </property>
</Properties>
</file>