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0" r:id="rId1"/>
  </p:sldMasterIdLst>
  <p:notesMasterIdLst>
    <p:notesMasterId r:id="rId12"/>
  </p:notesMasterIdLst>
  <p:sldIdLst>
    <p:sldId id="256" r:id="rId2"/>
    <p:sldId id="262" r:id="rId3"/>
    <p:sldId id="269" r:id="rId4"/>
    <p:sldId id="265" r:id="rId5"/>
    <p:sldId id="281" r:id="rId6"/>
    <p:sldId id="263" r:id="rId7"/>
    <p:sldId id="282" r:id="rId8"/>
    <p:sldId id="280" r:id="rId9"/>
    <p:sldId id="272" r:id="rId10"/>
    <p:sldId id="27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0A18E3-ECD9-4FC6-A1F0-2CCE98B89A5D}">
  <a:tblStyle styleId="{AE0A18E3-ECD9-4FC6-A1F0-2CCE98B89A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549" autoAdjust="0"/>
  </p:normalViewPr>
  <p:slideViewPr>
    <p:cSldViewPr snapToGrid="0">
      <p:cViewPr varScale="1">
        <p:scale>
          <a:sx n="65" d="100"/>
          <a:sy n="65" d="100"/>
        </p:scale>
        <p:origin x="13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b="1" i="1" u="none" strike="noStrike" baseline="0" dirty="0">
                <a:solidFill>
                  <a:schemeClr val="bg1">
                    <a:lumMod val="50000"/>
                  </a:schemeClr>
                </a:solidFill>
                <a:effectLst/>
              </a:rPr>
              <a:t>On a scale of 1-5 (1= Very unhappy and 5= Very happy) how you are currently feeling working within the Early Years SLT service?</a:t>
            </a:r>
            <a:endParaRPr lang="en-GB" sz="1200" b="1" i="1" dirty="0">
              <a:solidFill>
                <a:schemeClr val="bg1">
                  <a:lumMod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Jul-22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Average staff score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5-454C-86D4-1A63363767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May-23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Average staff score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75-454C-86D4-1A63363767E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May-24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Average staff score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5-454C-86D4-1A63363767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74188591"/>
        <c:axId val="1784615407"/>
        <c:axId val="1636019775"/>
      </c:bar3DChart>
      <c:catAx>
        <c:axId val="1774188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4615407"/>
        <c:crosses val="autoZero"/>
        <c:auto val="1"/>
        <c:lblAlgn val="ctr"/>
        <c:lblOffset val="100"/>
        <c:noMultiLvlLbl val="0"/>
      </c:catAx>
      <c:valAx>
        <c:axId val="1784615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4188591"/>
        <c:crosses val="autoZero"/>
        <c:crossBetween val="between"/>
      </c:valAx>
      <c:serAx>
        <c:axId val="1636019775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4615407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Google Shape;1133;gcec4d270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4" name="Google Shape;1134;gcec4d2707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2" name="Google Shape;1902;g10893ef53f8_0_6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3" name="Google Shape;1903;g10893ef53f8_0_6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Contact email.</a:t>
            </a:r>
            <a:endParaRPr b="1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Google Shape;1361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2" name="Google Shape;1362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sz="1800" b="1" i="0" dirty="0">
                <a:solidFill>
                  <a:srgbClr val="EA6F6F"/>
                </a:solidFill>
                <a:effectLst/>
                <a:latin typeface="Yusei Magic"/>
                <a:ea typeface="Yusei Magic"/>
                <a:cs typeface="Yusei Magic"/>
              </a:rPr>
              <a:t>May 2022:</a:t>
            </a:r>
            <a:r>
              <a:rPr lang="en-GB" sz="1100" b="0" i="0" dirty="0">
                <a:solidFill>
                  <a:srgbClr val="000000"/>
                </a:solidFill>
                <a:effectLst/>
                <a:latin typeface="Arial"/>
                <a:ea typeface="Yusei Magic"/>
                <a:cs typeface="Arial"/>
              </a:rPr>
              <a:t> </a:t>
            </a:r>
            <a:r>
              <a:rPr lang="en-GB" sz="1800" b="0" i="0" dirty="0">
                <a:solidFill>
                  <a:srgbClr val="332C27"/>
                </a:solidFill>
                <a:effectLst/>
                <a:latin typeface="Hind" panose="02000000000000000000" pitchFamily="2" charset="0"/>
                <a:ea typeface="Hind" panose="02000000000000000000" pitchFamily="2" charset="0"/>
                <a:cs typeface="Hind" panose="02000000000000000000" pitchFamily="2" charset="0"/>
              </a:rPr>
              <a:t>Lots of staff leaving, staff sickness (3 on long leave), staff withdrawn, fatigue, post covid intensity in waiting times, “blitz”, career changes, burned out, staff sickness hike etc…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GB" dirty="0">
              <a:effectLst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Quality service starts at the top and trickles down. We feel it internally.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0" name="Google Shape;1690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1" name="Google Shape;1691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GB" dirty="0"/>
              <a:t>At the same time nationally: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GB" dirty="0"/>
              <a:t>Jan 2022 </a:t>
            </a:r>
            <a:r>
              <a:rPr lang="en-GB" sz="1800" b="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Hind" panose="02000000000000000000" pitchFamily="2" charset="0"/>
                <a:cs typeface="Hind" panose="02000000000000000000" pitchFamily="2" charset="0"/>
              </a:rPr>
              <a:t>RCSLT Report: The Sustained Impact of COVID-19 on Speech and Language Therapy Services in the UK consequences of concern.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GB" sz="1800" b="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Hind" panose="02000000000000000000" pitchFamily="2" charset="0"/>
              </a:rPr>
              <a:t>Big problem= staff leaving, high waiting times and even more pressure left for the staff left behind.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GB" sz="1800" b="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Hind" panose="02000000000000000000" pitchFamily="2" charset="0"/>
              </a:rPr>
              <a:t>So RECRUITMENT WAS EVEN HARDER.  </a:t>
            </a:r>
            <a:endParaRPr lang="en-GB" sz="1800" dirty="0">
              <a:effectLst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5" name="Google Shape;1445;g10893ef53f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6" name="Google Shape;1446;g10893ef53f8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2788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g10893ef53f8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5" name="Google Shape;1385;g10893ef53f8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“golden thread”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GB" dirty="0"/>
              <a:t>2.85, 4.3, 4.2 </a:t>
            </a:r>
          </a:p>
          <a:p>
            <a:pPr marL="158750" indent="0">
              <a:buNone/>
            </a:pPr>
            <a:r>
              <a:rPr lang="en-GB" dirty="0"/>
              <a:t>July 2022, May 2023</a:t>
            </a:r>
          </a:p>
          <a:p>
            <a:pPr marL="158750" indent="0">
              <a:buNone/>
            </a:pPr>
            <a:r>
              <a:rPr lang="en-GB" dirty="0"/>
              <a:t>Soul-less appointments= affecting our service 100%</a:t>
            </a:r>
          </a:p>
        </p:txBody>
      </p:sp>
    </p:spTree>
    <p:extLst>
      <p:ext uri="{BB962C8B-B14F-4D97-AF65-F5344CB8AC3E}">
        <p14:creationId xmlns:p14="http://schemas.microsoft.com/office/powerpoint/2010/main" val="1594426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" name="Google Shape;1594;g10893ef53f8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5" name="Google Shape;1595;g10893ef53f8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https://www.menti.com/alqbbdcobb5y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9140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g10893ef53f8_0_50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4" name="Google Shape;1734;g10893ef53f8_0_50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Note: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Lots of work to still do as wellbeing is a VERB not a noun.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Refine data (split post vs all EY), audit the number being completed vs total staff number, repeated themes? Leavers survey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PREMS PRE + POST Wellbeing improvement on service provision!!!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Outcome measure progress in therapy for both staff satisfaction and service value.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Not </a:t>
            </a:r>
            <a:r>
              <a:rPr lang="en-GB" b="1" dirty="0"/>
              <a:t>JUST </a:t>
            </a:r>
            <a:r>
              <a:rPr lang="en-GB" b="0" dirty="0"/>
              <a:t>wellbeing. </a:t>
            </a:r>
            <a:endParaRPr lang="en-GB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916304" y="1651848"/>
            <a:ext cx="4382969" cy="2519262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94624" y="1067726"/>
            <a:ext cx="3984601" cy="230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00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94624" y="3658250"/>
            <a:ext cx="3984601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657826" y="3103799"/>
            <a:ext cx="2995303" cy="1721654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3" name="Google Shape;13;p2"/>
          <p:cNvSpPr/>
          <p:nvPr/>
        </p:nvSpPr>
        <p:spPr>
          <a:xfrm>
            <a:off x="4915756" y="1077160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4" name="Google Shape;14;p2"/>
          <p:cNvSpPr/>
          <p:nvPr/>
        </p:nvSpPr>
        <p:spPr>
          <a:xfrm>
            <a:off x="4783590" y="3853318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5" name="Google Shape;15;p2"/>
          <p:cNvSpPr/>
          <p:nvPr/>
        </p:nvSpPr>
        <p:spPr>
          <a:xfrm>
            <a:off x="4411271" y="284064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6" name="Google Shape;16;p2"/>
          <p:cNvGrpSpPr/>
          <p:nvPr/>
        </p:nvGrpSpPr>
        <p:grpSpPr>
          <a:xfrm>
            <a:off x="7516600" y="1031800"/>
            <a:ext cx="309001" cy="305294"/>
            <a:chOff x="8360310" y="1124637"/>
            <a:chExt cx="309000" cy="305294"/>
          </a:xfrm>
        </p:grpSpPr>
        <p:sp>
          <p:nvSpPr>
            <p:cNvPr id="17" name="Google Shape;17;p2"/>
            <p:cNvSpPr/>
            <p:nvPr/>
          </p:nvSpPr>
          <p:spPr>
            <a:xfrm>
              <a:off x="8360310" y="1124637"/>
              <a:ext cx="309000" cy="305294"/>
            </a:xfrm>
            <a:custGeom>
              <a:avLst/>
              <a:gdLst/>
              <a:ahLst/>
              <a:cxnLst/>
              <a:rect l="l" t="t" r="r" b="b"/>
              <a:pathLst>
                <a:path w="6753" h="6672" extrusionOk="0">
                  <a:moveTo>
                    <a:pt x="2767" y="1"/>
                  </a:moveTo>
                  <a:lnTo>
                    <a:pt x="2645" y="42"/>
                  </a:lnTo>
                  <a:lnTo>
                    <a:pt x="2563" y="82"/>
                  </a:lnTo>
                  <a:lnTo>
                    <a:pt x="2441" y="164"/>
                  </a:lnTo>
                  <a:lnTo>
                    <a:pt x="2360" y="245"/>
                  </a:lnTo>
                  <a:lnTo>
                    <a:pt x="2319" y="367"/>
                  </a:lnTo>
                  <a:lnTo>
                    <a:pt x="2238" y="652"/>
                  </a:lnTo>
                  <a:lnTo>
                    <a:pt x="2197" y="937"/>
                  </a:lnTo>
                  <a:lnTo>
                    <a:pt x="2197" y="1221"/>
                  </a:lnTo>
                  <a:lnTo>
                    <a:pt x="2238" y="1506"/>
                  </a:lnTo>
                  <a:lnTo>
                    <a:pt x="2075" y="1343"/>
                  </a:lnTo>
                  <a:lnTo>
                    <a:pt x="1872" y="1221"/>
                  </a:lnTo>
                  <a:lnTo>
                    <a:pt x="1546" y="1099"/>
                  </a:lnTo>
                  <a:lnTo>
                    <a:pt x="1262" y="1099"/>
                  </a:lnTo>
                  <a:lnTo>
                    <a:pt x="1140" y="1140"/>
                  </a:lnTo>
                  <a:lnTo>
                    <a:pt x="1018" y="1221"/>
                  </a:lnTo>
                  <a:lnTo>
                    <a:pt x="895" y="1343"/>
                  </a:lnTo>
                  <a:lnTo>
                    <a:pt x="855" y="1506"/>
                  </a:lnTo>
                  <a:lnTo>
                    <a:pt x="773" y="1791"/>
                  </a:lnTo>
                  <a:lnTo>
                    <a:pt x="814" y="2075"/>
                  </a:lnTo>
                  <a:lnTo>
                    <a:pt x="855" y="2360"/>
                  </a:lnTo>
                  <a:lnTo>
                    <a:pt x="1018" y="2604"/>
                  </a:lnTo>
                  <a:lnTo>
                    <a:pt x="1180" y="2808"/>
                  </a:lnTo>
                  <a:lnTo>
                    <a:pt x="1384" y="2970"/>
                  </a:lnTo>
                  <a:lnTo>
                    <a:pt x="1018" y="2970"/>
                  </a:lnTo>
                  <a:lnTo>
                    <a:pt x="814" y="3011"/>
                  </a:lnTo>
                  <a:lnTo>
                    <a:pt x="651" y="3052"/>
                  </a:lnTo>
                  <a:lnTo>
                    <a:pt x="407" y="317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1" y="3865"/>
                  </a:lnTo>
                  <a:lnTo>
                    <a:pt x="1" y="4109"/>
                  </a:lnTo>
                  <a:lnTo>
                    <a:pt x="82" y="4353"/>
                  </a:lnTo>
                  <a:lnTo>
                    <a:pt x="245" y="4516"/>
                  </a:lnTo>
                  <a:lnTo>
                    <a:pt x="489" y="4638"/>
                  </a:lnTo>
                  <a:lnTo>
                    <a:pt x="692" y="4719"/>
                  </a:lnTo>
                  <a:lnTo>
                    <a:pt x="936" y="4719"/>
                  </a:lnTo>
                  <a:lnTo>
                    <a:pt x="1424" y="4679"/>
                  </a:lnTo>
                  <a:lnTo>
                    <a:pt x="1424" y="4679"/>
                  </a:lnTo>
                  <a:lnTo>
                    <a:pt x="1180" y="5004"/>
                  </a:lnTo>
                  <a:lnTo>
                    <a:pt x="1099" y="5167"/>
                  </a:lnTo>
                  <a:lnTo>
                    <a:pt x="1058" y="5370"/>
                  </a:lnTo>
                  <a:lnTo>
                    <a:pt x="1018" y="5655"/>
                  </a:lnTo>
                  <a:lnTo>
                    <a:pt x="1099" y="5899"/>
                  </a:lnTo>
                  <a:lnTo>
                    <a:pt x="1140" y="6021"/>
                  </a:lnTo>
                  <a:lnTo>
                    <a:pt x="1221" y="6143"/>
                  </a:lnTo>
                  <a:lnTo>
                    <a:pt x="1343" y="6224"/>
                  </a:lnTo>
                  <a:lnTo>
                    <a:pt x="1465" y="6306"/>
                  </a:lnTo>
                  <a:lnTo>
                    <a:pt x="1709" y="6387"/>
                  </a:lnTo>
                  <a:lnTo>
                    <a:pt x="1994" y="6387"/>
                  </a:lnTo>
                  <a:lnTo>
                    <a:pt x="2238" y="6346"/>
                  </a:lnTo>
                  <a:lnTo>
                    <a:pt x="2482" y="6224"/>
                  </a:lnTo>
                  <a:lnTo>
                    <a:pt x="2726" y="6021"/>
                  </a:lnTo>
                  <a:lnTo>
                    <a:pt x="2889" y="5777"/>
                  </a:lnTo>
                  <a:lnTo>
                    <a:pt x="3011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31"/>
                  </a:lnTo>
                  <a:lnTo>
                    <a:pt x="3743" y="6672"/>
                  </a:lnTo>
                  <a:lnTo>
                    <a:pt x="3906" y="6672"/>
                  </a:lnTo>
                  <a:lnTo>
                    <a:pt x="4109" y="6590"/>
                  </a:lnTo>
                  <a:lnTo>
                    <a:pt x="4312" y="6468"/>
                  </a:lnTo>
                  <a:lnTo>
                    <a:pt x="4475" y="6306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2"/>
                  </a:lnTo>
                  <a:lnTo>
                    <a:pt x="4841" y="5533"/>
                  </a:lnTo>
                  <a:lnTo>
                    <a:pt x="5004" y="5574"/>
                  </a:lnTo>
                  <a:lnTo>
                    <a:pt x="5329" y="5574"/>
                  </a:lnTo>
                  <a:lnTo>
                    <a:pt x="5492" y="5533"/>
                  </a:lnTo>
                  <a:lnTo>
                    <a:pt x="5655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3" y="4923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394"/>
                  </a:lnTo>
                  <a:lnTo>
                    <a:pt x="6183" y="4231"/>
                  </a:lnTo>
                  <a:lnTo>
                    <a:pt x="6102" y="4069"/>
                  </a:lnTo>
                  <a:lnTo>
                    <a:pt x="6021" y="3947"/>
                  </a:lnTo>
                  <a:lnTo>
                    <a:pt x="6183" y="3865"/>
                  </a:lnTo>
                  <a:lnTo>
                    <a:pt x="6346" y="3784"/>
                  </a:lnTo>
                  <a:lnTo>
                    <a:pt x="6468" y="3662"/>
                  </a:lnTo>
                  <a:lnTo>
                    <a:pt x="6590" y="3540"/>
                  </a:lnTo>
                  <a:lnTo>
                    <a:pt x="6672" y="3418"/>
                  </a:lnTo>
                  <a:lnTo>
                    <a:pt x="6712" y="3255"/>
                  </a:lnTo>
                  <a:lnTo>
                    <a:pt x="6753" y="3052"/>
                  </a:lnTo>
                  <a:lnTo>
                    <a:pt x="6712" y="2848"/>
                  </a:lnTo>
                  <a:lnTo>
                    <a:pt x="6672" y="2686"/>
                  </a:lnTo>
                  <a:lnTo>
                    <a:pt x="6590" y="2523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7"/>
                  </a:lnTo>
                  <a:lnTo>
                    <a:pt x="6021" y="2116"/>
                  </a:lnTo>
                  <a:lnTo>
                    <a:pt x="5858" y="2075"/>
                  </a:lnTo>
                  <a:lnTo>
                    <a:pt x="5695" y="2075"/>
                  </a:lnTo>
                  <a:lnTo>
                    <a:pt x="5817" y="1750"/>
                  </a:lnTo>
                  <a:lnTo>
                    <a:pt x="5817" y="1547"/>
                  </a:lnTo>
                  <a:lnTo>
                    <a:pt x="5817" y="1384"/>
                  </a:lnTo>
                  <a:lnTo>
                    <a:pt x="5777" y="1099"/>
                  </a:lnTo>
                  <a:lnTo>
                    <a:pt x="5655" y="855"/>
                  </a:lnTo>
                  <a:lnTo>
                    <a:pt x="5492" y="652"/>
                  </a:lnTo>
                  <a:lnTo>
                    <a:pt x="5370" y="570"/>
                  </a:lnTo>
                  <a:lnTo>
                    <a:pt x="5248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4" y="1262"/>
                  </a:lnTo>
                  <a:lnTo>
                    <a:pt x="3661" y="896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3" y="82"/>
                  </a:lnTo>
                  <a:lnTo>
                    <a:pt x="3011" y="42"/>
                  </a:lnTo>
                  <a:lnTo>
                    <a:pt x="28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444093" y="1206543"/>
              <a:ext cx="169394" cy="160105"/>
            </a:xfrm>
            <a:custGeom>
              <a:avLst/>
              <a:gdLst/>
              <a:ahLst/>
              <a:cxnLst/>
              <a:rect l="l" t="t" r="r" b="b"/>
              <a:pathLst>
                <a:path w="3702" h="3499" extrusionOk="0">
                  <a:moveTo>
                    <a:pt x="2197" y="1"/>
                  </a:moveTo>
                  <a:lnTo>
                    <a:pt x="1912" y="41"/>
                  </a:lnTo>
                  <a:lnTo>
                    <a:pt x="1668" y="41"/>
                  </a:lnTo>
                  <a:lnTo>
                    <a:pt x="1424" y="123"/>
                  </a:lnTo>
                  <a:lnTo>
                    <a:pt x="1180" y="204"/>
                  </a:lnTo>
                  <a:lnTo>
                    <a:pt x="936" y="326"/>
                  </a:lnTo>
                  <a:lnTo>
                    <a:pt x="692" y="489"/>
                  </a:lnTo>
                  <a:lnTo>
                    <a:pt x="488" y="692"/>
                  </a:lnTo>
                  <a:lnTo>
                    <a:pt x="285" y="936"/>
                  </a:lnTo>
                  <a:lnTo>
                    <a:pt x="163" y="1180"/>
                  </a:lnTo>
                  <a:lnTo>
                    <a:pt x="41" y="1465"/>
                  </a:lnTo>
                  <a:lnTo>
                    <a:pt x="0" y="1750"/>
                  </a:lnTo>
                  <a:lnTo>
                    <a:pt x="41" y="2035"/>
                  </a:lnTo>
                  <a:lnTo>
                    <a:pt x="81" y="2360"/>
                  </a:lnTo>
                  <a:lnTo>
                    <a:pt x="203" y="2645"/>
                  </a:lnTo>
                  <a:lnTo>
                    <a:pt x="366" y="2889"/>
                  </a:lnTo>
                  <a:lnTo>
                    <a:pt x="570" y="3092"/>
                  </a:lnTo>
                  <a:lnTo>
                    <a:pt x="814" y="3255"/>
                  </a:lnTo>
                  <a:lnTo>
                    <a:pt x="1058" y="3377"/>
                  </a:lnTo>
                  <a:lnTo>
                    <a:pt x="1342" y="3458"/>
                  </a:lnTo>
                  <a:lnTo>
                    <a:pt x="1627" y="3499"/>
                  </a:lnTo>
                  <a:lnTo>
                    <a:pt x="1912" y="3499"/>
                  </a:lnTo>
                  <a:lnTo>
                    <a:pt x="2197" y="3417"/>
                  </a:lnTo>
                  <a:lnTo>
                    <a:pt x="2481" y="3295"/>
                  </a:lnTo>
                  <a:lnTo>
                    <a:pt x="2725" y="3133"/>
                  </a:lnTo>
                  <a:lnTo>
                    <a:pt x="2969" y="2929"/>
                  </a:lnTo>
                  <a:lnTo>
                    <a:pt x="3173" y="2726"/>
                  </a:lnTo>
                  <a:lnTo>
                    <a:pt x="3376" y="2441"/>
                  </a:lnTo>
                  <a:lnTo>
                    <a:pt x="3539" y="2157"/>
                  </a:lnTo>
                  <a:lnTo>
                    <a:pt x="3620" y="1872"/>
                  </a:lnTo>
                  <a:lnTo>
                    <a:pt x="3702" y="1587"/>
                  </a:lnTo>
                  <a:lnTo>
                    <a:pt x="3702" y="1343"/>
                  </a:lnTo>
                  <a:lnTo>
                    <a:pt x="3661" y="1099"/>
                  </a:lnTo>
                  <a:lnTo>
                    <a:pt x="3580" y="855"/>
                  </a:lnTo>
                  <a:lnTo>
                    <a:pt x="3498" y="652"/>
                  </a:lnTo>
                  <a:lnTo>
                    <a:pt x="3335" y="489"/>
                  </a:lnTo>
                  <a:lnTo>
                    <a:pt x="3173" y="326"/>
                  </a:lnTo>
                  <a:lnTo>
                    <a:pt x="2969" y="204"/>
                  </a:lnTo>
                  <a:lnTo>
                    <a:pt x="2725" y="123"/>
                  </a:lnTo>
                  <a:lnTo>
                    <a:pt x="2441" y="41"/>
                  </a:lnTo>
                  <a:lnTo>
                    <a:pt x="21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535287" y="1236332"/>
              <a:ext cx="18623" cy="18669"/>
            </a:xfrm>
            <a:custGeom>
              <a:avLst/>
              <a:gdLst/>
              <a:ahLst/>
              <a:cxnLst/>
              <a:rect l="l" t="t" r="r" b="b"/>
              <a:pathLst>
                <a:path w="407" h="408" extrusionOk="0">
                  <a:moveTo>
                    <a:pt x="122" y="1"/>
                  </a:moveTo>
                  <a:lnTo>
                    <a:pt x="82" y="41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2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41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492458" y="124191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3" y="41"/>
                  </a:ln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67"/>
                  </a:lnTo>
                  <a:lnTo>
                    <a:pt x="82" y="407"/>
                  </a:lnTo>
                  <a:lnTo>
                    <a:pt x="285" y="407"/>
                  </a:lnTo>
                  <a:lnTo>
                    <a:pt x="367" y="367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63"/>
                  </a:lnTo>
                  <a:lnTo>
                    <a:pt x="367" y="82"/>
                  </a:lnTo>
                  <a:lnTo>
                    <a:pt x="326" y="41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477587" y="1290326"/>
              <a:ext cx="16793" cy="18623"/>
            </a:xfrm>
            <a:custGeom>
              <a:avLst/>
              <a:gdLst/>
              <a:ahLst/>
              <a:cxnLst/>
              <a:rect l="l" t="t" r="r" b="b"/>
              <a:pathLst>
                <a:path w="367" h="407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6" y="285"/>
                  </a:lnTo>
                  <a:lnTo>
                    <a:pt x="366" y="204"/>
                  </a:lnTo>
                  <a:lnTo>
                    <a:pt x="366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516664" y="1318238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44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7" y="244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561324" y="1280991"/>
              <a:ext cx="16793" cy="16793"/>
            </a:xfrm>
            <a:custGeom>
              <a:avLst/>
              <a:gdLst/>
              <a:ahLst/>
              <a:cxnLst/>
              <a:rect l="l" t="t" r="r" b="b"/>
              <a:pathLst>
                <a:path w="367" h="367" extrusionOk="0">
                  <a:moveTo>
                    <a:pt x="82" y="1"/>
                  </a:moveTo>
                  <a:lnTo>
                    <a:pt x="41" y="41"/>
                  </a:lnTo>
                  <a:lnTo>
                    <a:pt x="1" y="123"/>
                  </a:lnTo>
                  <a:lnTo>
                    <a:pt x="1" y="163"/>
                  </a:lnTo>
                  <a:lnTo>
                    <a:pt x="1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45" y="367"/>
                  </a:lnTo>
                  <a:lnTo>
                    <a:pt x="326" y="326"/>
                  </a:lnTo>
                  <a:lnTo>
                    <a:pt x="367" y="245"/>
                  </a:lnTo>
                  <a:lnTo>
                    <a:pt x="367" y="163"/>
                  </a:lnTo>
                  <a:lnTo>
                    <a:pt x="367" y="123"/>
                  </a:lnTo>
                  <a:lnTo>
                    <a:pt x="326" y="41"/>
                  </a:lnTo>
                  <a:lnTo>
                    <a:pt x="2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22247" y="1271702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63" y="0"/>
                  </a:moveTo>
                  <a:lnTo>
                    <a:pt x="82" y="41"/>
                  </a:lnTo>
                  <a:lnTo>
                    <a:pt x="41" y="82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82" y="407"/>
                  </a:lnTo>
                  <a:lnTo>
                    <a:pt x="245" y="40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82"/>
                  </a:lnTo>
                  <a:lnTo>
                    <a:pt x="245" y="4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25" name="Google Shape;25;p2"/>
          <p:cNvSpPr/>
          <p:nvPr/>
        </p:nvSpPr>
        <p:spPr>
          <a:xfrm>
            <a:off x="8620556" y="294921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180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21" y="1831"/>
                </a:lnTo>
                <a:lnTo>
                  <a:pt x="1384" y="1750"/>
                </a:lnTo>
                <a:lnTo>
                  <a:pt x="1506" y="1668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36"/>
                </a:lnTo>
                <a:lnTo>
                  <a:pt x="1831" y="774"/>
                </a:lnTo>
                <a:lnTo>
                  <a:pt x="1791" y="611"/>
                </a:lnTo>
                <a:lnTo>
                  <a:pt x="1750" y="489"/>
                </a:lnTo>
                <a:lnTo>
                  <a:pt x="1628" y="367"/>
                </a:lnTo>
                <a:lnTo>
                  <a:pt x="1547" y="245"/>
                </a:lnTo>
                <a:lnTo>
                  <a:pt x="126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26" name="Google Shape;26;p2"/>
          <p:cNvGrpSpPr/>
          <p:nvPr/>
        </p:nvGrpSpPr>
        <p:grpSpPr>
          <a:xfrm>
            <a:off x="2935352" y="553799"/>
            <a:ext cx="476564" cy="301542"/>
            <a:chOff x="591136" y="2177236"/>
            <a:chExt cx="476564" cy="301542"/>
          </a:xfrm>
        </p:grpSpPr>
        <p:sp>
          <p:nvSpPr>
            <p:cNvPr id="27" name="Google Shape;27;p2"/>
            <p:cNvSpPr/>
            <p:nvPr/>
          </p:nvSpPr>
          <p:spPr>
            <a:xfrm>
              <a:off x="600471" y="2186525"/>
              <a:ext cx="457895" cy="282964"/>
            </a:xfrm>
            <a:custGeom>
              <a:avLst/>
              <a:gdLst/>
              <a:ahLst/>
              <a:cxnLst/>
              <a:rect l="l" t="t" r="r" b="b"/>
              <a:pathLst>
                <a:path w="10007" h="6184" extrusionOk="0">
                  <a:moveTo>
                    <a:pt x="4719" y="1"/>
                  </a:moveTo>
                  <a:lnTo>
                    <a:pt x="4393" y="41"/>
                  </a:lnTo>
                  <a:lnTo>
                    <a:pt x="4109" y="163"/>
                  </a:lnTo>
                  <a:lnTo>
                    <a:pt x="3824" y="285"/>
                  </a:lnTo>
                  <a:lnTo>
                    <a:pt x="3580" y="448"/>
                  </a:lnTo>
                  <a:lnTo>
                    <a:pt x="3336" y="651"/>
                  </a:lnTo>
                  <a:lnTo>
                    <a:pt x="3132" y="895"/>
                  </a:lnTo>
                  <a:lnTo>
                    <a:pt x="2970" y="1180"/>
                  </a:lnTo>
                  <a:lnTo>
                    <a:pt x="2848" y="1465"/>
                  </a:lnTo>
                  <a:lnTo>
                    <a:pt x="2766" y="1750"/>
                  </a:lnTo>
                  <a:lnTo>
                    <a:pt x="2685" y="2075"/>
                  </a:lnTo>
                  <a:lnTo>
                    <a:pt x="2644" y="2360"/>
                  </a:lnTo>
                  <a:lnTo>
                    <a:pt x="2644" y="2685"/>
                  </a:lnTo>
                  <a:lnTo>
                    <a:pt x="2685" y="3011"/>
                  </a:lnTo>
                  <a:lnTo>
                    <a:pt x="2441" y="2848"/>
                  </a:lnTo>
                  <a:lnTo>
                    <a:pt x="2197" y="2767"/>
                  </a:lnTo>
                  <a:lnTo>
                    <a:pt x="1953" y="2726"/>
                  </a:lnTo>
                  <a:lnTo>
                    <a:pt x="1709" y="2685"/>
                  </a:lnTo>
                  <a:lnTo>
                    <a:pt x="1424" y="2685"/>
                  </a:lnTo>
                  <a:lnTo>
                    <a:pt x="1180" y="2767"/>
                  </a:lnTo>
                  <a:lnTo>
                    <a:pt x="936" y="2848"/>
                  </a:lnTo>
                  <a:lnTo>
                    <a:pt x="692" y="2970"/>
                  </a:lnTo>
                  <a:lnTo>
                    <a:pt x="529" y="3092"/>
                  </a:lnTo>
                  <a:lnTo>
                    <a:pt x="407" y="3255"/>
                  </a:lnTo>
                  <a:lnTo>
                    <a:pt x="204" y="3539"/>
                  </a:lnTo>
                  <a:lnTo>
                    <a:pt x="41" y="3905"/>
                  </a:lnTo>
                  <a:lnTo>
                    <a:pt x="0" y="4312"/>
                  </a:lnTo>
                  <a:lnTo>
                    <a:pt x="0" y="4678"/>
                  </a:lnTo>
                  <a:lnTo>
                    <a:pt x="82" y="5044"/>
                  </a:lnTo>
                  <a:lnTo>
                    <a:pt x="244" y="5410"/>
                  </a:lnTo>
                  <a:lnTo>
                    <a:pt x="366" y="5532"/>
                  </a:lnTo>
                  <a:lnTo>
                    <a:pt x="529" y="5695"/>
                  </a:lnTo>
                  <a:lnTo>
                    <a:pt x="814" y="5899"/>
                  </a:lnTo>
                  <a:lnTo>
                    <a:pt x="1180" y="6021"/>
                  </a:lnTo>
                  <a:lnTo>
                    <a:pt x="1587" y="6102"/>
                  </a:lnTo>
                  <a:lnTo>
                    <a:pt x="1993" y="6183"/>
                  </a:lnTo>
                  <a:lnTo>
                    <a:pt x="3580" y="6183"/>
                  </a:lnTo>
                  <a:lnTo>
                    <a:pt x="4678" y="6143"/>
                  </a:lnTo>
                  <a:lnTo>
                    <a:pt x="5776" y="6102"/>
                  </a:lnTo>
                  <a:lnTo>
                    <a:pt x="6834" y="6021"/>
                  </a:lnTo>
                  <a:lnTo>
                    <a:pt x="7932" y="5939"/>
                  </a:lnTo>
                  <a:lnTo>
                    <a:pt x="8583" y="5817"/>
                  </a:lnTo>
                  <a:lnTo>
                    <a:pt x="8908" y="5736"/>
                  </a:lnTo>
                  <a:lnTo>
                    <a:pt x="9193" y="5614"/>
                  </a:lnTo>
                  <a:lnTo>
                    <a:pt x="9478" y="5451"/>
                  </a:lnTo>
                  <a:lnTo>
                    <a:pt x="9722" y="5288"/>
                  </a:lnTo>
                  <a:lnTo>
                    <a:pt x="9885" y="5044"/>
                  </a:lnTo>
                  <a:lnTo>
                    <a:pt x="9966" y="4760"/>
                  </a:lnTo>
                  <a:lnTo>
                    <a:pt x="10007" y="4556"/>
                  </a:lnTo>
                  <a:lnTo>
                    <a:pt x="10007" y="4353"/>
                  </a:lnTo>
                  <a:lnTo>
                    <a:pt x="9925" y="4150"/>
                  </a:lnTo>
                  <a:lnTo>
                    <a:pt x="9844" y="3987"/>
                  </a:lnTo>
                  <a:lnTo>
                    <a:pt x="9722" y="3783"/>
                  </a:lnTo>
                  <a:lnTo>
                    <a:pt x="9600" y="3661"/>
                  </a:lnTo>
                  <a:lnTo>
                    <a:pt x="9437" y="3539"/>
                  </a:lnTo>
                  <a:lnTo>
                    <a:pt x="9234" y="3417"/>
                  </a:lnTo>
                  <a:lnTo>
                    <a:pt x="9071" y="3377"/>
                  </a:lnTo>
                  <a:lnTo>
                    <a:pt x="8868" y="3336"/>
                  </a:lnTo>
                  <a:lnTo>
                    <a:pt x="8664" y="3295"/>
                  </a:lnTo>
                  <a:lnTo>
                    <a:pt x="8461" y="3336"/>
                  </a:lnTo>
                  <a:lnTo>
                    <a:pt x="8054" y="3417"/>
                  </a:lnTo>
                  <a:lnTo>
                    <a:pt x="7688" y="3621"/>
                  </a:lnTo>
                  <a:lnTo>
                    <a:pt x="7769" y="3458"/>
                  </a:lnTo>
                  <a:lnTo>
                    <a:pt x="7810" y="3336"/>
                  </a:lnTo>
                  <a:lnTo>
                    <a:pt x="7810" y="3011"/>
                  </a:lnTo>
                  <a:lnTo>
                    <a:pt x="7769" y="2726"/>
                  </a:lnTo>
                  <a:lnTo>
                    <a:pt x="7688" y="2563"/>
                  </a:lnTo>
                  <a:lnTo>
                    <a:pt x="7607" y="2441"/>
                  </a:lnTo>
                  <a:lnTo>
                    <a:pt x="7485" y="2360"/>
                  </a:lnTo>
                  <a:lnTo>
                    <a:pt x="7363" y="2278"/>
                  </a:lnTo>
                  <a:lnTo>
                    <a:pt x="7078" y="2156"/>
                  </a:lnTo>
                  <a:lnTo>
                    <a:pt x="6631" y="2156"/>
                  </a:lnTo>
                  <a:lnTo>
                    <a:pt x="6468" y="2197"/>
                  </a:lnTo>
                  <a:lnTo>
                    <a:pt x="6549" y="1912"/>
                  </a:lnTo>
                  <a:lnTo>
                    <a:pt x="6590" y="1628"/>
                  </a:lnTo>
                  <a:lnTo>
                    <a:pt x="6549" y="1302"/>
                  </a:lnTo>
                  <a:lnTo>
                    <a:pt x="6468" y="1017"/>
                  </a:lnTo>
                  <a:lnTo>
                    <a:pt x="6305" y="733"/>
                  </a:lnTo>
                  <a:lnTo>
                    <a:pt x="6102" y="489"/>
                  </a:lnTo>
                  <a:lnTo>
                    <a:pt x="5898" y="285"/>
                  </a:lnTo>
                  <a:lnTo>
                    <a:pt x="5614" y="123"/>
                  </a:lnTo>
                  <a:lnTo>
                    <a:pt x="5329" y="41"/>
                  </a:lnTo>
                  <a:lnTo>
                    <a:pt x="500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1136" y="2177236"/>
              <a:ext cx="476564" cy="301542"/>
            </a:xfrm>
            <a:custGeom>
              <a:avLst/>
              <a:gdLst/>
              <a:ahLst/>
              <a:cxnLst/>
              <a:rect l="l" t="t" r="r" b="b"/>
              <a:pathLst>
                <a:path w="10415" h="6590" extrusionOk="0">
                  <a:moveTo>
                    <a:pt x="5329" y="407"/>
                  </a:moveTo>
                  <a:lnTo>
                    <a:pt x="5533" y="448"/>
                  </a:lnTo>
                  <a:lnTo>
                    <a:pt x="5736" y="529"/>
                  </a:lnTo>
                  <a:lnTo>
                    <a:pt x="5899" y="610"/>
                  </a:lnTo>
                  <a:lnTo>
                    <a:pt x="6062" y="732"/>
                  </a:lnTo>
                  <a:lnTo>
                    <a:pt x="6224" y="854"/>
                  </a:lnTo>
                  <a:lnTo>
                    <a:pt x="6346" y="1017"/>
                  </a:lnTo>
                  <a:lnTo>
                    <a:pt x="6428" y="1180"/>
                  </a:lnTo>
                  <a:lnTo>
                    <a:pt x="6509" y="1383"/>
                  </a:lnTo>
                  <a:lnTo>
                    <a:pt x="6550" y="1546"/>
                  </a:lnTo>
                  <a:lnTo>
                    <a:pt x="6590" y="1749"/>
                  </a:lnTo>
                  <a:lnTo>
                    <a:pt x="6590" y="1953"/>
                  </a:lnTo>
                  <a:lnTo>
                    <a:pt x="6550" y="2115"/>
                  </a:lnTo>
                  <a:lnTo>
                    <a:pt x="6509" y="2319"/>
                  </a:lnTo>
                  <a:lnTo>
                    <a:pt x="6468" y="2441"/>
                  </a:lnTo>
                  <a:lnTo>
                    <a:pt x="6509" y="2522"/>
                  </a:lnTo>
                  <a:lnTo>
                    <a:pt x="6590" y="2603"/>
                  </a:lnTo>
                  <a:lnTo>
                    <a:pt x="6712" y="2603"/>
                  </a:lnTo>
                  <a:lnTo>
                    <a:pt x="6997" y="2563"/>
                  </a:lnTo>
                  <a:lnTo>
                    <a:pt x="7241" y="2563"/>
                  </a:lnTo>
                  <a:lnTo>
                    <a:pt x="7445" y="2644"/>
                  </a:lnTo>
                  <a:lnTo>
                    <a:pt x="7607" y="2807"/>
                  </a:lnTo>
                  <a:lnTo>
                    <a:pt x="7770" y="2970"/>
                  </a:lnTo>
                  <a:lnTo>
                    <a:pt x="7811" y="3214"/>
                  </a:lnTo>
                  <a:lnTo>
                    <a:pt x="7811" y="3458"/>
                  </a:lnTo>
                  <a:lnTo>
                    <a:pt x="7729" y="3702"/>
                  </a:lnTo>
                  <a:lnTo>
                    <a:pt x="7689" y="3783"/>
                  </a:lnTo>
                  <a:lnTo>
                    <a:pt x="7689" y="3824"/>
                  </a:lnTo>
                  <a:lnTo>
                    <a:pt x="7770" y="3946"/>
                  </a:lnTo>
                  <a:lnTo>
                    <a:pt x="7851" y="3986"/>
                  </a:lnTo>
                  <a:lnTo>
                    <a:pt x="7973" y="3986"/>
                  </a:lnTo>
                  <a:lnTo>
                    <a:pt x="8299" y="3824"/>
                  </a:lnTo>
                  <a:lnTo>
                    <a:pt x="8665" y="3742"/>
                  </a:lnTo>
                  <a:lnTo>
                    <a:pt x="9031" y="3702"/>
                  </a:lnTo>
                  <a:lnTo>
                    <a:pt x="9194" y="3742"/>
                  </a:lnTo>
                  <a:lnTo>
                    <a:pt x="9397" y="3824"/>
                  </a:lnTo>
                  <a:lnTo>
                    <a:pt x="9519" y="3905"/>
                  </a:lnTo>
                  <a:lnTo>
                    <a:pt x="9641" y="3986"/>
                  </a:lnTo>
                  <a:lnTo>
                    <a:pt x="9763" y="4108"/>
                  </a:lnTo>
                  <a:lnTo>
                    <a:pt x="9885" y="4271"/>
                  </a:lnTo>
                  <a:lnTo>
                    <a:pt x="9967" y="4393"/>
                  </a:lnTo>
                  <a:lnTo>
                    <a:pt x="10007" y="4556"/>
                  </a:lnTo>
                  <a:lnTo>
                    <a:pt x="10007" y="4719"/>
                  </a:lnTo>
                  <a:lnTo>
                    <a:pt x="10007" y="4922"/>
                  </a:lnTo>
                  <a:lnTo>
                    <a:pt x="9885" y="5166"/>
                  </a:lnTo>
                  <a:lnTo>
                    <a:pt x="9723" y="5369"/>
                  </a:lnTo>
                  <a:lnTo>
                    <a:pt x="9519" y="5573"/>
                  </a:lnTo>
                  <a:lnTo>
                    <a:pt x="9234" y="5695"/>
                  </a:lnTo>
                  <a:lnTo>
                    <a:pt x="8950" y="5776"/>
                  </a:lnTo>
                  <a:lnTo>
                    <a:pt x="8665" y="5858"/>
                  </a:lnTo>
                  <a:lnTo>
                    <a:pt x="8136" y="5939"/>
                  </a:lnTo>
                  <a:lnTo>
                    <a:pt x="6753" y="6061"/>
                  </a:lnTo>
                  <a:lnTo>
                    <a:pt x="5411" y="6142"/>
                  </a:lnTo>
                  <a:lnTo>
                    <a:pt x="4069" y="6183"/>
                  </a:lnTo>
                  <a:lnTo>
                    <a:pt x="2197" y="6183"/>
                  </a:lnTo>
                  <a:lnTo>
                    <a:pt x="1669" y="6102"/>
                  </a:lnTo>
                  <a:lnTo>
                    <a:pt x="1384" y="6020"/>
                  </a:lnTo>
                  <a:lnTo>
                    <a:pt x="1181" y="5939"/>
                  </a:lnTo>
                  <a:lnTo>
                    <a:pt x="936" y="5817"/>
                  </a:lnTo>
                  <a:lnTo>
                    <a:pt x="733" y="5654"/>
                  </a:lnTo>
                  <a:lnTo>
                    <a:pt x="611" y="5451"/>
                  </a:lnTo>
                  <a:lnTo>
                    <a:pt x="489" y="5247"/>
                  </a:lnTo>
                  <a:lnTo>
                    <a:pt x="408" y="5003"/>
                  </a:lnTo>
                  <a:lnTo>
                    <a:pt x="367" y="4800"/>
                  </a:lnTo>
                  <a:lnTo>
                    <a:pt x="367" y="4556"/>
                  </a:lnTo>
                  <a:lnTo>
                    <a:pt x="408" y="4312"/>
                  </a:lnTo>
                  <a:lnTo>
                    <a:pt x="489" y="4068"/>
                  </a:lnTo>
                  <a:lnTo>
                    <a:pt x="570" y="3864"/>
                  </a:lnTo>
                  <a:lnTo>
                    <a:pt x="733" y="3580"/>
                  </a:lnTo>
                  <a:lnTo>
                    <a:pt x="977" y="3376"/>
                  </a:lnTo>
                  <a:lnTo>
                    <a:pt x="1262" y="3214"/>
                  </a:lnTo>
                  <a:lnTo>
                    <a:pt x="1547" y="3132"/>
                  </a:lnTo>
                  <a:lnTo>
                    <a:pt x="1872" y="3092"/>
                  </a:lnTo>
                  <a:lnTo>
                    <a:pt x="2197" y="3132"/>
                  </a:lnTo>
                  <a:lnTo>
                    <a:pt x="2482" y="3214"/>
                  </a:lnTo>
                  <a:lnTo>
                    <a:pt x="2767" y="3376"/>
                  </a:lnTo>
                  <a:lnTo>
                    <a:pt x="2889" y="3417"/>
                  </a:lnTo>
                  <a:lnTo>
                    <a:pt x="2970" y="3376"/>
                  </a:lnTo>
                  <a:lnTo>
                    <a:pt x="3052" y="3295"/>
                  </a:lnTo>
                  <a:lnTo>
                    <a:pt x="3092" y="3214"/>
                  </a:lnTo>
                  <a:lnTo>
                    <a:pt x="3052" y="2766"/>
                  </a:lnTo>
                  <a:lnTo>
                    <a:pt x="3092" y="2319"/>
                  </a:lnTo>
                  <a:lnTo>
                    <a:pt x="3214" y="1871"/>
                  </a:lnTo>
                  <a:lnTo>
                    <a:pt x="3377" y="1465"/>
                  </a:lnTo>
                  <a:lnTo>
                    <a:pt x="3621" y="1098"/>
                  </a:lnTo>
                  <a:lnTo>
                    <a:pt x="3906" y="814"/>
                  </a:lnTo>
                  <a:lnTo>
                    <a:pt x="4109" y="692"/>
                  </a:lnTo>
                  <a:lnTo>
                    <a:pt x="4272" y="570"/>
                  </a:lnTo>
                  <a:lnTo>
                    <a:pt x="4516" y="488"/>
                  </a:lnTo>
                  <a:lnTo>
                    <a:pt x="4719" y="407"/>
                  </a:lnTo>
                  <a:close/>
                  <a:moveTo>
                    <a:pt x="4882" y="0"/>
                  </a:moveTo>
                  <a:lnTo>
                    <a:pt x="4597" y="41"/>
                  </a:lnTo>
                  <a:lnTo>
                    <a:pt x="4353" y="122"/>
                  </a:lnTo>
                  <a:lnTo>
                    <a:pt x="4069" y="244"/>
                  </a:lnTo>
                  <a:lnTo>
                    <a:pt x="3865" y="366"/>
                  </a:lnTo>
                  <a:lnTo>
                    <a:pt x="3621" y="529"/>
                  </a:lnTo>
                  <a:lnTo>
                    <a:pt x="3458" y="692"/>
                  </a:lnTo>
                  <a:lnTo>
                    <a:pt x="3296" y="895"/>
                  </a:lnTo>
                  <a:lnTo>
                    <a:pt x="3133" y="1098"/>
                  </a:lnTo>
                  <a:lnTo>
                    <a:pt x="3011" y="1342"/>
                  </a:lnTo>
                  <a:lnTo>
                    <a:pt x="2889" y="1587"/>
                  </a:lnTo>
                  <a:lnTo>
                    <a:pt x="2726" y="2115"/>
                  </a:lnTo>
                  <a:lnTo>
                    <a:pt x="2645" y="2644"/>
                  </a:lnTo>
                  <a:lnTo>
                    <a:pt x="2662" y="2878"/>
                  </a:lnTo>
                  <a:lnTo>
                    <a:pt x="2662" y="2878"/>
                  </a:lnTo>
                  <a:lnTo>
                    <a:pt x="2401" y="2766"/>
                  </a:lnTo>
                  <a:lnTo>
                    <a:pt x="2075" y="2685"/>
                  </a:lnTo>
                  <a:lnTo>
                    <a:pt x="1750" y="2685"/>
                  </a:lnTo>
                  <a:lnTo>
                    <a:pt x="1465" y="2725"/>
                  </a:lnTo>
                  <a:lnTo>
                    <a:pt x="1140" y="2847"/>
                  </a:lnTo>
                  <a:lnTo>
                    <a:pt x="855" y="2970"/>
                  </a:lnTo>
                  <a:lnTo>
                    <a:pt x="611" y="3173"/>
                  </a:lnTo>
                  <a:lnTo>
                    <a:pt x="408" y="3376"/>
                  </a:lnTo>
                  <a:lnTo>
                    <a:pt x="245" y="3580"/>
                  </a:lnTo>
                  <a:lnTo>
                    <a:pt x="123" y="3824"/>
                  </a:lnTo>
                  <a:lnTo>
                    <a:pt x="42" y="4068"/>
                  </a:lnTo>
                  <a:lnTo>
                    <a:pt x="1" y="4353"/>
                  </a:lnTo>
                  <a:lnTo>
                    <a:pt x="1" y="4637"/>
                  </a:lnTo>
                  <a:lnTo>
                    <a:pt x="1" y="4881"/>
                  </a:lnTo>
                  <a:lnTo>
                    <a:pt x="42" y="5166"/>
                  </a:lnTo>
                  <a:lnTo>
                    <a:pt x="164" y="5451"/>
                  </a:lnTo>
                  <a:lnTo>
                    <a:pt x="286" y="5695"/>
                  </a:lnTo>
                  <a:lnTo>
                    <a:pt x="448" y="5939"/>
                  </a:lnTo>
                  <a:lnTo>
                    <a:pt x="692" y="6102"/>
                  </a:lnTo>
                  <a:lnTo>
                    <a:pt x="896" y="6264"/>
                  </a:lnTo>
                  <a:lnTo>
                    <a:pt x="1181" y="6346"/>
                  </a:lnTo>
                  <a:lnTo>
                    <a:pt x="1425" y="6468"/>
                  </a:lnTo>
                  <a:lnTo>
                    <a:pt x="1709" y="6508"/>
                  </a:lnTo>
                  <a:lnTo>
                    <a:pt x="2319" y="6590"/>
                  </a:lnTo>
                  <a:lnTo>
                    <a:pt x="4109" y="6590"/>
                  </a:lnTo>
                  <a:lnTo>
                    <a:pt x="6102" y="6508"/>
                  </a:lnTo>
                  <a:lnTo>
                    <a:pt x="8136" y="6346"/>
                  </a:lnTo>
                  <a:lnTo>
                    <a:pt x="8502" y="6305"/>
                  </a:lnTo>
                  <a:lnTo>
                    <a:pt x="8868" y="6224"/>
                  </a:lnTo>
                  <a:lnTo>
                    <a:pt x="9234" y="6102"/>
                  </a:lnTo>
                  <a:lnTo>
                    <a:pt x="9600" y="5939"/>
                  </a:lnTo>
                  <a:lnTo>
                    <a:pt x="9926" y="5735"/>
                  </a:lnTo>
                  <a:lnTo>
                    <a:pt x="10048" y="5613"/>
                  </a:lnTo>
                  <a:lnTo>
                    <a:pt x="10170" y="5451"/>
                  </a:lnTo>
                  <a:lnTo>
                    <a:pt x="10292" y="5329"/>
                  </a:lnTo>
                  <a:lnTo>
                    <a:pt x="10333" y="5125"/>
                  </a:lnTo>
                  <a:lnTo>
                    <a:pt x="10414" y="4963"/>
                  </a:lnTo>
                  <a:lnTo>
                    <a:pt x="10414" y="4759"/>
                  </a:lnTo>
                  <a:lnTo>
                    <a:pt x="10414" y="4556"/>
                  </a:lnTo>
                  <a:lnTo>
                    <a:pt x="10333" y="4353"/>
                  </a:lnTo>
                  <a:lnTo>
                    <a:pt x="10292" y="4149"/>
                  </a:lnTo>
                  <a:lnTo>
                    <a:pt x="10170" y="3986"/>
                  </a:lnTo>
                  <a:lnTo>
                    <a:pt x="10048" y="3824"/>
                  </a:lnTo>
                  <a:lnTo>
                    <a:pt x="9885" y="3661"/>
                  </a:lnTo>
                  <a:lnTo>
                    <a:pt x="9723" y="3539"/>
                  </a:lnTo>
                  <a:lnTo>
                    <a:pt x="9560" y="3458"/>
                  </a:lnTo>
                  <a:lnTo>
                    <a:pt x="9356" y="3376"/>
                  </a:lnTo>
                  <a:lnTo>
                    <a:pt x="9112" y="3336"/>
                  </a:lnTo>
                  <a:lnTo>
                    <a:pt x="8868" y="3295"/>
                  </a:lnTo>
                  <a:lnTo>
                    <a:pt x="8665" y="3336"/>
                  </a:lnTo>
                  <a:lnTo>
                    <a:pt x="8421" y="3376"/>
                  </a:lnTo>
                  <a:lnTo>
                    <a:pt x="8218" y="3417"/>
                  </a:lnTo>
                  <a:lnTo>
                    <a:pt x="8209" y="3421"/>
                  </a:lnTo>
                  <a:lnTo>
                    <a:pt x="8218" y="3376"/>
                  </a:lnTo>
                  <a:lnTo>
                    <a:pt x="8218" y="3173"/>
                  </a:lnTo>
                  <a:lnTo>
                    <a:pt x="8177" y="3010"/>
                  </a:lnTo>
                  <a:lnTo>
                    <a:pt x="8136" y="2847"/>
                  </a:lnTo>
                  <a:lnTo>
                    <a:pt x="8055" y="2685"/>
                  </a:lnTo>
                  <a:lnTo>
                    <a:pt x="7933" y="2522"/>
                  </a:lnTo>
                  <a:lnTo>
                    <a:pt x="7811" y="2400"/>
                  </a:lnTo>
                  <a:lnTo>
                    <a:pt x="7648" y="2278"/>
                  </a:lnTo>
                  <a:lnTo>
                    <a:pt x="7485" y="2237"/>
                  </a:lnTo>
                  <a:lnTo>
                    <a:pt x="7323" y="2156"/>
                  </a:lnTo>
                  <a:lnTo>
                    <a:pt x="6940" y="2156"/>
                  </a:lnTo>
                  <a:lnTo>
                    <a:pt x="6957" y="2075"/>
                  </a:lnTo>
                  <a:lnTo>
                    <a:pt x="6997" y="1831"/>
                  </a:lnTo>
                  <a:lnTo>
                    <a:pt x="6957" y="1587"/>
                  </a:lnTo>
                  <a:lnTo>
                    <a:pt x="6916" y="1342"/>
                  </a:lnTo>
                  <a:lnTo>
                    <a:pt x="6835" y="1139"/>
                  </a:lnTo>
                  <a:lnTo>
                    <a:pt x="6753" y="936"/>
                  </a:lnTo>
                  <a:lnTo>
                    <a:pt x="6590" y="732"/>
                  </a:lnTo>
                  <a:lnTo>
                    <a:pt x="6428" y="529"/>
                  </a:lnTo>
                  <a:lnTo>
                    <a:pt x="6265" y="366"/>
                  </a:lnTo>
                  <a:lnTo>
                    <a:pt x="6062" y="244"/>
                  </a:lnTo>
                  <a:lnTo>
                    <a:pt x="5858" y="122"/>
                  </a:lnTo>
                  <a:lnTo>
                    <a:pt x="5614" y="41"/>
                  </a:lnTo>
                  <a:lnTo>
                    <a:pt x="537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29" name="Google Shape;29;p2"/>
          <p:cNvGrpSpPr/>
          <p:nvPr/>
        </p:nvGrpSpPr>
        <p:grpSpPr>
          <a:xfrm>
            <a:off x="6254795" y="328409"/>
            <a:ext cx="474644" cy="301588"/>
            <a:chOff x="7593894" y="395296"/>
            <a:chExt cx="474643" cy="301588"/>
          </a:xfrm>
        </p:grpSpPr>
        <p:sp>
          <p:nvSpPr>
            <p:cNvPr id="30" name="Google Shape;30;p2"/>
            <p:cNvSpPr/>
            <p:nvPr/>
          </p:nvSpPr>
          <p:spPr>
            <a:xfrm>
              <a:off x="7603183" y="404585"/>
              <a:ext cx="456065" cy="282964"/>
            </a:xfrm>
            <a:custGeom>
              <a:avLst/>
              <a:gdLst/>
              <a:ahLst/>
              <a:cxnLst/>
              <a:rect l="l" t="t" r="r" b="b"/>
              <a:pathLst>
                <a:path w="9967" h="6184" extrusionOk="0">
                  <a:moveTo>
                    <a:pt x="4678" y="1"/>
                  </a:moveTo>
                  <a:lnTo>
                    <a:pt x="4394" y="42"/>
                  </a:lnTo>
                  <a:lnTo>
                    <a:pt x="4109" y="164"/>
                  </a:lnTo>
                  <a:lnTo>
                    <a:pt x="3824" y="286"/>
                  </a:lnTo>
                  <a:lnTo>
                    <a:pt x="3540" y="448"/>
                  </a:lnTo>
                  <a:lnTo>
                    <a:pt x="3336" y="692"/>
                  </a:lnTo>
                  <a:lnTo>
                    <a:pt x="3133" y="936"/>
                  </a:lnTo>
                  <a:lnTo>
                    <a:pt x="2970" y="1181"/>
                  </a:lnTo>
                  <a:lnTo>
                    <a:pt x="2848" y="1465"/>
                  </a:lnTo>
                  <a:lnTo>
                    <a:pt x="2767" y="1750"/>
                  </a:lnTo>
                  <a:lnTo>
                    <a:pt x="2685" y="2075"/>
                  </a:lnTo>
                  <a:lnTo>
                    <a:pt x="2645" y="2360"/>
                  </a:lnTo>
                  <a:lnTo>
                    <a:pt x="2645" y="2686"/>
                  </a:lnTo>
                  <a:lnTo>
                    <a:pt x="2685" y="3011"/>
                  </a:lnTo>
                  <a:lnTo>
                    <a:pt x="2441" y="2848"/>
                  </a:lnTo>
                  <a:lnTo>
                    <a:pt x="2197" y="2767"/>
                  </a:lnTo>
                  <a:lnTo>
                    <a:pt x="1953" y="2686"/>
                  </a:lnTo>
                  <a:lnTo>
                    <a:pt x="1424" y="2686"/>
                  </a:lnTo>
                  <a:lnTo>
                    <a:pt x="1180" y="2767"/>
                  </a:lnTo>
                  <a:lnTo>
                    <a:pt x="936" y="2848"/>
                  </a:lnTo>
                  <a:lnTo>
                    <a:pt x="692" y="2970"/>
                  </a:lnTo>
                  <a:lnTo>
                    <a:pt x="570" y="3092"/>
                  </a:lnTo>
                  <a:lnTo>
                    <a:pt x="407" y="3214"/>
                  </a:lnTo>
                  <a:lnTo>
                    <a:pt x="204" y="3540"/>
                  </a:lnTo>
                  <a:lnTo>
                    <a:pt x="41" y="3906"/>
                  </a:lnTo>
                  <a:lnTo>
                    <a:pt x="1" y="4272"/>
                  </a:lnTo>
                  <a:lnTo>
                    <a:pt x="1" y="4679"/>
                  </a:lnTo>
                  <a:lnTo>
                    <a:pt x="82" y="5045"/>
                  </a:lnTo>
                  <a:lnTo>
                    <a:pt x="285" y="5370"/>
                  </a:lnTo>
                  <a:lnTo>
                    <a:pt x="407" y="5533"/>
                  </a:lnTo>
                  <a:lnTo>
                    <a:pt x="529" y="5655"/>
                  </a:lnTo>
                  <a:lnTo>
                    <a:pt x="814" y="5858"/>
                  </a:lnTo>
                  <a:lnTo>
                    <a:pt x="1180" y="6021"/>
                  </a:lnTo>
                  <a:lnTo>
                    <a:pt x="1587" y="6102"/>
                  </a:lnTo>
                  <a:lnTo>
                    <a:pt x="1994" y="6143"/>
                  </a:lnTo>
                  <a:lnTo>
                    <a:pt x="2848" y="6184"/>
                  </a:lnTo>
                  <a:lnTo>
                    <a:pt x="3580" y="6143"/>
                  </a:lnTo>
                  <a:lnTo>
                    <a:pt x="4678" y="6143"/>
                  </a:lnTo>
                  <a:lnTo>
                    <a:pt x="5736" y="6102"/>
                  </a:lnTo>
                  <a:lnTo>
                    <a:pt x="6834" y="6021"/>
                  </a:lnTo>
                  <a:lnTo>
                    <a:pt x="7892" y="5899"/>
                  </a:lnTo>
                  <a:lnTo>
                    <a:pt x="8543" y="5818"/>
                  </a:lnTo>
                  <a:lnTo>
                    <a:pt x="8868" y="5736"/>
                  </a:lnTo>
                  <a:lnTo>
                    <a:pt x="9153" y="5614"/>
                  </a:lnTo>
                  <a:lnTo>
                    <a:pt x="9438" y="5452"/>
                  </a:lnTo>
                  <a:lnTo>
                    <a:pt x="9682" y="5248"/>
                  </a:lnTo>
                  <a:lnTo>
                    <a:pt x="9844" y="5045"/>
                  </a:lnTo>
                  <a:lnTo>
                    <a:pt x="9926" y="4760"/>
                  </a:lnTo>
                  <a:lnTo>
                    <a:pt x="9966" y="4557"/>
                  </a:lnTo>
                  <a:lnTo>
                    <a:pt x="9966" y="4353"/>
                  </a:lnTo>
                  <a:lnTo>
                    <a:pt x="9885" y="4150"/>
                  </a:lnTo>
                  <a:lnTo>
                    <a:pt x="9804" y="3946"/>
                  </a:lnTo>
                  <a:lnTo>
                    <a:pt x="9682" y="3784"/>
                  </a:lnTo>
                  <a:lnTo>
                    <a:pt x="9560" y="3662"/>
                  </a:lnTo>
                  <a:lnTo>
                    <a:pt x="9397" y="3499"/>
                  </a:lnTo>
                  <a:lnTo>
                    <a:pt x="9234" y="3418"/>
                  </a:lnTo>
                  <a:lnTo>
                    <a:pt x="9031" y="3336"/>
                  </a:lnTo>
                  <a:lnTo>
                    <a:pt x="8827" y="3296"/>
                  </a:lnTo>
                  <a:lnTo>
                    <a:pt x="8421" y="3296"/>
                  </a:lnTo>
                  <a:lnTo>
                    <a:pt x="8014" y="3418"/>
                  </a:lnTo>
                  <a:lnTo>
                    <a:pt x="7648" y="3580"/>
                  </a:lnTo>
                  <a:lnTo>
                    <a:pt x="7729" y="3458"/>
                  </a:lnTo>
                  <a:lnTo>
                    <a:pt x="7770" y="3296"/>
                  </a:lnTo>
                  <a:lnTo>
                    <a:pt x="7811" y="3011"/>
                  </a:lnTo>
                  <a:lnTo>
                    <a:pt x="7729" y="2726"/>
                  </a:lnTo>
                  <a:lnTo>
                    <a:pt x="7648" y="2564"/>
                  </a:lnTo>
                  <a:lnTo>
                    <a:pt x="7566" y="2441"/>
                  </a:lnTo>
                  <a:lnTo>
                    <a:pt x="7444" y="2360"/>
                  </a:lnTo>
                  <a:lnTo>
                    <a:pt x="7322" y="2279"/>
                  </a:lnTo>
                  <a:lnTo>
                    <a:pt x="7038" y="2157"/>
                  </a:lnTo>
                  <a:lnTo>
                    <a:pt x="6590" y="2157"/>
                  </a:lnTo>
                  <a:lnTo>
                    <a:pt x="6428" y="2197"/>
                  </a:lnTo>
                  <a:lnTo>
                    <a:pt x="6550" y="1913"/>
                  </a:lnTo>
                  <a:lnTo>
                    <a:pt x="6550" y="1628"/>
                  </a:lnTo>
                  <a:lnTo>
                    <a:pt x="6550" y="1303"/>
                  </a:lnTo>
                  <a:lnTo>
                    <a:pt x="6428" y="1018"/>
                  </a:lnTo>
                  <a:lnTo>
                    <a:pt x="6306" y="733"/>
                  </a:lnTo>
                  <a:lnTo>
                    <a:pt x="6102" y="489"/>
                  </a:lnTo>
                  <a:lnTo>
                    <a:pt x="5858" y="286"/>
                  </a:lnTo>
                  <a:lnTo>
                    <a:pt x="5614" y="164"/>
                  </a:lnTo>
                  <a:lnTo>
                    <a:pt x="5289" y="42"/>
                  </a:lnTo>
                  <a:lnTo>
                    <a:pt x="50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7593894" y="395296"/>
              <a:ext cx="474643" cy="301588"/>
            </a:xfrm>
            <a:custGeom>
              <a:avLst/>
              <a:gdLst/>
              <a:ahLst/>
              <a:cxnLst/>
              <a:rect l="l" t="t" r="r" b="b"/>
              <a:pathLst>
                <a:path w="10373" h="6591" extrusionOk="0">
                  <a:moveTo>
                    <a:pt x="5329" y="407"/>
                  </a:moveTo>
                  <a:lnTo>
                    <a:pt x="5532" y="448"/>
                  </a:lnTo>
                  <a:lnTo>
                    <a:pt x="5695" y="529"/>
                  </a:lnTo>
                  <a:lnTo>
                    <a:pt x="5858" y="611"/>
                  </a:lnTo>
                  <a:lnTo>
                    <a:pt x="6020" y="733"/>
                  </a:lnTo>
                  <a:lnTo>
                    <a:pt x="6183" y="855"/>
                  </a:lnTo>
                  <a:lnTo>
                    <a:pt x="6305" y="1017"/>
                  </a:lnTo>
                  <a:lnTo>
                    <a:pt x="6386" y="1180"/>
                  </a:lnTo>
                  <a:lnTo>
                    <a:pt x="6468" y="1384"/>
                  </a:lnTo>
                  <a:lnTo>
                    <a:pt x="6549" y="1546"/>
                  </a:lnTo>
                  <a:lnTo>
                    <a:pt x="6549" y="1750"/>
                  </a:lnTo>
                  <a:lnTo>
                    <a:pt x="6549" y="1953"/>
                  </a:lnTo>
                  <a:lnTo>
                    <a:pt x="6549" y="2116"/>
                  </a:lnTo>
                  <a:lnTo>
                    <a:pt x="6468" y="2319"/>
                  </a:lnTo>
                  <a:lnTo>
                    <a:pt x="6468" y="2441"/>
                  </a:lnTo>
                  <a:lnTo>
                    <a:pt x="6509" y="2522"/>
                  </a:lnTo>
                  <a:lnTo>
                    <a:pt x="6590" y="2604"/>
                  </a:lnTo>
                  <a:lnTo>
                    <a:pt x="6712" y="2604"/>
                  </a:lnTo>
                  <a:lnTo>
                    <a:pt x="6956" y="2563"/>
                  </a:lnTo>
                  <a:lnTo>
                    <a:pt x="7200" y="2563"/>
                  </a:lnTo>
                  <a:lnTo>
                    <a:pt x="7403" y="2644"/>
                  </a:lnTo>
                  <a:lnTo>
                    <a:pt x="7607" y="2807"/>
                  </a:lnTo>
                  <a:lnTo>
                    <a:pt x="7729" y="2970"/>
                  </a:lnTo>
                  <a:lnTo>
                    <a:pt x="7810" y="3214"/>
                  </a:lnTo>
                  <a:lnTo>
                    <a:pt x="7769" y="3458"/>
                  </a:lnTo>
                  <a:lnTo>
                    <a:pt x="7688" y="3702"/>
                  </a:lnTo>
                  <a:lnTo>
                    <a:pt x="7647" y="3783"/>
                  </a:lnTo>
                  <a:lnTo>
                    <a:pt x="7647" y="3824"/>
                  </a:lnTo>
                  <a:lnTo>
                    <a:pt x="7729" y="3946"/>
                  </a:lnTo>
                  <a:lnTo>
                    <a:pt x="7851" y="3987"/>
                  </a:lnTo>
                  <a:lnTo>
                    <a:pt x="7973" y="3987"/>
                  </a:lnTo>
                  <a:lnTo>
                    <a:pt x="8298" y="3824"/>
                  </a:lnTo>
                  <a:lnTo>
                    <a:pt x="8624" y="3702"/>
                  </a:lnTo>
                  <a:lnTo>
                    <a:pt x="8990" y="3702"/>
                  </a:lnTo>
                  <a:lnTo>
                    <a:pt x="9152" y="3743"/>
                  </a:lnTo>
                  <a:lnTo>
                    <a:pt x="9356" y="3824"/>
                  </a:lnTo>
                  <a:lnTo>
                    <a:pt x="9478" y="3865"/>
                  </a:lnTo>
                  <a:lnTo>
                    <a:pt x="9641" y="3987"/>
                  </a:lnTo>
                  <a:lnTo>
                    <a:pt x="9722" y="4109"/>
                  </a:lnTo>
                  <a:lnTo>
                    <a:pt x="9844" y="4231"/>
                  </a:lnTo>
                  <a:lnTo>
                    <a:pt x="9925" y="4394"/>
                  </a:lnTo>
                  <a:lnTo>
                    <a:pt x="9966" y="4556"/>
                  </a:lnTo>
                  <a:lnTo>
                    <a:pt x="9966" y="4719"/>
                  </a:lnTo>
                  <a:lnTo>
                    <a:pt x="9966" y="4882"/>
                  </a:lnTo>
                  <a:lnTo>
                    <a:pt x="9844" y="5166"/>
                  </a:lnTo>
                  <a:lnTo>
                    <a:pt x="9681" y="5370"/>
                  </a:lnTo>
                  <a:lnTo>
                    <a:pt x="9478" y="5532"/>
                  </a:lnTo>
                  <a:lnTo>
                    <a:pt x="9193" y="5655"/>
                  </a:lnTo>
                  <a:lnTo>
                    <a:pt x="8949" y="5777"/>
                  </a:lnTo>
                  <a:lnTo>
                    <a:pt x="8624" y="5858"/>
                  </a:lnTo>
                  <a:lnTo>
                    <a:pt x="8095" y="5939"/>
                  </a:lnTo>
                  <a:lnTo>
                    <a:pt x="8014" y="5939"/>
                  </a:lnTo>
                  <a:lnTo>
                    <a:pt x="8005" y="5947"/>
                  </a:lnTo>
                  <a:lnTo>
                    <a:pt x="8005" y="5947"/>
                  </a:lnTo>
                  <a:lnTo>
                    <a:pt x="6753" y="6061"/>
                  </a:lnTo>
                  <a:lnTo>
                    <a:pt x="5410" y="6143"/>
                  </a:lnTo>
                  <a:lnTo>
                    <a:pt x="4068" y="6183"/>
                  </a:lnTo>
                  <a:lnTo>
                    <a:pt x="2685" y="6183"/>
                  </a:lnTo>
                  <a:lnTo>
                    <a:pt x="2197" y="6143"/>
                  </a:lnTo>
                  <a:lnTo>
                    <a:pt x="1668" y="6102"/>
                  </a:lnTo>
                  <a:lnTo>
                    <a:pt x="1424" y="6021"/>
                  </a:lnTo>
                  <a:lnTo>
                    <a:pt x="1180" y="5939"/>
                  </a:lnTo>
                  <a:lnTo>
                    <a:pt x="977" y="5817"/>
                  </a:lnTo>
                  <a:lnTo>
                    <a:pt x="773" y="5655"/>
                  </a:lnTo>
                  <a:lnTo>
                    <a:pt x="610" y="5451"/>
                  </a:lnTo>
                  <a:lnTo>
                    <a:pt x="529" y="5248"/>
                  </a:lnTo>
                  <a:lnTo>
                    <a:pt x="448" y="5004"/>
                  </a:lnTo>
                  <a:lnTo>
                    <a:pt x="407" y="4800"/>
                  </a:lnTo>
                  <a:lnTo>
                    <a:pt x="407" y="4556"/>
                  </a:lnTo>
                  <a:lnTo>
                    <a:pt x="407" y="4312"/>
                  </a:lnTo>
                  <a:lnTo>
                    <a:pt x="488" y="4068"/>
                  </a:lnTo>
                  <a:lnTo>
                    <a:pt x="570" y="3865"/>
                  </a:lnTo>
                  <a:lnTo>
                    <a:pt x="773" y="3580"/>
                  </a:lnTo>
                  <a:lnTo>
                    <a:pt x="1017" y="3377"/>
                  </a:lnTo>
                  <a:lnTo>
                    <a:pt x="1261" y="3214"/>
                  </a:lnTo>
                  <a:lnTo>
                    <a:pt x="1587" y="3133"/>
                  </a:lnTo>
                  <a:lnTo>
                    <a:pt x="1871" y="3092"/>
                  </a:lnTo>
                  <a:lnTo>
                    <a:pt x="2197" y="3133"/>
                  </a:lnTo>
                  <a:lnTo>
                    <a:pt x="2482" y="3214"/>
                  </a:lnTo>
                  <a:lnTo>
                    <a:pt x="2766" y="3377"/>
                  </a:lnTo>
                  <a:lnTo>
                    <a:pt x="2970" y="3377"/>
                  </a:lnTo>
                  <a:lnTo>
                    <a:pt x="3051" y="3295"/>
                  </a:lnTo>
                  <a:lnTo>
                    <a:pt x="3092" y="3214"/>
                  </a:lnTo>
                  <a:lnTo>
                    <a:pt x="3051" y="2767"/>
                  </a:lnTo>
                  <a:lnTo>
                    <a:pt x="3092" y="2319"/>
                  </a:lnTo>
                  <a:lnTo>
                    <a:pt x="3214" y="1872"/>
                  </a:lnTo>
                  <a:lnTo>
                    <a:pt x="3376" y="1465"/>
                  </a:lnTo>
                  <a:lnTo>
                    <a:pt x="3621" y="1099"/>
                  </a:lnTo>
                  <a:lnTo>
                    <a:pt x="3905" y="814"/>
                  </a:lnTo>
                  <a:lnTo>
                    <a:pt x="4068" y="692"/>
                  </a:lnTo>
                  <a:lnTo>
                    <a:pt x="4271" y="570"/>
                  </a:lnTo>
                  <a:lnTo>
                    <a:pt x="4475" y="489"/>
                  </a:lnTo>
                  <a:lnTo>
                    <a:pt x="4719" y="448"/>
                  </a:lnTo>
                  <a:lnTo>
                    <a:pt x="5126" y="407"/>
                  </a:lnTo>
                  <a:close/>
                  <a:moveTo>
                    <a:pt x="4881" y="1"/>
                  </a:moveTo>
                  <a:lnTo>
                    <a:pt x="4597" y="41"/>
                  </a:lnTo>
                  <a:lnTo>
                    <a:pt x="4312" y="123"/>
                  </a:lnTo>
                  <a:lnTo>
                    <a:pt x="4068" y="245"/>
                  </a:lnTo>
                  <a:lnTo>
                    <a:pt x="3865" y="367"/>
                  </a:lnTo>
                  <a:lnTo>
                    <a:pt x="3621" y="529"/>
                  </a:lnTo>
                  <a:lnTo>
                    <a:pt x="3458" y="692"/>
                  </a:lnTo>
                  <a:lnTo>
                    <a:pt x="3254" y="895"/>
                  </a:lnTo>
                  <a:lnTo>
                    <a:pt x="3132" y="1099"/>
                  </a:lnTo>
                  <a:lnTo>
                    <a:pt x="3010" y="1343"/>
                  </a:lnTo>
                  <a:lnTo>
                    <a:pt x="2888" y="1587"/>
                  </a:lnTo>
                  <a:lnTo>
                    <a:pt x="2726" y="2116"/>
                  </a:lnTo>
                  <a:lnTo>
                    <a:pt x="2644" y="2644"/>
                  </a:lnTo>
                  <a:lnTo>
                    <a:pt x="2661" y="2878"/>
                  </a:lnTo>
                  <a:lnTo>
                    <a:pt x="2661" y="2878"/>
                  </a:lnTo>
                  <a:lnTo>
                    <a:pt x="2400" y="2767"/>
                  </a:lnTo>
                  <a:lnTo>
                    <a:pt x="2115" y="2685"/>
                  </a:lnTo>
                  <a:lnTo>
                    <a:pt x="1790" y="2685"/>
                  </a:lnTo>
                  <a:lnTo>
                    <a:pt x="1465" y="2726"/>
                  </a:lnTo>
                  <a:lnTo>
                    <a:pt x="1180" y="2807"/>
                  </a:lnTo>
                  <a:lnTo>
                    <a:pt x="895" y="2970"/>
                  </a:lnTo>
                  <a:lnTo>
                    <a:pt x="610" y="3133"/>
                  </a:lnTo>
                  <a:lnTo>
                    <a:pt x="448" y="3336"/>
                  </a:lnTo>
                  <a:lnTo>
                    <a:pt x="285" y="3580"/>
                  </a:lnTo>
                  <a:lnTo>
                    <a:pt x="163" y="3824"/>
                  </a:lnTo>
                  <a:lnTo>
                    <a:pt x="82" y="4068"/>
                  </a:lnTo>
                  <a:lnTo>
                    <a:pt x="0" y="4353"/>
                  </a:lnTo>
                  <a:lnTo>
                    <a:pt x="0" y="4597"/>
                  </a:lnTo>
                  <a:lnTo>
                    <a:pt x="0" y="4882"/>
                  </a:lnTo>
                  <a:lnTo>
                    <a:pt x="41" y="5166"/>
                  </a:lnTo>
                  <a:lnTo>
                    <a:pt x="163" y="5451"/>
                  </a:lnTo>
                  <a:lnTo>
                    <a:pt x="326" y="5695"/>
                  </a:lnTo>
                  <a:lnTo>
                    <a:pt x="488" y="5939"/>
                  </a:lnTo>
                  <a:lnTo>
                    <a:pt x="692" y="6102"/>
                  </a:lnTo>
                  <a:lnTo>
                    <a:pt x="936" y="6224"/>
                  </a:lnTo>
                  <a:lnTo>
                    <a:pt x="1180" y="6346"/>
                  </a:lnTo>
                  <a:lnTo>
                    <a:pt x="1465" y="6427"/>
                  </a:lnTo>
                  <a:lnTo>
                    <a:pt x="1749" y="6509"/>
                  </a:lnTo>
                  <a:lnTo>
                    <a:pt x="2360" y="6590"/>
                  </a:lnTo>
                  <a:lnTo>
                    <a:pt x="2970" y="6590"/>
                  </a:lnTo>
                  <a:lnTo>
                    <a:pt x="4149" y="6549"/>
                  </a:lnTo>
                  <a:lnTo>
                    <a:pt x="6102" y="6468"/>
                  </a:lnTo>
                  <a:lnTo>
                    <a:pt x="8095" y="6305"/>
                  </a:lnTo>
                  <a:lnTo>
                    <a:pt x="8176" y="6305"/>
                  </a:lnTo>
                  <a:lnTo>
                    <a:pt x="8186" y="6295"/>
                  </a:lnTo>
                  <a:lnTo>
                    <a:pt x="8186" y="6295"/>
                  </a:lnTo>
                  <a:lnTo>
                    <a:pt x="8461" y="6265"/>
                  </a:lnTo>
                  <a:lnTo>
                    <a:pt x="8827" y="6183"/>
                  </a:lnTo>
                  <a:lnTo>
                    <a:pt x="9234" y="6061"/>
                  </a:lnTo>
                  <a:lnTo>
                    <a:pt x="9559" y="5939"/>
                  </a:lnTo>
                  <a:lnTo>
                    <a:pt x="9885" y="5736"/>
                  </a:lnTo>
                  <a:lnTo>
                    <a:pt x="10007" y="5614"/>
                  </a:lnTo>
                  <a:lnTo>
                    <a:pt x="10129" y="5451"/>
                  </a:lnTo>
                  <a:lnTo>
                    <a:pt x="10251" y="5288"/>
                  </a:lnTo>
                  <a:lnTo>
                    <a:pt x="10291" y="5126"/>
                  </a:lnTo>
                  <a:lnTo>
                    <a:pt x="10373" y="4922"/>
                  </a:lnTo>
                  <a:lnTo>
                    <a:pt x="10373" y="4719"/>
                  </a:lnTo>
                  <a:lnTo>
                    <a:pt x="10373" y="4516"/>
                  </a:lnTo>
                  <a:lnTo>
                    <a:pt x="10291" y="4353"/>
                  </a:lnTo>
                  <a:lnTo>
                    <a:pt x="10251" y="4149"/>
                  </a:lnTo>
                  <a:lnTo>
                    <a:pt x="10129" y="3987"/>
                  </a:lnTo>
                  <a:lnTo>
                    <a:pt x="10007" y="3824"/>
                  </a:lnTo>
                  <a:lnTo>
                    <a:pt x="9844" y="3661"/>
                  </a:lnTo>
                  <a:lnTo>
                    <a:pt x="9681" y="3539"/>
                  </a:lnTo>
                  <a:lnTo>
                    <a:pt x="9519" y="3458"/>
                  </a:lnTo>
                  <a:lnTo>
                    <a:pt x="9315" y="3377"/>
                  </a:lnTo>
                  <a:lnTo>
                    <a:pt x="9071" y="3336"/>
                  </a:lnTo>
                  <a:lnTo>
                    <a:pt x="8868" y="3295"/>
                  </a:lnTo>
                  <a:lnTo>
                    <a:pt x="8624" y="3336"/>
                  </a:lnTo>
                  <a:lnTo>
                    <a:pt x="8380" y="3377"/>
                  </a:lnTo>
                  <a:lnTo>
                    <a:pt x="8176" y="3417"/>
                  </a:lnTo>
                  <a:lnTo>
                    <a:pt x="8176" y="3377"/>
                  </a:lnTo>
                  <a:lnTo>
                    <a:pt x="8176" y="3173"/>
                  </a:lnTo>
                  <a:lnTo>
                    <a:pt x="8176" y="3011"/>
                  </a:lnTo>
                  <a:lnTo>
                    <a:pt x="8095" y="2848"/>
                  </a:lnTo>
                  <a:lnTo>
                    <a:pt x="8014" y="2685"/>
                  </a:lnTo>
                  <a:lnTo>
                    <a:pt x="7891" y="2522"/>
                  </a:lnTo>
                  <a:lnTo>
                    <a:pt x="7769" y="2400"/>
                  </a:lnTo>
                  <a:lnTo>
                    <a:pt x="7647" y="2278"/>
                  </a:lnTo>
                  <a:lnTo>
                    <a:pt x="7485" y="2238"/>
                  </a:lnTo>
                  <a:lnTo>
                    <a:pt x="7281" y="2156"/>
                  </a:lnTo>
                  <a:lnTo>
                    <a:pt x="6940" y="2156"/>
                  </a:lnTo>
                  <a:lnTo>
                    <a:pt x="6956" y="2075"/>
                  </a:lnTo>
                  <a:lnTo>
                    <a:pt x="6956" y="1831"/>
                  </a:lnTo>
                  <a:lnTo>
                    <a:pt x="6956" y="1587"/>
                  </a:lnTo>
                  <a:lnTo>
                    <a:pt x="6915" y="1384"/>
                  </a:lnTo>
                  <a:lnTo>
                    <a:pt x="6834" y="1139"/>
                  </a:lnTo>
                  <a:lnTo>
                    <a:pt x="6712" y="936"/>
                  </a:lnTo>
                  <a:lnTo>
                    <a:pt x="6590" y="733"/>
                  </a:lnTo>
                  <a:lnTo>
                    <a:pt x="6427" y="529"/>
                  </a:lnTo>
                  <a:lnTo>
                    <a:pt x="6224" y="367"/>
                  </a:lnTo>
                  <a:lnTo>
                    <a:pt x="6061" y="245"/>
                  </a:lnTo>
                  <a:lnTo>
                    <a:pt x="5817" y="163"/>
                  </a:lnTo>
                  <a:lnTo>
                    <a:pt x="5614" y="82"/>
                  </a:lnTo>
                  <a:lnTo>
                    <a:pt x="5370" y="41"/>
                  </a:lnTo>
                  <a:lnTo>
                    <a:pt x="512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32" name="Google Shape;32;p2"/>
          <p:cNvGrpSpPr/>
          <p:nvPr/>
        </p:nvGrpSpPr>
        <p:grpSpPr>
          <a:xfrm>
            <a:off x="8426093" y="1788930"/>
            <a:ext cx="474644" cy="299712"/>
            <a:chOff x="7729218" y="1694205"/>
            <a:chExt cx="474643" cy="299712"/>
          </a:xfrm>
        </p:grpSpPr>
        <p:sp>
          <p:nvSpPr>
            <p:cNvPr id="33" name="Google Shape;33;p2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35" name="Google Shape;35;p2"/>
          <p:cNvSpPr/>
          <p:nvPr/>
        </p:nvSpPr>
        <p:spPr>
          <a:xfrm>
            <a:off x="6755105" y="90217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36" name="Google Shape;36;p2"/>
          <p:cNvSpPr/>
          <p:nvPr/>
        </p:nvSpPr>
        <p:spPr>
          <a:xfrm>
            <a:off x="7430939" y="4004868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37" name="Google Shape;37;p2"/>
          <p:cNvSpPr/>
          <p:nvPr/>
        </p:nvSpPr>
        <p:spPr>
          <a:xfrm>
            <a:off x="7127499" y="4520160"/>
            <a:ext cx="303419" cy="305294"/>
          </a:xfrm>
          <a:custGeom>
            <a:avLst/>
            <a:gdLst/>
            <a:ahLst/>
            <a:cxnLst/>
            <a:rect l="l" t="t" r="r" b="b"/>
            <a:pathLst>
              <a:path w="6631" h="6672" extrusionOk="0">
                <a:moveTo>
                  <a:pt x="3742" y="0"/>
                </a:moveTo>
                <a:lnTo>
                  <a:pt x="2766" y="41"/>
                </a:lnTo>
                <a:lnTo>
                  <a:pt x="2685" y="41"/>
                </a:lnTo>
                <a:lnTo>
                  <a:pt x="2603" y="82"/>
                </a:lnTo>
                <a:lnTo>
                  <a:pt x="2563" y="163"/>
                </a:lnTo>
                <a:lnTo>
                  <a:pt x="2563" y="244"/>
                </a:lnTo>
                <a:lnTo>
                  <a:pt x="2603" y="2644"/>
                </a:lnTo>
                <a:lnTo>
                  <a:pt x="203" y="2685"/>
                </a:lnTo>
                <a:lnTo>
                  <a:pt x="122" y="2685"/>
                </a:lnTo>
                <a:lnTo>
                  <a:pt x="41" y="2726"/>
                </a:lnTo>
                <a:lnTo>
                  <a:pt x="0" y="2807"/>
                </a:lnTo>
                <a:lnTo>
                  <a:pt x="0" y="2848"/>
                </a:lnTo>
                <a:lnTo>
                  <a:pt x="0" y="3905"/>
                </a:lnTo>
                <a:lnTo>
                  <a:pt x="41" y="3987"/>
                </a:lnTo>
                <a:lnTo>
                  <a:pt x="81" y="4068"/>
                </a:lnTo>
                <a:lnTo>
                  <a:pt x="325" y="4068"/>
                </a:lnTo>
                <a:lnTo>
                  <a:pt x="366" y="4027"/>
                </a:lnTo>
                <a:lnTo>
                  <a:pt x="529" y="4027"/>
                </a:lnTo>
                <a:lnTo>
                  <a:pt x="1139" y="3987"/>
                </a:lnTo>
                <a:lnTo>
                  <a:pt x="2603" y="3987"/>
                </a:lnTo>
                <a:lnTo>
                  <a:pt x="2644" y="6468"/>
                </a:lnTo>
                <a:lnTo>
                  <a:pt x="2644" y="6549"/>
                </a:lnTo>
                <a:lnTo>
                  <a:pt x="2685" y="6590"/>
                </a:lnTo>
                <a:lnTo>
                  <a:pt x="2766" y="6630"/>
                </a:lnTo>
                <a:lnTo>
                  <a:pt x="2847" y="6671"/>
                </a:lnTo>
                <a:lnTo>
                  <a:pt x="3864" y="6671"/>
                </a:lnTo>
                <a:lnTo>
                  <a:pt x="3946" y="6630"/>
                </a:lnTo>
                <a:lnTo>
                  <a:pt x="3986" y="6590"/>
                </a:lnTo>
                <a:lnTo>
                  <a:pt x="4068" y="6508"/>
                </a:lnTo>
                <a:lnTo>
                  <a:pt x="4027" y="6346"/>
                </a:lnTo>
                <a:lnTo>
                  <a:pt x="3986" y="6305"/>
                </a:lnTo>
                <a:lnTo>
                  <a:pt x="3905" y="6264"/>
                </a:lnTo>
                <a:lnTo>
                  <a:pt x="4027" y="6305"/>
                </a:lnTo>
                <a:lnTo>
                  <a:pt x="4027" y="6264"/>
                </a:lnTo>
                <a:lnTo>
                  <a:pt x="3986" y="6102"/>
                </a:lnTo>
                <a:lnTo>
                  <a:pt x="3986" y="5492"/>
                </a:lnTo>
                <a:lnTo>
                  <a:pt x="3946" y="3987"/>
                </a:lnTo>
                <a:lnTo>
                  <a:pt x="6508" y="3987"/>
                </a:lnTo>
                <a:lnTo>
                  <a:pt x="6549" y="3946"/>
                </a:lnTo>
                <a:lnTo>
                  <a:pt x="6630" y="3864"/>
                </a:lnTo>
                <a:lnTo>
                  <a:pt x="6630" y="3783"/>
                </a:lnTo>
                <a:lnTo>
                  <a:pt x="6630" y="2766"/>
                </a:lnTo>
                <a:lnTo>
                  <a:pt x="6590" y="2726"/>
                </a:lnTo>
                <a:lnTo>
                  <a:pt x="6549" y="2644"/>
                </a:lnTo>
                <a:lnTo>
                  <a:pt x="6508" y="2604"/>
                </a:lnTo>
                <a:lnTo>
                  <a:pt x="3946" y="2604"/>
                </a:lnTo>
                <a:lnTo>
                  <a:pt x="3946" y="204"/>
                </a:lnTo>
                <a:lnTo>
                  <a:pt x="3946" y="122"/>
                </a:lnTo>
                <a:lnTo>
                  <a:pt x="3905" y="82"/>
                </a:lnTo>
                <a:lnTo>
                  <a:pt x="3824" y="41"/>
                </a:lnTo>
                <a:lnTo>
                  <a:pt x="374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38" name="Google Shape;38;p2"/>
          <p:cNvSpPr/>
          <p:nvPr/>
        </p:nvSpPr>
        <p:spPr>
          <a:xfrm>
            <a:off x="3942438" y="4470671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39" name="Google Shape;39;p2"/>
          <p:cNvSpPr/>
          <p:nvPr/>
        </p:nvSpPr>
        <p:spPr>
          <a:xfrm>
            <a:off x="5520617" y="4619580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1"/>
                </a:moveTo>
                <a:lnTo>
                  <a:pt x="1262" y="41"/>
                </a:lnTo>
                <a:lnTo>
                  <a:pt x="1018" y="123"/>
                </a:lnTo>
                <a:lnTo>
                  <a:pt x="773" y="204"/>
                </a:lnTo>
                <a:lnTo>
                  <a:pt x="570" y="367"/>
                </a:lnTo>
                <a:lnTo>
                  <a:pt x="407" y="529"/>
                </a:lnTo>
                <a:lnTo>
                  <a:pt x="245" y="692"/>
                </a:lnTo>
                <a:lnTo>
                  <a:pt x="163" y="896"/>
                </a:lnTo>
                <a:lnTo>
                  <a:pt x="82" y="1099"/>
                </a:lnTo>
                <a:lnTo>
                  <a:pt x="1" y="1343"/>
                </a:lnTo>
                <a:lnTo>
                  <a:pt x="1" y="1546"/>
                </a:lnTo>
                <a:lnTo>
                  <a:pt x="1" y="1790"/>
                </a:lnTo>
                <a:lnTo>
                  <a:pt x="41" y="1994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1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7"/>
                </a:lnTo>
                <a:lnTo>
                  <a:pt x="1831" y="3377"/>
                </a:lnTo>
                <a:lnTo>
                  <a:pt x="2075" y="3336"/>
                </a:lnTo>
                <a:lnTo>
                  <a:pt x="2319" y="3255"/>
                </a:lnTo>
                <a:lnTo>
                  <a:pt x="2563" y="3173"/>
                </a:lnTo>
                <a:lnTo>
                  <a:pt x="2767" y="3011"/>
                </a:lnTo>
                <a:lnTo>
                  <a:pt x="2929" y="2848"/>
                </a:lnTo>
                <a:lnTo>
                  <a:pt x="3092" y="2645"/>
                </a:lnTo>
                <a:lnTo>
                  <a:pt x="3214" y="2441"/>
                </a:lnTo>
                <a:lnTo>
                  <a:pt x="3295" y="2197"/>
                </a:lnTo>
                <a:lnTo>
                  <a:pt x="3336" y="1912"/>
                </a:lnTo>
                <a:lnTo>
                  <a:pt x="3336" y="1628"/>
                </a:lnTo>
                <a:lnTo>
                  <a:pt x="3295" y="1343"/>
                </a:lnTo>
                <a:lnTo>
                  <a:pt x="3214" y="1099"/>
                </a:lnTo>
                <a:lnTo>
                  <a:pt x="3092" y="855"/>
                </a:lnTo>
                <a:lnTo>
                  <a:pt x="2929" y="611"/>
                </a:lnTo>
                <a:lnTo>
                  <a:pt x="2726" y="407"/>
                </a:lnTo>
                <a:lnTo>
                  <a:pt x="2482" y="245"/>
                </a:lnTo>
                <a:lnTo>
                  <a:pt x="2238" y="123"/>
                </a:lnTo>
                <a:lnTo>
                  <a:pt x="1994" y="41"/>
                </a:lnTo>
                <a:lnTo>
                  <a:pt x="175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40" name="Google Shape;40;p2"/>
          <p:cNvGrpSpPr/>
          <p:nvPr/>
        </p:nvGrpSpPr>
        <p:grpSpPr>
          <a:xfrm>
            <a:off x="-421852" y="-181431"/>
            <a:ext cx="1985536" cy="1455081"/>
            <a:chOff x="238125" y="896375"/>
            <a:chExt cx="635575" cy="465775"/>
          </a:xfrm>
        </p:grpSpPr>
        <p:sp>
          <p:nvSpPr>
            <p:cNvPr id="41" name="Google Shape;41;p2"/>
            <p:cNvSpPr/>
            <p:nvPr/>
          </p:nvSpPr>
          <p:spPr>
            <a:xfrm>
              <a:off x="258450" y="937050"/>
              <a:ext cx="615250" cy="425100"/>
            </a:xfrm>
            <a:custGeom>
              <a:avLst/>
              <a:gdLst/>
              <a:ahLst/>
              <a:cxnLst/>
              <a:rect l="l" t="t" r="r" b="b"/>
              <a:pathLst>
                <a:path w="24610" h="17004" extrusionOk="0">
                  <a:moveTo>
                    <a:pt x="24366" y="1"/>
                  </a:moveTo>
                  <a:lnTo>
                    <a:pt x="24325" y="41"/>
                  </a:lnTo>
                  <a:lnTo>
                    <a:pt x="19891" y="4394"/>
                  </a:lnTo>
                  <a:lnTo>
                    <a:pt x="15457" y="8705"/>
                  </a:lnTo>
                  <a:lnTo>
                    <a:pt x="14441" y="9682"/>
                  </a:lnTo>
                  <a:lnTo>
                    <a:pt x="13383" y="10658"/>
                  </a:lnTo>
                  <a:lnTo>
                    <a:pt x="12325" y="11593"/>
                  </a:lnTo>
                  <a:lnTo>
                    <a:pt x="11227" y="12488"/>
                  </a:lnTo>
                  <a:lnTo>
                    <a:pt x="10048" y="13342"/>
                  </a:lnTo>
                  <a:lnTo>
                    <a:pt x="8868" y="14115"/>
                  </a:lnTo>
                  <a:lnTo>
                    <a:pt x="8258" y="14481"/>
                  </a:lnTo>
                  <a:lnTo>
                    <a:pt x="7648" y="14807"/>
                  </a:lnTo>
                  <a:lnTo>
                    <a:pt x="6997" y="15132"/>
                  </a:lnTo>
                  <a:lnTo>
                    <a:pt x="6346" y="15417"/>
                  </a:lnTo>
                  <a:lnTo>
                    <a:pt x="5614" y="15702"/>
                  </a:lnTo>
                  <a:lnTo>
                    <a:pt x="4841" y="15986"/>
                  </a:lnTo>
                  <a:lnTo>
                    <a:pt x="4109" y="16190"/>
                  </a:lnTo>
                  <a:lnTo>
                    <a:pt x="3336" y="16352"/>
                  </a:lnTo>
                  <a:lnTo>
                    <a:pt x="2563" y="16515"/>
                  </a:lnTo>
                  <a:lnTo>
                    <a:pt x="1750" y="16597"/>
                  </a:lnTo>
                  <a:lnTo>
                    <a:pt x="977" y="16637"/>
                  </a:lnTo>
                  <a:lnTo>
                    <a:pt x="204" y="16597"/>
                  </a:lnTo>
                  <a:lnTo>
                    <a:pt x="123" y="16637"/>
                  </a:lnTo>
                  <a:lnTo>
                    <a:pt x="41" y="16678"/>
                  </a:lnTo>
                  <a:lnTo>
                    <a:pt x="1" y="16719"/>
                  </a:lnTo>
                  <a:lnTo>
                    <a:pt x="1" y="16800"/>
                  </a:lnTo>
                  <a:lnTo>
                    <a:pt x="1" y="16841"/>
                  </a:lnTo>
                  <a:lnTo>
                    <a:pt x="41" y="16922"/>
                  </a:lnTo>
                  <a:lnTo>
                    <a:pt x="123" y="16963"/>
                  </a:lnTo>
                  <a:lnTo>
                    <a:pt x="204" y="17003"/>
                  </a:lnTo>
                  <a:lnTo>
                    <a:pt x="895" y="17003"/>
                  </a:lnTo>
                  <a:lnTo>
                    <a:pt x="1587" y="16963"/>
                  </a:lnTo>
                  <a:lnTo>
                    <a:pt x="2319" y="16922"/>
                  </a:lnTo>
                  <a:lnTo>
                    <a:pt x="3011" y="16800"/>
                  </a:lnTo>
                  <a:lnTo>
                    <a:pt x="3661" y="16678"/>
                  </a:lnTo>
                  <a:lnTo>
                    <a:pt x="4353" y="16515"/>
                  </a:lnTo>
                  <a:lnTo>
                    <a:pt x="5044" y="16312"/>
                  </a:lnTo>
                  <a:lnTo>
                    <a:pt x="5695" y="16068"/>
                  </a:lnTo>
                  <a:lnTo>
                    <a:pt x="6346" y="15824"/>
                  </a:lnTo>
                  <a:lnTo>
                    <a:pt x="6997" y="15539"/>
                  </a:lnTo>
                  <a:lnTo>
                    <a:pt x="7648" y="15214"/>
                  </a:lnTo>
                  <a:lnTo>
                    <a:pt x="8258" y="14888"/>
                  </a:lnTo>
                  <a:lnTo>
                    <a:pt x="9478" y="14156"/>
                  </a:lnTo>
                  <a:lnTo>
                    <a:pt x="10617" y="13383"/>
                  </a:lnTo>
                  <a:lnTo>
                    <a:pt x="11797" y="12488"/>
                  </a:lnTo>
                  <a:lnTo>
                    <a:pt x="12895" y="11593"/>
                  </a:lnTo>
                  <a:lnTo>
                    <a:pt x="13993" y="10617"/>
                  </a:lnTo>
                  <a:lnTo>
                    <a:pt x="15051" y="9641"/>
                  </a:lnTo>
                  <a:lnTo>
                    <a:pt x="17247" y="7485"/>
                  </a:lnTo>
                  <a:lnTo>
                    <a:pt x="19444" y="5370"/>
                  </a:lnTo>
                  <a:lnTo>
                    <a:pt x="24569" y="326"/>
                  </a:lnTo>
                  <a:lnTo>
                    <a:pt x="24610" y="245"/>
                  </a:lnTo>
                  <a:lnTo>
                    <a:pt x="24610" y="163"/>
                  </a:lnTo>
                  <a:lnTo>
                    <a:pt x="24610" y="123"/>
                  </a:lnTo>
                  <a:lnTo>
                    <a:pt x="24569" y="82"/>
                  </a:lnTo>
                  <a:lnTo>
                    <a:pt x="24528" y="41"/>
                  </a:lnTo>
                  <a:lnTo>
                    <a:pt x="244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38125" y="918750"/>
              <a:ext cx="596925" cy="409850"/>
            </a:xfrm>
            <a:custGeom>
              <a:avLst/>
              <a:gdLst/>
              <a:ahLst/>
              <a:cxnLst/>
              <a:rect l="l" t="t" r="r" b="b"/>
              <a:pathLst>
                <a:path w="23877" h="16394" extrusionOk="0">
                  <a:moveTo>
                    <a:pt x="23714" y="1"/>
                  </a:moveTo>
                  <a:lnTo>
                    <a:pt x="23633" y="41"/>
                  </a:lnTo>
                  <a:lnTo>
                    <a:pt x="23592" y="82"/>
                  </a:lnTo>
                  <a:lnTo>
                    <a:pt x="22697" y="1139"/>
                  </a:lnTo>
                  <a:lnTo>
                    <a:pt x="21762" y="2197"/>
                  </a:lnTo>
                  <a:lnTo>
                    <a:pt x="20786" y="3214"/>
                  </a:lnTo>
                  <a:lnTo>
                    <a:pt x="19809" y="4231"/>
                  </a:lnTo>
                  <a:lnTo>
                    <a:pt x="18792" y="5166"/>
                  </a:lnTo>
                  <a:lnTo>
                    <a:pt x="17775" y="6143"/>
                  </a:lnTo>
                  <a:lnTo>
                    <a:pt x="16718" y="7038"/>
                  </a:lnTo>
                  <a:lnTo>
                    <a:pt x="15620" y="7892"/>
                  </a:lnTo>
                  <a:lnTo>
                    <a:pt x="14481" y="8746"/>
                  </a:lnTo>
                  <a:lnTo>
                    <a:pt x="13342" y="9559"/>
                  </a:lnTo>
                  <a:lnTo>
                    <a:pt x="12162" y="10332"/>
                  </a:lnTo>
                  <a:lnTo>
                    <a:pt x="10983" y="11105"/>
                  </a:lnTo>
                  <a:lnTo>
                    <a:pt x="9762" y="11797"/>
                  </a:lnTo>
                  <a:lnTo>
                    <a:pt x="8542" y="12488"/>
                  </a:lnTo>
                  <a:lnTo>
                    <a:pt x="7322" y="13139"/>
                  </a:lnTo>
                  <a:lnTo>
                    <a:pt x="6061" y="13749"/>
                  </a:lnTo>
                  <a:lnTo>
                    <a:pt x="4596" y="14400"/>
                  </a:lnTo>
                  <a:lnTo>
                    <a:pt x="3132" y="14969"/>
                  </a:lnTo>
                  <a:lnTo>
                    <a:pt x="1627" y="15539"/>
                  </a:lnTo>
                  <a:lnTo>
                    <a:pt x="122" y="16027"/>
                  </a:lnTo>
                  <a:lnTo>
                    <a:pt x="81" y="16068"/>
                  </a:lnTo>
                  <a:lnTo>
                    <a:pt x="0" y="16108"/>
                  </a:lnTo>
                  <a:lnTo>
                    <a:pt x="0" y="16190"/>
                  </a:lnTo>
                  <a:lnTo>
                    <a:pt x="0" y="16271"/>
                  </a:lnTo>
                  <a:lnTo>
                    <a:pt x="41" y="16312"/>
                  </a:lnTo>
                  <a:lnTo>
                    <a:pt x="81" y="16393"/>
                  </a:lnTo>
                  <a:lnTo>
                    <a:pt x="244" y="16393"/>
                  </a:lnTo>
                  <a:lnTo>
                    <a:pt x="1586" y="15946"/>
                  </a:lnTo>
                  <a:lnTo>
                    <a:pt x="2888" y="15457"/>
                  </a:lnTo>
                  <a:lnTo>
                    <a:pt x="4230" y="14929"/>
                  </a:lnTo>
                  <a:lnTo>
                    <a:pt x="5532" y="14400"/>
                  </a:lnTo>
                  <a:lnTo>
                    <a:pt x="6793" y="13790"/>
                  </a:lnTo>
                  <a:lnTo>
                    <a:pt x="8095" y="13180"/>
                  </a:lnTo>
                  <a:lnTo>
                    <a:pt x="9315" y="12488"/>
                  </a:lnTo>
                  <a:lnTo>
                    <a:pt x="10535" y="11797"/>
                  </a:lnTo>
                  <a:lnTo>
                    <a:pt x="11755" y="11064"/>
                  </a:lnTo>
                  <a:lnTo>
                    <a:pt x="12935" y="10292"/>
                  </a:lnTo>
                  <a:lnTo>
                    <a:pt x="14074" y="9478"/>
                  </a:lnTo>
                  <a:lnTo>
                    <a:pt x="15213" y="8665"/>
                  </a:lnTo>
                  <a:lnTo>
                    <a:pt x="16352" y="7810"/>
                  </a:lnTo>
                  <a:lnTo>
                    <a:pt x="17409" y="6915"/>
                  </a:lnTo>
                  <a:lnTo>
                    <a:pt x="18467" y="5980"/>
                  </a:lnTo>
                  <a:lnTo>
                    <a:pt x="19525" y="5044"/>
                  </a:lnTo>
                  <a:lnTo>
                    <a:pt x="20663" y="3905"/>
                  </a:lnTo>
                  <a:lnTo>
                    <a:pt x="21762" y="2767"/>
                  </a:lnTo>
                  <a:lnTo>
                    <a:pt x="22819" y="1546"/>
                  </a:lnTo>
                  <a:lnTo>
                    <a:pt x="23836" y="326"/>
                  </a:lnTo>
                  <a:lnTo>
                    <a:pt x="23877" y="285"/>
                  </a:lnTo>
                  <a:lnTo>
                    <a:pt x="23877" y="204"/>
                  </a:lnTo>
                  <a:lnTo>
                    <a:pt x="23836" y="82"/>
                  </a:lnTo>
                  <a:lnTo>
                    <a:pt x="23755" y="41"/>
                  </a:lnTo>
                  <a:lnTo>
                    <a:pt x="237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61500" y="916725"/>
              <a:ext cx="477975" cy="336600"/>
            </a:xfrm>
            <a:custGeom>
              <a:avLst/>
              <a:gdLst/>
              <a:ahLst/>
              <a:cxnLst/>
              <a:rect l="l" t="t" r="r" b="b"/>
              <a:pathLst>
                <a:path w="19119" h="13464" extrusionOk="0">
                  <a:moveTo>
                    <a:pt x="18915" y="0"/>
                  </a:moveTo>
                  <a:lnTo>
                    <a:pt x="18834" y="41"/>
                  </a:lnTo>
                  <a:lnTo>
                    <a:pt x="18793" y="82"/>
                  </a:lnTo>
                  <a:lnTo>
                    <a:pt x="18101" y="1017"/>
                  </a:lnTo>
                  <a:lnTo>
                    <a:pt x="17410" y="1912"/>
                  </a:lnTo>
                  <a:lnTo>
                    <a:pt x="16678" y="2766"/>
                  </a:lnTo>
                  <a:lnTo>
                    <a:pt x="15946" y="3620"/>
                  </a:lnTo>
                  <a:lnTo>
                    <a:pt x="15132" y="4434"/>
                  </a:lnTo>
                  <a:lnTo>
                    <a:pt x="14319" y="5247"/>
                  </a:lnTo>
                  <a:lnTo>
                    <a:pt x="13505" y="5980"/>
                  </a:lnTo>
                  <a:lnTo>
                    <a:pt x="12610" y="6712"/>
                  </a:lnTo>
                  <a:lnTo>
                    <a:pt x="11756" y="7403"/>
                  </a:lnTo>
                  <a:lnTo>
                    <a:pt x="10820" y="8095"/>
                  </a:lnTo>
                  <a:lnTo>
                    <a:pt x="9885" y="8746"/>
                  </a:lnTo>
                  <a:lnTo>
                    <a:pt x="8949" y="9315"/>
                  </a:lnTo>
                  <a:lnTo>
                    <a:pt x="7973" y="9925"/>
                  </a:lnTo>
                  <a:lnTo>
                    <a:pt x="6997" y="10454"/>
                  </a:lnTo>
                  <a:lnTo>
                    <a:pt x="5980" y="10942"/>
                  </a:lnTo>
                  <a:lnTo>
                    <a:pt x="4963" y="11430"/>
                  </a:lnTo>
                  <a:lnTo>
                    <a:pt x="3783" y="11918"/>
                  </a:lnTo>
                  <a:lnTo>
                    <a:pt x="2563" y="12366"/>
                  </a:lnTo>
                  <a:lnTo>
                    <a:pt x="1343" y="12772"/>
                  </a:lnTo>
                  <a:lnTo>
                    <a:pt x="123" y="13098"/>
                  </a:lnTo>
                  <a:lnTo>
                    <a:pt x="41" y="13139"/>
                  </a:lnTo>
                  <a:lnTo>
                    <a:pt x="1" y="13220"/>
                  </a:lnTo>
                  <a:lnTo>
                    <a:pt x="1" y="13261"/>
                  </a:lnTo>
                  <a:lnTo>
                    <a:pt x="1" y="13342"/>
                  </a:lnTo>
                  <a:lnTo>
                    <a:pt x="41" y="13383"/>
                  </a:lnTo>
                  <a:lnTo>
                    <a:pt x="82" y="13464"/>
                  </a:lnTo>
                  <a:lnTo>
                    <a:pt x="245" y="13464"/>
                  </a:lnTo>
                  <a:lnTo>
                    <a:pt x="1343" y="13179"/>
                  </a:lnTo>
                  <a:lnTo>
                    <a:pt x="2400" y="12813"/>
                  </a:lnTo>
                  <a:lnTo>
                    <a:pt x="3499" y="12406"/>
                  </a:lnTo>
                  <a:lnTo>
                    <a:pt x="4556" y="12000"/>
                  </a:lnTo>
                  <a:lnTo>
                    <a:pt x="5614" y="11552"/>
                  </a:lnTo>
                  <a:lnTo>
                    <a:pt x="6631" y="11023"/>
                  </a:lnTo>
                  <a:lnTo>
                    <a:pt x="7648" y="10495"/>
                  </a:lnTo>
                  <a:lnTo>
                    <a:pt x="8665" y="9925"/>
                  </a:lnTo>
                  <a:lnTo>
                    <a:pt x="9641" y="9356"/>
                  </a:lnTo>
                  <a:lnTo>
                    <a:pt x="10576" y="8705"/>
                  </a:lnTo>
                  <a:lnTo>
                    <a:pt x="11512" y="8054"/>
                  </a:lnTo>
                  <a:lnTo>
                    <a:pt x="12447" y="7363"/>
                  </a:lnTo>
                  <a:lnTo>
                    <a:pt x="13342" y="6630"/>
                  </a:lnTo>
                  <a:lnTo>
                    <a:pt x="14197" y="5858"/>
                  </a:lnTo>
                  <a:lnTo>
                    <a:pt x="15010" y="5085"/>
                  </a:lnTo>
                  <a:lnTo>
                    <a:pt x="15824" y="4271"/>
                  </a:lnTo>
                  <a:lnTo>
                    <a:pt x="16718" y="3295"/>
                  </a:lnTo>
                  <a:lnTo>
                    <a:pt x="17532" y="2319"/>
                  </a:lnTo>
                  <a:lnTo>
                    <a:pt x="18345" y="1302"/>
                  </a:lnTo>
                  <a:lnTo>
                    <a:pt x="19078" y="285"/>
                  </a:lnTo>
                  <a:lnTo>
                    <a:pt x="19118" y="204"/>
                  </a:lnTo>
                  <a:lnTo>
                    <a:pt x="19118" y="122"/>
                  </a:lnTo>
                  <a:lnTo>
                    <a:pt x="19078" y="82"/>
                  </a:lnTo>
                  <a:lnTo>
                    <a:pt x="19037" y="41"/>
                  </a:lnTo>
                  <a:lnTo>
                    <a:pt x="18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277775" y="921800"/>
              <a:ext cx="404750" cy="281700"/>
            </a:xfrm>
            <a:custGeom>
              <a:avLst/>
              <a:gdLst/>
              <a:ahLst/>
              <a:cxnLst/>
              <a:rect l="l" t="t" r="r" b="b"/>
              <a:pathLst>
                <a:path w="16190" h="11268" extrusionOk="0">
                  <a:moveTo>
                    <a:pt x="15945" y="1"/>
                  </a:moveTo>
                  <a:lnTo>
                    <a:pt x="15864" y="41"/>
                  </a:lnTo>
                  <a:lnTo>
                    <a:pt x="12895" y="2319"/>
                  </a:lnTo>
                  <a:lnTo>
                    <a:pt x="9844" y="4516"/>
                  </a:lnTo>
                  <a:lnTo>
                    <a:pt x="6793" y="6631"/>
                  </a:lnTo>
                  <a:lnTo>
                    <a:pt x="3661" y="8705"/>
                  </a:lnTo>
                  <a:lnTo>
                    <a:pt x="1871" y="9804"/>
                  </a:lnTo>
                  <a:lnTo>
                    <a:pt x="82" y="10942"/>
                  </a:lnTo>
                  <a:lnTo>
                    <a:pt x="41" y="10983"/>
                  </a:lnTo>
                  <a:lnTo>
                    <a:pt x="0" y="11064"/>
                  </a:lnTo>
                  <a:lnTo>
                    <a:pt x="0" y="11105"/>
                  </a:lnTo>
                  <a:lnTo>
                    <a:pt x="41" y="11186"/>
                  </a:lnTo>
                  <a:lnTo>
                    <a:pt x="82" y="11227"/>
                  </a:lnTo>
                  <a:lnTo>
                    <a:pt x="122" y="11268"/>
                  </a:lnTo>
                  <a:lnTo>
                    <a:pt x="285" y="11268"/>
                  </a:lnTo>
                  <a:lnTo>
                    <a:pt x="3458" y="9275"/>
                  </a:lnTo>
                  <a:lnTo>
                    <a:pt x="6631" y="7200"/>
                  </a:lnTo>
                  <a:lnTo>
                    <a:pt x="9722" y="5044"/>
                  </a:lnTo>
                  <a:lnTo>
                    <a:pt x="12773" y="2848"/>
                  </a:lnTo>
                  <a:lnTo>
                    <a:pt x="14440" y="1587"/>
                  </a:lnTo>
                  <a:lnTo>
                    <a:pt x="16108" y="326"/>
                  </a:lnTo>
                  <a:lnTo>
                    <a:pt x="16149" y="245"/>
                  </a:lnTo>
                  <a:lnTo>
                    <a:pt x="16189" y="204"/>
                  </a:lnTo>
                  <a:lnTo>
                    <a:pt x="16149" y="123"/>
                  </a:lnTo>
                  <a:lnTo>
                    <a:pt x="16108" y="82"/>
                  </a:lnTo>
                  <a:lnTo>
                    <a:pt x="15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29625" y="896375"/>
              <a:ext cx="264425" cy="187150"/>
            </a:xfrm>
            <a:custGeom>
              <a:avLst/>
              <a:gdLst/>
              <a:ahLst/>
              <a:cxnLst/>
              <a:rect l="l" t="t" r="r" b="b"/>
              <a:pathLst>
                <a:path w="10577" h="7486" extrusionOk="0">
                  <a:moveTo>
                    <a:pt x="7038" y="1"/>
                  </a:moveTo>
                  <a:lnTo>
                    <a:pt x="6956" y="41"/>
                  </a:lnTo>
                  <a:lnTo>
                    <a:pt x="5940" y="651"/>
                  </a:lnTo>
                  <a:lnTo>
                    <a:pt x="4963" y="1262"/>
                  </a:lnTo>
                  <a:lnTo>
                    <a:pt x="4028" y="1953"/>
                  </a:lnTo>
                  <a:lnTo>
                    <a:pt x="3133" y="2645"/>
                  </a:lnTo>
                  <a:lnTo>
                    <a:pt x="2197" y="3417"/>
                  </a:lnTo>
                  <a:lnTo>
                    <a:pt x="1343" y="4231"/>
                  </a:lnTo>
                  <a:lnTo>
                    <a:pt x="936" y="4597"/>
                  </a:lnTo>
                  <a:lnTo>
                    <a:pt x="570" y="5004"/>
                  </a:lnTo>
                  <a:lnTo>
                    <a:pt x="408" y="5207"/>
                  </a:lnTo>
                  <a:lnTo>
                    <a:pt x="286" y="5451"/>
                  </a:lnTo>
                  <a:lnTo>
                    <a:pt x="164" y="5655"/>
                  </a:lnTo>
                  <a:lnTo>
                    <a:pt x="82" y="5899"/>
                  </a:lnTo>
                  <a:lnTo>
                    <a:pt x="42" y="6143"/>
                  </a:lnTo>
                  <a:lnTo>
                    <a:pt x="1" y="6346"/>
                  </a:lnTo>
                  <a:lnTo>
                    <a:pt x="42" y="6550"/>
                  </a:lnTo>
                  <a:lnTo>
                    <a:pt x="82" y="6753"/>
                  </a:lnTo>
                  <a:lnTo>
                    <a:pt x="164" y="6956"/>
                  </a:lnTo>
                  <a:lnTo>
                    <a:pt x="286" y="7119"/>
                  </a:lnTo>
                  <a:lnTo>
                    <a:pt x="448" y="7282"/>
                  </a:lnTo>
                  <a:lnTo>
                    <a:pt x="652" y="7404"/>
                  </a:lnTo>
                  <a:lnTo>
                    <a:pt x="896" y="7485"/>
                  </a:lnTo>
                  <a:lnTo>
                    <a:pt x="1140" y="7485"/>
                  </a:lnTo>
                  <a:lnTo>
                    <a:pt x="1384" y="7444"/>
                  </a:lnTo>
                  <a:lnTo>
                    <a:pt x="1669" y="7404"/>
                  </a:lnTo>
                  <a:lnTo>
                    <a:pt x="2157" y="7160"/>
                  </a:lnTo>
                  <a:lnTo>
                    <a:pt x="2604" y="6916"/>
                  </a:lnTo>
                  <a:lnTo>
                    <a:pt x="3621" y="6346"/>
                  </a:lnTo>
                  <a:lnTo>
                    <a:pt x="4638" y="5777"/>
                  </a:lnTo>
                  <a:lnTo>
                    <a:pt x="5614" y="5126"/>
                  </a:lnTo>
                  <a:lnTo>
                    <a:pt x="6550" y="4475"/>
                  </a:lnTo>
                  <a:lnTo>
                    <a:pt x="7607" y="3662"/>
                  </a:lnTo>
                  <a:lnTo>
                    <a:pt x="8584" y="2848"/>
                  </a:lnTo>
                  <a:lnTo>
                    <a:pt x="9600" y="1953"/>
                  </a:lnTo>
                  <a:lnTo>
                    <a:pt x="10536" y="1058"/>
                  </a:lnTo>
                  <a:lnTo>
                    <a:pt x="10577" y="977"/>
                  </a:lnTo>
                  <a:lnTo>
                    <a:pt x="10577" y="936"/>
                  </a:lnTo>
                  <a:lnTo>
                    <a:pt x="10577" y="855"/>
                  </a:lnTo>
                  <a:lnTo>
                    <a:pt x="10536" y="814"/>
                  </a:lnTo>
                  <a:lnTo>
                    <a:pt x="10455" y="774"/>
                  </a:lnTo>
                  <a:lnTo>
                    <a:pt x="10414" y="733"/>
                  </a:lnTo>
                  <a:lnTo>
                    <a:pt x="10333" y="774"/>
                  </a:lnTo>
                  <a:lnTo>
                    <a:pt x="10251" y="814"/>
                  </a:lnTo>
                  <a:lnTo>
                    <a:pt x="9478" y="1546"/>
                  </a:lnTo>
                  <a:lnTo>
                    <a:pt x="8706" y="2238"/>
                  </a:lnTo>
                  <a:lnTo>
                    <a:pt x="7892" y="2929"/>
                  </a:lnTo>
                  <a:lnTo>
                    <a:pt x="7079" y="3621"/>
                  </a:lnTo>
                  <a:lnTo>
                    <a:pt x="6224" y="4231"/>
                  </a:lnTo>
                  <a:lnTo>
                    <a:pt x="5329" y="4841"/>
                  </a:lnTo>
                  <a:lnTo>
                    <a:pt x="4435" y="5451"/>
                  </a:lnTo>
                  <a:lnTo>
                    <a:pt x="3540" y="5980"/>
                  </a:lnTo>
                  <a:lnTo>
                    <a:pt x="2604" y="6550"/>
                  </a:lnTo>
                  <a:lnTo>
                    <a:pt x="2116" y="6794"/>
                  </a:lnTo>
                  <a:lnTo>
                    <a:pt x="1628" y="6997"/>
                  </a:lnTo>
                  <a:lnTo>
                    <a:pt x="1384" y="7078"/>
                  </a:lnTo>
                  <a:lnTo>
                    <a:pt x="1140" y="7119"/>
                  </a:lnTo>
                  <a:lnTo>
                    <a:pt x="855" y="7078"/>
                  </a:lnTo>
                  <a:lnTo>
                    <a:pt x="733" y="7038"/>
                  </a:lnTo>
                  <a:lnTo>
                    <a:pt x="652" y="6956"/>
                  </a:lnTo>
                  <a:lnTo>
                    <a:pt x="489" y="6794"/>
                  </a:lnTo>
                  <a:lnTo>
                    <a:pt x="408" y="6590"/>
                  </a:lnTo>
                  <a:lnTo>
                    <a:pt x="408" y="6387"/>
                  </a:lnTo>
                  <a:lnTo>
                    <a:pt x="408" y="6183"/>
                  </a:lnTo>
                  <a:lnTo>
                    <a:pt x="448" y="5939"/>
                  </a:lnTo>
                  <a:lnTo>
                    <a:pt x="530" y="5695"/>
                  </a:lnTo>
                  <a:lnTo>
                    <a:pt x="652" y="5492"/>
                  </a:lnTo>
                  <a:lnTo>
                    <a:pt x="814" y="5289"/>
                  </a:lnTo>
                  <a:lnTo>
                    <a:pt x="1180" y="4882"/>
                  </a:lnTo>
                  <a:lnTo>
                    <a:pt x="1547" y="4556"/>
                  </a:lnTo>
                  <a:lnTo>
                    <a:pt x="2319" y="3824"/>
                  </a:lnTo>
                  <a:lnTo>
                    <a:pt x="3133" y="3133"/>
                  </a:lnTo>
                  <a:lnTo>
                    <a:pt x="4068" y="2360"/>
                  </a:lnTo>
                  <a:lnTo>
                    <a:pt x="5085" y="1668"/>
                  </a:lnTo>
                  <a:lnTo>
                    <a:pt x="6102" y="977"/>
                  </a:lnTo>
                  <a:lnTo>
                    <a:pt x="7160" y="367"/>
                  </a:lnTo>
                  <a:lnTo>
                    <a:pt x="7201" y="326"/>
                  </a:lnTo>
                  <a:lnTo>
                    <a:pt x="7241" y="245"/>
                  </a:lnTo>
                  <a:lnTo>
                    <a:pt x="7241" y="163"/>
                  </a:lnTo>
                  <a:lnTo>
                    <a:pt x="7201" y="123"/>
                  </a:lnTo>
                  <a:lnTo>
                    <a:pt x="7160" y="82"/>
                  </a:lnTo>
                  <a:lnTo>
                    <a:pt x="7119" y="41"/>
                  </a:lnTo>
                  <a:lnTo>
                    <a:pt x="70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46" name="Google Shape;46;p2"/>
          <p:cNvGrpSpPr/>
          <p:nvPr/>
        </p:nvGrpSpPr>
        <p:grpSpPr>
          <a:xfrm>
            <a:off x="8000383" y="-657975"/>
            <a:ext cx="1340699" cy="1721646"/>
            <a:chOff x="2659350" y="1746500"/>
            <a:chExt cx="379350" cy="487125"/>
          </a:xfrm>
        </p:grpSpPr>
        <p:sp>
          <p:nvSpPr>
            <p:cNvPr id="47" name="Google Shape;47;p2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1251426" y="4362736"/>
            <a:ext cx="476564" cy="301542"/>
            <a:chOff x="591136" y="2177236"/>
            <a:chExt cx="476564" cy="301542"/>
          </a:xfrm>
        </p:grpSpPr>
        <p:sp>
          <p:nvSpPr>
            <p:cNvPr id="51" name="Google Shape;51;p2"/>
            <p:cNvSpPr/>
            <p:nvPr/>
          </p:nvSpPr>
          <p:spPr>
            <a:xfrm>
              <a:off x="600471" y="2186525"/>
              <a:ext cx="457895" cy="282964"/>
            </a:xfrm>
            <a:custGeom>
              <a:avLst/>
              <a:gdLst/>
              <a:ahLst/>
              <a:cxnLst/>
              <a:rect l="l" t="t" r="r" b="b"/>
              <a:pathLst>
                <a:path w="10007" h="6184" extrusionOk="0">
                  <a:moveTo>
                    <a:pt x="4719" y="1"/>
                  </a:moveTo>
                  <a:lnTo>
                    <a:pt x="4393" y="41"/>
                  </a:lnTo>
                  <a:lnTo>
                    <a:pt x="4109" y="163"/>
                  </a:lnTo>
                  <a:lnTo>
                    <a:pt x="3824" y="285"/>
                  </a:lnTo>
                  <a:lnTo>
                    <a:pt x="3580" y="448"/>
                  </a:lnTo>
                  <a:lnTo>
                    <a:pt x="3336" y="651"/>
                  </a:lnTo>
                  <a:lnTo>
                    <a:pt x="3132" y="895"/>
                  </a:lnTo>
                  <a:lnTo>
                    <a:pt x="2970" y="1180"/>
                  </a:lnTo>
                  <a:lnTo>
                    <a:pt x="2848" y="1465"/>
                  </a:lnTo>
                  <a:lnTo>
                    <a:pt x="2766" y="1750"/>
                  </a:lnTo>
                  <a:lnTo>
                    <a:pt x="2685" y="2075"/>
                  </a:lnTo>
                  <a:lnTo>
                    <a:pt x="2644" y="2360"/>
                  </a:lnTo>
                  <a:lnTo>
                    <a:pt x="2644" y="2685"/>
                  </a:lnTo>
                  <a:lnTo>
                    <a:pt x="2685" y="3011"/>
                  </a:lnTo>
                  <a:lnTo>
                    <a:pt x="2441" y="2848"/>
                  </a:lnTo>
                  <a:lnTo>
                    <a:pt x="2197" y="2767"/>
                  </a:lnTo>
                  <a:lnTo>
                    <a:pt x="1953" y="2726"/>
                  </a:lnTo>
                  <a:lnTo>
                    <a:pt x="1709" y="2685"/>
                  </a:lnTo>
                  <a:lnTo>
                    <a:pt x="1424" y="2685"/>
                  </a:lnTo>
                  <a:lnTo>
                    <a:pt x="1180" y="2767"/>
                  </a:lnTo>
                  <a:lnTo>
                    <a:pt x="936" y="2848"/>
                  </a:lnTo>
                  <a:lnTo>
                    <a:pt x="692" y="2970"/>
                  </a:lnTo>
                  <a:lnTo>
                    <a:pt x="529" y="3092"/>
                  </a:lnTo>
                  <a:lnTo>
                    <a:pt x="407" y="3255"/>
                  </a:lnTo>
                  <a:lnTo>
                    <a:pt x="204" y="3539"/>
                  </a:lnTo>
                  <a:lnTo>
                    <a:pt x="41" y="3905"/>
                  </a:lnTo>
                  <a:lnTo>
                    <a:pt x="0" y="4312"/>
                  </a:lnTo>
                  <a:lnTo>
                    <a:pt x="0" y="4678"/>
                  </a:lnTo>
                  <a:lnTo>
                    <a:pt x="82" y="5044"/>
                  </a:lnTo>
                  <a:lnTo>
                    <a:pt x="244" y="5410"/>
                  </a:lnTo>
                  <a:lnTo>
                    <a:pt x="366" y="5532"/>
                  </a:lnTo>
                  <a:lnTo>
                    <a:pt x="529" y="5695"/>
                  </a:lnTo>
                  <a:lnTo>
                    <a:pt x="814" y="5899"/>
                  </a:lnTo>
                  <a:lnTo>
                    <a:pt x="1180" y="6021"/>
                  </a:lnTo>
                  <a:lnTo>
                    <a:pt x="1587" y="6102"/>
                  </a:lnTo>
                  <a:lnTo>
                    <a:pt x="1993" y="6183"/>
                  </a:lnTo>
                  <a:lnTo>
                    <a:pt x="3580" y="6183"/>
                  </a:lnTo>
                  <a:lnTo>
                    <a:pt x="4678" y="6143"/>
                  </a:lnTo>
                  <a:lnTo>
                    <a:pt x="5776" y="6102"/>
                  </a:lnTo>
                  <a:lnTo>
                    <a:pt x="6834" y="6021"/>
                  </a:lnTo>
                  <a:lnTo>
                    <a:pt x="7932" y="5939"/>
                  </a:lnTo>
                  <a:lnTo>
                    <a:pt x="8583" y="5817"/>
                  </a:lnTo>
                  <a:lnTo>
                    <a:pt x="8908" y="5736"/>
                  </a:lnTo>
                  <a:lnTo>
                    <a:pt x="9193" y="5614"/>
                  </a:lnTo>
                  <a:lnTo>
                    <a:pt x="9478" y="5451"/>
                  </a:lnTo>
                  <a:lnTo>
                    <a:pt x="9722" y="5288"/>
                  </a:lnTo>
                  <a:lnTo>
                    <a:pt x="9885" y="5044"/>
                  </a:lnTo>
                  <a:lnTo>
                    <a:pt x="9966" y="4760"/>
                  </a:lnTo>
                  <a:lnTo>
                    <a:pt x="10007" y="4556"/>
                  </a:lnTo>
                  <a:lnTo>
                    <a:pt x="10007" y="4353"/>
                  </a:lnTo>
                  <a:lnTo>
                    <a:pt x="9925" y="4150"/>
                  </a:lnTo>
                  <a:lnTo>
                    <a:pt x="9844" y="3987"/>
                  </a:lnTo>
                  <a:lnTo>
                    <a:pt x="9722" y="3783"/>
                  </a:lnTo>
                  <a:lnTo>
                    <a:pt x="9600" y="3661"/>
                  </a:lnTo>
                  <a:lnTo>
                    <a:pt x="9437" y="3539"/>
                  </a:lnTo>
                  <a:lnTo>
                    <a:pt x="9234" y="3417"/>
                  </a:lnTo>
                  <a:lnTo>
                    <a:pt x="9071" y="3377"/>
                  </a:lnTo>
                  <a:lnTo>
                    <a:pt x="8868" y="3336"/>
                  </a:lnTo>
                  <a:lnTo>
                    <a:pt x="8664" y="3295"/>
                  </a:lnTo>
                  <a:lnTo>
                    <a:pt x="8461" y="3336"/>
                  </a:lnTo>
                  <a:lnTo>
                    <a:pt x="8054" y="3417"/>
                  </a:lnTo>
                  <a:lnTo>
                    <a:pt x="7688" y="3621"/>
                  </a:lnTo>
                  <a:lnTo>
                    <a:pt x="7769" y="3458"/>
                  </a:lnTo>
                  <a:lnTo>
                    <a:pt x="7810" y="3336"/>
                  </a:lnTo>
                  <a:lnTo>
                    <a:pt x="7810" y="3011"/>
                  </a:lnTo>
                  <a:lnTo>
                    <a:pt x="7769" y="2726"/>
                  </a:lnTo>
                  <a:lnTo>
                    <a:pt x="7688" y="2563"/>
                  </a:lnTo>
                  <a:lnTo>
                    <a:pt x="7607" y="2441"/>
                  </a:lnTo>
                  <a:lnTo>
                    <a:pt x="7485" y="2360"/>
                  </a:lnTo>
                  <a:lnTo>
                    <a:pt x="7363" y="2278"/>
                  </a:lnTo>
                  <a:lnTo>
                    <a:pt x="7078" y="2156"/>
                  </a:lnTo>
                  <a:lnTo>
                    <a:pt x="6631" y="2156"/>
                  </a:lnTo>
                  <a:lnTo>
                    <a:pt x="6468" y="2197"/>
                  </a:lnTo>
                  <a:lnTo>
                    <a:pt x="6549" y="1912"/>
                  </a:lnTo>
                  <a:lnTo>
                    <a:pt x="6590" y="1628"/>
                  </a:lnTo>
                  <a:lnTo>
                    <a:pt x="6549" y="1302"/>
                  </a:lnTo>
                  <a:lnTo>
                    <a:pt x="6468" y="1017"/>
                  </a:lnTo>
                  <a:lnTo>
                    <a:pt x="6305" y="733"/>
                  </a:lnTo>
                  <a:lnTo>
                    <a:pt x="6102" y="489"/>
                  </a:lnTo>
                  <a:lnTo>
                    <a:pt x="5898" y="285"/>
                  </a:lnTo>
                  <a:lnTo>
                    <a:pt x="5614" y="123"/>
                  </a:lnTo>
                  <a:lnTo>
                    <a:pt x="5329" y="41"/>
                  </a:lnTo>
                  <a:lnTo>
                    <a:pt x="500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91136" y="2177236"/>
              <a:ext cx="476564" cy="301542"/>
            </a:xfrm>
            <a:custGeom>
              <a:avLst/>
              <a:gdLst/>
              <a:ahLst/>
              <a:cxnLst/>
              <a:rect l="l" t="t" r="r" b="b"/>
              <a:pathLst>
                <a:path w="10415" h="6590" extrusionOk="0">
                  <a:moveTo>
                    <a:pt x="5329" y="407"/>
                  </a:moveTo>
                  <a:lnTo>
                    <a:pt x="5533" y="448"/>
                  </a:lnTo>
                  <a:lnTo>
                    <a:pt x="5736" y="529"/>
                  </a:lnTo>
                  <a:lnTo>
                    <a:pt x="5899" y="610"/>
                  </a:lnTo>
                  <a:lnTo>
                    <a:pt x="6062" y="732"/>
                  </a:lnTo>
                  <a:lnTo>
                    <a:pt x="6224" y="854"/>
                  </a:lnTo>
                  <a:lnTo>
                    <a:pt x="6346" y="1017"/>
                  </a:lnTo>
                  <a:lnTo>
                    <a:pt x="6428" y="1180"/>
                  </a:lnTo>
                  <a:lnTo>
                    <a:pt x="6509" y="1383"/>
                  </a:lnTo>
                  <a:lnTo>
                    <a:pt x="6550" y="1546"/>
                  </a:lnTo>
                  <a:lnTo>
                    <a:pt x="6590" y="1749"/>
                  </a:lnTo>
                  <a:lnTo>
                    <a:pt x="6590" y="1953"/>
                  </a:lnTo>
                  <a:lnTo>
                    <a:pt x="6550" y="2115"/>
                  </a:lnTo>
                  <a:lnTo>
                    <a:pt x="6509" y="2319"/>
                  </a:lnTo>
                  <a:lnTo>
                    <a:pt x="6468" y="2441"/>
                  </a:lnTo>
                  <a:lnTo>
                    <a:pt x="6509" y="2522"/>
                  </a:lnTo>
                  <a:lnTo>
                    <a:pt x="6590" y="2603"/>
                  </a:lnTo>
                  <a:lnTo>
                    <a:pt x="6712" y="2603"/>
                  </a:lnTo>
                  <a:lnTo>
                    <a:pt x="6997" y="2563"/>
                  </a:lnTo>
                  <a:lnTo>
                    <a:pt x="7241" y="2563"/>
                  </a:lnTo>
                  <a:lnTo>
                    <a:pt x="7445" y="2644"/>
                  </a:lnTo>
                  <a:lnTo>
                    <a:pt x="7607" y="2807"/>
                  </a:lnTo>
                  <a:lnTo>
                    <a:pt x="7770" y="2970"/>
                  </a:lnTo>
                  <a:lnTo>
                    <a:pt x="7811" y="3214"/>
                  </a:lnTo>
                  <a:lnTo>
                    <a:pt x="7811" y="3458"/>
                  </a:lnTo>
                  <a:lnTo>
                    <a:pt x="7729" y="3702"/>
                  </a:lnTo>
                  <a:lnTo>
                    <a:pt x="7689" y="3783"/>
                  </a:lnTo>
                  <a:lnTo>
                    <a:pt x="7689" y="3824"/>
                  </a:lnTo>
                  <a:lnTo>
                    <a:pt x="7770" y="3946"/>
                  </a:lnTo>
                  <a:lnTo>
                    <a:pt x="7851" y="3986"/>
                  </a:lnTo>
                  <a:lnTo>
                    <a:pt x="7973" y="3986"/>
                  </a:lnTo>
                  <a:lnTo>
                    <a:pt x="8299" y="3824"/>
                  </a:lnTo>
                  <a:lnTo>
                    <a:pt x="8665" y="3742"/>
                  </a:lnTo>
                  <a:lnTo>
                    <a:pt x="9031" y="3702"/>
                  </a:lnTo>
                  <a:lnTo>
                    <a:pt x="9194" y="3742"/>
                  </a:lnTo>
                  <a:lnTo>
                    <a:pt x="9397" y="3824"/>
                  </a:lnTo>
                  <a:lnTo>
                    <a:pt x="9519" y="3905"/>
                  </a:lnTo>
                  <a:lnTo>
                    <a:pt x="9641" y="3986"/>
                  </a:lnTo>
                  <a:lnTo>
                    <a:pt x="9763" y="4108"/>
                  </a:lnTo>
                  <a:lnTo>
                    <a:pt x="9885" y="4271"/>
                  </a:lnTo>
                  <a:lnTo>
                    <a:pt x="9967" y="4393"/>
                  </a:lnTo>
                  <a:lnTo>
                    <a:pt x="10007" y="4556"/>
                  </a:lnTo>
                  <a:lnTo>
                    <a:pt x="10007" y="4719"/>
                  </a:lnTo>
                  <a:lnTo>
                    <a:pt x="10007" y="4922"/>
                  </a:lnTo>
                  <a:lnTo>
                    <a:pt x="9885" y="5166"/>
                  </a:lnTo>
                  <a:lnTo>
                    <a:pt x="9723" y="5369"/>
                  </a:lnTo>
                  <a:lnTo>
                    <a:pt x="9519" y="5573"/>
                  </a:lnTo>
                  <a:lnTo>
                    <a:pt x="9234" y="5695"/>
                  </a:lnTo>
                  <a:lnTo>
                    <a:pt x="8950" y="5776"/>
                  </a:lnTo>
                  <a:lnTo>
                    <a:pt x="8665" y="5858"/>
                  </a:lnTo>
                  <a:lnTo>
                    <a:pt x="8136" y="5939"/>
                  </a:lnTo>
                  <a:lnTo>
                    <a:pt x="6753" y="6061"/>
                  </a:lnTo>
                  <a:lnTo>
                    <a:pt x="5411" y="6142"/>
                  </a:lnTo>
                  <a:lnTo>
                    <a:pt x="4069" y="6183"/>
                  </a:lnTo>
                  <a:lnTo>
                    <a:pt x="2197" y="6183"/>
                  </a:lnTo>
                  <a:lnTo>
                    <a:pt x="1669" y="6102"/>
                  </a:lnTo>
                  <a:lnTo>
                    <a:pt x="1384" y="6020"/>
                  </a:lnTo>
                  <a:lnTo>
                    <a:pt x="1181" y="5939"/>
                  </a:lnTo>
                  <a:lnTo>
                    <a:pt x="936" y="5817"/>
                  </a:lnTo>
                  <a:lnTo>
                    <a:pt x="733" y="5654"/>
                  </a:lnTo>
                  <a:lnTo>
                    <a:pt x="611" y="5451"/>
                  </a:lnTo>
                  <a:lnTo>
                    <a:pt x="489" y="5247"/>
                  </a:lnTo>
                  <a:lnTo>
                    <a:pt x="408" y="5003"/>
                  </a:lnTo>
                  <a:lnTo>
                    <a:pt x="367" y="4800"/>
                  </a:lnTo>
                  <a:lnTo>
                    <a:pt x="367" y="4556"/>
                  </a:lnTo>
                  <a:lnTo>
                    <a:pt x="408" y="4312"/>
                  </a:lnTo>
                  <a:lnTo>
                    <a:pt x="489" y="4068"/>
                  </a:lnTo>
                  <a:lnTo>
                    <a:pt x="570" y="3864"/>
                  </a:lnTo>
                  <a:lnTo>
                    <a:pt x="733" y="3580"/>
                  </a:lnTo>
                  <a:lnTo>
                    <a:pt x="977" y="3376"/>
                  </a:lnTo>
                  <a:lnTo>
                    <a:pt x="1262" y="3214"/>
                  </a:lnTo>
                  <a:lnTo>
                    <a:pt x="1547" y="3132"/>
                  </a:lnTo>
                  <a:lnTo>
                    <a:pt x="1872" y="3092"/>
                  </a:lnTo>
                  <a:lnTo>
                    <a:pt x="2197" y="3132"/>
                  </a:lnTo>
                  <a:lnTo>
                    <a:pt x="2482" y="3214"/>
                  </a:lnTo>
                  <a:lnTo>
                    <a:pt x="2767" y="3376"/>
                  </a:lnTo>
                  <a:lnTo>
                    <a:pt x="2889" y="3417"/>
                  </a:lnTo>
                  <a:lnTo>
                    <a:pt x="2970" y="3376"/>
                  </a:lnTo>
                  <a:lnTo>
                    <a:pt x="3052" y="3295"/>
                  </a:lnTo>
                  <a:lnTo>
                    <a:pt x="3092" y="3214"/>
                  </a:lnTo>
                  <a:lnTo>
                    <a:pt x="3052" y="2766"/>
                  </a:lnTo>
                  <a:lnTo>
                    <a:pt x="3092" y="2319"/>
                  </a:lnTo>
                  <a:lnTo>
                    <a:pt x="3214" y="1871"/>
                  </a:lnTo>
                  <a:lnTo>
                    <a:pt x="3377" y="1465"/>
                  </a:lnTo>
                  <a:lnTo>
                    <a:pt x="3621" y="1098"/>
                  </a:lnTo>
                  <a:lnTo>
                    <a:pt x="3906" y="814"/>
                  </a:lnTo>
                  <a:lnTo>
                    <a:pt x="4109" y="692"/>
                  </a:lnTo>
                  <a:lnTo>
                    <a:pt x="4272" y="570"/>
                  </a:lnTo>
                  <a:lnTo>
                    <a:pt x="4516" y="488"/>
                  </a:lnTo>
                  <a:lnTo>
                    <a:pt x="4719" y="407"/>
                  </a:lnTo>
                  <a:close/>
                  <a:moveTo>
                    <a:pt x="4882" y="0"/>
                  </a:moveTo>
                  <a:lnTo>
                    <a:pt x="4597" y="41"/>
                  </a:lnTo>
                  <a:lnTo>
                    <a:pt x="4353" y="122"/>
                  </a:lnTo>
                  <a:lnTo>
                    <a:pt x="4069" y="244"/>
                  </a:lnTo>
                  <a:lnTo>
                    <a:pt x="3865" y="366"/>
                  </a:lnTo>
                  <a:lnTo>
                    <a:pt x="3621" y="529"/>
                  </a:lnTo>
                  <a:lnTo>
                    <a:pt x="3458" y="692"/>
                  </a:lnTo>
                  <a:lnTo>
                    <a:pt x="3296" y="895"/>
                  </a:lnTo>
                  <a:lnTo>
                    <a:pt x="3133" y="1098"/>
                  </a:lnTo>
                  <a:lnTo>
                    <a:pt x="3011" y="1342"/>
                  </a:lnTo>
                  <a:lnTo>
                    <a:pt x="2889" y="1587"/>
                  </a:lnTo>
                  <a:lnTo>
                    <a:pt x="2726" y="2115"/>
                  </a:lnTo>
                  <a:lnTo>
                    <a:pt x="2645" y="2644"/>
                  </a:lnTo>
                  <a:lnTo>
                    <a:pt x="2662" y="2878"/>
                  </a:lnTo>
                  <a:lnTo>
                    <a:pt x="2662" y="2878"/>
                  </a:lnTo>
                  <a:lnTo>
                    <a:pt x="2401" y="2766"/>
                  </a:lnTo>
                  <a:lnTo>
                    <a:pt x="2075" y="2685"/>
                  </a:lnTo>
                  <a:lnTo>
                    <a:pt x="1750" y="2685"/>
                  </a:lnTo>
                  <a:lnTo>
                    <a:pt x="1465" y="2725"/>
                  </a:lnTo>
                  <a:lnTo>
                    <a:pt x="1140" y="2847"/>
                  </a:lnTo>
                  <a:lnTo>
                    <a:pt x="855" y="2970"/>
                  </a:lnTo>
                  <a:lnTo>
                    <a:pt x="611" y="3173"/>
                  </a:lnTo>
                  <a:lnTo>
                    <a:pt x="408" y="3376"/>
                  </a:lnTo>
                  <a:lnTo>
                    <a:pt x="245" y="3580"/>
                  </a:lnTo>
                  <a:lnTo>
                    <a:pt x="123" y="3824"/>
                  </a:lnTo>
                  <a:lnTo>
                    <a:pt x="42" y="4068"/>
                  </a:lnTo>
                  <a:lnTo>
                    <a:pt x="1" y="4353"/>
                  </a:lnTo>
                  <a:lnTo>
                    <a:pt x="1" y="4637"/>
                  </a:lnTo>
                  <a:lnTo>
                    <a:pt x="1" y="4881"/>
                  </a:lnTo>
                  <a:lnTo>
                    <a:pt x="42" y="5166"/>
                  </a:lnTo>
                  <a:lnTo>
                    <a:pt x="164" y="5451"/>
                  </a:lnTo>
                  <a:lnTo>
                    <a:pt x="286" y="5695"/>
                  </a:lnTo>
                  <a:lnTo>
                    <a:pt x="448" y="5939"/>
                  </a:lnTo>
                  <a:lnTo>
                    <a:pt x="692" y="6102"/>
                  </a:lnTo>
                  <a:lnTo>
                    <a:pt x="896" y="6264"/>
                  </a:lnTo>
                  <a:lnTo>
                    <a:pt x="1181" y="6346"/>
                  </a:lnTo>
                  <a:lnTo>
                    <a:pt x="1425" y="6468"/>
                  </a:lnTo>
                  <a:lnTo>
                    <a:pt x="1709" y="6508"/>
                  </a:lnTo>
                  <a:lnTo>
                    <a:pt x="2319" y="6590"/>
                  </a:lnTo>
                  <a:lnTo>
                    <a:pt x="4109" y="6590"/>
                  </a:lnTo>
                  <a:lnTo>
                    <a:pt x="6102" y="6508"/>
                  </a:lnTo>
                  <a:lnTo>
                    <a:pt x="8136" y="6346"/>
                  </a:lnTo>
                  <a:lnTo>
                    <a:pt x="8502" y="6305"/>
                  </a:lnTo>
                  <a:lnTo>
                    <a:pt x="8868" y="6224"/>
                  </a:lnTo>
                  <a:lnTo>
                    <a:pt x="9234" y="6102"/>
                  </a:lnTo>
                  <a:lnTo>
                    <a:pt x="9600" y="5939"/>
                  </a:lnTo>
                  <a:lnTo>
                    <a:pt x="9926" y="5735"/>
                  </a:lnTo>
                  <a:lnTo>
                    <a:pt x="10048" y="5613"/>
                  </a:lnTo>
                  <a:lnTo>
                    <a:pt x="10170" y="5451"/>
                  </a:lnTo>
                  <a:lnTo>
                    <a:pt x="10292" y="5329"/>
                  </a:lnTo>
                  <a:lnTo>
                    <a:pt x="10333" y="5125"/>
                  </a:lnTo>
                  <a:lnTo>
                    <a:pt x="10414" y="4963"/>
                  </a:lnTo>
                  <a:lnTo>
                    <a:pt x="10414" y="4759"/>
                  </a:lnTo>
                  <a:lnTo>
                    <a:pt x="10414" y="4556"/>
                  </a:lnTo>
                  <a:lnTo>
                    <a:pt x="10333" y="4353"/>
                  </a:lnTo>
                  <a:lnTo>
                    <a:pt x="10292" y="4149"/>
                  </a:lnTo>
                  <a:lnTo>
                    <a:pt x="10170" y="3986"/>
                  </a:lnTo>
                  <a:lnTo>
                    <a:pt x="10048" y="3824"/>
                  </a:lnTo>
                  <a:lnTo>
                    <a:pt x="9885" y="3661"/>
                  </a:lnTo>
                  <a:lnTo>
                    <a:pt x="9723" y="3539"/>
                  </a:lnTo>
                  <a:lnTo>
                    <a:pt x="9560" y="3458"/>
                  </a:lnTo>
                  <a:lnTo>
                    <a:pt x="9356" y="3376"/>
                  </a:lnTo>
                  <a:lnTo>
                    <a:pt x="9112" y="3336"/>
                  </a:lnTo>
                  <a:lnTo>
                    <a:pt x="8868" y="3295"/>
                  </a:lnTo>
                  <a:lnTo>
                    <a:pt x="8665" y="3336"/>
                  </a:lnTo>
                  <a:lnTo>
                    <a:pt x="8421" y="3376"/>
                  </a:lnTo>
                  <a:lnTo>
                    <a:pt x="8218" y="3417"/>
                  </a:lnTo>
                  <a:lnTo>
                    <a:pt x="8209" y="3421"/>
                  </a:lnTo>
                  <a:lnTo>
                    <a:pt x="8218" y="3376"/>
                  </a:lnTo>
                  <a:lnTo>
                    <a:pt x="8218" y="3173"/>
                  </a:lnTo>
                  <a:lnTo>
                    <a:pt x="8177" y="3010"/>
                  </a:lnTo>
                  <a:lnTo>
                    <a:pt x="8136" y="2847"/>
                  </a:lnTo>
                  <a:lnTo>
                    <a:pt x="8055" y="2685"/>
                  </a:lnTo>
                  <a:lnTo>
                    <a:pt x="7933" y="2522"/>
                  </a:lnTo>
                  <a:lnTo>
                    <a:pt x="7811" y="2400"/>
                  </a:lnTo>
                  <a:lnTo>
                    <a:pt x="7648" y="2278"/>
                  </a:lnTo>
                  <a:lnTo>
                    <a:pt x="7485" y="2237"/>
                  </a:lnTo>
                  <a:lnTo>
                    <a:pt x="7323" y="2156"/>
                  </a:lnTo>
                  <a:lnTo>
                    <a:pt x="6940" y="2156"/>
                  </a:lnTo>
                  <a:lnTo>
                    <a:pt x="6957" y="2075"/>
                  </a:lnTo>
                  <a:lnTo>
                    <a:pt x="6997" y="1831"/>
                  </a:lnTo>
                  <a:lnTo>
                    <a:pt x="6957" y="1587"/>
                  </a:lnTo>
                  <a:lnTo>
                    <a:pt x="6916" y="1342"/>
                  </a:lnTo>
                  <a:lnTo>
                    <a:pt x="6835" y="1139"/>
                  </a:lnTo>
                  <a:lnTo>
                    <a:pt x="6753" y="936"/>
                  </a:lnTo>
                  <a:lnTo>
                    <a:pt x="6590" y="732"/>
                  </a:lnTo>
                  <a:lnTo>
                    <a:pt x="6428" y="529"/>
                  </a:lnTo>
                  <a:lnTo>
                    <a:pt x="6265" y="366"/>
                  </a:lnTo>
                  <a:lnTo>
                    <a:pt x="6062" y="244"/>
                  </a:lnTo>
                  <a:lnTo>
                    <a:pt x="5858" y="122"/>
                  </a:lnTo>
                  <a:lnTo>
                    <a:pt x="5614" y="41"/>
                  </a:lnTo>
                  <a:lnTo>
                    <a:pt x="537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53" name="Google Shape;53;p2"/>
          <p:cNvGrpSpPr/>
          <p:nvPr/>
        </p:nvGrpSpPr>
        <p:grpSpPr>
          <a:xfrm rot="10800000">
            <a:off x="7879939" y="4171104"/>
            <a:ext cx="1566948" cy="1148322"/>
            <a:chOff x="238125" y="896375"/>
            <a:chExt cx="635575" cy="465775"/>
          </a:xfrm>
        </p:grpSpPr>
        <p:sp>
          <p:nvSpPr>
            <p:cNvPr id="54" name="Google Shape;54;p2"/>
            <p:cNvSpPr/>
            <p:nvPr/>
          </p:nvSpPr>
          <p:spPr>
            <a:xfrm>
              <a:off x="258450" y="937050"/>
              <a:ext cx="615250" cy="425100"/>
            </a:xfrm>
            <a:custGeom>
              <a:avLst/>
              <a:gdLst/>
              <a:ahLst/>
              <a:cxnLst/>
              <a:rect l="l" t="t" r="r" b="b"/>
              <a:pathLst>
                <a:path w="24610" h="17004" extrusionOk="0">
                  <a:moveTo>
                    <a:pt x="24366" y="1"/>
                  </a:moveTo>
                  <a:lnTo>
                    <a:pt x="24325" y="41"/>
                  </a:lnTo>
                  <a:lnTo>
                    <a:pt x="19891" y="4394"/>
                  </a:lnTo>
                  <a:lnTo>
                    <a:pt x="15457" y="8705"/>
                  </a:lnTo>
                  <a:lnTo>
                    <a:pt x="14441" y="9682"/>
                  </a:lnTo>
                  <a:lnTo>
                    <a:pt x="13383" y="10658"/>
                  </a:lnTo>
                  <a:lnTo>
                    <a:pt x="12325" y="11593"/>
                  </a:lnTo>
                  <a:lnTo>
                    <a:pt x="11227" y="12488"/>
                  </a:lnTo>
                  <a:lnTo>
                    <a:pt x="10048" y="13342"/>
                  </a:lnTo>
                  <a:lnTo>
                    <a:pt x="8868" y="14115"/>
                  </a:lnTo>
                  <a:lnTo>
                    <a:pt x="8258" y="14481"/>
                  </a:lnTo>
                  <a:lnTo>
                    <a:pt x="7648" y="14807"/>
                  </a:lnTo>
                  <a:lnTo>
                    <a:pt x="6997" y="15132"/>
                  </a:lnTo>
                  <a:lnTo>
                    <a:pt x="6346" y="15417"/>
                  </a:lnTo>
                  <a:lnTo>
                    <a:pt x="5614" y="15702"/>
                  </a:lnTo>
                  <a:lnTo>
                    <a:pt x="4841" y="15986"/>
                  </a:lnTo>
                  <a:lnTo>
                    <a:pt x="4109" y="16190"/>
                  </a:lnTo>
                  <a:lnTo>
                    <a:pt x="3336" y="16352"/>
                  </a:lnTo>
                  <a:lnTo>
                    <a:pt x="2563" y="16515"/>
                  </a:lnTo>
                  <a:lnTo>
                    <a:pt x="1750" y="16597"/>
                  </a:lnTo>
                  <a:lnTo>
                    <a:pt x="977" y="16637"/>
                  </a:lnTo>
                  <a:lnTo>
                    <a:pt x="204" y="16597"/>
                  </a:lnTo>
                  <a:lnTo>
                    <a:pt x="123" y="16637"/>
                  </a:lnTo>
                  <a:lnTo>
                    <a:pt x="41" y="16678"/>
                  </a:lnTo>
                  <a:lnTo>
                    <a:pt x="1" y="16719"/>
                  </a:lnTo>
                  <a:lnTo>
                    <a:pt x="1" y="16800"/>
                  </a:lnTo>
                  <a:lnTo>
                    <a:pt x="1" y="16841"/>
                  </a:lnTo>
                  <a:lnTo>
                    <a:pt x="41" y="16922"/>
                  </a:lnTo>
                  <a:lnTo>
                    <a:pt x="123" y="16963"/>
                  </a:lnTo>
                  <a:lnTo>
                    <a:pt x="204" y="17003"/>
                  </a:lnTo>
                  <a:lnTo>
                    <a:pt x="895" y="17003"/>
                  </a:lnTo>
                  <a:lnTo>
                    <a:pt x="1587" y="16963"/>
                  </a:lnTo>
                  <a:lnTo>
                    <a:pt x="2319" y="16922"/>
                  </a:lnTo>
                  <a:lnTo>
                    <a:pt x="3011" y="16800"/>
                  </a:lnTo>
                  <a:lnTo>
                    <a:pt x="3661" y="16678"/>
                  </a:lnTo>
                  <a:lnTo>
                    <a:pt x="4353" y="16515"/>
                  </a:lnTo>
                  <a:lnTo>
                    <a:pt x="5044" y="16312"/>
                  </a:lnTo>
                  <a:lnTo>
                    <a:pt x="5695" y="16068"/>
                  </a:lnTo>
                  <a:lnTo>
                    <a:pt x="6346" y="15824"/>
                  </a:lnTo>
                  <a:lnTo>
                    <a:pt x="6997" y="15539"/>
                  </a:lnTo>
                  <a:lnTo>
                    <a:pt x="7648" y="15214"/>
                  </a:lnTo>
                  <a:lnTo>
                    <a:pt x="8258" y="14888"/>
                  </a:lnTo>
                  <a:lnTo>
                    <a:pt x="9478" y="14156"/>
                  </a:lnTo>
                  <a:lnTo>
                    <a:pt x="10617" y="13383"/>
                  </a:lnTo>
                  <a:lnTo>
                    <a:pt x="11797" y="12488"/>
                  </a:lnTo>
                  <a:lnTo>
                    <a:pt x="12895" y="11593"/>
                  </a:lnTo>
                  <a:lnTo>
                    <a:pt x="13993" y="10617"/>
                  </a:lnTo>
                  <a:lnTo>
                    <a:pt x="15051" y="9641"/>
                  </a:lnTo>
                  <a:lnTo>
                    <a:pt x="17247" y="7485"/>
                  </a:lnTo>
                  <a:lnTo>
                    <a:pt x="19444" y="5370"/>
                  </a:lnTo>
                  <a:lnTo>
                    <a:pt x="24569" y="326"/>
                  </a:lnTo>
                  <a:lnTo>
                    <a:pt x="24610" y="245"/>
                  </a:lnTo>
                  <a:lnTo>
                    <a:pt x="24610" y="163"/>
                  </a:lnTo>
                  <a:lnTo>
                    <a:pt x="24610" y="123"/>
                  </a:lnTo>
                  <a:lnTo>
                    <a:pt x="24569" y="82"/>
                  </a:lnTo>
                  <a:lnTo>
                    <a:pt x="24528" y="41"/>
                  </a:lnTo>
                  <a:lnTo>
                    <a:pt x="2444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238125" y="918750"/>
              <a:ext cx="596925" cy="409850"/>
            </a:xfrm>
            <a:custGeom>
              <a:avLst/>
              <a:gdLst/>
              <a:ahLst/>
              <a:cxnLst/>
              <a:rect l="l" t="t" r="r" b="b"/>
              <a:pathLst>
                <a:path w="23877" h="16394" extrusionOk="0">
                  <a:moveTo>
                    <a:pt x="23714" y="1"/>
                  </a:moveTo>
                  <a:lnTo>
                    <a:pt x="23633" y="41"/>
                  </a:lnTo>
                  <a:lnTo>
                    <a:pt x="23592" y="82"/>
                  </a:lnTo>
                  <a:lnTo>
                    <a:pt x="22697" y="1139"/>
                  </a:lnTo>
                  <a:lnTo>
                    <a:pt x="21762" y="2197"/>
                  </a:lnTo>
                  <a:lnTo>
                    <a:pt x="20786" y="3214"/>
                  </a:lnTo>
                  <a:lnTo>
                    <a:pt x="19809" y="4231"/>
                  </a:lnTo>
                  <a:lnTo>
                    <a:pt x="18792" y="5166"/>
                  </a:lnTo>
                  <a:lnTo>
                    <a:pt x="17775" y="6143"/>
                  </a:lnTo>
                  <a:lnTo>
                    <a:pt x="16718" y="7038"/>
                  </a:lnTo>
                  <a:lnTo>
                    <a:pt x="15620" y="7892"/>
                  </a:lnTo>
                  <a:lnTo>
                    <a:pt x="14481" y="8746"/>
                  </a:lnTo>
                  <a:lnTo>
                    <a:pt x="13342" y="9559"/>
                  </a:lnTo>
                  <a:lnTo>
                    <a:pt x="12162" y="10332"/>
                  </a:lnTo>
                  <a:lnTo>
                    <a:pt x="10983" y="11105"/>
                  </a:lnTo>
                  <a:lnTo>
                    <a:pt x="9762" y="11797"/>
                  </a:lnTo>
                  <a:lnTo>
                    <a:pt x="8542" y="12488"/>
                  </a:lnTo>
                  <a:lnTo>
                    <a:pt x="7322" y="13139"/>
                  </a:lnTo>
                  <a:lnTo>
                    <a:pt x="6061" y="13749"/>
                  </a:lnTo>
                  <a:lnTo>
                    <a:pt x="4596" y="14400"/>
                  </a:lnTo>
                  <a:lnTo>
                    <a:pt x="3132" y="14969"/>
                  </a:lnTo>
                  <a:lnTo>
                    <a:pt x="1627" y="15539"/>
                  </a:lnTo>
                  <a:lnTo>
                    <a:pt x="122" y="16027"/>
                  </a:lnTo>
                  <a:lnTo>
                    <a:pt x="81" y="16068"/>
                  </a:lnTo>
                  <a:lnTo>
                    <a:pt x="0" y="16108"/>
                  </a:lnTo>
                  <a:lnTo>
                    <a:pt x="0" y="16190"/>
                  </a:lnTo>
                  <a:lnTo>
                    <a:pt x="0" y="16271"/>
                  </a:lnTo>
                  <a:lnTo>
                    <a:pt x="41" y="16312"/>
                  </a:lnTo>
                  <a:lnTo>
                    <a:pt x="81" y="16393"/>
                  </a:lnTo>
                  <a:lnTo>
                    <a:pt x="244" y="16393"/>
                  </a:lnTo>
                  <a:lnTo>
                    <a:pt x="1586" y="15946"/>
                  </a:lnTo>
                  <a:lnTo>
                    <a:pt x="2888" y="15457"/>
                  </a:lnTo>
                  <a:lnTo>
                    <a:pt x="4230" y="14929"/>
                  </a:lnTo>
                  <a:lnTo>
                    <a:pt x="5532" y="14400"/>
                  </a:lnTo>
                  <a:lnTo>
                    <a:pt x="6793" y="13790"/>
                  </a:lnTo>
                  <a:lnTo>
                    <a:pt x="8095" y="13180"/>
                  </a:lnTo>
                  <a:lnTo>
                    <a:pt x="9315" y="12488"/>
                  </a:lnTo>
                  <a:lnTo>
                    <a:pt x="10535" y="11797"/>
                  </a:lnTo>
                  <a:lnTo>
                    <a:pt x="11755" y="11064"/>
                  </a:lnTo>
                  <a:lnTo>
                    <a:pt x="12935" y="10292"/>
                  </a:lnTo>
                  <a:lnTo>
                    <a:pt x="14074" y="9478"/>
                  </a:lnTo>
                  <a:lnTo>
                    <a:pt x="15213" y="8665"/>
                  </a:lnTo>
                  <a:lnTo>
                    <a:pt x="16352" y="7810"/>
                  </a:lnTo>
                  <a:lnTo>
                    <a:pt x="17409" y="6915"/>
                  </a:lnTo>
                  <a:lnTo>
                    <a:pt x="18467" y="5980"/>
                  </a:lnTo>
                  <a:lnTo>
                    <a:pt x="19525" y="5044"/>
                  </a:lnTo>
                  <a:lnTo>
                    <a:pt x="20663" y="3905"/>
                  </a:lnTo>
                  <a:lnTo>
                    <a:pt x="21762" y="2767"/>
                  </a:lnTo>
                  <a:lnTo>
                    <a:pt x="22819" y="1546"/>
                  </a:lnTo>
                  <a:lnTo>
                    <a:pt x="23836" y="326"/>
                  </a:lnTo>
                  <a:lnTo>
                    <a:pt x="23877" y="285"/>
                  </a:lnTo>
                  <a:lnTo>
                    <a:pt x="23877" y="204"/>
                  </a:lnTo>
                  <a:lnTo>
                    <a:pt x="23836" y="82"/>
                  </a:lnTo>
                  <a:lnTo>
                    <a:pt x="23755" y="41"/>
                  </a:lnTo>
                  <a:lnTo>
                    <a:pt x="237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61500" y="916725"/>
              <a:ext cx="477975" cy="336600"/>
            </a:xfrm>
            <a:custGeom>
              <a:avLst/>
              <a:gdLst/>
              <a:ahLst/>
              <a:cxnLst/>
              <a:rect l="l" t="t" r="r" b="b"/>
              <a:pathLst>
                <a:path w="19119" h="13464" extrusionOk="0">
                  <a:moveTo>
                    <a:pt x="18915" y="0"/>
                  </a:moveTo>
                  <a:lnTo>
                    <a:pt x="18834" y="41"/>
                  </a:lnTo>
                  <a:lnTo>
                    <a:pt x="18793" y="82"/>
                  </a:lnTo>
                  <a:lnTo>
                    <a:pt x="18101" y="1017"/>
                  </a:lnTo>
                  <a:lnTo>
                    <a:pt x="17410" y="1912"/>
                  </a:lnTo>
                  <a:lnTo>
                    <a:pt x="16678" y="2766"/>
                  </a:lnTo>
                  <a:lnTo>
                    <a:pt x="15946" y="3620"/>
                  </a:lnTo>
                  <a:lnTo>
                    <a:pt x="15132" y="4434"/>
                  </a:lnTo>
                  <a:lnTo>
                    <a:pt x="14319" y="5247"/>
                  </a:lnTo>
                  <a:lnTo>
                    <a:pt x="13505" y="5980"/>
                  </a:lnTo>
                  <a:lnTo>
                    <a:pt x="12610" y="6712"/>
                  </a:lnTo>
                  <a:lnTo>
                    <a:pt x="11756" y="7403"/>
                  </a:lnTo>
                  <a:lnTo>
                    <a:pt x="10820" y="8095"/>
                  </a:lnTo>
                  <a:lnTo>
                    <a:pt x="9885" y="8746"/>
                  </a:lnTo>
                  <a:lnTo>
                    <a:pt x="8949" y="9315"/>
                  </a:lnTo>
                  <a:lnTo>
                    <a:pt x="7973" y="9925"/>
                  </a:lnTo>
                  <a:lnTo>
                    <a:pt x="6997" y="10454"/>
                  </a:lnTo>
                  <a:lnTo>
                    <a:pt x="5980" y="10942"/>
                  </a:lnTo>
                  <a:lnTo>
                    <a:pt x="4963" y="11430"/>
                  </a:lnTo>
                  <a:lnTo>
                    <a:pt x="3783" y="11918"/>
                  </a:lnTo>
                  <a:lnTo>
                    <a:pt x="2563" y="12366"/>
                  </a:lnTo>
                  <a:lnTo>
                    <a:pt x="1343" y="12772"/>
                  </a:lnTo>
                  <a:lnTo>
                    <a:pt x="123" y="13098"/>
                  </a:lnTo>
                  <a:lnTo>
                    <a:pt x="41" y="13139"/>
                  </a:lnTo>
                  <a:lnTo>
                    <a:pt x="1" y="13220"/>
                  </a:lnTo>
                  <a:lnTo>
                    <a:pt x="1" y="13261"/>
                  </a:lnTo>
                  <a:lnTo>
                    <a:pt x="1" y="13342"/>
                  </a:lnTo>
                  <a:lnTo>
                    <a:pt x="41" y="13383"/>
                  </a:lnTo>
                  <a:lnTo>
                    <a:pt x="82" y="13464"/>
                  </a:lnTo>
                  <a:lnTo>
                    <a:pt x="245" y="13464"/>
                  </a:lnTo>
                  <a:lnTo>
                    <a:pt x="1343" y="13179"/>
                  </a:lnTo>
                  <a:lnTo>
                    <a:pt x="2400" y="12813"/>
                  </a:lnTo>
                  <a:lnTo>
                    <a:pt x="3499" y="12406"/>
                  </a:lnTo>
                  <a:lnTo>
                    <a:pt x="4556" y="12000"/>
                  </a:lnTo>
                  <a:lnTo>
                    <a:pt x="5614" y="11552"/>
                  </a:lnTo>
                  <a:lnTo>
                    <a:pt x="6631" y="11023"/>
                  </a:lnTo>
                  <a:lnTo>
                    <a:pt x="7648" y="10495"/>
                  </a:lnTo>
                  <a:lnTo>
                    <a:pt x="8665" y="9925"/>
                  </a:lnTo>
                  <a:lnTo>
                    <a:pt x="9641" y="9356"/>
                  </a:lnTo>
                  <a:lnTo>
                    <a:pt x="10576" y="8705"/>
                  </a:lnTo>
                  <a:lnTo>
                    <a:pt x="11512" y="8054"/>
                  </a:lnTo>
                  <a:lnTo>
                    <a:pt x="12447" y="7363"/>
                  </a:lnTo>
                  <a:lnTo>
                    <a:pt x="13342" y="6630"/>
                  </a:lnTo>
                  <a:lnTo>
                    <a:pt x="14197" y="5858"/>
                  </a:lnTo>
                  <a:lnTo>
                    <a:pt x="15010" y="5085"/>
                  </a:lnTo>
                  <a:lnTo>
                    <a:pt x="15824" y="4271"/>
                  </a:lnTo>
                  <a:lnTo>
                    <a:pt x="16718" y="3295"/>
                  </a:lnTo>
                  <a:lnTo>
                    <a:pt x="17532" y="2319"/>
                  </a:lnTo>
                  <a:lnTo>
                    <a:pt x="18345" y="1302"/>
                  </a:lnTo>
                  <a:lnTo>
                    <a:pt x="19078" y="285"/>
                  </a:lnTo>
                  <a:lnTo>
                    <a:pt x="19118" y="204"/>
                  </a:lnTo>
                  <a:lnTo>
                    <a:pt x="19118" y="122"/>
                  </a:lnTo>
                  <a:lnTo>
                    <a:pt x="19078" y="82"/>
                  </a:lnTo>
                  <a:lnTo>
                    <a:pt x="19037" y="41"/>
                  </a:lnTo>
                  <a:lnTo>
                    <a:pt x="189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77775" y="921800"/>
              <a:ext cx="404750" cy="281700"/>
            </a:xfrm>
            <a:custGeom>
              <a:avLst/>
              <a:gdLst/>
              <a:ahLst/>
              <a:cxnLst/>
              <a:rect l="l" t="t" r="r" b="b"/>
              <a:pathLst>
                <a:path w="16190" h="11268" extrusionOk="0">
                  <a:moveTo>
                    <a:pt x="15945" y="1"/>
                  </a:moveTo>
                  <a:lnTo>
                    <a:pt x="15864" y="41"/>
                  </a:lnTo>
                  <a:lnTo>
                    <a:pt x="12895" y="2319"/>
                  </a:lnTo>
                  <a:lnTo>
                    <a:pt x="9844" y="4516"/>
                  </a:lnTo>
                  <a:lnTo>
                    <a:pt x="6793" y="6631"/>
                  </a:lnTo>
                  <a:lnTo>
                    <a:pt x="3661" y="8705"/>
                  </a:lnTo>
                  <a:lnTo>
                    <a:pt x="1871" y="9804"/>
                  </a:lnTo>
                  <a:lnTo>
                    <a:pt x="82" y="10942"/>
                  </a:lnTo>
                  <a:lnTo>
                    <a:pt x="41" y="10983"/>
                  </a:lnTo>
                  <a:lnTo>
                    <a:pt x="0" y="11064"/>
                  </a:lnTo>
                  <a:lnTo>
                    <a:pt x="0" y="11105"/>
                  </a:lnTo>
                  <a:lnTo>
                    <a:pt x="41" y="11186"/>
                  </a:lnTo>
                  <a:lnTo>
                    <a:pt x="82" y="11227"/>
                  </a:lnTo>
                  <a:lnTo>
                    <a:pt x="122" y="11268"/>
                  </a:lnTo>
                  <a:lnTo>
                    <a:pt x="285" y="11268"/>
                  </a:lnTo>
                  <a:lnTo>
                    <a:pt x="3458" y="9275"/>
                  </a:lnTo>
                  <a:lnTo>
                    <a:pt x="6631" y="7200"/>
                  </a:lnTo>
                  <a:lnTo>
                    <a:pt x="9722" y="5044"/>
                  </a:lnTo>
                  <a:lnTo>
                    <a:pt x="12773" y="2848"/>
                  </a:lnTo>
                  <a:lnTo>
                    <a:pt x="14440" y="1587"/>
                  </a:lnTo>
                  <a:lnTo>
                    <a:pt x="16108" y="326"/>
                  </a:lnTo>
                  <a:lnTo>
                    <a:pt x="16149" y="245"/>
                  </a:lnTo>
                  <a:lnTo>
                    <a:pt x="16189" y="204"/>
                  </a:lnTo>
                  <a:lnTo>
                    <a:pt x="16149" y="123"/>
                  </a:lnTo>
                  <a:lnTo>
                    <a:pt x="16108" y="82"/>
                  </a:lnTo>
                  <a:lnTo>
                    <a:pt x="159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29625" y="896375"/>
              <a:ext cx="264425" cy="187150"/>
            </a:xfrm>
            <a:custGeom>
              <a:avLst/>
              <a:gdLst/>
              <a:ahLst/>
              <a:cxnLst/>
              <a:rect l="l" t="t" r="r" b="b"/>
              <a:pathLst>
                <a:path w="10577" h="7486" extrusionOk="0">
                  <a:moveTo>
                    <a:pt x="7038" y="1"/>
                  </a:moveTo>
                  <a:lnTo>
                    <a:pt x="6956" y="41"/>
                  </a:lnTo>
                  <a:lnTo>
                    <a:pt x="5940" y="651"/>
                  </a:lnTo>
                  <a:lnTo>
                    <a:pt x="4963" y="1262"/>
                  </a:lnTo>
                  <a:lnTo>
                    <a:pt x="4028" y="1953"/>
                  </a:lnTo>
                  <a:lnTo>
                    <a:pt x="3133" y="2645"/>
                  </a:lnTo>
                  <a:lnTo>
                    <a:pt x="2197" y="3417"/>
                  </a:lnTo>
                  <a:lnTo>
                    <a:pt x="1343" y="4231"/>
                  </a:lnTo>
                  <a:lnTo>
                    <a:pt x="936" y="4597"/>
                  </a:lnTo>
                  <a:lnTo>
                    <a:pt x="570" y="5004"/>
                  </a:lnTo>
                  <a:lnTo>
                    <a:pt x="408" y="5207"/>
                  </a:lnTo>
                  <a:lnTo>
                    <a:pt x="286" y="5451"/>
                  </a:lnTo>
                  <a:lnTo>
                    <a:pt x="164" y="5655"/>
                  </a:lnTo>
                  <a:lnTo>
                    <a:pt x="82" y="5899"/>
                  </a:lnTo>
                  <a:lnTo>
                    <a:pt x="42" y="6143"/>
                  </a:lnTo>
                  <a:lnTo>
                    <a:pt x="1" y="6346"/>
                  </a:lnTo>
                  <a:lnTo>
                    <a:pt x="42" y="6550"/>
                  </a:lnTo>
                  <a:lnTo>
                    <a:pt x="82" y="6753"/>
                  </a:lnTo>
                  <a:lnTo>
                    <a:pt x="164" y="6956"/>
                  </a:lnTo>
                  <a:lnTo>
                    <a:pt x="286" y="7119"/>
                  </a:lnTo>
                  <a:lnTo>
                    <a:pt x="448" y="7282"/>
                  </a:lnTo>
                  <a:lnTo>
                    <a:pt x="652" y="7404"/>
                  </a:lnTo>
                  <a:lnTo>
                    <a:pt x="896" y="7485"/>
                  </a:lnTo>
                  <a:lnTo>
                    <a:pt x="1140" y="7485"/>
                  </a:lnTo>
                  <a:lnTo>
                    <a:pt x="1384" y="7444"/>
                  </a:lnTo>
                  <a:lnTo>
                    <a:pt x="1669" y="7404"/>
                  </a:lnTo>
                  <a:lnTo>
                    <a:pt x="2157" y="7160"/>
                  </a:lnTo>
                  <a:lnTo>
                    <a:pt x="2604" y="6916"/>
                  </a:lnTo>
                  <a:lnTo>
                    <a:pt x="3621" y="6346"/>
                  </a:lnTo>
                  <a:lnTo>
                    <a:pt x="4638" y="5777"/>
                  </a:lnTo>
                  <a:lnTo>
                    <a:pt x="5614" y="5126"/>
                  </a:lnTo>
                  <a:lnTo>
                    <a:pt x="6550" y="4475"/>
                  </a:lnTo>
                  <a:lnTo>
                    <a:pt x="7607" y="3662"/>
                  </a:lnTo>
                  <a:lnTo>
                    <a:pt x="8584" y="2848"/>
                  </a:lnTo>
                  <a:lnTo>
                    <a:pt x="9600" y="1953"/>
                  </a:lnTo>
                  <a:lnTo>
                    <a:pt x="10536" y="1058"/>
                  </a:lnTo>
                  <a:lnTo>
                    <a:pt x="10577" y="977"/>
                  </a:lnTo>
                  <a:lnTo>
                    <a:pt x="10577" y="936"/>
                  </a:lnTo>
                  <a:lnTo>
                    <a:pt x="10577" y="855"/>
                  </a:lnTo>
                  <a:lnTo>
                    <a:pt x="10536" y="814"/>
                  </a:lnTo>
                  <a:lnTo>
                    <a:pt x="10455" y="774"/>
                  </a:lnTo>
                  <a:lnTo>
                    <a:pt x="10414" y="733"/>
                  </a:lnTo>
                  <a:lnTo>
                    <a:pt x="10333" y="774"/>
                  </a:lnTo>
                  <a:lnTo>
                    <a:pt x="10251" y="814"/>
                  </a:lnTo>
                  <a:lnTo>
                    <a:pt x="9478" y="1546"/>
                  </a:lnTo>
                  <a:lnTo>
                    <a:pt x="8706" y="2238"/>
                  </a:lnTo>
                  <a:lnTo>
                    <a:pt x="7892" y="2929"/>
                  </a:lnTo>
                  <a:lnTo>
                    <a:pt x="7079" y="3621"/>
                  </a:lnTo>
                  <a:lnTo>
                    <a:pt x="6224" y="4231"/>
                  </a:lnTo>
                  <a:lnTo>
                    <a:pt x="5329" y="4841"/>
                  </a:lnTo>
                  <a:lnTo>
                    <a:pt x="4435" y="5451"/>
                  </a:lnTo>
                  <a:lnTo>
                    <a:pt x="3540" y="5980"/>
                  </a:lnTo>
                  <a:lnTo>
                    <a:pt x="2604" y="6550"/>
                  </a:lnTo>
                  <a:lnTo>
                    <a:pt x="2116" y="6794"/>
                  </a:lnTo>
                  <a:lnTo>
                    <a:pt x="1628" y="6997"/>
                  </a:lnTo>
                  <a:lnTo>
                    <a:pt x="1384" y="7078"/>
                  </a:lnTo>
                  <a:lnTo>
                    <a:pt x="1140" y="7119"/>
                  </a:lnTo>
                  <a:lnTo>
                    <a:pt x="855" y="7078"/>
                  </a:lnTo>
                  <a:lnTo>
                    <a:pt x="733" y="7038"/>
                  </a:lnTo>
                  <a:lnTo>
                    <a:pt x="652" y="6956"/>
                  </a:lnTo>
                  <a:lnTo>
                    <a:pt x="489" y="6794"/>
                  </a:lnTo>
                  <a:lnTo>
                    <a:pt x="408" y="6590"/>
                  </a:lnTo>
                  <a:lnTo>
                    <a:pt x="408" y="6387"/>
                  </a:lnTo>
                  <a:lnTo>
                    <a:pt x="408" y="6183"/>
                  </a:lnTo>
                  <a:lnTo>
                    <a:pt x="448" y="5939"/>
                  </a:lnTo>
                  <a:lnTo>
                    <a:pt x="530" y="5695"/>
                  </a:lnTo>
                  <a:lnTo>
                    <a:pt x="652" y="5492"/>
                  </a:lnTo>
                  <a:lnTo>
                    <a:pt x="814" y="5289"/>
                  </a:lnTo>
                  <a:lnTo>
                    <a:pt x="1180" y="4882"/>
                  </a:lnTo>
                  <a:lnTo>
                    <a:pt x="1547" y="4556"/>
                  </a:lnTo>
                  <a:lnTo>
                    <a:pt x="2319" y="3824"/>
                  </a:lnTo>
                  <a:lnTo>
                    <a:pt x="3133" y="3133"/>
                  </a:lnTo>
                  <a:lnTo>
                    <a:pt x="4068" y="2360"/>
                  </a:lnTo>
                  <a:lnTo>
                    <a:pt x="5085" y="1668"/>
                  </a:lnTo>
                  <a:lnTo>
                    <a:pt x="6102" y="977"/>
                  </a:lnTo>
                  <a:lnTo>
                    <a:pt x="7160" y="367"/>
                  </a:lnTo>
                  <a:lnTo>
                    <a:pt x="7201" y="326"/>
                  </a:lnTo>
                  <a:lnTo>
                    <a:pt x="7241" y="245"/>
                  </a:lnTo>
                  <a:lnTo>
                    <a:pt x="7241" y="163"/>
                  </a:lnTo>
                  <a:lnTo>
                    <a:pt x="7201" y="123"/>
                  </a:lnTo>
                  <a:lnTo>
                    <a:pt x="7160" y="82"/>
                  </a:lnTo>
                  <a:lnTo>
                    <a:pt x="7119" y="41"/>
                  </a:lnTo>
                  <a:lnTo>
                    <a:pt x="70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59" name="Google Shape;59;p2"/>
          <p:cNvSpPr/>
          <p:nvPr/>
        </p:nvSpPr>
        <p:spPr>
          <a:xfrm>
            <a:off x="444780" y="447067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0" name="Google Shape;60;p2"/>
          <p:cNvSpPr/>
          <p:nvPr/>
        </p:nvSpPr>
        <p:spPr>
          <a:xfrm>
            <a:off x="2581990" y="4739781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1" name="Google Shape;61;p2"/>
          <p:cNvSpPr/>
          <p:nvPr/>
        </p:nvSpPr>
        <p:spPr>
          <a:xfrm>
            <a:off x="1542481" y="52334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180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21" y="1831"/>
                </a:lnTo>
                <a:lnTo>
                  <a:pt x="1384" y="1750"/>
                </a:lnTo>
                <a:lnTo>
                  <a:pt x="1506" y="1668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36"/>
                </a:lnTo>
                <a:lnTo>
                  <a:pt x="1831" y="774"/>
                </a:lnTo>
                <a:lnTo>
                  <a:pt x="1791" y="611"/>
                </a:lnTo>
                <a:lnTo>
                  <a:pt x="1750" y="489"/>
                </a:lnTo>
                <a:lnTo>
                  <a:pt x="1628" y="367"/>
                </a:lnTo>
                <a:lnTo>
                  <a:pt x="1547" y="245"/>
                </a:lnTo>
                <a:lnTo>
                  <a:pt x="126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62" name="Google Shape;62;p2"/>
          <p:cNvGrpSpPr/>
          <p:nvPr/>
        </p:nvGrpSpPr>
        <p:grpSpPr>
          <a:xfrm>
            <a:off x="4563981" y="3034877"/>
            <a:ext cx="307124" cy="305294"/>
            <a:chOff x="1026043" y="1162815"/>
            <a:chExt cx="307124" cy="305294"/>
          </a:xfrm>
        </p:grpSpPr>
        <p:sp>
          <p:nvSpPr>
            <p:cNvPr id="63" name="Google Shape;63;p2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742" name="Google Shape;742;p21"/>
          <p:cNvSpPr txBox="1">
            <a:spLocks noGrp="1"/>
          </p:cNvSpPr>
          <p:nvPr>
            <p:ph type="title" idx="2"/>
          </p:nvPr>
        </p:nvSpPr>
        <p:spPr>
          <a:xfrm>
            <a:off x="1101178" y="1877332"/>
            <a:ext cx="1986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43" name="Google Shape;743;p21"/>
          <p:cNvSpPr txBox="1">
            <a:spLocks noGrp="1"/>
          </p:cNvSpPr>
          <p:nvPr>
            <p:ph type="subTitle" idx="1"/>
          </p:nvPr>
        </p:nvSpPr>
        <p:spPr>
          <a:xfrm>
            <a:off x="1101178" y="2306086"/>
            <a:ext cx="1986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4" name="Google Shape;744;p21"/>
          <p:cNvSpPr txBox="1">
            <a:spLocks noGrp="1"/>
          </p:cNvSpPr>
          <p:nvPr>
            <p:ph type="title" idx="3"/>
          </p:nvPr>
        </p:nvSpPr>
        <p:spPr>
          <a:xfrm>
            <a:off x="3390901" y="1877332"/>
            <a:ext cx="2362201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45" name="Google Shape;745;p21"/>
          <p:cNvSpPr txBox="1">
            <a:spLocks noGrp="1"/>
          </p:cNvSpPr>
          <p:nvPr>
            <p:ph type="subTitle" idx="4"/>
          </p:nvPr>
        </p:nvSpPr>
        <p:spPr>
          <a:xfrm>
            <a:off x="3474177" y="2306084"/>
            <a:ext cx="2195401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6" name="Google Shape;746;p21"/>
          <p:cNvSpPr txBox="1">
            <a:spLocks noGrp="1"/>
          </p:cNvSpPr>
          <p:nvPr>
            <p:ph type="title" idx="5"/>
          </p:nvPr>
        </p:nvSpPr>
        <p:spPr>
          <a:xfrm>
            <a:off x="1101178" y="3615531"/>
            <a:ext cx="1986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47" name="Google Shape;747;p21"/>
          <p:cNvSpPr txBox="1">
            <a:spLocks noGrp="1"/>
          </p:cNvSpPr>
          <p:nvPr>
            <p:ph type="subTitle" idx="6"/>
          </p:nvPr>
        </p:nvSpPr>
        <p:spPr>
          <a:xfrm>
            <a:off x="1101178" y="4044287"/>
            <a:ext cx="1986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8" name="Google Shape;748;p21"/>
          <p:cNvSpPr txBox="1">
            <a:spLocks noGrp="1"/>
          </p:cNvSpPr>
          <p:nvPr>
            <p:ph type="title" idx="7"/>
          </p:nvPr>
        </p:nvSpPr>
        <p:spPr>
          <a:xfrm>
            <a:off x="3474177" y="3615524"/>
            <a:ext cx="2195401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49" name="Google Shape;749;p21"/>
          <p:cNvSpPr txBox="1">
            <a:spLocks noGrp="1"/>
          </p:cNvSpPr>
          <p:nvPr>
            <p:ph type="subTitle" idx="8"/>
          </p:nvPr>
        </p:nvSpPr>
        <p:spPr>
          <a:xfrm>
            <a:off x="3474177" y="4044278"/>
            <a:ext cx="2195401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0" name="Google Shape;750;p21"/>
          <p:cNvSpPr txBox="1">
            <a:spLocks noGrp="1"/>
          </p:cNvSpPr>
          <p:nvPr>
            <p:ph type="title" idx="9"/>
          </p:nvPr>
        </p:nvSpPr>
        <p:spPr>
          <a:xfrm>
            <a:off x="6023950" y="1877332"/>
            <a:ext cx="2050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51" name="Google Shape;751;p21"/>
          <p:cNvSpPr txBox="1">
            <a:spLocks noGrp="1"/>
          </p:cNvSpPr>
          <p:nvPr>
            <p:ph type="subTitle" idx="13"/>
          </p:nvPr>
        </p:nvSpPr>
        <p:spPr>
          <a:xfrm>
            <a:off x="6056730" y="2306086"/>
            <a:ext cx="1986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2" name="Google Shape;752;p21"/>
          <p:cNvSpPr txBox="1">
            <a:spLocks noGrp="1"/>
          </p:cNvSpPr>
          <p:nvPr>
            <p:ph type="title" idx="14"/>
          </p:nvPr>
        </p:nvSpPr>
        <p:spPr>
          <a:xfrm>
            <a:off x="6056730" y="3615531"/>
            <a:ext cx="1986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53" name="Google Shape;753;p21"/>
          <p:cNvSpPr txBox="1">
            <a:spLocks noGrp="1"/>
          </p:cNvSpPr>
          <p:nvPr>
            <p:ph type="subTitle" idx="15"/>
          </p:nvPr>
        </p:nvSpPr>
        <p:spPr>
          <a:xfrm>
            <a:off x="6056730" y="4044287"/>
            <a:ext cx="1986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4" name="Google Shape;754;p21"/>
          <p:cNvSpPr/>
          <p:nvPr/>
        </p:nvSpPr>
        <p:spPr>
          <a:xfrm flipH="1">
            <a:off x="7851628" y="4251062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755" name="Google Shape;755;p21"/>
          <p:cNvSpPr/>
          <p:nvPr/>
        </p:nvSpPr>
        <p:spPr>
          <a:xfrm flipH="1">
            <a:off x="-2479322" y="-1234000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756" name="Google Shape;756;p21"/>
          <p:cNvGrpSpPr/>
          <p:nvPr/>
        </p:nvGrpSpPr>
        <p:grpSpPr>
          <a:xfrm rot="-2699931" flipH="1">
            <a:off x="-718502" y="3871142"/>
            <a:ext cx="1340695" cy="1721696"/>
            <a:chOff x="2659350" y="1746500"/>
            <a:chExt cx="379350" cy="487125"/>
          </a:xfrm>
        </p:grpSpPr>
        <p:sp>
          <p:nvSpPr>
            <p:cNvPr id="757" name="Google Shape;757;p21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58" name="Google Shape;758;p21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59" name="Google Shape;759;p21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60" name="Google Shape;760;p21"/>
          <p:cNvSpPr/>
          <p:nvPr/>
        </p:nvSpPr>
        <p:spPr>
          <a:xfrm>
            <a:off x="340387" y="196246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761" name="Google Shape;761;p21"/>
          <p:cNvSpPr/>
          <p:nvPr/>
        </p:nvSpPr>
        <p:spPr>
          <a:xfrm flipH="1">
            <a:off x="336948" y="1854289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762" name="Google Shape;762;p21"/>
          <p:cNvGrpSpPr/>
          <p:nvPr/>
        </p:nvGrpSpPr>
        <p:grpSpPr>
          <a:xfrm flipH="1">
            <a:off x="254765" y="2898692"/>
            <a:ext cx="474644" cy="299712"/>
            <a:chOff x="7729218" y="1694205"/>
            <a:chExt cx="474643" cy="299712"/>
          </a:xfrm>
        </p:grpSpPr>
        <p:sp>
          <p:nvSpPr>
            <p:cNvPr id="763" name="Google Shape;763;p21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64" name="Google Shape;764;p21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65" name="Google Shape;765;p21"/>
          <p:cNvSpPr/>
          <p:nvPr/>
        </p:nvSpPr>
        <p:spPr>
          <a:xfrm flipH="1">
            <a:off x="8423998" y="1494415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766" name="Google Shape;766;p21"/>
          <p:cNvSpPr/>
          <p:nvPr/>
        </p:nvSpPr>
        <p:spPr>
          <a:xfrm flipH="1">
            <a:off x="8151759" y="4797673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767" name="Google Shape;767;p21"/>
          <p:cNvGrpSpPr/>
          <p:nvPr/>
        </p:nvGrpSpPr>
        <p:grpSpPr>
          <a:xfrm>
            <a:off x="8577784" y="246952"/>
            <a:ext cx="307124" cy="305294"/>
            <a:chOff x="1026043" y="1162815"/>
            <a:chExt cx="307124" cy="305294"/>
          </a:xfrm>
        </p:grpSpPr>
        <p:sp>
          <p:nvSpPr>
            <p:cNvPr id="768" name="Google Shape;768;p21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69" name="Google Shape;769;p21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70" name="Google Shape;770;p21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71" name="Google Shape;771;p21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72" name="Google Shape;772;p21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73" name="Google Shape;773;p21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74" name="Google Shape;774;p21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75" name="Google Shape;775;p21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76" name="Google Shape;776;p21"/>
          <p:cNvSpPr/>
          <p:nvPr/>
        </p:nvSpPr>
        <p:spPr>
          <a:xfrm>
            <a:off x="8577775" y="3034861"/>
            <a:ext cx="303419" cy="305294"/>
          </a:xfrm>
          <a:custGeom>
            <a:avLst/>
            <a:gdLst/>
            <a:ahLst/>
            <a:cxnLst/>
            <a:rect l="l" t="t" r="r" b="b"/>
            <a:pathLst>
              <a:path w="6631" h="6672" extrusionOk="0">
                <a:moveTo>
                  <a:pt x="3742" y="0"/>
                </a:moveTo>
                <a:lnTo>
                  <a:pt x="2766" y="41"/>
                </a:lnTo>
                <a:lnTo>
                  <a:pt x="2685" y="41"/>
                </a:lnTo>
                <a:lnTo>
                  <a:pt x="2603" y="82"/>
                </a:lnTo>
                <a:lnTo>
                  <a:pt x="2563" y="163"/>
                </a:lnTo>
                <a:lnTo>
                  <a:pt x="2563" y="244"/>
                </a:lnTo>
                <a:lnTo>
                  <a:pt x="2603" y="2644"/>
                </a:lnTo>
                <a:lnTo>
                  <a:pt x="203" y="2685"/>
                </a:lnTo>
                <a:lnTo>
                  <a:pt x="122" y="2685"/>
                </a:lnTo>
                <a:lnTo>
                  <a:pt x="41" y="2726"/>
                </a:lnTo>
                <a:lnTo>
                  <a:pt x="0" y="2807"/>
                </a:lnTo>
                <a:lnTo>
                  <a:pt x="0" y="2848"/>
                </a:lnTo>
                <a:lnTo>
                  <a:pt x="0" y="3905"/>
                </a:lnTo>
                <a:lnTo>
                  <a:pt x="41" y="3987"/>
                </a:lnTo>
                <a:lnTo>
                  <a:pt x="81" y="4068"/>
                </a:lnTo>
                <a:lnTo>
                  <a:pt x="325" y="4068"/>
                </a:lnTo>
                <a:lnTo>
                  <a:pt x="366" y="4027"/>
                </a:lnTo>
                <a:lnTo>
                  <a:pt x="529" y="4027"/>
                </a:lnTo>
                <a:lnTo>
                  <a:pt x="1139" y="3987"/>
                </a:lnTo>
                <a:lnTo>
                  <a:pt x="2603" y="3987"/>
                </a:lnTo>
                <a:lnTo>
                  <a:pt x="2644" y="6468"/>
                </a:lnTo>
                <a:lnTo>
                  <a:pt x="2644" y="6549"/>
                </a:lnTo>
                <a:lnTo>
                  <a:pt x="2685" y="6590"/>
                </a:lnTo>
                <a:lnTo>
                  <a:pt x="2766" y="6630"/>
                </a:lnTo>
                <a:lnTo>
                  <a:pt x="2847" y="6671"/>
                </a:lnTo>
                <a:lnTo>
                  <a:pt x="3864" y="6671"/>
                </a:lnTo>
                <a:lnTo>
                  <a:pt x="3946" y="6630"/>
                </a:lnTo>
                <a:lnTo>
                  <a:pt x="3986" y="6590"/>
                </a:lnTo>
                <a:lnTo>
                  <a:pt x="4068" y="6508"/>
                </a:lnTo>
                <a:lnTo>
                  <a:pt x="4027" y="6346"/>
                </a:lnTo>
                <a:lnTo>
                  <a:pt x="3986" y="6305"/>
                </a:lnTo>
                <a:lnTo>
                  <a:pt x="3905" y="6264"/>
                </a:lnTo>
                <a:lnTo>
                  <a:pt x="4027" y="6305"/>
                </a:lnTo>
                <a:lnTo>
                  <a:pt x="4027" y="6264"/>
                </a:lnTo>
                <a:lnTo>
                  <a:pt x="3986" y="6102"/>
                </a:lnTo>
                <a:lnTo>
                  <a:pt x="3986" y="5492"/>
                </a:lnTo>
                <a:lnTo>
                  <a:pt x="3946" y="3987"/>
                </a:lnTo>
                <a:lnTo>
                  <a:pt x="6508" y="3987"/>
                </a:lnTo>
                <a:lnTo>
                  <a:pt x="6549" y="3946"/>
                </a:lnTo>
                <a:lnTo>
                  <a:pt x="6630" y="3864"/>
                </a:lnTo>
                <a:lnTo>
                  <a:pt x="6630" y="3783"/>
                </a:lnTo>
                <a:lnTo>
                  <a:pt x="6630" y="2766"/>
                </a:lnTo>
                <a:lnTo>
                  <a:pt x="6590" y="2726"/>
                </a:lnTo>
                <a:lnTo>
                  <a:pt x="6549" y="2644"/>
                </a:lnTo>
                <a:lnTo>
                  <a:pt x="6508" y="2604"/>
                </a:lnTo>
                <a:lnTo>
                  <a:pt x="3946" y="2604"/>
                </a:lnTo>
                <a:lnTo>
                  <a:pt x="3946" y="204"/>
                </a:lnTo>
                <a:lnTo>
                  <a:pt x="3946" y="122"/>
                </a:lnTo>
                <a:lnTo>
                  <a:pt x="3905" y="82"/>
                </a:lnTo>
                <a:lnTo>
                  <a:pt x="3824" y="41"/>
                </a:lnTo>
                <a:lnTo>
                  <a:pt x="374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777" name="Google Shape;777;p21"/>
          <p:cNvSpPr/>
          <p:nvPr/>
        </p:nvSpPr>
        <p:spPr>
          <a:xfrm flipH="1">
            <a:off x="3087175" y="4763238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4">
    <p:spTree>
      <p:nvGrpSpPr>
        <p:cNvPr id="1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p30"/>
          <p:cNvSpPr/>
          <p:nvPr/>
        </p:nvSpPr>
        <p:spPr>
          <a:xfrm>
            <a:off x="-1614822" y="3831637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56" name="Google Shape;1056;p30"/>
          <p:cNvSpPr/>
          <p:nvPr/>
        </p:nvSpPr>
        <p:spPr>
          <a:xfrm>
            <a:off x="7611278" y="-1005275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057" name="Google Shape;1057;p30"/>
          <p:cNvGrpSpPr/>
          <p:nvPr/>
        </p:nvGrpSpPr>
        <p:grpSpPr>
          <a:xfrm>
            <a:off x="8116882" y="393465"/>
            <a:ext cx="307124" cy="305294"/>
            <a:chOff x="1026043" y="1162815"/>
            <a:chExt cx="307124" cy="305294"/>
          </a:xfrm>
        </p:grpSpPr>
        <p:sp>
          <p:nvSpPr>
            <p:cNvPr id="1058" name="Google Shape;1058;p30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59" name="Google Shape;1059;p30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60" name="Google Shape;1060;p30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61" name="Google Shape;1061;p30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62" name="Google Shape;1062;p30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63" name="Google Shape;1063;p30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64" name="Google Shape;1064;p30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65" name="Google Shape;1065;p30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1066" name="Google Shape;1066;p30"/>
          <p:cNvGrpSpPr/>
          <p:nvPr/>
        </p:nvGrpSpPr>
        <p:grpSpPr>
          <a:xfrm>
            <a:off x="6749496" y="4363642"/>
            <a:ext cx="474644" cy="299712"/>
            <a:chOff x="7729218" y="1694205"/>
            <a:chExt cx="474643" cy="299712"/>
          </a:xfrm>
        </p:grpSpPr>
        <p:sp>
          <p:nvSpPr>
            <p:cNvPr id="1067" name="Google Shape;1067;p30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68" name="Google Shape;1068;p30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069" name="Google Shape;1069;p30"/>
          <p:cNvSpPr/>
          <p:nvPr/>
        </p:nvSpPr>
        <p:spPr>
          <a:xfrm>
            <a:off x="360074" y="3727134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070" name="Google Shape;1070;p30"/>
          <p:cNvGrpSpPr/>
          <p:nvPr/>
        </p:nvGrpSpPr>
        <p:grpSpPr>
          <a:xfrm rot="10800000">
            <a:off x="7371465" y="3831622"/>
            <a:ext cx="2299701" cy="1685267"/>
            <a:chOff x="238125" y="896375"/>
            <a:chExt cx="635575" cy="465775"/>
          </a:xfrm>
        </p:grpSpPr>
        <p:sp>
          <p:nvSpPr>
            <p:cNvPr id="1071" name="Google Shape;1071;p30"/>
            <p:cNvSpPr/>
            <p:nvPr/>
          </p:nvSpPr>
          <p:spPr>
            <a:xfrm>
              <a:off x="258450" y="937050"/>
              <a:ext cx="615250" cy="425100"/>
            </a:xfrm>
            <a:custGeom>
              <a:avLst/>
              <a:gdLst/>
              <a:ahLst/>
              <a:cxnLst/>
              <a:rect l="l" t="t" r="r" b="b"/>
              <a:pathLst>
                <a:path w="24610" h="17004" extrusionOk="0">
                  <a:moveTo>
                    <a:pt x="24366" y="1"/>
                  </a:moveTo>
                  <a:lnTo>
                    <a:pt x="24325" y="41"/>
                  </a:lnTo>
                  <a:lnTo>
                    <a:pt x="19891" y="4394"/>
                  </a:lnTo>
                  <a:lnTo>
                    <a:pt x="15457" y="8705"/>
                  </a:lnTo>
                  <a:lnTo>
                    <a:pt x="14441" y="9682"/>
                  </a:lnTo>
                  <a:lnTo>
                    <a:pt x="13383" y="10658"/>
                  </a:lnTo>
                  <a:lnTo>
                    <a:pt x="12325" y="11593"/>
                  </a:lnTo>
                  <a:lnTo>
                    <a:pt x="11227" y="12488"/>
                  </a:lnTo>
                  <a:lnTo>
                    <a:pt x="10048" y="13342"/>
                  </a:lnTo>
                  <a:lnTo>
                    <a:pt x="8868" y="14115"/>
                  </a:lnTo>
                  <a:lnTo>
                    <a:pt x="8258" y="14481"/>
                  </a:lnTo>
                  <a:lnTo>
                    <a:pt x="7648" y="14807"/>
                  </a:lnTo>
                  <a:lnTo>
                    <a:pt x="6997" y="15132"/>
                  </a:lnTo>
                  <a:lnTo>
                    <a:pt x="6346" y="15417"/>
                  </a:lnTo>
                  <a:lnTo>
                    <a:pt x="5614" y="15702"/>
                  </a:lnTo>
                  <a:lnTo>
                    <a:pt x="4841" y="15986"/>
                  </a:lnTo>
                  <a:lnTo>
                    <a:pt x="4109" y="16190"/>
                  </a:lnTo>
                  <a:lnTo>
                    <a:pt x="3336" y="16352"/>
                  </a:lnTo>
                  <a:lnTo>
                    <a:pt x="2563" y="16515"/>
                  </a:lnTo>
                  <a:lnTo>
                    <a:pt x="1750" y="16597"/>
                  </a:lnTo>
                  <a:lnTo>
                    <a:pt x="977" y="16637"/>
                  </a:lnTo>
                  <a:lnTo>
                    <a:pt x="204" y="16597"/>
                  </a:lnTo>
                  <a:lnTo>
                    <a:pt x="123" y="16637"/>
                  </a:lnTo>
                  <a:lnTo>
                    <a:pt x="41" y="16678"/>
                  </a:lnTo>
                  <a:lnTo>
                    <a:pt x="1" y="16719"/>
                  </a:lnTo>
                  <a:lnTo>
                    <a:pt x="1" y="16800"/>
                  </a:lnTo>
                  <a:lnTo>
                    <a:pt x="1" y="16841"/>
                  </a:lnTo>
                  <a:lnTo>
                    <a:pt x="41" y="16922"/>
                  </a:lnTo>
                  <a:lnTo>
                    <a:pt x="123" y="16963"/>
                  </a:lnTo>
                  <a:lnTo>
                    <a:pt x="204" y="17003"/>
                  </a:lnTo>
                  <a:lnTo>
                    <a:pt x="895" y="17003"/>
                  </a:lnTo>
                  <a:lnTo>
                    <a:pt x="1587" y="16963"/>
                  </a:lnTo>
                  <a:lnTo>
                    <a:pt x="2319" y="16922"/>
                  </a:lnTo>
                  <a:lnTo>
                    <a:pt x="3011" y="16800"/>
                  </a:lnTo>
                  <a:lnTo>
                    <a:pt x="3661" y="16678"/>
                  </a:lnTo>
                  <a:lnTo>
                    <a:pt x="4353" y="16515"/>
                  </a:lnTo>
                  <a:lnTo>
                    <a:pt x="5044" y="16312"/>
                  </a:lnTo>
                  <a:lnTo>
                    <a:pt x="5695" y="16068"/>
                  </a:lnTo>
                  <a:lnTo>
                    <a:pt x="6346" y="15824"/>
                  </a:lnTo>
                  <a:lnTo>
                    <a:pt x="6997" y="15539"/>
                  </a:lnTo>
                  <a:lnTo>
                    <a:pt x="7648" y="15214"/>
                  </a:lnTo>
                  <a:lnTo>
                    <a:pt x="8258" y="14888"/>
                  </a:lnTo>
                  <a:lnTo>
                    <a:pt x="9478" y="14156"/>
                  </a:lnTo>
                  <a:lnTo>
                    <a:pt x="10617" y="13383"/>
                  </a:lnTo>
                  <a:lnTo>
                    <a:pt x="11797" y="12488"/>
                  </a:lnTo>
                  <a:lnTo>
                    <a:pt x="12895" y="11593"/>
                  </a:lnTo>
                  <a:lnTo>
                    <a:pt x="13993" y="10617"/>
                  </a:lnTo>
                  <a:lnTo>
                    <a:pt x="15051" y="9641"/>
                  </a:lnTo>
                  <a:lnTo>
                    <a:pt x="17247" y="7485"/>
                  </a:lnTo>
                  <a:lnTo>
                    <a:pt x="19444" y="5370"/>
                  </a:lnTo>
                  <a:lnTo>
                    <a:pt x="24569" y="326"/>
                  </a:lnTo>
                  <a:lnTo>
                    <a:pt x="24610" y="245"/>
                  </a:lnTo>
                  <a:lnTo>
                    <a:pt x="24610" y="163"/>
                  </a:lnTo>
                  <a:lnTo>
                    <a:pt x="24610" y="123"/>
                  </a:lnTo>
                  <a:lnTo>
                    <a:pt x="24569" y="82"/>
                  </a:lnTo>
                  <a:lnTo>
                    <a:pt x="24528" y="41"/>
                  </a:lnTo>
                  <a:lnTo>
                    <a:pt x="244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72" name="Google Shape;1072;p30"/>
            <p:cNvSpPr/>
            <p:nvPr/>
          </p:nvSpPr>
          <p:spPr>
            <a:xfrm>
              <a:off x="238125" y="918750"/>
              <a:ext cx="596925" cy="409850"/>
            </a:xfrm>
            <a:custGeom>
              <a:avLst/>
              <a:gdLst/>
              <a:ahLst/>
              <a:cxnLst/>
              <a:rect l="l" t="t" r="r" b="b"/>
              <a:pathLst>
                <a:path w="23877" h="16394" extrusionOk="0">
                  <a:moveTo>
                    <a:pt x="23714" y="1"/>
                  </a:moveTo>
                  <a:lnTo>
                    <a:pt x="23633" y="41"/>
                  </a:lnTo>
                  <a:lnTo>
                    <a:pt x="23592" y="82"/>
                  </a:lnTo>
                  <a:lnTo>
                    <a:pt x="22697" y="1139"/>
                  </a:lnTo>
                  <a:lnTo>
                    <a:pt x="21762" y="2197"/>
                  </a:lnTo>
                  <a:lnTo>
                    <a:pt x="20786" y="3214"/>
                  </a:lnTo>
                  <a:lnTo>
                    <a:pt x="19809" y="4231"/>
                  </a:lnTo>
                  <a:lnTo>
                    <a:pt x="18792" y="5166"/>
                  </a:lnTo>
                  <a:lnTo>
                    <a:pt x="17775" y="6143"/>
                  </a:lnTo>
                  <a:lnTo>
                    <a:pt x="16718" y="7038"/>
                  </a:lnTo>
                  <a:lnTo>
                    <a:pt x="15620" y="7892"/>
                  </a:lnTo>
                  <a:lnTo>
                    <a:pt x="14481" y="8746"/>
                  </a:lnTo>
                  <a:lnTo>
                    <a:pt x="13342" y="9559"/>
                  </a:lnTo>
                  <a:lnTo>
                    <a:pt x="12162" y="10332"/>
                  </a:lnTo>
                  <a:lnTo>
                    <a:pt x="10983" y="11105"/>
                  </a:lnTo>
                  <a:lnTo>
                    <a:pt x="9762" y="11797"/>
                  </a:lnTo>
                  <a:lnTo>
                    <a:pt x="8542" y="12488"/>
                  </a:lnTo>
                  <a:lnTo>
                    <a:pt x="7322" y="13139"/>
                  </a:lnTo>
                  <a:lnTo>
                    <a:pt x="6061" y="13749"/>
                  </a:lnTo>
                  <a:lnTo>
                    <a:pt x="4596" y="14400"/>
                  </a:lnTo>
                  <a:lnTo>
                    <a:pt x="3132" y="14969"/>
                  </a:lnTo>
                  <a:lnTo>
                    <a:pt x="1627" y="15539"/>
                  </a:lnTo>
                  <a:lnTo>
                    <a:pt x="122" y="16027"/>
                  </a:lnTo>
                  <a:lnTo>
                    <a:pt x="81" y="16068"/>
                  </a:lnTo>
                  <a:lnTo>
                    <a:pt x="0" y="16108"/>
                  </a:lnTo>
                  <a:lnTo>
                    <a:pt x="0" y="16190"/>
                  </a:lnTo>
                  <a:lnTo>
                    <a:pt x="0" y="16271"/>
                  </a:lnTo>
                  <a:lnTo>
                    <a:pt x="41" y="16312"/>
                  </a:lnTo>
                  <a:lnTo>
                    <a:pt x="81" y="16393"/>
                  </a:lnTo>
                  <a:lnTo>
                    <a:pt x="244" y="16393"/>
                  </a:lnTo>
                  <a:lnTo>
                    <a:pt x="1586" y="15946"/>
                  </a:lnTo>
                  <a:lnTo>
                    <a:pt x="2888" y="15457"/>
                  </a:lnTo>
                  <a:lnTo>
                    <a:pt x="4230" y="14929"/>
                  </a:lnTo>
                  <a:lnTo>
                    <a:pt x="5532" y="14400"/>
                  </a:lnTo>
                  <a:lnTo>
                    <a:pt x="6793" y="13790"/>
                  </a:lnTo>
                  <a:lnTo>
                    <a:pt x="8095" y="13180"/>
                  </a:lnTo>
                  <a:lnTo>
                    <a:pt x="9315" y="12488"/>
                  </a:lnTo>
                  <a:lnTo>
                    <a:pt x="10535" y="11797"/>
                  </a:lnTo>
                  <a:lnTo>
                    <a:pt x="11755" y="11064"/>
                  </a:lnTo>
                  <a:lnTo>
                    <a:pt x="12935" y="10292"/>
                  </a:lnTo>
                  <a:lnTo>
                    <a:pt x="14074" y="9478"/>
                  </a:lnTo>
                  <a:lnTo>
                    <a:pt x="15213" y="8665"/>
                  </a:lnTo>
                  <a:lnTo>
                    <a:pt x="16352" y="7810"/>
                  </a:lnTo>
                  <a:lnTo>
                    <a:pt x="17409" y="6915"/>
                  </a:lnTo>
                  <a:lnTo>
                    <a:pt x="18467" y="5980"/>
                  </a:lnTo>
                  <a:lnTo>
                    <a:pt x="19525" y="5044"/>
                  </a:lnTo>
                  <a:lnTo>
                    <a:pt x="20663" y="3905"/>
                  </a:lnTo>
                  <a:lnTo>
                    <a:pt x="21762" y="2767"/>
                  </a:lnTo>
                  <a:lnTo>
                    <a:pt x="22819" y="1546"/>
                  </a:lnTo>
                  <a:lnTo>
                    <a:pt x="23836" y="326"/>
                  </a:lnTo>
                  <a:lnTo>
                    <a:pt x="23877" y="285"/>
                  </a:lnTo>
                  <a:lnTo>
                    <a:pt x="23877" y="204"/>
                  </a:lnTo>
                  <a:lnTo>
                    <a:pt x="23836" y="82"/>
                  </a:lnTo>
                  <a:lnTo>
                    <a:pt x="23755" y="41"/>
                  </a:lnTo>
                  <a:lnTo>
                    <a:pt x="237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73" name="Google Shape;1073;p30"/>
            <p:cNvSpPr/>
            <p:nvPr/>
          </p:nvSpPr>
          <p:spPr>
            <a:xfrm>
              <a:off x="261500" y="916725"/>
              <a:ext cx="477975" cy="336600"/>
            </a:xfrm>
            <a:custGeom>
              <a:avLst/>
              <a:gdLst/>
              <a:ahLst/>
              <a:cxnLst/>
              <a:rect l="l" t="t" r="r" b="b"/>
              <a:pathLst>
                <a:path w="19119" h="13464" extrusionOk="0">
                  <a:moveTo>
                    <a:pt x="18915" y="0"/>
                  </a:moveTo>
                  <a:lnTo>
                    <a:pt x="18834" y="41"/>
                  </a:lnTo>
                  <a:lnTo>
                    <a:pt x="18793" y="82"/>
                  </a:lnTo>
                  <a:lnTo>
                    <a:pt x="18101" y="1017"/>
                  </a:lnTo>
                  <a:lnTo>
                    <a:pt x="17410" y="1912"/>
                  </a:lnTo>
                  <a:lnTo>
                    <a:pt x="16678" y="2766"/>
                  </a:lnTo>
                  <a:lnTo>
                    <a:pt x="15946" y="3620"/>
                  </a:lnTo>
                  <a:lnTo>
                    <a:pt x="15132" y="4434"/>
                  </a:lnTo>
                  <a:lnTo>
                    <a:pt x="14319" y="5247"/>
                  </a:lnTo>
                  <a:lnTo>
                    <a:pt x="13505" y="5980"/>
                  </a:lnTo>
                  <a:lnTo>
                    <a:pt x="12610" y="6712"/>
                  </a:lnTo>
                  <a:lnTo>
                    <a:pt x="11756" y="7403"/>
                  </a:lnTo>
                  <a:lnTo>
                    <a:pt x="10820" y="8095"/>
                  </a:lnTo>
                  <a:lnTo>
                    <a:pt x="9885" y="8746"/>
                  </a:lnTo>
                  <a:lnTo>
                    <a:pt x="8949" y="9315"/>
                  </a:lnTo>
                  <a:lnTo>
                    <a:pt x="7973" y="9925"/>
                  </a:lnTo>
                  <a:lnTo>
                    <a:pt x="6997" y="10454"/>
                  </a:lnTo>
                  <a:lnTo>
                    <a:pt x="5980" y="10942"/>
                  </a:lnTo>
                  <a:lnTo>
                    <a:pt x="4963" y="11430"/>
                  </a:lnTo>
                  <a:lnTo>
                    <a:pt x="3783" y="11918"/>
                  </a:lnTo>
                  <a:lnTo>
                    <a:pt x="2563" y="12366"/>
                  </a:lnTo>
                  <a:lnTo>
                    <a:pt x="1343" y="12772"/>
                  </a:lnTo>
                  <a:lnTo>
                    <a:pt x="123" y="13098"/>
                  </a:lnTo>
                  <a:lnTo>
                    <a:pt x="41" y="13139"/>
                  </a:lnTo>
                  <a:lnTo>
                    <a:pt x="1" y="13220"/>
                  </a:lnTo>
                  <a:lnTo>
                    <a:pt x="1" y="13261"/>
                  </a:lnTo>
                  <a:lnTo>
                    <a:pt x="1" y="13342"/>
                  </a:lnTo>
                  <a:lnTo>
                    <a:pt x="41" y="13383"/>
                  </a:lnTo>
                  <a:lnTo>
                    <a:pt x="82" y="13464"/>
                  </a:lnTo>
                  <a:lnTo>
                    <a:pt x="245" y="13464"/>
                  </a:lnTo>
                  <a:lnTo>
                    <a:pt x="1343" y="13179"/>
                  </a:lnTo>
                  <a:lnTo>
                    <a:pt x="2400" y="12813"/>
                  </a:lnTo>
                  <a:lnTo>
                    <a:pt x="3499" y="12406"/>
                  </a:lnTo>
                  <a:lnTo>
                    <a:pt x="4556" y="12000"/>
                  </a:lnTo>
                  <a:lnTo>
                    <a:pt x="5614" y="11552"/>
                  </a:lnTo>
                  <a:lnTo>
                    <a:pt x="6631" y="11023"/>
                  </a:lnTo>
                  <a:lnTo>
                    <a:pt x="7648" y="10495"/>
                  </a:lnTo>
                  <a:lnTo>
                    <a:pt x="8665" y="9925"/>
                  </a:lnTo>
                  <a:lnTo>
                    <a:pt x="9641" y="9356"/>
                  </a:lnTo>
                  <a:lnTo>
                    <a:pt x="10576" y="8705"/>
                  </a:lnTo>
                  <a:lnTo>
                    <a:pt x="11512" y="8054"/>
                  </a:lnTo>
                  <a:lnTo>
                    <a:pt x="12447" y="7363"/>
                  </a:lnTo>
                  <a:lnTo>
                    <a:pt x="13342" y="6630"/>
                  </a:lnTo>
                  <a:lnTo>
                    <a:pt x="14197" y="5858"/>
                  </a:lnTo>
                  <a:lnTo>
                    <a:pt x="15010" y="5085"/>
                  </a:lnTo>
                  <a:lnTo>
                    <a:pt x="15824" y="4271"/>
                  </a:lnTo>
                  <a:lnTo>
                    <a:pt x="16718" y="3295"/>
                  </a:lnTo>
                  <a:lnTo>
                    <a:pt x="17532" y="2319"/>
                  </a:lnTo>
                  <a:lnTo>
                    <a:pt x="18345" y="1302"/>
                  </a:lnTo>
                  <a:lnTo>
                    <a:pt x="19078" y="285"/>
                  </a:lnTo>
                  <a:lnTo>
                    <a:pt x="19118" y="204"/>
                  </a:lnTo>
                  <a:lnTo>
                    <a:pt x="19118" y="122"/>
                  </a:lnTo>
                  <a:lnTo>
                    <a:pt x="19078" y="82"/>
                  </a:lnTo>
                  <a:lnTo>
                    <a:pt x="19037" y="41"/>
                  </a:lnTo>
                  <a:lnTo>
                    <a:pt x="18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74" name="Google Shape;1074;p30"/>
            <p:cNvSpPr/>
            <p:nvPr/>
          </p:nvSpPr>
          <p:spPr>
            <a:xfrm>
              <a:off x="277775" y="921800"/>
              <a:ext cx="404750" cy="281700"/>
            </a:xfrm>
            <a:custGeom>
              <a:avLst/>
              <a:gdLst/>
              <a:ahLst/>
              <a:cxnLst/>
              <a:rect l="l" t="t" r="r" b="b"/>
              <a:pathLst>
                <a:path w="16190" h="11268" extrusionOk="0">
                  <a:moveTo>
                    <a:pt x="15945" y="1"/>
                  </a:moveTo>
                  <a:lnTo>
                    <a:pt x="15864" y="41"/>
                  </a:lnTo>
                  <a:lnTo>
                    <a:pt x="12895" y="2319"/>
                  </a:lnTo>
                  <a:lnTo>
                    <a:pt x="9844" y="4516"/>
                  </a:lnTo>
                  <a:lnTo>
                    <a:pt x="6793" y="6631"/>
                  </a:lnTo>
                  <a:lnTo>
                    <a:pt x="3661" y="8705"/>
                  </a:lnTo>
                  <a:lnTo>
                    <a:pt x="1871" y="9804"/>
                  </a:lnTo>
                  <a:lnTo>
                    <a:pt x="82" y="10942"/>
                  </a:lnTo>
                  <a:lnTo>
                    <a:pt x="41" y="10983"/>
                  </a:lnTo>
                  <a:lnTo>
                    <a:pt x="0" y="11064"/>
                  </a:lnTo>
                  <a:lnTo>
                    <a:pt x="0" y="11105"/>
                  </a:lnTo>
                  <a:lnTo>
                    <a:pt x="41" y="11186"/>
                  </a:lnTo>
                  <a:lnTo>
                    <a:pt x="82" y="11227"/>
                  </a:lnTo>
                  <a:lnTo>
                    <a:pt x="122" y="11268"/>
                  </a:lnTo>
                  <a:lnTo>
                    <a:pt x="285" y="11268"/>
                  </a:lnTo>
                  <a:lnTo>
                    <a:pt x="3458" y="9275"/>
                  </a:lnTo>
                  <a:lnTo>
                    <a:pt x="6631" y="7200"/>
                  </a:lnTo>
                  <a:lnTo>
                    <a:pt x="9722" y="5044"/>
                  </a:lnTo>
                  <a:lnTo>
                    <a:pt x="12773" y="2848"/>
                  </a:lnTo>
                  <a:lnTo>
                    <a:pt x="14440" y="1587"/>
                  </a:lnTo>
                  <a:lnTo>
                    <a:pt x="16108" y="326"/>
                  </a:lnTo>
                  <a:lnTo>
                    <a:pt x="16149" y="245"/>
                  </a:lnTo>
                  <a:lnTo>
                    <a:pt x="16189" y="204"/>
                  </a:lnTo>
                  <a:lnTo>
                    <a:pt x="16149" y="123"/>
                  </a:lnTo>
                  <a:lnTo>
                    <a:pt x="16108" y="82"/>
                  </a:lnTo>
                  <a:lnTo>
                    <a:pt x="15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75" name="Google Shape;1075;p30"/>
            <p:cNvSpPr/>
            <p:nvPr/>
          </p:nvSpPr>
          <p:spPr>
            <a:xfrm>
              <a:off x="329625" y="896375"/>
              <a:ext cx="264425" cy="187150"/>
            </a:xfrm>
            <a:custGeom>
              <a:avLst/>
              <a:gdLst/>
              <a:ahLst/>
              <a:cxnLst/>
              <a:rect l="l" t="t" r="r" b="b"/>
              <a:pathLst>
                <a:path w="10577" h="7486" extrusionOk="0">
                  <a:moveTo>
                    <a:pt x="7038" y="1"/>
                  </a:moveTo>
                  <a:lnTo>
                    <a:pt x="6956" y="41"/>
                  </a:lnTo>
                  <a:lnTo>
                    <a:pt x="5940" y="651"/>
                  </a:lnTo>
                  <a:lnTo>
                    <a:pt x="4963" y="1262"/>
                  </a:lnTo>
                  <a:lnTo>
                    <a:pt x="4028" y="1953"/>
                  </a:lnTo>
                  <a:lnTo>
                    <a:pt x="3133" y="2645"/>
                  </a:lnTo>
                  <a:lnTo>
                    <a:pt x="2197" y="3417"/>
                  </a:lnTo>
                  <a:lnTo>
                    <a:pt x="1343" y="4231"/>
                  </a:lnTo>
                  <a:lnTo>
                    <a:pt x="936" y="4597"/>
                  </a:lnTo>
                  <a:lnTo>
                    <a:pt x="570" y="5004"/>
                  </a:lnTo>
                  <a:lnTo>
                    <a:pt x="408" y="5207"/>
                  </a:lnTo>
                  <a:lnTo>
                    <a:pt x="286" y="5451"/>
                  </a:lnTo>
                  <a:lnTo>
                    <a:pt x="164" y="5655"/>
                  </a:lnTo>
                  <a:lnTo>
                    <a:pt x="82" y="5899"/>
                  </a:lnTo>
                  <a:lnTo>
                    <a:pt x="42" y="6143"/>
                  </a:lnTo>
                  <a:lnTo>
                    <a:pt x="1" y="6346"/>
                  </a:lnTo>
                  <a:lnTo>
                    <a:pt x="42" y="6550"/>
                  </a:lnTo>
                  <a:lnTo>
                    <a:pt x="82" y="6753"/>
                  </a:lnTo>
                  <a:lnTo>
                    <a:pt x="164" y="6956"/>
                  </a:lnTo>
                  <a:lnTo>
                    <a:pt x="286" y="7119"/>
                  </a:lnTo>
                  <a:lnTo>
                    <a:pt x="448" y="7282"/>
                  </a:lnTo>
                  <a:lnTo>
                    <a:pt x="652" y="7404"/>
                  </a:lnTo>
                  <a:lnTo>
                    <a:pt x="896" y="7485"/>
                  </a:lnTo>
                  <a:lnTo>
                    <a:pt x="1140" y="7485"/>
                  </a:lnTo>
                  <a:lnTo>
                    <a:pt x="1384" y="7444"/>
                  </a:lnTo>
                  <a:lnTo>
                    <a:pt x="1669" y="7404"/>
                  </a:lnTo>
                  <a:lnTo>
                    <a:pt x="2157" y="7160"/>
                  </a:lnTo>
                  <a:lnTo>
                    <a:pt x="2604" y="6916"/>
                  </a:lnTo>
                  <a:lnTo>
                    <a:pt x="3621" y="6346"/>
                  </a:lnTo>
                  <a:lnTo>
                    <a:pt x="4638" y="5777"/>
                  </a:lnTo>
                  <a:lnTo>
                    <a:pt x="5614" y="5126"/>
                  </a:lnTo>
                  <a:lnTo>
                    <a:pt x="6550" y="4475"/>
                  </a:lnTo>
                  <a:lnTo>
                    <a:pt x="7607" y="3662"/>
                  </a:lnTo>
                  <a:lnTo>
                    <a:pt x="8584" y="2848"/>
                  </a:lnTo>
                  <a:lnTo>
                    <a:pt x="9600" y="1953"/>
                  </a:lnTo>
                  <a:lnTo>
                    <a:pt x="10536" y="1058"/>
                  </a:lnTo>
                  <a:lnTo>
                    <a:pt x="10577" y="977"/>
                  </a:lnTo>
                  <a:lnTo>
                    <a:pt x="10577" y="936"/>
                  </a:lnTo>
                  <a:lnTo>
                    <a:pt x="10577" y="855"/>
                  </a:lnTo>
                  <a:lnTo>
                    <a:pt x="10536" y="814"/>
                  </a:lnTo>
                  <a:lnTo>
                    <a:pt x="10455" y="774"/>
                  </a:lnTo>
                  <a:lnTo>
                    <a:pt x="10414" y="733"/>
                  </a:lnTo>
                  <a:lnTo>
                    <a:pt x="10333" y="774"/>
                  </a:lnTo>
                  <a:lnTo>
                    <a:pt x="10251" y="814"/>
                  </a:lnTo>
                  <a:lnTo>
                    <a:pt x="9478" y="1546"/>
                  </a:lnTo>
                  <a:lnTo>
                    <a:pt x="8706" y="2238"/>
                  </a:lnTo>
                  <a:lnTo>
                    <a:pt x="7892" y="2929"/>
                  </a:lnTo>
                  <a:lnTo>
                    <a:pt x="7079" y="3621"/>
                  </a:lnTo>
                  <a:lnTo>
                    <a:pt x="6224" y="4231"/>
                  </a:lnTo>
                  <a:lnTo>
                    <a:pt x="5329" y="4841"/>
                  </a:lnTo>
                  <a:lnTo>
                    <a:pt x="4435" y="5451"/>
                  </a:lnTo>
                  <a:lnTo>
                    <a:pt x="3540" y="5980"/>
                  </a:lnTo>
                  <a:lnTo>
                    <a:pt x="2604" y="6550"/>
                  </a:lnTo>
                  <a:lnTo>
                    <a:pt x="2116" y="6794"/>
                  </a:lnTo>
                  <a:lnTo>
                    <a:pt x="1628" y="6997"/>
                  </a:lnTo>
                  <a:lnTo>
                    <a:pt x="1384" y="7078"/>
                  </a:lnTo>
                  <a:lnTo>
                    <a:pt x="1140" y="7119"/>
                  </a:lnTo>
                  <a:lnTo>
                    <a:pt x="855" y="7078"/>
                  </a:lnTo>
                  <a:lnTo>
                    <a:pt x="733" y="7038"/>
                  </a:lnTo>
                  <a:lnTo>
                    <a:pt x="652" y="6956"/>
                  </a:lnTo>
                  <a:lnTo>
                    <a:pt x="489" y="6794"/>
                  </a:lnTo>
                  <a:lnTo>
                    <a:pt x="408" y="6590"/>
                  </a:lnTo>
                  <a:lnTo>
                    <a:pt x="408" y="6387"/>
                  </a:lnTo>
                  <a:lnTo>
                    <a:pt x="408" y="6183"/>
                  </a:lnTo>
                  <a:lnTo>
                    <a:pt x="448" y="5939"/>
                  </a:lnTo>
                  <a:lnTo>
                    <a:pt x="530" y="5695"/>
                  </a:lnTo>
                  <a:lnTo>
                    <a:pt x="652" y="5492"/>
                  </a:lnTo>
                  <a:lnTo>
                    <a:pt x="814" y="5289"/>
                  </a:lnTo>
                  <a:lnTo>
                    <a:pt x="1180" y="4882"/>
                  </a:lnTo>
                  <a:lnTo>
                    <a:pt x="1547" y="4556"/>
                  </a:lnTo>
                  <a:lnTo>
                    <a:pt x="2319" y="3824"/>
                  </a:lnTo>
                  <a:lnTo>
                    <a:pt x="3133" y="3133"/>
                  </a:lnTo>
                  <a:lnTo>
                    <a:pt x="4068" y="2360"/>
                  </a:lnTo>
                  <a:lnTo>
                    <a:pt x="5085" y="1668"/>
                  </a:lnTo>
                  <a:lnTo>
                    <a:pt x="6102" y="977"/>
                  </a:lnTo>
                  <a:lnTo>
                    <a:pt x="7160" y="367"/>
                  </a:lnTo>
                  <a:lnTo>
                    <a:pt x="7201" y="326"/>
                  </a:lnTo>
                  <a:lnTo>
                    <a:pt x="7241" y="245"/>
                  </a:lnTo>
                  <a:lnTo>
                    <a:pt x="7241" y="163"/>
                  </a:lnTo>
                  <a:lnTo>
                    <a:pt x="7201" y="123"/>
                  </a:lnTo>
                  <a:lnTo>
                    <a:pt x="7160" y="82"/>
                  </a:lnTo>
                  <a:lnTo>
                    <a:pt x="7119" y="41"/>
                  </a:lnTo>
                  <a:lnTo>
                    <a:pt x="70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1076" name="Google Shape;1076;p30"/>
          <p:cNvGrpSpPr/>
          <p:nvPr/>
        </p:nvGrpSpPr>
        <p:grpSpPr>
          <a:xfrm rot="-1707809" flipH="1">
            <a:off x="-717544" y="-721341"/>
            <a:ext cx="1340702" cy="1721669"/>
            <a:chOff x="2659350" y="1746500"/>
            <a:chExt cx="379350" cy="487125"/>
          </a:xfrm>
        </p:grpSpPr>
        <p:sp>
          <p:nvSpPr>
            <p:cNvPr id="1077" name="Google Shape;1077;p30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78" name="Google Shape;1078;p30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79" name="Google Shape;1079;p30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1080" name="Google Shape;1080;p30"/>
          <p:cNvGrpSpPr/>
          <p:nvPr/>
        </p:nvGrpSpPr>
        <p:grpSpPr>
          <a:xfrm>
            <a:off x="886093" y="581517"/>
            <a:ext cx="474644" cy="299712"/>
            <a:chOff x="7729218" y="1694205"/>
            <a:chExt cx="474643" cy="299712"/>
          </a:xfrm>
        </p:grpSpPr>
        <p:sp>
          <p:nvSpPr>
            <p:cNvPr id="1081" name="Google Shape;1081;p30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82" name="Google Shape;1082;p30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083" name="Google Shape;1083;p30"/>
          <p:cNvSpPr/>
          <p:nvPr/>
        </p:nvSpPr>
        <p:spPr>
          <a:xfrm>
            <a:off x="278996" y="3091339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84" name="Google Shape;1084;p30"/>
          <p:cNvSpPr/>
          <p:nvPr/>
        </p:nvSpPr>
        <p:spPr>
          <a:xfrm>
            <a:off x="6054156" y="4663348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85" name="Google Shape;1085;p30"/>
          <p:cNvSpPr/>
          <p:nvPr/>
        </p:nvSpPr>
        <p:spPr>
          <a:xfrm>
            <a:off x="7739089" y="4470668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86" name="Google Shape;1086;p30"/>
          <p:cNvSpPr/>
          <p:nvPr/>
        </p:nvSpPr>
        <p:spPr>
          <a:xfrm>
            <a:off x="8772705" y="140914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87" name="Google Shape;1087;p30"/>
          <p:cNvSpPr/>
          <p:nvPr/>
        </p:nvSpPr>
        <p:spPr>
          <a:xfrm>
            <a:off x="7371480" y="206148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88" name="Google Shape;1088;p30"/>
          <p:cNvSpPr/>
          <p:nvPr/>
        </p:nvSpPr>
        <p:spPr>
          <a:xfrm>
            <a:off x="1648339" y="291793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_1">
    <p:spTree>
      <p:nvGrpSpPr>
        <p:cNvPr id="1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p31"/>
          <p:cNvSpPr/>
          <p:nvPr/>
        </p:nvSpPr>
        <p:spPr>
          <a:xfrm rot="10800000" flipH="1">
            <a:off x="-3335934" y="4390282"/>
            <a:ext cx="5171118" cy="2972279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91" name="Google Shape;1091;p31"/>
          <p:cNvSpPr/>
          <p:nvPr/>
        </p:nvSpPr>
        <p:spPr>
          <a:xfrm rot="10800000" flipH="1">
            <a:off x="6652416" y="-1583268"/>
            <a:ext cx="5171118" cy="2972279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92" name="Google Shape;1092;p31"/>
          <p:cNvSpPr/>
          <p:nvPr/>
        </p:nvSpPr>
        <p:spPr>
          <a:xfrm rot="10800000" flipH="1">
            <a:off x="1920145" y="4470672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93" name="Google Shape;1093;p31"/>
          <p:cNvSpPr/>
          <p:nvPr/>
        </p:nvSpPr>
        <p:spPr>
          <a:xfrm rot="10800000" flipH="1">
            <a:off x="8271314" y="3824988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094" name="Google Shape;1094;p31"/>
          <p:cNvSpPr/>
          <p:nvPr/>
        </p:nvSpPr>
        <p:spPr>
          <a:xfrm rot="10800000" flipH="1">
            <a:off x="1853115" y="552750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095" name="Google Shape;1095;p31"/>
          <p:cNvGrpSpPr/>
          <p:nvPr/>
        </p:nvGrpSpPr>
        <p:grpSpPr>
          <a:xfrm rot="-5400000" flipH="1">
            <a:off x="-1004623" y="3805865"/>
            <a:ext cx="1915490" cy="2459787"/>
            <a:chOff x="2659350" y="1746500"/>
            <a:chExt cx="379350" cy="487125"/>
          </a:xfrm>
        </p:grpSpPr>
        <p:sp>
          <p:nvSpPr>
            <p:cNvPr id="1096" name="Google Shape;1096;p31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97" name="Google Shape;1097;p31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098" name="Google Shape;1098;p31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099" name="Google Shape;1099;p31"/>
          <p:cNvSpPr/>
          <p:nvPr/>
        </p:nvSpPr>
        <p:spPr>
          <a:xfrm rot="10800000" flipH="1">
            <a:off x="7435649" y="1193530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100" name="Google Shape;1100;p31"/>
          <p:cNvGrpSpPr/>
          <p:nvPr/>
        </p:nvGrpSpPr>
        <p:grpSpPr>
          <a:xfrm rot="10800000" flipH="1">
            <a:off x="7693891" y="-941799"/>
            <a:ext cx="2408503" cy="2408503"/>
            <a:chOff x="7349044" y="3624409"/>
            <a:chExt cx="2408503" cy="2408503"/>
          </a:xfrm>
        </p:grpSpPr>
        <p:sp>
          <p:nvSpPr>
            <p:cNvPr id="1101" name="Google Shape;1101;p31"/>
            <p:cNvSpPr/>
            <p:nvPr/>
          </p:nvSpPr>
          <p:spPr>
            <a:xfrm rot="8100000" flipH="1">
              <a:off x="7661995" y="4016892"/>
              <a:ext cx="1782600" cy="1623537"/>
            </a:xfrm>
            <a:custGeom>
              <a:avLst/>
              <a:gdLst/>
              <a:ahLst/>
              <a:cxnLst/>
              <a:rect l="l" t="t" r="r" b="b"/>
              <a:pathLst>
                <a:path w="19160" h="17451" extrusionOk="0">
                  <a:moveTo>
                    <a:pt x="9682" y="0"/>
                  </a:moveTo>
                  <a:lnTo>
                    <a:pt x="9600" y="41"/>
                  </a:lnTo>
                  <a:lnTo>
                    <a:pt x="9560" y="82"/>
                  </a:lnTo>
                  <a:lnTo>
                    <a:pt x="7892" y="1668"/>
                  </a:lnTo>
                  <a:lnTo>
                    <a:pt x="6306" y="3295"/>
                  </a:lnTo>
                  <a:lnTo>
                    <a:pt x="5533" y="4109"/>
                  </a:lnTo>
                  <a:lnTo>
                    <a:pt x="4760" y="4963"/>
                  </a:lnTo>
                  <a:lnTo>
                    <a:pt x="4028" y="5858"/>
                  </a:lnTo>
                  <a:lnTo>
                    <a:pt x="3336" y="6753"/>
                  </a:lnTo>
                  <a:lnTo>
                    <a:pt x="2686" y="7688"/>
                  </a:lnTo>
                  <a:lnTo>
                    <a:pt x="2075" y="8624"/>
                  </a:lnTo>
                  <a:lnTo>
                    <a:pt x="1506" y="9600"/>
                  </a:lnTo>
                  <a:lnTo>
                    <a:pt x="1018" y="10617"/>
                  </a:lnTo>
                  <a:lnTo>
                    <a:pt x="611" y="11552"/>
                  </a:lnTo>
                  <a:lnTo>
                    <a:pt x="448" y="12000"/>
                  </a:lnTo>
                  <a:lnTo>
                    <a:pt x="286" y="12488"/>
                  </a:lnTo>
                  <a:lnTo>
                    <a:pt x="164" y="12976"/>
                  </a:lnTo>
                  <a:lnTo>
                    <a:pt x="42" y="13464"/>
                  </a:lnTo>
                  <a:lnTo>
                    <a:pt x="1" y="13993"/>
                  </a:lnTo>
                  <a:lnTo>
                    <a:pt x="1" y="14481"/>
                  </a:lnTo>
                  <a:lnTo>
                    <a:pt x="42" y="14969"/>
                  </a:lnTo>
                  <a:lnTo>
                    <a:pt x="123" y="15417"/>
                  </a:lnTo>
                  <a:lnTo>
                    <a:pt x="286" y="15823"/>
                  </a:lnTo>
                  <a:lnTo>
                    <a:pt x="489" y="16230"/>
                  </a:lnTo>
                  <a:lnTo>
                    <a:pt x="733" y="16556"/>
                  </a:lnTo>
                  <a:lnTo>
                    <a:pt x="1059" y="16881"/>
                  </a:lnTo>
                  <a:lnTo>
                    <a:pt x="1465" y="17125"/>
                  </a:lnTo>
                  <a:lnTo>
                    <a:pt x="1913" y="17288"/>
                  </a:lnTo>
                  <a:lnTo>
                    <a:pt x="2441" y="17410"/>
                  </a:lnTo>
                  <a:lnTo>
                    <a:pt x="2930" y="17450"/>
                  </a:lnTo>
                  <a:lnTo>
                    <a:pt x="3458" y="17369"/>
                  </a:lnTo>
                  <a:lnTo>
                    <a:pt x="3987" y="17288"/>
                  </a:lnTo>
                  <a:lnTo>
                    <a:pt x="4516" y="17125"/>
                  </a:lnTo>
                  <a:lnTo>
                    <a:pt x="5004" y="16922"/>
                  </a:lnTo>
                  <a:lnTo>
                    <a:pt x="5492" y="16678"/>
                  </a:lnTo>
                  <a:lnTo>
                    <a:pt x="5940" y="16434"/>
                  </a:lnTo>
                  <a:lnTo>
                    <a:pt x="7038" y="15783"/>
                  </a:lnTo>
                  <a:lnTo>
                    <a:pt x="7567" y="15498"/>
                  </a:lnTo>
                  <a:lnTo>
                    <a:pt x="8136" y="15213"/>
                  </a:lnTo>
                  <a:lnTo>
                    <a:pt x="8665" y="15051"/>
                  </a:lnTo>
                  <a:lnTo>
                    <a:pt x="9194" y="14888"/>
                  </a:lnTo>
                  <a:lnTo>
                    <a:pt x="10251" y="14644"/>
                  </a:lnTo>
                  <a:lnTo>
                    <a:pt x="11350" y="14481"/>
                  </a:lnTo>
                  <a:lnTo>
                    <a:pt x="12448" y="14278"/>
                  </a:lnTo>
                  <a:lnTo>
                    <a:pt x="13017" y="14156"/>
                  </a:lnTo>
                  <a:lnTo>
                    <a:pt x="13546" y="13993"/>
                  </a:lnTo>
                  <a:lnTo>
                    <a:pt x="14075" y="13830"/>
                  </a:lnTo>
                  <a:lnTo>
                    <a:pt x="14563" y="13627"/>
                  </a:lnTo>
                  <a:lnTo>
                    <a:pt x="15092" y="13342"/>
                  </a:lnTo>
                  <a:lnTo>
                    <a:pt x="15580" y="13017"/>
                  </a:lnTo>
                  <a:lnTo>
                    <a:pt x="16027" y="12651"/>
                  </a:lnTo>
                  <a:lnTo>
                    <a:pt x="16434" y="12244"/>
                  </a:lnTo>
                  <a:lnTo>
                    <a:pt x="16800" y="11837"/>
                  </a:lnTo>
                  <a:lnTo>
                    <a:pt x="17126" y="11390"/>
                  </a:lnTo>
                  <a:lnTo>
                    <a:pt x="17410" y="10902"/>
                  </a:lnTo>
                  <a:lnTo>
                    <a:pt x="17695" y="10413"/>
                  </a:lnTo>
                  <a:lnTo>
                    <a:pt x="17939" y="9885"/>
                  </a:lnTo>
                  <a:lnTo>
                    <a:pt x="18142" y="9356"/>
                  </a:lnTo>
                  <a:lnTo>
                    <a:pt x="18305" y="8786"/>
                  </a:lnTo>
                  <a:lnTo>
                    <a:pt x="18509" y="8258"/>
                  </a:lnTo>
                  <a:lnTo>
                    <a:pt x="18753" y="7119"/>
                  </a:lnTo>
                  <a:lnTo>
                    <a:pt x="18956" y="6020"/>
                  </a:lnTo>
                  <a:lnTo>
                    <a:pt x="19159" y="4759"/>
                  </a:lnTo>
                  <a:lnTo>
                    <a:pt x="19159" y="4678"/>
                  </a:lnTo>
                  <a:lnTo>
                    <a:pt x="19119" y="4637"/>
                  </a:lnTo>
                  <a:lnTo>
                    <a:pt x="18997" y="4556"/>
                  </a:lnTo>
                  <a:lnTo>
                    <a:pt x="18875" y="4556"/>
                  </a:lnTo>
                  <a:lnTo>
                    <a:pt x="18834" y="4597"/>
                  </a:lnTo>
                  <a:lnTo>
                    <a:pt x="18793" y="4678"/>
                  </a:lnTo>
                  <a:lnTo>
                    <a:pt x="18631" y="5776"/>
                  </a:lnTo>
                  <a:lnTo>
                    <a:pt x="18427" y="6915"/>
                  </a:lnTo>
                  <a:lnTo>
                    <a:pt x="18183" y="8014"/>
                  </a:lnTo>
                  <a:lnTo>
                    <a:pt x="18020" y="8583"/>
                  </a:lnTo>
                  <a:lnTo>
                    <a:pt x="17858" y="9112"/>
                  </a:lnTo>
                  <a:lnTo>
                    <a:pt x="17654" y="9641"/>
                  </a:lnTo>
                  <a:lnTo>
                    <a:pt x="17410" y="10129"/>
                  </a:lnTo>
                  <a:lnTo>
                    <a:pt x="17166" y="10658"/>
                  </a:lnTo>
                  <a:lnTo>
                    <a:pt x="16882" y="11105"/>
                  </a:lnTo>
                  <a:lnTo>
                    <a:pt x="16556" y="11552"/>
                  </a:lnTo>
                  <a:lnTo>
                    <a:pt x="16190" y="12000"/>
                  </a:lnTo>
                  <a:lnTo>
                    <a:pt x="15743" y="12407"/>
                  </a:lnTo>
                  <a:lnTo>
                    <a:pt x="15295" y="12732"/>
                  </a:lnTo>
                  <a:lnTo>
                    <a:pt x="14848" y="13057"/>
                  </a:lnTo>
                  <a:lnTo>
                    <a:pt x="14400" y="13301"/>
                  </a:lnTo>
                  <a:lnTo>
                    <a:pt x="13912" y="13505"/>
                  </a:lnTo>
                  <a:lnTo>
                    <a:pt x="13383" y="13668"/>
                  </a:lnTo>
                  <a:lnTo>
                    <a:pt x="12895" y="13790"/>
                  </a:lnTo>
                  <a:lnTo>
                    <a:pt x="12366" y="13912"/>
                  </a:lnTo>
                  <a:lnTo>
                    <a:pt x="11309" y="14115"/>
                  </a:lnTo>
                  <a:lnTo>
                    <a:pt x="10251" y="14278"/>
                  </a:lnTo>
                  <a:lnTo>
                    <a:pt x="9194" y="14522"/>
                  </a:lnTo>
                  <a:lnTo>
                    <a:pt x="8665" y="14644"/>
                  </a:lnTo>
                  <a:lnTo>
                    <a:pt x="8177" y="14847"/>
                  </a:lnTo>
                  <a:lnTo>
                    <a:pt x="7689" y="15051"/>
                  </a:lnTo>
                  <a:lnTo>
                    <a:pt x="7201" y="15254"/>
                  </a:lnTo>
                  <a:lnTo>
                    <a:pt x="6224" y="15823"/>
                  </a:lnTo>
                  <a:lnTo>
                    <a:pt x="5248" y="16393"/>
                  </a:lnTo>
                  <a:lnTo>
                    <a:pt x="4760" y="16637"/>
                  </a:lnTo>
                  <a:lnTo>
                    <a:pt x="4231" y="16840"/>
                  </a:lnTo>
                  <a:lnTo>
                    <a:pt x="3702" y="16962"/>
                  </a:lnTo>
                  <a:lnTo>
                    <a:pt x="3133" y="17044"/>
                  </a:lnTo>
                  <a:lnTo>
                    <a:pt x="2645" y="17044"/>
                  </a:lnTo>
                  <a:lnTo>
                    <a:pt x="2157" y="16962"/>
                  </a:lnTo>
                  <a:lnTo>
                    <a:pt x="1913" y="16922"/>
                  </a:lnTo>
                  <a:lnTo>
                    <a:pt x="1709" y="16800"/>
                  </a:lnTo>
                  <a:lnTo>
                    <a:pt x="1465" y="16718"/>
                  </a:lnTo>
                  <a:lnTo>
                    <a:pt x="1262" y="16556"/>
                  </a:lnTo>
                  <a:lnTo>
                    <a:pt x="977" y="16271"/>
                  </a:lnTo>
                  <a:lnTo>
                    <a:pt x="692" y="15905"/>
                  </a:lnTo>
                  <a:lnTo>
                    <a:pt x="530" y="15498"/>
                  </a:lnTo>
                  <a:lnTo>
                    <a:pt x="408" y="15051"/>
                  </a:lnTo>
                  <a:lnTo>
                    <a:pt x="367" y="14603"/>
                  </a:lnTo>
                  <a:lnTo>
                    <a:pt x="367" y="14115"/>
                  </a:lnTo>
                  <a:lnTo>
                    <a:pt x="408" y="13668"/>
                  </a:lnTo>
                  <a:lnTo>
                    <a:pt x="489" y="13179"/>
                  </a:lnTo>
                  <a:lnTo>
                    <a:pt x="611" y="12732"/>
                  </a:lnTo>
                  <a:lnTo>
                    <a:pt x="733" y="12285"/>
                  </a:lnTo>
                  <a:lnTo>
                    <a:pt x="1059" y="11390"/>
                  </a:lnTo>
                  <a:lnTo>
                    <a:pt x="1506" y="10413"/>
                  </a:lnTo>
                  <a:lnTo>
                    <a:pt x="2035" y="9437"/>
                  </a:lnTo>
                  <a:lnTo>
                    <a:pt x="2604" y="8502"/>
                  </a:lnTo>
                  <a:lnTo>
                    <a:pt x="3174" y="7607"/>
                  </a:lnTo>
                  <a:lnTo>
                    <a:pt x="3824" y="6712"/>
                  </a:lnTo>
                  <a:lnTo>
                    <a:pt x="4516" y="5858"/>
                  </a:lnTo>
                  <a:lnTo>
                    <a:pt x="5207" y="5004"/>
                  </a:lnTo>
                  <a:lnTo>
                    <a:pt x="5940" y="4190"/>
                  </a:lnTo>
                  <a:lnTo>
                    <a:pt x="7485" y="2604"/>
                  </a:lnTo>
                  <a:lnTo>
                    <a:pt x="9031" y="1099"/>
                  </a:lnTo>
                  <a:lnTo>
                    <a:pt x="9804" y="326"/>
                  </a:lnTo>
                  <a:lnTo>
                    <a:pt x="9845" y="244"/>
                  </a:lnTo>
                  <a:lnTo>
                    <a:pt x="9845" y="204"/>
                  </a:lnTo>
                  <a:lnTo>
                    <a:pt x="9845" y="122"/>
                  </a:lnTo>
                  <a:lnTo>
                    <a:pt x="9804" y="82"/>
                  </a:lnTo>
                  <a:lnTo>
                    <a:pt x="9763" y="41"/>
                  </a:lnTo>
                  <a:lnTo>
                    <a:pt x="9682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02" name="Google Shape;1102;p31"/>
            <p:cNvSpPr/>
            <p:nvPr/>
          </p:nvSpPr>
          <p:spPr>
            <a:xfrm rot="8100000" flipH="1">
              <a:off x="7872293" y="4243499"/>
              <a:ext cx="1634949" cy="1309454"/>
            </a:xfrm>
            <a:custGeom>
              <a:avLst/>
              <a:gdLst/>
              <a:ahLst/>
              <a:cxnLst/>
              <a:rect l="l" t="t" r="r" b="b"/>
              <a:pathLst>
                <a:path w="17573" h="14075" extrusionOk="0">
                  <a:moveTo>
                    <a:pt x="14481" y="0"/>
                  </a:moveTo>
                  <a:lnTo>
                    <a:pt x="14400" y="41"/>
                  </a:lnTo>
                  <a:lnTo>
                    <a:pt x="12447" y="1099"/>
                  </a:lnTo>
                  <a:lnTo>
                    <a:pt x="10576" y="2238"/>
                  </a:lnTo>
                  <a:lnTo>
                    <a:pt x="8705" y="3458"/>
                  </a:lnTo>
                  <a:lnTo>
                    <a:pt x="6916" y="4760"/>
                  </a:lnTo>
                  <a:lnTo>
                    <a:pt x="5207" y="6142"/>
                  </a:lnTo>
                  <a:lnTo>
                    <a:pt x="3539" y="7566"/>
                  </a:lnTo>
                  <a:lnTo>
                    <a:pt x="1872" y="9112"/>
                  </a:lnTo>
                  <a:lnTo>
                    <a:pt x="1139" y="9844"/>
                  </a:lnTo>
                  <a:lnTo>
                    <a:pt x="814" y="10251"/>
                  </a:lnTo>
                  <a:lnTo>
                    <a:pt x="489" y="10658"/>
                  </a:lnTo>
                  <a:lnTo>
                    <a:pt x="285" y="11024"/>
                  </a:lnTo>
                  <a:lnTo>
                    <a:pt x="123" y="11471"/>
                  </a:lnTo>
                  <a:lnTo>
                    <a:pt x="41" y="11919"/>
                  </a:lnTo>
                  <a:lnTo>
                    <a:pt x="1" y="12325"/>
                  </a:lnTo>
                  <a:lnTo>
                    <a:pt x="82" y="12773"/>
                  </a:lnTo>
                  <a:lnTo>
                    <a:pt x="123" y="12976"/>
                  </a:lnTo>
                  <a:lnTo>
                    <a:pt x="204" y="13179"/>
                  </a:lnTo>
                  <a:lnTo>
                    <a:pt x="326" y="13342"/>
                  </a:lnTo>
                  <a:lnTo>
                    <a:pt x="448" y="13505"/>
                  </a:lnTo>
                  <a:lnTo>
                    <a:pt x="611" y="13668"/>
                  </a:lnTo>
                  <a:lnTo>
                    <a:pt x="814" y="13830"/>
                  </a:lnTo>
                  <a:lnTo>
                    <a:pt x="1017" y="13912"/>
                  </a:lnTo>
                  <a:lnTo>
                    <a:pt x="1262" y="13993"/>
                  </a:lnTo>
                  <a:lnTo>
                    <a:pt x="1465" y="14034"/>
                  </a:lnTo>
                  <a:lnTo>
                    <a:pt x="1709" y="14074"/>
                  </a:lnTo>
                  <a:lnTo>
                    <a:pt x="2156" y="14034"/>
                  </a:lnTo>
                  <a:lnTo>
                    <a:pt x="2645" y="13952"/>
                  </a:lnTo>
                  <a:lnTo>
                    <a:pt x="3092" y="13790"/>
                  </a:lnTo>
                  <a:lnTo>
                    <a:pt x="3539" y="13627"/>
                  </a:lnTo>
                  <a:lnTo>
                    <a:pt x="4353" y="13220"/>
                  </a:lnTo>
                  <a:lnTo>
                    <a:pt x="6183" y="12407"/>
                  </a:lnTo>
                  <a:lnTo>
                    <a:pt x="7973" y="11512"/>
                  </a:lnTo>
                  <a:lnTo>
                    <a:pt x="9722" y="10576"/>
                  </a:lnTo>
                  <a:lnTo>
                    <a:pt x="10576" y="10088"/>
                  </a:lnTo>
                  <a:lnTo>
                    <a:pt x="11431" y="9559"/>
                  </a:lnTo>
                  <a:lnTo>
                    <a:pt x="12203" y="9031"/>
                  </a:lnTo>
                  <a:lnTo>
                    <a:pt x="12976" y="8461"/>
                  </a:lnTo>
                  <a:lnTo>
                    <a:pt x="13749" y="7851"/>
                  </a:lnTo>
                  <a:lnTo>
                    <a:pt x="14481" y="7241"/>
                  </a:lnTo>
                  <a:lnTo>
                    <a:pt x="15173" y="6549"/>
                  </a:lnTo>
                  <a:lnTo>
                    <a:pt x="15824" y="5858"/>
                  </a:lnTo>
                  <a:lnTo>
                    <a:pt x="16434" y="5126"/>
                  </a:lnTo>
                  <a:lnTo>
                    <a:pt x="17003" y="4353"/>
                  </a:lnTo>
                  <a:lnTo>
                    <a:pt x="17532" y="3539"/>
                  </a:lnTo>
                  <a:lnTo>
                    <a:pt x="17573" y="3458"/>
                  </a:lnTo>
                  <a:lnTo>
                    <a:pt x="17573" y="3417"/>
                  </a:lnTo>
                  <a:lnTo>
                    <a:pt x="17532" y="3336"/>
                  </a:lnTo>
                  <a:lnTo>
                    <a:pt x="17491" y="3295"/>
                  </a:lnTo>
                  <a:lnTo>
                    <a:pt x="17288" y="3295"/>
                  </a:lnTo>
                  <a:lnTo>
                    <a:pt x="17207" y="3377"/>
                  </a:lnTo>
                  <a:lnTo>
                    <a:pt x="16718" y="4149"/>
                  </a:lnTo>
                  <a:lnTo>
                    <a:pt x="16190" y="4882"/>
                  </a:lnTo>
                  <a:lnTo>
                    <a:pt x="15580" y="5573"/>
                  </a:lnTo>
                  <a:lnTo>
                    <a:pt x="14929" y="6265"/>
                  </a:lnTo>
                  <a:lnTo>
                    <a:pt x="14278" y="6915"/>
                  </a:lnTo>
                  <a:lnTo>
                    <a:pt x="13586" y="7525"/>
                  </a:lnTo>
                  <a:lnTo>
                    <a:pt x="12854" y="8095"/>
                  </a:lnTo>
                  <a:lnTo>
                    <a:pt x="12122" y="8624"/>
                  </a:lnTo>
                  <a:lnTo>
                    <a:pt x="11349" y="9153"/>
                  </a:lnTo>
                  <a:lnTo>
                    <a:pt x="10536" y="9641"/>
                  </a:lnTo>
                  <a:lnTo>
                    <a:pt x="9763" y="10129"/>
                  </a:lnTo>
                  <a:lnTo>
                    <a:pt x="8909" y="10617"/>
                  </a:lnTo>
                  <a:lnTo>
                    <a:pt x="7241" y="11471"/>
                  </a:lnTo>
                  <a:lnTo>
                    <a:pt x="5573" y="12285"/>
                  </a:lnTo>
                  <a:lnTo>
                    <a:pt x="3865" y="13057"/>
                  </a:lnTo>
                  <a:lnTo>
                    <a:pt x="2970" y="13464"/>
                  </a:lnTo>
                  <a:lnTo>
                    <a:pt x="2522" y="13586"/>
                  </a:lnTo>
                  <a:lnTo>
                    <a:pt x="2034" y="13668"/>
                  </a:lnTo>
                  <a:lnTo>
                    <a:pt x="1790" y="13708"/>
                  </a:lnTo>
                  <a:lnTo>
                    <a:pt x="1587" y="13668"/>
                  </a:lnTo>
                  <a:lnTo>
                    <a:pt x="1384" y="13627"/>
                  </a:lnTo>
                  <a:lnTo>
                    <a:pt x="1180" y="13546"/>
                  </a:lnTo>
                  <a:lnTo>
                    <a:pt x="977" y="13464"/>
                  </a:lnTo>
                  <a:lnTo>
                    <a:pt x="814" y="13342"/>
                  </a:lnTo>
                  <a:lnTo>
                    <a:pt x="651" y="13179"/>
                  </a:lnTo>
                  <a:lnTo>
                    <a:pt x="529" y="12976"/>
                  </a:lnTo>
                  <a:lnTo>
                    <a:pt x="448" y="12773"/>
                  </a:lnTo>
                  <a:lnTo>
                    <a:pt x="407" y="12529"/>
                  </a:lnTo>
                  <a:lnTo>
                    <a:pt x="367" y="12325"/>
                  </a:lnTo>
                  <a:lnTo>
                    <a:pt x="367" y="12122"/>
                  </a:lnTo>
                  <a:lnTo>
                    <a:pt x="448" y="11674"/>
                  </a:lnTo>
                  <a:lnTo>
                    <a:pt x="570" y="11268"/>
                  </a:lnTo>
                  <a:lnTo>
                    <a:pt x="855" y="10820"/>
                  </a:lnTo>
                  <a:lnTo>
                    <a:pt x="1139" y="10413"/>
                  </a:lnTo>
                  <a:lnTo>
                    <a:pt x="1506" y="10007"/>
                  </a:lnTo>
                  <a:lnTo>
                    <a:pt x="1872" y="9641"/>
                  </a:lnTo>
                  <a:lnTo>
                    <a:pt x="3377" y="8217"/>
                  </a:lnTo>
                  <a:lnTo>
                    <a:pt x="4963" y="6834"/>
                  </a:lnTo>
                  <a:lnTo>
                    <a:pt x="6590" y="5492"/>
                  </a:lnTo>
                  <a:lnTo>
                    <a:pt x="8298" y="4231"/>
                  </a:lnTo>
                  <a:lnTo>
                    <a:pt x="10048" y="3010"/>
                  </a:lnTo>
                  <a:lnTo>
                    <a:pt x="11837" y="1912"/>
                  </a:lnTo>
                  <a:lnTo>
                    <a:pt x="13668" y="855"/>
                  </a:lnTo>
                  <a:lnTo>
                    <a:pt x="14603" y="366"/>
                  </a:lnTo>
                  <a:lnTo>
                    <a:pt x="14644" y="285"/>
                  </a:lnTo>
                  <a:lnTo>
                    <a:pt x="14685" y="244"/>
                  </a:lnTo>
                  <a:lnTo>
                    <a:pt x="14685" y="163"/>
                  </a:lnTo>
                  <a:lnTo>
                    <a:pt x="14644" y="122"/>
                  </a:lnTo>
                  <a:lnTo>
                    <a:pt x="14603" y="41"/>
                  </a:lnTo>
                  <a:lnTo>
                    <a:pt x="1456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03" name="Google Shape;1103;p31"/>
            <p:cNvSpPr/>
            <p:nvPr/>
          </p:nvSpPr>
          <p:spPr>
            <a:xfrm rot="8100000" flipH="1">
              <a:off x="8893413" y="4510443"/>
              <a:ext cx="673778" cy="582858"/>
            </a:xfrm>
            <a:custGeom>
              <a:avLst/>
              <a:gdLst/>
              <a:ahLst/>
              <a:cxnLst/>
              <a:rect l="l" t="t" r="r" b="b"/>
              <a:pathLst>
                <a:path w="7242" h="6265" extrusionOk="0">
                  <a:moveTo>
                    <a:pt x="6224" y="0"/>
                  </a:moveTo>
                  <a:lnTo>
                    <a:pt x="6143" y="41"/>
                  </a:lnTo>
                  <a:lnTo>
                    <a:pt x="3092" y="2319"/>
                  </a:lnTo>
                  <a:lnTo>
                    <a:pt x="1547" y="3498"/>
                  </a:lnTo>
                  <a:lnTo>
                    <a:pt x="896" y="3986"/>
                  </a:lnTo>
                  <a:lnTo>
                    <a:pt x="570" y="4271"/>
                  </a:lnTo>
                  <a:lnTo>
                    <a:pt x="326" y="4556"/>
                  </a:lnTo>
                  <a:lnTo>
                    <a:pt x="164" y="4800"/>
                  </a:lnTo>
                  <a:lnTo>
                    <a:pt x="42" y="5085"/>
                  </a:lnTo>
                  <a:lnTo>
                    <a:pt x="1" y="5410"/>
                  </a:lnTo>
                  <a:lnTo>
                    <a:pt x="82" y="5695"/>
                  </a:lnTo>
                  <a:lnTo>
                    <a:pt x="204" y="5980"/>
                  </a:lnTo>
                  <a:lnTo>
                    <a:pt x="326" y="6061"/>
                  </a:lnTo>
                  <a:lnTo>
                    <a:pt x="448" y="6142"/>
                  </a:lnTo>
                  <a:lnTo>
                    <a:pt x="570" y="6224"/>
                  </a:lnTo>
                  <a:lnTo>
                    <a:pt x="692" y="6264"/>
                  </a:lnTo>
                  <a:lnTo>
                    <a:pt x="977" y="6264"/>
                  </a:lnTo>
                  <a:lnTo>
                    <a:pt x="1181" y="6183"/>
                  </a:lnTo>
                  <a:lnTo>
                    <a:pt x="1343" y="6102"/>
                  </a:lnTo>
                  <a:lnTo>
                    <a:pt x="1709" y="5898"/>
                  </a:lnTo>
                  <a:lnTo>
                    <a:pt x="2482" y="5329"/>
                  </a:lnTo>
                  <a:lnTo>
                    <a:pt x="3987" y="4271"/>
                  </a:lnTo>
                  <a:lnTo>
                    <a:pt x="5614" y="2970"/>
                  </a:lnTo>
                  <a:lnTo>
                    <a:pt x="7160" y="1668"/>
                  </a:lnTo>
                  <a:lnTo>
                    <a:pt x="7241" y="1587"/>
                  </a:lnTo>
                  <a:lnTo>
                    <a:pt x="7241" y="1546"/>
                  </a:lnTo>
                  <a:lnTo>
                    <a:pt x="7201" y="1465"/>
                  </a:lnTo>
                  <a:lnTo>
                    <a:pt x="7160" y="1424"/>
                  </a:lnTo>
                  <a:lnTo>
                    <a:pt x="7038" y="1343"/>
                  </a:lnTo>
                  <a:lnTo>
                    <a:pt x="6997" y="1343"/>
                  </a:lnTo>
                  <a:lnTo>
                    <a:pt x="6916" y="1383"/>
                  </a:lnTo>
                  <a:lnTo>
                    <a:pt x="5655" y="2441"/>
                  </a:lnTo>
                  <a:lnTo>
                    <a:pt x="4394" y="3458"/>
                  </a:lnTo>
                  <a:lnTo>
                    <a:pt x="3092" y="4434"/>
                  </a:lnTo>
                  <a:lnTo>
                    <a:pt x="1750" y="5410"/>
                  </a:lnTo>
                  <a:lnTo>
                    <a:pt x="1465" y="5613"/>
                  </a:lnTo>
                  <a:lnTo>
                    <a:pt x="1140" y="5817"/>
                  </a:lnTo>
                  <a:lnTo>
                    <a:pt x="936" y="5858"/>
                  </a:lnTo>
                  <a:lnTo>
                    <a:pt x="774" y="5898"/>
                  </a:lnTo>
                  <a:lnTo>
                    <a:pt x="611" y="5858"/>
                  </a:lnTo>
                  <a:lnTo>
                    <a:pt x="489" y="5695"/>
                  </a:lnTo>
                  <a:lnTo>
                    <a:pt x="408" y="5573"/>
                  </a:lnTo>
                  <a:lnTo>
                    <a:pt x="367" y="5451"/>
                  </a:lnTo>
                  <a:lnTo>
                    <a:pt x="367" y="5288"/>
                  </a:lnTo>
                  <a:lnTo>
                    <a:pt x="408" y="5166"/>
                  </a:lnTo>
                  <a:lnTo>
                    <a:pt x="530" y="4881"/>
                  </a:lnTo>
                  <a:lnTo>
                    <a:pt x="733" y="4637"/>
                  </a:lnTo>
                  <a:lnTo>
                    <a:pt x="1018" y="4393"/>
                  </a:lnTo>
                  <a:lnTo>
                    <a:pt x="1303" y="4149"/>
                  </a:lnTo>
                  <a:lnTo>
                    <a:pt x="1913" y="3661"/>
                  </a:lnTo>
                  <a:lnTo>
                    <a:pt x="3255" y="2644"/>
                  </a:lnTo>
                  <a:lnTo>
                    <a:pt x="6346" y="366"/>
                  </a:lnTo>
                  <a:lnTo>
                    <a:pt x="6387" y="326"/>
                  </a:lnTo>
                  <a:lnTo>
                    <a:pt x="6428" y="244"/>
                  </a:lnTo>
                  <a:lnTo>
                    <a:pt x="6387" y="122"/>
                  </a:lnTo>
                  <a:lnTo>
                    <a:pt x="6346" y="41"/>
                  </a:lnTo>
                  <a:lnTo>
                    <a:pt x="6265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04" name="Google Shape;1104;p31"/>
            <p:cNvSpPr/>
            <p:nvPr/>
          </p:nvSpPr>
          <p:spPr>
            <a:xfrm rot="8100000" flipH="1">
              <a:off x="7985425" y="4705653"/>
              <a:ext cx="688850" cy="510943"/>
            </a:xfrm>
            <a:custGeom>
              <a:avLst/>
              <a:gdLst/>
              <a:ahLst/>
              <a:cxnLst/>
              <a:rect l="l" t="t" r="r" b="b"/>
              <a:pathLst>
                <a:path w="7404" h="5492" extrusionOk="0">
                  <a:moveTo>
                    <a:pt x="6712" y="366"/>
                  </a:moveTo>
                  <a:lnTo>
                    <a:pt x="6875" y="407"/>
                  </a:lnTo>
                  <a:lnTo>
                    <a:pt x="6956" y="488"/>
                  </a:lnTo>
                  <a:lnTo>
                    <a:pt x="6997" y="610"/>
                  </a:lnTo>
                  <a:lnTo>
                    <a:pt x="6997" y="773"/>
                  </a:lnTo>
                  <a:lnTo>
                    <a:pt x="6956" y="895"/>
                  </a:lnTo>
                  <a:lnTo>
                    <a:pt x="6875" y="1058"/>
                  </a:lnTo>
                  <a:lnTo>
                    <a:pt x="6712" y="1302"/>
                  </a:lnTo>
                  <a:lnTo>
                    <a:pt x="6509" y="1505"/>
                  </a:lnTo>
                  <a:lnTo>
                    <a:pt x="6305" y="1668"/>
                  </a:lnTo>
                  <a:lnTo>
                    <a:pt x="5817" y="1953"/>
                  </a:lnTo>
                  <a:lnTo>
                    <a:pt x="4760" y="2685"/>
                  </a:lnTo>
                  <a:lnTo>
                    <a:pt x="3458" y="3580"/>
                  </a:lnTo>
                  <a:lnTo>
                    <a:pt x="2116" y="4475"/>
                  </a:lnTo>
                  <a:lnTo>
                    <a:pt x="1546" y="4800"/>
                  </a:lnTo>
                  <a:lnTo>
                    <a:pt x="1262" y="4963"/>
                  </a:lnTo>
                  <a:lnTo>
                    <a:pt x="936" y="5044"/>
                  </a:lnTo>
                  <a:lnTo>
                    <a:pt x="733" y="5125"/>
                  </a:lnTo>
                  <a:lnTo>
                    <a:pt x="489" y="5125"/>
                  </a:lnTo>
                  <a:lnTo>
                    <a:pt x="407" y="5085"/>
                  </a:lnTo>
                  <a:lnTo>
                    <a:pt x="367" y="5003"/>
                  </a:lnTo>
                  <a:lnTo>
                    <a:pt x="367" y="4881"/>
                  </a:lnTo>
                  <a:lnTo>
                    <a:pt x="407" y="4759"/>
                  </a:lnTo>
                  <a:lnTo>
                    <a:pt x="489" y="4637"/>
                  </a:lnTo>
                  <a:lnTo>
                    <a:pt x="733" y="4434"/>
                  </a:lnTo>
                  <a:lnTo>
                    <a:pt x="1140" y="4027"/>
                  </a:lnTo>
                  <a:lnTo>
                    <a:pt x="1994" y="3254"/>
                  </a:lnTo>
                  <a:lnTo>
                    <a:pt x="2889" y="2482"/>
                  </a:lnTo>
                  <a:lnTo>
                    <a:pt x="3824" y="1790"/>
                  </a:lnTo>
                  <a:lnTo>
                    <a:pt x="4719" y="1180"/>
                  </a:lnTo>
                  <a:lnTo>
                    <a:pt x="5167" y="854"/>
                  </a:lnTo>
                  <a:lnTo>
                    <a:pt x="5655" y="610"/>
                  </a:lnTo>
                  <a:lnTo>
                    <a:pt x="5899" y="488"/>
                  </a:lnTo>
                  <a:lnTo>
                    <a:pt x="6183" y="407"/>
                  </a:lnTo>
                  <a:lnTo>
                    <a:pt x="6427" y="366"/>
                  </a:lnTo>
                  <a:close/>
                  <a:moveTo>
                    <a:pt x="6265" y="0"/>
                  </a:moveTo>
                  <a:lnTo>
                    <a:pt x="5980" y="82"/>
                  </a:lnTo>
                  <a:lnTo>
                    <a:pt x="5533" y="244"/>
                  </a:lnTo>
                  <a:lnTo>
                    <a:pt x="5126" y="488"/>
                  </a:lnTo>
                  <a:lnTo>
                    <a:pt x="4312" y="1017"/>
                  </a:lnTo>
                  <a:lnTo>
                    <a:pt x="3092" y="1871"/>
                  </a:lnTo>
                  <a:lnTo>
                    <a:pt x="1912" y="2807"/>
                  </a:lnTo>
                  <a:lnTo>
                    <a:pt x="814" y="3824"/>
                  </a:lnTo>
                  <a:lnTo>
                    <a:pt x="570" y="4027"/>
                  </a:lnTo>
                  <a:lnTo>
                    <a:pt x="285" y="4312"/>
                  </a:lnTo>
                  <a:lnTo>
                    <a:pt x="82" y="4597"/>
                  </a:lnTo>
                  <a:lnTo>
                    <a:pt x="1" y="4719"/>
                  </a:lnTo>
                  <a:lnTo>
                    <a:pt x="1" y="4881"/>
                  </a:lnTo>
                  <a:lnTo>
                    <a:pt x="1" y="5085"/>
                  </a:lnTo>
                  <a:lnTo>
                    <a:pt x="41" y="5207"/>
                  </a:lnTo>
                  <a:lnTo>
                    <a:pt x="123" y="5329"/>
                  </a:lnTo>
                  <a:lnTo>
                    <a:pt x="204" y="5410"/>
                  </a:lnTo>
                  <a:lnTo>
                    <a:pt x="285" y="5451"/>
                  </a:lnTo>
                  <a:lnTo>
                    <a:pt x="407" y="5492"/>
                  </a:lnTo>
                  <a:lnTo>
                    <a:pt x="692" y="5492"/>
                  </a:lnTo>
                  <a:lnTo>
                    <a:pt x="1018" y="5410"/>
                  </a:lnTo>
                  <a:lnTo>
                    <a:pt x="1302" y="5329"/>
                  </a:lnTo>
                  <a:lnTo>
                    <a:pt x="1790" y="5085"/>
                  </a:lnTo>
                  <a:lnTo>
                    <a:pt x="2523" y="4678"/>
                  </a:lnTo>
                  <a:lnTo>
                    <a:pt x="3214" y="4190"/>
                  </a:lnTo>
                  <a:lnTo>
                    <a:pt x="4597" y="3254"/>
                  </a:lnTo>
                  <a:lnTo>
                    <a:pt x="5858" y="2400"/>
                  </a:lnTo>
                  <a:lnTo>
                    <a:pt x="6387" y="2034"/>
                  </a:lnTo>
                  <a:lnTo>
                    <a:pt x="6672" y="1831"/>
                  </a:lnTo>
                  <a:lnTo>
                    <a:pt x="6916" y="1627"/>
                  </a:lnTo>
                  <a:lnTo>
                    <a:pt x="7038" y="1505"/>
                  </a:lnTo>
                  <a:lnTo>
                    <a:pt x="7160" y="1343"/>
                  </a:lnTo>
                  <a:lnTo>
                    <a:pt x="7282" y="1139"/>
                  </a:lnTo>
                  <a:lnTo>
                    <a:pt x="7363" y="936"/>
                  </a:lnTo>
                  <a:lnTo>
                    <a:pt x="7404" y="732"/>
                  </a:lnTo>
                  <a:lnTo>
                    <a:pt x="7404" y="529"/>
                  </a:lnTo>
                  <a:lnTo>
                    <a:pt x="7322" y="366"/>
                  </a:lnTo>
                  <a:lnTo>
                    <a:pt x="7200" y="204"/>
                  </a:lnTo>
                  <a:lnTo>
                    <a:pt x="7078" y="82"/>
                  </a:lnTo>
                  <a:lnTo>
                    <a:pt x="6956" y="41"/>
                  </a:lnTo>
                  <a:lnTo>
                    <a:pt x="679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1105" name="Google Shape;1105;p31"/>
          <p:cNvGrpSpPr/>
          <p:nvPr/>
        </p:nvGrpSpPr>
        <p:grpSpPr>
          <a:xfrm rot="10800000" flipH="1">
            <a:off x="7964212" y="2127664"/>
            <a:ext cx="307124" cy="305294"/>
            <a:chOff x="1026043" y="1162815"/>
            <a:chExt cx="307124" cy="305294"/>
          </a:xfrm>
        </p:grpSpPr>
        <p:sp>
          <p:nvSpPr>
            <p:cNvPr id="1106" name="Google Shape;1106;p31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07" name="Google Shape;1107;p31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08" name="Google Shape;1108;p31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09" name="Google Shape;1109;p31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0" name="Google Shape;1110;p31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1" name="Google Shape;1111;p31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2" name="Google Shape;1112;p31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3" name="Google Shape;1113;p31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1114" name="Google Shape;1114;p31"/>
          <p:cNvGrpSpPr/>
          <p:nvPr/>
        </p:nvGrpSpPr>
        <p:grpSpPr>
          <a:xfrm rot="10800000" flipH="1">
            <a:off x="1002004" y="1466692"/>
            <a:ext cx="309001" cy="305294"/>
            <a:chOff x="8360310" y="1124637"/>
            <a:chExt cx="309000" cy="305294"/>
          </a:xfrm>
        </p:grpSpPr>
        <p:sp>
          <p:nvSpPr>
            <p:cNvPr id="1115" name="Google Shape;1115;p31"/>
            <p:cNvSpPr/>
            <p:nvPr/>
          </p:nvSpPr>
          <p:spPr>
            <a:xfrm>
              <a:off x="8360310" y="1124637"/>
              <a:ext cx="309000" cy="305294"/>
            </a:xfrm>
            <a:custGeom>
              <a:avLst/>
              <a:gdLst/>
              <a:ahLst/>
              <a:cxnLst/>
              <a:rect l="l" t="t" r="r" b="b"/>
              <a:pathLst>
                <a:path w="6753" h="6672" extrusionOk="0">
                  <a:moveTo>
                    <a:pt x="2767" y="1"/>
                  </a:moveTo>
                  <a:lnTo>
                    <a:pt x="2645" y="42"/>
                  </a:lnTo>
                  <a:lnTo>
                    <a:pt x="2563" y="82"/>
                  </a:lnTo>
                  <a:lnTo>
                    <a:pt x="2441" y="164"/>
                  </a:lnTo>
                  <a:lnTo>
                    <a:pt x="2360" y="245"/>
                  </a:lnTo>
                  <a:lnTo>
                    <a:pt x="2319" y="367"/>
                  </a:lnTo>
                  <a:lnTo>
                    <a:pt x="2238" y="652"/>
                  </a:lnTo>
                  <a:lnTo>
                    <a:pt x="2197" y="937"/>
                  </a:lnTo>
                  <a:lnTo>
                    <a:pt x="2197" y="1221"/>
                  </a:lnTo>
                  <a:lnTo>
                    <a:pt x="2238" y="1506"/>
                  </a:lnTo>
                  <a:lnTo>
                    <a:pt x="2075" y="1343"/>
                  </a:lnTo>
                  <a:lnTo>
                    <a:pt x="1872" y="1221"/>
                  </a:lnTo>
                  <a:lnTo>
                    <a:pt x="1546" y="1099"/>
                  </a:lnTo>
                  <a:lnTo>
                    <a:pt x="1262" y="1099"/>
                  </a:lnTo>
                  <a:lnTo>
                    <a:pt x="1140" y="1140"/>
                  </a:lnTo>
                  <a:lnTo>
                    <a:pt x="1018" y="1221"/>
                  </a:lnTo>
                  <a:lnTo>
                    <a:pt x="895" y="1343"/>
                  </a:lnTo>
                  <a:lnTo>
                    <a:pt x="855" y="1506"/>
                  </a:lnTo>
                  <a:lnTo>
                    <a:pt x="773" y="1791"/>
                  </a:lnTo>
                  <a:lnTo>
                    <a:pt x="814" y="2075"/>
                  </a:lnTo>
                  <a:lnTo>
                    <a:pt x="855" y="2360"/>
                  </a:lnTo>
                  <a:lnTo>
                    <a:pt x="1018" y="2604"/>
                  </a:lnTo>
                  <a:lnTo>
                    <a:pt x="1180" y="2808"/>
                  </a:lnTo>
                  <a:lnTo>
                    <a:pt x="1384" y="2970"/>
                  </a:lnTo>
                  <a:lnTo>
                    <a:pt x="1018" y="2970"/>
                  </a:lnTo>
                  <a:lnTo>
                    <a:pt x="814" y="3011"/>
                  </a:lnTo>
                  <a:lnTo>
                    <a:pt x="651" y="3052"/>
                  </a:lnTo>
                  <a:lnTo>
                    <a:pt x="407" y="317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1" y="3865"/>
                  </a:lnTo>
                  <a:lnTo>
                    <a:pt x="1" y="4109"/>
                  </a:lnTo>
                  <a:lnTo>
                    <a:pt x="82" y="4353"/>
                  </a:lnTo>
                  <a:lnTo>
                    <a:pt x="245" y="4516"/>
                  </a:lnTo>
                  <a:lnTo>
                    <a:pt x="489" y="4638"/>
                  </a:lnTo>
                  <a:lnTo>
                    <a:pt x="692" y="4719"/>
                  </a:lnTo>
                  <a:lnTo>
                    <a:pt x="936" y="4719"/>
                  </a:lnTo>
                  <a:lnTo>
                    <a:pt x="1424" y="4679"/>
                  </a:lnTo>
                  <a:lnTo>
                    <a:pt x="1424" y="4679"/>
                  </a:lnTo>
                  <a:lnTo>
                    <a:pt x="1180" y="5004"/>
                  </a:lnTo>
                  <a:lnTo>
                    <a:pt x="1099" y="5167"/>
                  </a:lnTo>
                  <a:lnTo>
                    <a:pt x="1058" y="5370"/>
                  </a:lnTo>
                  <a:lnTo>
                    <a:pt x="1018" y="5655"/>
                  </a:lnTo>
                  <a:lnTo>
                    <a:pt x="1099" y="5899"/>
                  </a:lnTo>
                  <a:lnTo>
                    <a:pt x="1140" y="6021"/>
                  </a:lnTo>
                  <a:lnTo>
                    <a:pt x="1221" y="6143"/>
                  </a:lnTo>
                  <a:lnTo>
                    <a:pt x="1343" y="6224"/>
                  </a:lnTo>
                  <a:lnTo>
                    <a:pt x="1465" y="6306"/>
                  </a:lnTo>
                  <a:lnTo>
                    <a:pt x="1709" y="6387"/>
                  </a:lnTo>
                  <a:lnTo>
                    <a:pt x="1994" y="6387"/>
                  </a:lnTo>
                  <a:lnTo>
                    <a:pt x="2238" y="6346"/>
                  </a:lnTo>
                  <a:lnTo>
                    <a:pt x="2482" y="6224"/>
                  </a:lnTo>
                  <a:lnTo>
                    <a:pt x="2726" y="6021"/>
                  </a:lnTo>
                  <a:lnTo>
                    <a:pt x="2889" y="5777"/>
                  </a:lnTo>
                  <a:lnTo>
                    <a:pt x="3011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31"/>
                  </a:lnTo>
                  <a:lnTo>
                    <a:pt x="3743" y="6672"/>
                  </a:lnTo>
                  <a:lnTo>
                    <a:pt x="3906" y="6672"/>
                  </a:lnTo>
                  <a:lnTo>
                    <a:pt x="4109" y="6590"/>
                  </a:lnTo>
                  <a:lnTo>
                    <a:pt x="4312" y="6468"/>
                  </a:lnTo>
                  <a:lnTo>
                    <a:pt x="4475" y="6306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2"/>
                  </a:lnTo>
                  <a:lnTo>
                    <a:pt x="4841" y="5533"/>
                  </a:lnTo>
                  <a:lnTo>
                    <a:pt x="5004" y="5574"/>
                  </a:lnTo>
                  <a:lnTo>
                    <a:pt x="5329" y="5574"/>
                  </a:lnTo>
                  <a:lnTo>
                    <a:pt x="5492" y="5533"/>
                  </a:lnTo>
                  <a:lnTo>
                    <a:pt x="5655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3" y="4923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394"/>
                  </a:lnTo>
                  <a:lnTo>
                    <a:pt x="6183" y="4231"/>
                  </a:lnTo>
                  <a:lnTo>
                    <a:pt x="6102" y="4069"/>
                  </a:lnTo>
                  <a:lnTo>
                    <a:pt x="6021" y="3947"/>
                  </a:lnTo>
                  <a:lnTo>
                    <a:pt x="6183" y="3865"/>
                  </a:lnTo>
                  <a:lnTo>
                    <a:pt x="6346" y="3784"/>
                  </a:lnTo>
                  <a:lnTo>
                    <a:pt x="6468" y="3662"/>
                  </a:lnTo>
                  <a:lnTo>
                    <a:pt x="6590" y="3540"/>
                  </a:lnTo>
                  <a:lnTo>
                    <a:pt x="6672" y="3418"/>
                  </a:lnTo>
                  <a:lnTo>
                    <a:pt x="6712" y="3255"/>
                  </a:lnTo>
                  <a:lnTo>
                    <a:pt x="6753" y="3052"/>
                  </a:lnTo>
                  <a:lnTo>
                    <a:pt x="6712" y="2848"/>
                  </a:lnTo>
                  <a:lnTo>
                    <a:pt x="6672" y="2686"/>
                  </a:lnTo>
                  <a:lnTo>
                    <a:pt x="6590" y="2523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7"/>
                  </a:lnTo>
                  <a:lnTo>
                    <a:pt x="6021" y="2116"/>
                  </a:lnTo>
                  <a:lnTo>
                    <a:pt x="5858" y="2075"/>
                  </a:lnTo>
                  <a:lnTo>
                    <a:pt x="5695" y="2075"/>
                  </a:lnTo>
                  <a:lnTo>
                    <a:pt x="5817" y="1750"/>
                  </a:lnTo>
                  <a:lnTo>
                    <a:pt x="5817" y="1547"/>
                  </a:lnTo>
                  <a:lnTo>
                    <a:pt x="5817" y="1384"/>
                  </a:lnTo>
                  <a:lnTo>
                    <a:pt x="5777" y="1099"/>
                  </a:lnTo>
                  <a:lnTo>
                    <a:pt x="5655" y="855"/>
                  </a:lnTo>
                  <a:lnTo>
                    <a:pt x="5492" y="652"/>
                  </a:lnTo>
                  <a:lnTo>
                    <a:pt x="5370" y="570"/>
                  </a:lnTo>
                  <a:lnTo>
                    <a:pt x="5248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4" y="1262"/>
                  </a:lnTo>
                  <a:lnTo>
                    <a:pt x="3661" y="896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3" y="82"/>
                  </a:lnTo>
                  <a:lnTo>
                    <a:pt x="3011" y="42"/>
                  </a:lnTo>
                  <a:lnTo>
                    <a:pt x="28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6" name="Google Shape;1116;p31"/>
            <p:cNvSpPr/>
            <p:nvPr/>
          </p:nvSpPr>
          <p:spPr>
            <a:xfrm>
              <a:off x="8444093" y="1206543"/>
              <a:ext cx="169394" cy="160105"/>
            </a:xfrm>
            <a:custGeom>
              <a:avLst/>
              <a:gdLst/>
              <a:ahLst/>
              <a:cxnLst/>
              <a:rect l="l" t="t" r="r" b="b"/>
              <a:pathLst>
                <a:path w="3702" h="3499" extrusionOk="0">
                  <a:moveTo>
                    <a:pt x="2197" y="1"/>
                  </a:moveTo>
                  <a:lnTo>
                    <a:pt x="1912" y="41"/>
                  </a:lnTo>
                  <a:lnTo>
                    <a:pt x="1668" y="41"/>
                  </a:lnTo>
                  <a:lnTo>
                    <a:pt x="1424" y="123"/>
                  </a:lnTo>
                  <a:lnTo>
                    <a:pt x="1180" y="204"/>
                  </a:lnTo>
                  <a:lnTo>
                    <a:pt x="936" y="326"/>
                  </a:lnTo>
                  <a:lnTo>
                    <a:pt x="692" y="489"/>
                  </a:lnTo>
                  <a:lnTo>
                    <a:pt x="488" y="692"/>
                  </a:lnTo>
                  <a:lnTo>
                    <a:pt x="285" y="936"/>
                  </a:lnTo>
                  <a:lnTo>
                    <a:pt x="163" y="1180"/>
                  </a:lnTo>
                  <a:lnTo>
                    <a:pt x="41" y="1465"/>
                  </a:lnTo>
                  <a:lnTo>
                    <a:pt x="0" y="1750"/>
                  </a:lnTo>
                  <a:lnTo>
                    <a:pt x="41" y="2035"/>
                  </a:lnTo>
                  <a:lnTo>
                    <a:pt x="81" y="2360"/>
                  </a:lnTo>
                  <a:lnTo>
                    <a:pt x="203" y="2645"/>
                  </a:lnTo>
                  <a:lnTo>
                    <a:pt x="366" y="2889"/>
                  </a:lnTo>
                  <a:lnTo>
                    <a:pt x="570" y="3092"/>
                  </a:lnTo>
                  <a:lnTo>
                    <a:pt x="814" y="3255"/>
                  </a:lnTo>
                  <a:lnTo>
                    <a:pt x="1058" y="3377"/>
                  </a:lnTo>
                  <a:lnTo>
                    <a:pt x="1342" y="3458"/>
                  </a:lnTo>
                  <a:lnTo>
                    <a:pt x="1627" y="3499"/>
                  </a:lnTo>
                  <a:lnTo>
                    <a:pt x="1912" y="3499"/>
                  </a:lnTo>
                  <a:lnTo>
                    <a:pt x="2197" y="3417"/>
                  </a:lnTo>
                  <a:lnTo>
                    <a:pt x="2481" y="3295"/>
                  </a:lnTo>
                  <a:lnTo>
                    <a:pt x="2725" y="3133"/>
                  </a:lnTo>
                  <a:lnTo>
                    <a:pt x="2969" y="2929"/>
                  </a:lnTo>
                  <a:lnTo>
                    <a:pt x="3173" y="2726"/>
                  </a:lnTo>
                  <a:lnTo>
                    <a:pt x="3376" y="2441"/>
                  </a:lnTo>
                  <a:lnTo>
                    <a:pt x="3539" y="2157"/>
                  </a:lnTo>
                  <a:lnTo>
                    <a:pt x="3620" y="1872"/>
                  </a:lnTo>
                  <a:lnTo>
                    <a:pt x="3702" y="1587"/>
                  </a:lnTo>
                  <a:lnTo>
                    <a:pt x="3702" y="1343"/>
                  </a:lnTo>
                  <a:lnTo>
                    <a:pt x="3661" y="1099"/>
                  </a:lnTo>
                  <a:lnTo>
                    <a:pt x="3580" y="855"/>
                  </a:lnTo>
                  <a:lnTo>
                    <a:pt x="3498" y="652"/>
                  </a:lnTo>
                  <a:lnTo>
                    <a:pt x="3335" y="489"/>
                  </a:lnTo>
                  <a:lnTo>
                    <a:pt x="3173" y="326"/>
                  </a:lnTo>
                  <a:lnTo>
                    <a:pt x="2969" y="204"/>
                  </a:lnTo>
                  <a:lnTo>
                    <a:pt x="2725" y="123"/>
                  </a:lnTo>
                  <a:lnTo>
                    <a:pt x="2441" y="41"/>
                  </a:lnTo>
                  <a:lnTo>
                    <a:pt x="21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7" name="Google Shape;1117;p31"/>
            <p:cNvSpPr/>
            <p:nvPr/>
          </p:nvSpPr>
          <p:spPr>
            <a:xfrm>
              <a:off x="8535287" y="1236332"/>
              <a:ext cx="18623" cy="18669"/>
            </a:xfrm>
            <a:custGeom>
              <a:avLst/>
              <a:gdLst/>
              <a:ahLst/>
              <a:cxnLst/>
              <a:rect l="l" t="t" r="r" b="b"/>
              <a:pathLst>
                <a:path w="407" h="408" extrusionOk="0">
                  <a:moveTo>
                    <a:pt x="122" y="1"/>
                  </a:moveTo>
                  <a:lnTo>
                    <a:pt x="82" y="41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2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41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8" name="Google Shape;1118;p31"/>
            <p:cNvSpPr/>
            <p:nvPr/>
          </p:nvSpPr>
          <p:spPr>
            <a:xfrm>
              <a:off x="8492458" y="124191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3" y="41"/>
                  </a:ln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67"/>
                  </a:lnTo>
                  <a:lnTo>
                    <a:pt x="82" y="407"/>
                  </a:lnTo>
                  <a:lnTo>
                    <a:pt x="285" y="407"/>
                  </a:lnTo>
                  <a:lnTo>
                    <a:pt x="367" y="367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63"/>
                  </a:lnTo>
                  <a:lnTo>
                    <a:pt x="367" y="82"/>
                  </a:lnTo>
                  <a:lnTo>
                    <a:pt x="326" y="41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19" name="Google Shape;1119;p31"/>
            <p:cNvSpPr/>
            <p:nvPr/>
          </p:nvSpPr>
          <p:spPr>
            <a:xfrm>
              <a:off x="8477587" y="1290326"/>
              <a:ext cx="16793" cy="18623"/>
            </a:xfrm>
            <a:custGeom>
              <a:avLst/>
              <a:gdLst/>
              <a:ahLst/>
              <a:cxnLst/>
              <a:rect l="l" t="t" r="r" b="b"/>
              <a:pathLst>
                <a:path w="367" h="407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6" y="285"/>
                  </a:lnTo>
                  <a:lnTo>
                    <a:pt x="366" y="204"/>
                  </a:lnTo>
                  <a:lnTo>
                    <a:pt x="366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20" name="Google Shape;1120;p31"/>
            <p:cNvSpPr/>
            <p:nvPr/>
          </p:nvSpPr>
          <p:spPr>
            <a:xfrm>
              <a:off x="8516664" y="1318238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44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7" y="244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21" name="Google Shape;1121;p31"/>
            <p:cNvSpPr/>
            <p:nvPr/>
          </p:nvSpPr>
          <p:spPr>
            <a:xfrm>
              <a:off x="8561324" y="1280991"/>
              <a:ext cx="16793" cy="16793"/>
            </a:xfrm>
            <a:custGeom>
              <a:avLst/>
              <a:gdLst/>
              <a:ahLst/>
              <a:cxnLst/>
              <a:rect l="l" t="t" r="r" b="b"/>
              <a:pathLst>
                <a:path w="367" h="367" extrusionOk="0">
                  <a:moveTo>
                    <a:pt x="82" y="1"/>
                  </a:moveTo>
                  <a:lnTo>
                    <a:pt x="41" y="41"/>
                  </a:lnTo>
                  <a:lnTo>
                    <a:pt x="1" y="123"/>
                  </a:lnTo>
                  <a:lnTo>
                    <a:pt x="1" y="163"/>
                  </a:lnTo>
                  <a:lnTo>
                    <a:pt x="1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45" y="367"/>
                  </a:lnTo>
                  <a:lnTo>
                    <a:pt x="326" y="326"/>
                  </a:lnTo>
                  <a:lnTo>
                    <a:pt x="367" y="245"/>
                  </a:lnTo>
                  <a:lnTo>
                    <a:pt x="367" y="163"/>
                  </a:lnTo>
                  <a:lnTo>
                    <a:pt x="367" y="123"/>
                  </a:lnTo>
                  <a:lnTo>
                    <a:pt x="326" y="41"/>
                  </a:lnTo>
                  <a:lnTo>
                    <a:pt x="2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122" name="Google Shape;1122;p31"/>
            <p:cNvSpPr/>
            <p:nvPr/>
          </p:nvSpPr>
          <p:spPr>
            <a:xfrm>
              <a:off x="8522247" y="1271702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63" y="0"/>
                  </a:moveTo>
                  <a:lnTo>
                    <a:pt x="82" y="41"/>
                  </a:lnTo>
                  <a:lnTo>
                    <a:pt x="41" y="82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82" y="407"/>
                  </a:lnTo>
                  <a:lnTo>
                    <a:pt x="245" y="40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82"/>
                  </a:lnTo>
                  <a:lnTo>
                    <a:pt x="245" y="4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123" name="Google Shape;1123;p31"/>
          <p:cNvSpPr/>
          <p:nvPr/>
        </p:nvSpPr>
        <p:spPr>
          <a:xfrm rot="10800000" flipH="1">
            <a:off x="7283519" y="4360855"/>
            <a:ext cx="303419" cy="305294"/>
          </a:xfrm>
          <a:custGeom>
            <a:avLst/>
            <a:gdLst/>
            <a:ahLst/>
            <a:cxnLst/>
            <a:rect l="l" t="t" r="r" b="b"/>
            <a:pathLst>
              <a:path w="6631" h="6672" extrusionOk="0">
                <a:moveTo>
                  <a:pt x="3742" y="0"/>
                </a:moveTo>
                <a:lnTo>
                  <a:pt x="2766" y="41"/>
                </a:lnTo>
                <a:lnTo>
                  <a:pt x="2685" y="41"/>
                </a:lnTo>
                <a:lnTo>
                  <a:pt x="2603" y="82"/>
                </a:lnTo>
                <a:lnTo>
                  <a:pt x="2563" y="163"/>
                </a:lnTo>
                <a:lnTo>
                  <a:pt x="2563" y="244"/>
                </a:lnTo>
                <a:lnTo>
                  <a:pt x="2603" y="2644"/>
                </a:lnTo>
                <a:lnTo>
                  <a:pt x="203" y="2685"/>
                </a:lnTo>
                <a:lnTo>
                  <a:pt x="122" y="2685"/>
                </a:lnTo>
                <a:lnTo>
                  <a:pt x="41" y="2726"/>
                </a:lnTo>
                <a:lnTo>
                  <a:pt x="0" y="2807"/>
                </a:lnTo>
                <a:lnTo>
                  <a:pt x="0" y="2848"/>
                </a:lnTo>
                <a:lnTo>
                  <a:pt x="0" y="3905"/>
                </a:lnTo>
                <a:lnTo>
                  <a:pt x="41" y="3987"/>
                </a:lnTo>
                <a:lnTo>
                  <a:pt x="81" y="4068"/>
                </a:lnTo>
                <a:lnTo>
                  <a:pt x="325" y="4068"/>
                </a:lnTo>
                <a:lnTo>
                  <a:pt x="366" y="4027"/>
                </a:lnTo>
                <a:lnTo>
                  <a:pt x="529" y="4027"/>
                </a:lnTo>
                <a:lnTo>
                  <a:pt x="1139" y="3987"/>
                </a:lnTo>
                <a:lnTo>
                  <a:pt x="2603" y="3987"/>
                </a:lnTo>
                <a:lnTo>
                  <a:pt x="2644" y="6468"/>
                </a:lnTo>
                <a:lnTo>
                  <a:pt x="2644" y="6549"/>
                </a:lnTo>
                <a:lnTo>
                  <a:pt x="2685" y="6590"/>
                </a:lnTo>
                <a:lnTo>
                  <a:pt x="2766" y="6630"/>
                </a:lnTo>
                <a:lnTo>
                  <a:pt x="2847" y="6671"/>
                </a:lnTo>
                <a:lnTo>
                  <a:pt x="3864" y="6671"/>
                </a:lnTo>
                <a:lnTo>
                  <a:pt x="3946" y="6630"/>
                </a:lnTo>
                <a:lnTo>
                  <a:pt x="3986" y="6590"/>
                </a:lnTo>
                <a:lnTo>
                  <a:pt x="4068" y="6508"/>
                </a:lnTo>
                <a:lnTo>
                  <a:pt x="4027" y="6346"/>
                </a:lnTo>
                <a:lnTo>
                  <a:pt x="3986" y="6305"/>
                </a:lnTo>
                <a:lnTo>
                  <a:pt x="3905" y="6264"/>
                </a:lnTo>
                <a:lnTo>
                  <a:pt x="4027" y="6305"/>
                </a:lnTo>
                <a:lnTo>
                  <a:pt x="4027" y="6264"/>
                </a:lnTo>
                <a:lnTo>
                  <a:pt x="3986" y="6102"/>
                </a:lnTo>
                <a:lnTo>
                  <a:pt x="3986" y="5492"/>
                </a:lnTo>
                <a:lnTo>
                  <a:pt x="3946" y="3987"/>
                </a:lnTo>
                <a:lnTo>
                  <a:pt x="6508" y="3987"/>
                </a:lnTo>
                <a:lnTo>
                  <a:pt x="6549" y="3946"/>
                </a:lnTo>
                <a:lnTo>
                  <a:pt x="6630" y="3864"/>
                </a:lnTo>
                <a:lnTo>
                  <a:pt x="6630" y="3783"/>
                </a:lnTo>
                <a:lnTo>
                  <a:pt x="6630" y="2766"/>
                </a:lnTo>
                <a:lnTo>
                  <a:pt x="6590" y="2726"/>
                </a:lnTo>
                <a:lnTo>
                  <a:pt x="6549" y="2644"/>
                </a:lnTo>
                <a:lnTo>
                  <a:pt x="6508" y="2604"/>
                </a:lnTo>
                <a:lnTo>
                  <a:pt x="3946" y="2604"/>
                </a:lnTo>
                <a:lnTo>
                  <a:pt x="3946" y="204"/>
                </a:lnTo>
                <a:lnTo>
                  <a:pt x="3946" y="122"/>
                </a:lnTo>
                <a:lnTo>
                  <a:pt x="3905" y="82"/>
                </a:lnTo>
                <a:lnTo>
                  <a:pt x="3824" y="41"/>
                </a:lnTo>
                <a:lnTo>
                  <a:pt x="374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124" name="Google Shape;1124;p31"/>
          <p:cNvSpPr/>
          <p:nvPr/>
        </p:nvSpPr>
        <p:spPr>
          <a:xfrm rot="10800000" flipH="1">
            <a:off x="1183018" y="2869633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125" name="Google Shape;1125;p31"/>
          <p:cNvSpPr/>
          <p:nvPr/>
        </p:nvSpPr>
        <p:spPr>
          <a:xfrm rot="10800000" flipH="1">
            <a:off x="215044" y="2494309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"/>
          <p:cNvSpPr txBox="1">
            <a:spLocks noGrp="1"/>
          </p:cNvSpPr>
          <p:nvPr>
            <p:ph type="title" idx="2"/>
          </p:nvPr>
        </p:nvSpPr>
        <p:spPr>
          <a:xfrm>
            <a:off x="1784028" y="2798625"/>
            <a:ext cx="2585100" cy="47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5"/>
          <p:cNvSpPr txBox="1">
            <a:spLocks noGrp="1"/>
          </p:cNvSpPr>
          <p:nvPr>
            <p:ph type="title" idx="3"/>
          </p:nvPr>
        </p:nvSpPr>
        <p:spPr>
          <a:xfrm>
            <a:off x="4774325" y="2798625"/>
            <a:ext cx="2585700" cy="47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5"/>
          <p:cNvSpPr txBox="1">
            <a:spLocks noGrp="1"/>
          </p:cNvSpPr>
          <p:nvPr>
            <p:ph type="subTitle" idx="1"/>
          </p:nvPr>
        </p:nvSpPr>
        <p:spPr>
          <a:xfrm>
            <a:off x="4774332" y="3279050"/>
            <a:ext cx="2585700" cy="10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1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59" name="Google Shape;159;p5"/>
          <p:cNvSpPr txBox="1">
            <a:spLocks noGrp="1"/>
          </p:cNvSpPr>
          <p:nvPr>
            <p:ph type="subTitle" idx="4"/>
          </p:nvPr>
        </p:nvSpPr>
        <p:spPr>
          <a:xfrm>
            <a:off x="1784200" y="3279050"/>
            <a:ext cx="2585100" cy="10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1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60" name="Google Shape;160;p5"/>
          <p:cNvGrpSpPr/>
          <p:nvPr/>
        </p:nvGrpSpPr>
        <p:grpSpPr>
          <a:xfrm rot="-1707809" flipH="1">
            <a:off x="-565969" y="-611853"/>
            <a:ext cx="1340702" cy="1721669"/>
            <a:chOff x="2659350" y="1746500"/>
            <a:chExt cx="379350" cy="487125"/>
          </a:xfrm>
        </p:grpSpPr>
        <p:sp>
          <p:nvSpPr>
            <p:cNvPr id="161" name="Google Shape;161;p5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64" name="Google Shape;164;p5"/>
          <p:cNvSpPr/>
          <p:nvPr/>
        </p:nvSpPr>
        <p:spPr>
          <a:xfrm>
            <a:off x="7734428" y="-692675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65" name="Google Shape;165;p5"/>
          <p:cNvSpPr/>
          <p:nvPr/>
        </p:nvSpPr>
        <p:spPr>
          <a:xfrm>
            <a:off x="7371480" y="206148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66" name="Google Shape;166;p5"/>
          <p:cNvGrpSpPr/>
          <p:nvPr/>
        </p:nvGrpSpPr>
        <p:grpSpPr>
          <a:xfrm>
            <a:off x="8202132" y="525790"/>
            <a:ext cx="307124" cy="305294"/>
            <a:chOff x="1026043" y="1162815"/>
            <a:chExt cx="307124" cy="305294"/>
          </a:xfrm>
        </p:grpSpPr>
        <p:sp>
          <p:nvSpPr>
            <p:cNvPr id="167" name="Google Shape;167;p5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71" name="Google Shape;171;p5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75" name="Google Shape;175;p5"/>
          <p:cNvSpPr/>
          <p:nvPr/>
        </p:nvSpPr>
        <p:spPr>
          <a:xfrm>
            <a:off x="1600989" y="587168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76" name="Google Shape;176;p5"/>
          <p:cNvGrpSpPr/>
          <p:nvPr/>
        </p:nvGrpSpPr>
        <p:grpSpPr>
          <a:xfrm>
            <a:off x="435496" y="1215742"/>
            <a:ext cx="474644" cy="299712"/>
            <a:chOff x="7729218" y="1694205"/>
            <a:chExt cx="474643" cy="299712"/>
          </a:xfrm>
        </p:grpSpPr>
        <p:sp>
          <p:nvSpPr>
            <p:cNvPr id="177" name="Google Shape;177;p5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79" name="Google Shape;179;p5"/>
          <p:cNvSpPr/>
          <p:nvPr/>
        </p:nvSpPr>
        <p:spPr>
          <a:xfrm>
            <a:off x="8592131" y="2049343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180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21" y="1831"/>
                </a:lnTo>
                <a:lnTo>
                  <a:pt x="1384" y="1750"/>
                </a:lnTo>
                <a:lnTo>
                  <a:pt x="1506" y="1668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36"/>
                </a:lnTo>
                <a:lnTo>
                  <a:pt x="1831" y="774"/>
                </a:lnTo>
                <a:lnTo>
                  <a:pt x="1791" y="611"/>
                </a:lnTo>
                <a:lnTo>
                  <a:pt x="1750" y="489"/>
                </a:lnTo>
                <a:lnTo>
                  <a:pt x="1628" y="367"/>
                </a:lnTo>
                <a:lnTo>
                  <a:pt x="1547" y="245"/>
                </a:lnTo>
                <a:lnTo>
                  <a:pt x="126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80" name="Google Shape;180;p5"/>
          <p:cNvGrpSpPr/>
          <p:nvPr/>
        </p:nvGrpSpPr>
        <p:grpSpPr>
          <a:xfrm>
            <a:off x="8842893" y="3018743"/>
            <a:ext cx="474644" cy="299712"/>
            <a:chOff x="7729218" y="1694205"/>
            <a:chExt cx="474643" cy="299712"/>
          </a:xfrm>
        </p:grpSpPr>
        <p:sp>
          <p:nvSpPr>
            <p:cNvPr id="181" name="Google Shape;181;p5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183" name="Google Shape;183;p5"/>
          <p:cNvSpPr/>
          <p:nvPr/>
        </p:nvSpPr>
        <p:spPr>
          <a:xfrm>
            <a:off x="278996" y="3091339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84" name="Google Shape;184;p5"/>
          <p:cNvSpPr/>
          <p:nvPr/>
        </p:nvSpPr>
        <p:spPr>
          <a:xfrm>
            <a:off x="521099" y="4210084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85" name="Google Shape;185;p5"/>
          <p:cNvSpPr/>
          <p:nvPr/>
        </p:nvSpPr>
        <p:spPr>
          <a:xfrm>
            <a:off x="-1922698" y="4267362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86" name="Google Shape;186;p5"/>
          <p:cNvGrpSpPr/>
          <p:nvPr/>
        </p:nvGrpSpPr>
        <p:grpSpPr>
          <a:xfrm rot="10800000">
            <a:off x="7371465" y="3831622"/>
            <a:ext cx="2299701" cy="1685267"/>
            <a:chOff x="238125" y="896375"/>
            <a:chExt cx="635575" cy="465775"/>
          </a:xfrm>
        </p:grpSpPr>
        <p:sp>
          <p:nvSpPr>
            <p:cNvPr id="187" name="Google Shape;187;p5"/>
            <p:cNvSpPr/>
            <p:nvPr/>
          </p:nvSpPr>
          <p:spPr>
            <a:xfrm>
              <a:off x="258450" y="937050"/>
              <a:ext cx="615250" cy="425100"/>
            </a:xfrm>
            <a:custGeom>
              <a:avLst/>
              <a:gdLst/>
              <a:ahLst/>
              <a:cxnLst/>
              <a:rect l="l" t="t" r="r" b="b"/>
              <a:pathLst>
                <a:path w="24610" h="17004" extrusionOk="0">
                  <a:moveTo>
                    <a:pt x="24366" y="1"/>
                  </a:moveTo>
                  <a:lnTo>
                    <a:pt x="24325" y="41"/>
                  </a:lnTo>
                  <a:lnTo>
                    <a:pt x="19891" y="4394"/>
                  </a:lnTo>
                  <a:lnTo>
                    <a:pt x="15457" y="8705"/>
                  </a:lnTo>
                  <a:lnTo>
                    <a:pt x="14441" y="9682"/>
                  </a:lnTo>
                  <a:lnTo>
                    <a:pt x="13383" y="10658"/>
                  </a:lnTo>
                  <a:lnTo>
                    <a:pt x="12325" y="11593"/>
                  </a:lnTo>
                  <a:lnTo>
                    <a:pt x="11227" y="12488"/>
                  </a:lnTo>
                  <a:lnTo>
                    <a:pt x="10048" y="13342"/>
                  </a:lnTo>
                  <a:lnTo>
                    <a:pt x="8868" y="14115"/>
                  </a:lnTo>
                  <a:lnTo>
                    <a:pt x="8258" y="14481"/>
                  </a:lnTo>
                  <a:lnTo>
                    <a:pt x="7648" y="14807"/>
                  </a:lnTo>
                  <a:lnTo>
                    <a:pt x="6997" y="15132"/>
                  </a:lnTo>
                  <a:lnTo>
                    <a:pt x="6346" y="15417"/>
                  </a:lnTo>
                  <a:lnTo>
                    <a:pt x="5614" y="15702"/>
                  </a:lnTo>
                  <a:lnTo>
                    <a:pt x="4841" y="15986"/>
                  </a:lnTo>
                  <a:lnTo>
                    <a:pt x="4109" y="16190"/>
                  </a:lnTo>
                  <a:lnTo>
                    <a:pt x="3336" y="16352"/>
                  </a:lnTo>
                  <a:lnTo>
                    <a:pt x="2563" y="16515"/>
                  </a:lnTo>
                  <a:lnTo>
                    <a:pt x="1750" y="16597"/>
                  </a:lnTo>
                  <a:lnTo>
                    <a:pt x="977" y="16637"/>
                  </a:lnTo>
                  <a:lnTo>
                    <a:pt x="204" y="16597"/>
                  </a:lnTo>
                  <a:lnTo>
                    <a:pt x="123" y="16637"/>
                  </a:lnTo>
                  <a:lnTo>
                    <a:pt x="41" y="16678"/>
                  </a:lnTo>
                  <a:lnTo>
                    <a:pt x="1" y="16719"/>
                  </a:lnTo>
                  <a:lnTo>
                    <a:pt x="1" y="16800"/>
                  </a:lnTo>
                  <a:lnTo>
                    <a:pt x="1" y="16841"/>
                  </a:lnTo>
                  <a:lnTo>
                    <a:pt x="41" y="16922"/>
                  </a:lnTo>
                  <a:lnTo>
                    <a:pt x="123" y="16963"/>
                  </a:lnTo>
                  <a:lnTo>
                    <a:pt x="204" y="17003"/>
                  </a:lnTo>
                  <a:lnTo>
                    <a:pt x="895" y="17003"/>
                  </a:lnTo>
                  <a:lnTo>
                    <a:pt x="1587" y="16963"/>
                  </a:lnTo>
                  <a:lnTo>
                    <a:pt x="2319" y="16922"/>
                  </a:lnTo>
                  <a:lnTo>
                    <a:pt x="3011" y="16800"/>
                  </a:lnTo>
                  <a:lnTo>
                    <a:pt x="3661" y="16678"/>
                  </a:lnTo>
                  <a:lnTo>
                    <a:pt x="4353" y="16515"/>
                  </a:lnTo>
                  <a:lnTo>
                    <a:pt x="5044" y="16312"/>
                  </a:lnTo>
                  <a:lnTo>
                    <a:pt x="5695" y="16068"/>
                  </a:lnTo>
                  <a:lnTo>
                    <a:pt x="6346" y="15824"/>
                  </a:lnTo>
                  <a:lnTo>
                    <a:pt x="6997" y="15539"/>
                  </a:lnTo>
                  <a:lnTo>
                    <a:pt x="7648" y="15214"/>
                  </a:lnTo>
                  <a:lnTo>
                    <a:pt x="8258" y="14888"/>
                  </a:lnTo>
                  <a:lnTo>
                    <a:pt x="9478" y="14156"/>
                  </a:lnTo>
                  <a:lnTo>
                    <a:pt x="10617" y="13383"/>
                  </a:lnTo>
                  <a:lnTo>
                    <a:pt x="11797" y="12488"/>
                  </a:lnTo>
                  <a:lnTo>
                    <a:pt x="12895" y="11593"/>
                  </a:lnTo>
                  <a:lnTo>
                    <a:pt x="13993" y="10617"/>
                  </a:lnTo>
                  <a:lnTo>
                    <a:pt x="15051" y="9641"/>
                  </a:lnTo>
                  <a:lnTo>
                    <a:pt x="17247" y="7485"/>
                  </a:lnTo>
                  <a:lnTo>
                    <a:pt x="19444" y="5370"/>
                  </a:lnTo>
                  <a:lnTo>
                    <a:pt x="24569" y="326"/>
                  </a:lnTo>
                  <a:lnTo>
                    <a:pt x="24610" y="245"/>
                  </a:lnTo>
                  <a:lnTo>
                    <a:pt x="24610" y="163"/>
                  </a:lnTo>
                  <a:lnTo>
                    <a:pt x="24610" y="123"/>
                  </a:lnTo>
                  <a:lnTo>
                    <a:pt x="24569" y="82"/>
                  </a:lnTo>
                  <a:lnTo>
                    <a:pt x="24528" y="41"/>
                  </a:lnTo>
                  <a:lnTo>
                    <a:pt x="244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277775" y="921800"/>
              <a:ext cx="404750" cy="281700"/>
            </a:xfrm>
            <a:custGeom>
              <a:avLst/>
              <a:gdLst/>
              <a:ahLst/>
              <a:cxnLst/>
              <a:rect l="l" t="t" r="r" b="b"/>
              <a:pathLst>
                <a:path w="16190" h="11268" extrusionOk="0">
                  <a:moveTo>
                    <a:pt x="15945" y="1"/>
                  </a:moveTo>
                  <a:lnTo>
                    <a:pt x="15864" y="41"/>
                  </a:lnTo>
                  <a:lnTo>
                    <a:pt x="12895" y="2319"/>
                  </a:lnTo>
                  <a:lnTo>
                    <a:pt x="9844" y="4516"/>
                  </a:lnTo>
                  <a:lnTo>
                    <a:pt x="6793" y="6631"/>
                  </a:lnTo>
                  <a:lnTo>
                    <a:pt x="3661" y="8705"/>
                  </a:lnTo>
                  <a:lnTo>
                    <a:pt x="1871" y="9804"/>
                  </a:lnTo>
                  <a:lnTo>
                    <a:pt x="82" y="10942"/>
                  </a:lnTo>
                  <a:lnTo>
                    <a:pt x="41" y="10983"/>
                  </a:lnTo>
                  <a:lnTo>
                    <a:pt x="0" y="11064"/>
                  </a:lnTo>
                  <a:lnTo>
                    <a:pt x="0" y="11105"/>
                  </a:lnTo>
                  <a:lnTo>
                    <a:pt x="41" y="11186"/>
                  </a:lnTo>
                  <a:lnTo>
                    <a:pt x="82" y="11227"/>
                  </a:lnTo>
                  <a:lnTo>
                    <a:pt x="122" y="11268"/>
                  </a:lnTo>
                  <a:lnTo>
                    <a:pt x="285" y="11268"/>
                  </a:lnTo>
                  <a:lnTo>
                    <a:pt x="3458" y="9275"/>
                  </a:lnTo>
                  <a:lnTo>
                    <a:pt x="6631" y="7200"/>
                  </a:lnTo>
                  <a:lnTo>
                    <a:pt x="9722" y="5044"/>
                  </a:lnTo>
                  <a:lnTo>
                    <a:pt x="12773" y="2848"/>
                  </a:lnTo>
                  <a:lnTo>
                    <a:pt x="14440" y="1587"/>
                  </a:lnTo>
                  <a:lnTo>
                    <a:pt x="16108" y="326"/>
                  </a:lnTo>
                  <a:lnTo>
                    <a:pt x="16149" y="245"/>
                  </a:lnTo>
                  <a:lnTo>
                    <a:pt x="16189" y="204"/>
                  </a:lnTo>
                  <a:lnTo>
                    <a:pt x="16149" y="123"/>
                  </a:lnTo>
                  <a:lnTo>
                    <a:pt x="16108" y="82"/>
                  </a:lnTo>
                  <a:lnTo>
                    <a:pt x="15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238125" y="918750"/>
              <a:ext cx="596925" cy="409850"/>
            </a:xfrm>
            <a:custGeom>
              <a:avLst/>
              <a:gdLst/>
              <a:ahLst/>
              <a:cxnLst/>
              <a:rect l="l" t="t" r="r" b="b"/>
              <a:pathLst>
                <a:path w="23877" h="16394" extrusionOk="0">
                  <a:moveTo>
                    <a:pt x="23714" y="1"/>
                  </a:moveTo>
                  <a:lnTo>
                    <a:pt x="23633" y="41"/>
                  </a:lnTo>
                  <a:lnTo>
                    <a:pt x="23592" y="82"/>
                  </a:lnTo>
                  <a:lnTo>
                    <a:pt x="22697" y="1139"/>
                  </a:lnTo>
                  <a:lnTo>
                    <a:pt x="21762" y="2197"/>
                  </a:lnTo>
                  <a:lnTo>
                    <a:pt x="20786" y="3214"/>
                  </a:lnTo>
                  <a:lnTo>
                    <a:pt x="19809" y="4231"/>
                  </a:lnTo>
                  <a:lnTo>
                    <a:pt x="18792" y="5166"/>
                  </a:lnTo>
                  <a:lnTo>
                    <a:pt x="17775" y="6143"/>
                  </a:lnTo>
                  <a:lnTo>
                    <a:pt x="16718" y="7038"/>
                  </a:lnTo>
                  <a:lnTo>
                    <a:pt x="15620" y="7892"/>
                  </a:lnTo>
                  <a:lnTo>
                    <a:pt x="14481" y="8746"/>
                  </a:lnTo>
                  <a:lnTo>
                    <a:pt x="13342" y="9559"/>
                  </a:lnTo>
                  <a:lnTo>
                    <a:pt x="12162" y="10332"/>
                  </a:lnTo>
                  <a:lnTo>
                    <a:pt x="10983" y="11105"/>
                  </a:lnTo>
                  <a:lnTo>
                    <a:pt x="9762" y="11797"/>
                  </a:lnTo>
                  <a:lnTo>
                    <a:pt x="8542" y="12488"/>
                  </a:lnTo>
                  <a:lnTo>
                    <a:pt x="7322" y="13139"/>
                  </a:lnTo>
                  <a:lnTo>
                    <a:pt x="6061" y="13749"/>
                  </a:lnTo>
                  <a:lnTo>
                    <a:pt x="4596" y="14400"/>
                  </a:lnTo>
                  <a:lnTo>
                    <a:pt x="3132" y="14969"/>
                  </a:lnTo>
                  <a:lnTo>
                    <a:pt x="1627" y="15539"/>
                  </a:lnTo>
                  <a:lnTo>
                    <a:pt x="122" y="16027"/>
                  </a:lnTo>
                  <a:lnTo>
                    <a:pt x="81" y="16068"/>
                  </a:lnTo>
                  <a:lnTo>
                    <a:pt x="0" y="16108"/>
                  </a:lnTo>
                  <a:lnTo>
                    <a:pt x="0" y="16190"/>
                  </a:lnTo>
                  <a:lnTo>
                    <a:pt x="0" y="16271"/>
                  </a:lnTo>
                  <a:lnTo>
                    <a:pt x="41" y="16312"/>
                  </a:lnTo>
                  <a:lnTo>
                    <a:pt x="81" y="16393"/>
                  </a:lnTo>
                  <a:lnTo>
                    <a:pt x="244" y="16393"/>
                  </a:lnTo>
                  <a:lnTo>
                    <a:pt x="1586" y="15946"/>
                  </a:lnTo>
                  <a:lnTo>
                    <a:pt x="2888" y="15457"/>
                  </a:lnTo>
                  <a:lnTo>
                    <a:pt x="4230" y="14929"/>
                  </a:lnTo>
                  <a:lnTo>
                    <a:pt x="5532" y="14400"/>
                  </a:lnTo>
                  <a:lnTo>
                    <a:pt x="6793" y="13790"/>
                  </a:lnTo>
                  <a:lnTo>
                    <a:pt x="8095" y="13180"/>
                  </a:lnTo>
                  <a:lnTo>
                    <a:pt x="9315" y="12488"/>
                  </a:lnTo>
                  <a:lnTo>
                    <a:pt x="10535" y="11797"/>
                  </a:lnTo>
                  <a:lnTo>
                    <a:pt x="11755" y="11064"/>
                  </a:lnTo>
                  <a:lnTo>
                    <a:pt x="12935" y="10292"/>
                  </a:lnTo>
                  <a:lnTo>
                    <a:pt x="14074" y="9478"/>
                  </a:lnTo>
                  <a:lnTo>
                    <a:pt x="15213" y="8665"/>
                  </a:lnTo>
                  <a:lnTo>
                    <a:pt x="16352" y="7810"/>
                  </a:lnTo>
                  <a:lnTo>
                    <a:pt x="17409" y="6915"/>
                  </a:lnTo>
                  <a:lnTo>
                    <a:pt x="18467" y="5980"/>
                  </a:lnTo>
                  <a:lnTo>
                    <a:pt x="19525" y="5044"/>
                  </a:lnTo>
                  <a:lnTo>
                    <a:pt x="20663" y="3905"/>
                  </a:lnTo>
                  <a:lnTo>
                    <a:pt x="21762" y="2767"/>
                  </a:lnTo>
                  <a:lnTo>
                    <a:pt x="22819" y="1546"/>
                  </a:lnTo>
                  <a:lnTo>
                    <a:pt x="23836" y="326"/>
                  </a:lnTo>
                  <a:lnTo>
                    <a:pt x="23877" y="285"/>
                  </a:lnTo>
                  <a:lnTo>
                    <a:pt x="23877" y="204"/>
                  </a:lnTo>
                  <a:lnTo>
                    <a:pt x="23836" y="82"/>
                  </a:lnTo>
                  <a:lnTo>
                    <a:pt x="23755" y="41"/>
                  </a:lnTo>
                  <a:lnTo>
                    <a:pt x="237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261500" y="916725"/>
              <a:ext cx="477975" cy="336600"/>
            </a:xfrm>
            <a:custGeom>
              <a:avLst/>
              <a:gdLst/>
              <a:ahLst/>
              <a:cxnLst/>
              <a:rect l="l" t="t" r="r" b="b"/>
              <a:pathLst>
                <a:path w="19119" h="13464" extrusionOk="0">
                  <a:moveTo>
                    <a:pt x="18915" y="0"/>
                  </a:moveTo>
                  <a:lnTo>
                    <a:pt x="18834" y="41"/>
                  </a:lnTo>
                  <a:lnTo>
                    <a:pt x="18793" y="82"/>
                  </a:lnTo>
                  <a:lnTo>
                    <a:pt x="18101" y="1017"/>
                  </a:lnTo>
                  <a:lnTo>
                    <a:pt x="17410" y="1912"/>
                  </a:lnTo>
                  <a:lnTo>
                    <a:pt x="16678" y="2766"/>
                  </a:lnTo>
                  <a:lnTo>
                    <a:pt x="15946" y="3620"/>
                  </a:lnTo>
                  <a:lnTo>
                    <a:pt x="15132" y="4434"/>
                  </a:lnTo>
                  <a:lnTo>
                    <a:pt x="14319" y="5247"/>
                  </a:lnTo>
                  <a:lnTo>
                    <a:pt x="13505" y="5980"/>
                  </a:lnTo>
                  <a:lnTo>
                    <a:pt x="12610" y="6712"/>
                  </a:lnTo>
                  <a:lnTo>
                    <a:pt x="11756" y="7403"/>
                  </a:lnTo>
                  <a:lnTo>
                    <a:pt x="10820" y="8095"/>
                  </a:lnTo>
                  <a:lnTo>
                    <a:pt x="9885" y="8746"/>
                  </a:lnTo>
                  <a:lnTo>
                    <a:pt x="8949" y="9315"/>
                  </a:lnTo>
                  <a:lnTo>
                    <a:pt x="7973" y="9925"/>
                  </a:lnTo>
                  <a:lnTo>
                    <a:pt x="6997" y="10454"/>
                  </a:lnTo>
                  <a:lnTo>
                    <a:pt x="5980" y="10942"/>
                  </a:lnTo>
                  <a:lnTo>
                    <a:pt x="4963" y="11430"/>
                  </a:lnTo>
                  <a:lnTo>
                    <a:pt x="3783" y="11918"/>
                  </a:lnTo>
                  <a:lnTo>
                    <a:pt x="2563" y="12366"/>
                  </a:lnTo>
                  <a:lnTo>
                    <a:pt x="1343" y="12772"/>
                  </a:lnTo>
                  <a:lnTo>
                    <a:pt x="123" y="13098"/>
                  </a:lnTo>
                  <a:lnTo>
                    <a:pt x="41" y="13139"/>
                  </a:lnTo>
                  <a:lnTo>
                    <a:pt x="1" y="13220"/>
                  </a:lnTo>
                  <a:lnTo>
                    <a:pt x="1" y="13261"/>
                  </a:lnTo>
                  <a:lnTo>
                    <a:pt x="1" y="13342"/>
                  </a:lnTo>
                  <a:lnTo>
                    <a:pt x="41" y="13383"/>
                  </a:lnTo>
                  <a:lnTo>
                    <a:pt x="82" y="13464"/>
                  </a:lnTo>
                  <a:lnTo>
                    <a:pt x="245" y="13464"/>
                  </a:lnTo>
                  <a:lnTo>
                    <a:pt x="1343" y="13179"/>
                  </a:lnTo>
                  <a:lnTo>
                    <a:pt x="2400" y="12813"/>
                  </a:lnTo>
                  <a:lnTo>
                    <a:pt x="3499" y="12406"/>
                  </a:lnTo>
                  <a:lnTo>
                    <a:pt x="4556" y="12000"/>
                  </a:lnTo>
                  <a:lnTo>
                    <a:pt x="5614" y="11552"/>
                  </a:lnTo>
                  <a:lnTo>
                    <a:pt x="6631" y="11023"/>
                  </a:lnTo>
                  <a:lnTo>
                    <a:pt x="7648" y="10495"/>
                  </a:lnTo>
                  <a:lnTo>
                    <a:pt x="8665" y="9925"/>
                  </a:lnTo>
                  <a:lnTo>
                    <a:pt x="9641" y="9356"/>
                  </a:lnTo>
                  <a:lnTo>
                    <a:pt x="10576" y="8705"/>
                  </a:lnTo>
                  <a:lnTo>
                    <a:pt x="11512" y="8054"/>
                  </a:lnTo>
                  <a:lnTo>
                    <a:pt x="12447" y="7363"/>
                  </a:lnTo>
                  <a:lnTo>
                    <a:pt x="13342" y="6630"/>
                  </a:lnTo>
                  <a:lnTo>
                    <a:pt x="14197" y="5858"/>
                  </a:lnTo>
                  <a:lnTo>
                    <a:pt x="15010" y="5085"/>
                  </a:lnTo>
                  <a:lnTo>
                    <a:pt x="15824" y="4271"/>
                  </a:lnTo>
                  <a:lnTo>
                    <a:pt x="16718" y="3295"/>
                  </a:lnTo>
                  <a:lnTo>
                    <a:pt x="17532" y="2319"/>
                  </a:lnTo>
                  <a:lnTo>
                    <a:pt x="18345" y="1302"/>
                  </a:lnTo>
                  <a:lnTo>
                    <a:pt x="19078" y="285"/>
                  </a:lnTo>
                  <a:lnTo>
                    <a:pt x="19118" y="204"/>
                  </a:lnTo>
                  <a:lnTo>
                    <a:pt x="19118" y="122"/>
                  </a:lnTo>
                  <a:lnTo>
                    <a:pt x="19078" y="82"/>
                  </a:lnTo>
                  <a:lnTo>
                    <a:pt x="19037" y="41"/>
                  </a:lnTo>
                  <a:lnTo>
                    <a:pt x="18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329625" y="896375"/>
              <a:ext cx="264425" cy="187150"/>
            </a:xfrm>
            <a:custGeom>
              <a:avLst/>
              <a:gdLst/>
              <a:ahLst/>
              <a:cxnLst/>
              <a:rect l="l" t="t" r="r" b="b"/>
              <a:pathLst>
                <a:path w="10577" h="7486" extrusionOk="0">
                  <a:moveTo>
                    <a:pt x="7038" y="1"/>
                  </a:moveTo>
                  <a:lnTo>
                    <a:pt x="6956" y="41"/>
                  </a:lnTo>
                  <a:lnTo>
                    <a:pt x="5940" y="651"/>
                  </a:lnTo>
                  <a:lnTo>
                    <a:pt x="4963" y="1262"/>
                  </a:lnTo>
                  <a:lnTo>
                    <a:pt x="4028" y="1953"/>
                  </a:lnTo>
                  <a:lnTo>
                    <a:pt x="3133" y="2645"/>
                  </a:lnTo>
                  <a:lnTo>
                    <a:pt x="2197" y="3417"/>
                  </a:lnTo>
                  <a:lnTo>
                    <a:pt x="1343" y="4231"/>
                  </a:lnTo>
                  <a:lnTo>
                    <a:pt x="936" y="4597"/>
                  </a:lnTo>
                  <a:lnTo>
                    <a:pt x="570" y="5004"/>
                  </a:lnTo>
                  <a:lnTo>
                    <a:pt x="408" y="5207"/>
                  </a:lnTo>
                  <a:lnTo>
                    <a:pt x="286" y="5451"/>
                  </a:lnTo>
                  <a:lnTo>
                    <a:pt x="164" y="5655"/>
                  </a:lnTo>
                  <a:lnTo>
                    <a:pt x="82" y="5899"/>
                  </a:lnTo>
                  <a:lnTo>
                    <a:pt x="42" y="6143"/>
                  </a:lnTo>
                  <a:lnTo>
                    <a:pt x="1" y="6346"/>
                  </a:lnTo>
                  <a:lnTo>
                    <a:pt x="42" y="6550"/>
                  </a:lnTo>
                  <a:lnTo>
                    <a:pt x="82" y="6753"/>
                  </a:lnTo>
                  <a:lnTo>
                    <a:pt x="164" y="6956"/>
                  </a:lnTo>
                  <a:lnTo>
                    <a:pt x="286" y="7119"/>
                  </a:lnTo>
                  <a:lnTo>
                    <a:pt x="448" y="7282"/>
                  </a:lnTo>
                  <a:lnTo>
                    <a:pt x="652" y="7404"/>
                  </a:lnTo>
                  <a:lnTo>
                    <a:pt x="896" y="7485"/>
                  </a:lnTo>
                  <a:lnTo>
                    <a:pt x="1140" y="7485"/>
                  </a:lnTo>
                  <a:lnTo>
                    <a:pt x="1384" y="7444"/>
                  </a:lnTo>
                  <a:lnTo>
                    <a:pt x="1669" y="7404"/>
                  </a:lnTo>
                  <a:lnTo>
                    <a:pt x="2157" y="7160"/>
                  </a:lnTo>
                  <a:lnTo>
                    <a:pt x="2604" y="6916"/>
                  </a:lnTo>
                  <a:lnTo>
                    <a:pt x="3621" y="6346"/>
                  </a:lnTo>
                  <a:lnTo>
                    <a:pt x="4638" y="5777"/>
                  </a:lnTo>
                  <a:lnTo>
                    <a:pt x="5614" y="5126"/>
                  </a:lnTo>
                  <a:lnTo>
                    <a:pt x="6550" y="4475"/>
                  </a:lnTo>
                  <a:lnTo>
                    <a:pt x="7607" y="3662"/>
                  </a:lnTo>
                  <a:lnTo>
                    <a:pt x="8584" y="2848"/>
                  </a:lnTo>
                  <a:lnTo>
                    <a:pt x="9600" y="1953"/>
                  </a:lnTo>
                  <a:lnTo>
                    <a:pt x="10536" y="1058"/>
                  </a:lnTo>
                  <a:lnTo>
                    <a:pt x="10577" y="977"/>
                  </a:lnTo>
                  <a:lnTo>
                    <a:pt x="10577" y="936"/>
                  </a:lnTo>
                  <a:lnTo>
                    <a:pt x="10577" y="855"/>
                  </a:lnTo>
                  <a:lnTo>
                    <a:pt x="10536" y="814"/>
                  </a:lnTo>
                  <a:lnTo>
                    <a:pt x="10455" y="774"/>
                  </a:lnTo>
                  <a:lnTo>
                    <a:pt x="10414" y="733"/>
                  </a:lnTo>
                  <a:lnTo>
                    <a:pt x="10333" y="774"/>
                  </a:lnTo>
                  <a:lnTo>
                    <a:pt x="10251" y="814"/>
                  </a:lnTo>
                  <a:lnTo>
                    <a:pt x="9478" y="1546"/>
                  </a:lnTo>
                  <a:lnTo>
                    <a:pt x="8706" y="2238"/>
                  </a:lnTo>
                  <a:lnTo>
                    <a:pt x="7892" y="2929"/>
                  </a:lnTo>
                  <a:lnTo>
                    <a:pt x="7079" y="3621"/>
                  </a:lnTo>
                  <a:lnTo>
                    <a:pt x="6224" y="4231"/>
                  </a:lnTo>
                  <a:lnTo>
                    <a:pt x="5329" y="4841"/>
                  </a:lnTo>
                  <a:lnTo>
                    <a:pt x="4435" y="5451"/>
                  </a:lnTo>
                  <a:lnTo>
                    <a:pt x="3540" y="5980"/>
                  </a:lnTo>
                  <a:lnTo>
                    <a:pt x="2604" y="6550"/>
                  </a:lnTo>
                  <a:lnTo>
                    <a:pt x="2116" y="6794"/>
                  </a:lnTo>
                  <a:lnTo>
                    <a:pt x="1628" y="6997"/>
                  </a:lnTo>
                  <a:lnTo>
                    <a:pt x="1384" y="7078"/>
                  </a:lnTo>
                  <a:lnTo>
                    <a:pt x="1140" y="7119"/>
                  </a:lnTo>
                  <a:lnTo>
                    <a:pt x="855" y="7078"/>
                  </a:lnTo>
                  <a:lnTo>
                    <a:pt x="733" y="7038"/>
                  </a:lnTo>
                  <a:lnTo>
                    <a:pt x="652" y="6956"/>
                  </a:lnTo>
                  <a:lnTo>
                    <a:pt x="489" y="6794"/>
                  </a:lnTo>
                  <a:lnTo>
                    <a:pt x="408" y="6590"/>
                  </a:lnTo>
                  <a:lnTo>
                    <a:pt x="408" y="6387"/>
                  </a:lnTo>
                  <a:lnTo>
                    <a:pt x="408" y="6183"/>
                  </a:lnTo>
                  <a:lnTo>
                    <a:pt x="448" y="5939"/>
                  </a:lnTo>
                  <a:lnTo>
                    <a:pt x="530" y="5695"/>
                  </a:lnTo>
                  <a:lnTo>
                    <a:pt x="652" y="5492"/>
                  </a:lnTo>
                  <a:lnTo>
                    <a:pt x="814" y="5289"/>
                  </a:lnTo>
                  <a:lnTo>
                    <a:pt x="1180" y="4882"/>
                  </a:lnTo>
                  <a:lnTo>
                    <a:pt x="1547" y="4556"/>
                  </a:lnTo>
                  <a:lnTo>
                    <a:pt x="2319" y="3824"/>
                  </a:lnTo>
                  <a:lnTo>
                    <a:pt x="3133" y="3133"/>
                  </a:lnTo>
                  <a:lnTo>
                    <a:pt x="4068" y="2360"/>
                  </a:lnTo>
                  <a:lnTo>
                    <a:pt x="5085" y="1668"/>
                  </a:lnTo>
                  <a:lnTo>
                    <a:pt x="6102" y="977"/>
                  </a:lnTo>
                  <a:lnTo>
                    <a:pt x="7160" y="367"/>
                  </a:lnTo>
                  <a:lnTo>
                    <a:pt x="7201" y="326"/>
                  </a:lnTo>
                  <a:lnTo>
                    <a:pt x="7241" y="245"/>
                  </a:lnTo>
                  <a:lnTo>
                    <a:pt x="7241" y="163"/>
                  </a:lnTo>
                  <a:lnTo>
                    <a:pt x="7201" y="123"/>
                  </a:lnTo>
                  <a:lnTo>
                    <a:pt x="7160" y="82"/>
                  </a:lnTo>
                  <a:lnTo>
                    <a:pt x="7119" y="41"/>
                  </a:lnTo>
                  <a:lnTo>
                    <a:pt x="70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6"/>
          <p:cNvSpPr/>
          <p:nvPr/>
        </p:nvSpPr>
        <p:spPr>
          <a:xfrm flipH="1">
            <a:off x="7851628" y="4251062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195" name="Google Shape;195;p6"/>
          <p:cNvSpPr/>
          <p:nvPr/>
        </p:nvSpPr>
        <p:spPr>
          <a:xfrm flipH="1">
            <a:off x="-2479322" y="-1234000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196" name="Google Shape;196;p6"/>
          <p:cNvGrpSpPr/>
          <p:nvPr/>
        </p:nvGrpSpPr>
        <p:grpSpPr>
          <a:xfrm rot="-2699931" flipH="1">
            <a:off x="-718502" y="3871142"/>
            <a:ext cx="1340695" cy="1721696"/>
            <a:chOff x="2659350" y="1746500"/>
            <a:chExt cx="379350" cy="487125"/>
          </a:xfrm>
        </p:grpSpPr>
        <p:sp>
          <p:nvSpPr>
            <p:cNvPr id="197" name="Google Shape;197;p6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199" name="Google Shape;199;p6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200" name="Google Shape;200;p6"/>
          <p:cNvSpPr/>
          <p:nvPr/>
        </p:nvSpPr>
        <p:spPr>
          <a:xfrm>
            <a:off x="340387" y="196246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01" name="Google Shape;201;p6"/>
          <p:cNvSpPr/>
          <p:nvPr/>
        </p:nvSpPr>
        <p:spPr>
          <a:xfrm flipH="1">
            <a:off x="2376749" y="4731738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02" name="Google Shape;202;p6"/>
          <p:cNvSpPr/>
          <p:nvPr/>
        </p:nvSpPr>
        <p:spPr>
          <a:xfrm flipH="1">
            <a:off x="340371" y="170012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203" name="Google Shape;203;p6"/>
          <p:cNvGrpSpPr/>
          <p:nvPr/>
        </p:nvGrpSpPr>
        <p:grpSpPr>
          <a:xfrm flipH="1">
            <a:off x="-114095" y="3244643"/>
            <a:ext cx="474644" cy="299712"/>
            <a:chOff x="7729218" y="1694205"/>
            <a:chExt cx="474643" cy="299712"/>
          </a:xfrm>
        </p:grpSpPr>
        <p:sp>
          <p:nvSpPr>
            <p:cNvPr id="204" name="Google Shape;204;p6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206" name="Google Shape;206;p6"/>
          <p:cNvSpPr/>
          <p:nvPr/>
        </p:nvSpPr>
        <p:spPr>
          <a:xfrm flipH="1">
            <a:off x="8423998" y="1593365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07" name="Google Shape;207;p6"/>
          <p:cNvSpPr/>
          <p:nvPr/>
        </p:nvSpPr>
        <p:spPr>
          <a:xfrm flipH="1">
            <a:off x="7327633" y="457032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208" name="Google Shape;208;p6"/>
          <p:cNvGrpSpPr/>
          <p:nvPr/>
        </p:nvGrpSpPr>
        <p:grpSpPr>
          <a:xfrm>
            <a:off x="8577784" y="246952"/>
            <a:ext cx="307124" cy="305294"/>
            <a:chOff x="1026043" y="1162815"/>
            <a:chExt cx="307124" cy="305294"/>
          </a:xfrm>
        </p:grpSpPr>
        <p:sp>
          <p:nvSpPr>
            <p:cNvPr id="209" name="Google Shape;209;p6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217" name="Google Shape;217;p6"/>
          <p:cNvSpPr/>
          <p:nvPr/>
        </p:nvSpPr>
        <p:spPr>
          <a:xfrm>
            <a:off x="8579626" y="3139060"/>
            <a:ext cx="303419" cy="305294"/>
          </a:xfrm>
          <a:custGeom>
            <a:avLst/>
            <a:gdLst/>
            <a:ahLst/>
            <a:cxnLst/>
            <a:rect l="l" t="t" r="r" b="b"/>
            <a:pathLst>
              <a:path w="6631" h="6672" extrusionOk="0">
                <a:moveTo>
                  <a:pt x="3742" y="0"/>
                </a:moveTo>
                <a:lnTo>
                  <a:pt x="2766" y="41"/>
                </a:lnTo>
                <a:lnTo>
                  <a:pt x="2685" y="41"/>
                </a:lnTo>
                <a:lnTo>
                  <a:pt x="2603" y="82"/>
                </a:lnTo>
                <a:lnTo>
                  <a:pt x="2563" y="163"/>
                </a:lnTo>
                <a:lnTo>
                  <a:pt x="2563" y="244"/>
                </a:lnTo>
                <a:lnTo>
                  <a:pt x="2603" y="2644"/>
                </a:lnTo>
                <a:lnTo>
                  <a:pt x="203" y="2685"/>
                </a:lnTo>
                <a:lnTo>
                  <a:pt x="122" y="2685"/>
                </a:lnTo>
                <a:lnTo>
                  <a:pt x="41" y="2726"/>
                </a:lnTo>
                <a:lnTo>
                  <a:pt x="0" y="2807"/>
                </a:lnTo>
                <a:lnTo>
                  <a:pt x="0" y="2848"/>
                </a:lnTo>
                <a:lnTo>
                  <a:pt x="0" y="3905"/>
                </a:lnTo>
                <a:lnTo>
                  <a:pt x="41" y="3987"/>
                </a:lnTo>
                <a:lnTo>
                  <a:pt x="81" y="4068"/>
                </a:lnTo>
                <a:lnTo>
                  <a:pt x="325" y="4068"/>
                </a:lnTo>
                <a:lnTo>
                  <a:pt x="366" y="4027"/>
                </a:lnTo>
                <a:lnTo>
                  <a:pt x="529" y="4027"/>
                </a:lnTo>
                <a:lnTo>
                  <a:pt x="1139" y="3987"/>
                </a:lnTo>
                <a:lnTo>
                  <a:pt x="2603" y="3987"/>
                </a:lnTo>
                <a:lnTo>
                  <a:pt x="2644" y="6468"/>
                </a:lnTo>
                <a:lnTo>
                  <a:pt x="2644" y="6549"/>
                </a:lnTo>
                <a:lnTo>
                  <a:pt x="2685" y="6590"/>
                </a:lnTo>
                <a:lnTo>
                  <a:pt x="2766" y="6630"/>
                </a:lnTo>
                <a:lnTo>
                  <a:pt x="2847" y="6671"/>
                </a:lnTo>
                <a:lnTo>
                  <a:pt x="3864" y="6671"/>
                </a:lnTo>
                <a:lnTo>
                  <a:pt x="3946" y="6630"/>
                </a:lnTo>
                <a:lnTo>
                  <a:pt x="3986" y="6590"/>
                </a:lnTo>
                <a:lnTo>
                  <a:pt x="4068" y="6508"/>
                </a:lnTo>
                <a:lnTo>
                  <a:pt x="4027" y="6346"/>
                </a:lnTo>
                <a:lnTo>
                  <a:pt x="3986" y="6305"/>
                </a:lnTo>
                <a:lnTo>
                  <a:pt x="3905" y="6264"/>
                </a:lnTo>
                <a:lnTo>
                  <a:pt x="4027" y="6305"/>
                </a:lnTo>
                <a:lnTo>
                  <a:pt x="4027" y="6264"/>
                </a:lnTo>
                <a:lnTo>
                  <a:pt x="3986" y="6102"/>
                </a:lnTo>
                <a:lnTo>
                  <a:pt x="3986" y="5492"/>
                </a:lnTo>
                <a:lnTo>
                  <a:pt x="3946" y="3987"/>
                </a:lnTo>
                <a:lnTo>
                  <a:pt x="6508" y="3987"/>
                </a:lnTo>
                <a:lnTo>
                  <a:pt x="6549" y="3946"/>
                </a:lnTo>
                <a:lnTo>
                  <a:pt x="6630" y="3864"/>
                </a:lnTo>
                <a:lnTo>
                  <a:pt x="6630" y="3783"/>
                </a:lnTo>
                <a:lnTo>
                  <a:pt x="6630" y="2766"/>
                </a:lnTo>
                <a:lnTo>
                  <a:pt x="6590" y="2726"/>
                </a:lnTo>
                <a:lnTo>
                  <a:pt x="6549" y="2644"/>
                </a:lnTo>
                <a:lnTo>
                  <a:pt x="6508" y="2604"/>
                </a:lnTo>
                <a:lnTo>
                  <a:pt x="3946" y="2604"/>
                </a:lnTo>
                <a:lnTo>
                  <a:pt x="3946" y="204"/>
                </a:lnTo>
                <a:lnTo>
                  <a:pt x="3946" y="122"/>
                </a:lnTo>
                <a:lnTo>
                  <a:pt x="3905" y="82"/>
                </a:lnTo>
                <a:lnTo>
                  <a:pt x="3824" y="41"/>
                </a:lnTo>
                <a:lnTo>
                  <a:pt x="374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8"/>
          <p:cNvSpPr txBox="1">
            <a:spLocks noGrp="1"/>
          </p:cNvSpPr>
          <p:nvPr>
            <p:ph type="title"/>
          </p:nvPr>
        </p:nvSpPr>
        <p:spPr>
          <a:xfrm>
            <a:off x="1813950" y="1078501"/>
            <a:ext cx="5516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63" name="Google Shape;263;p8"/>
          <p:cNvSpPr/>
          <p:nvPr/>
        </p:nvSpPr>
        <p:spPr>
          <a:xfrm>
            <a:off x="-3165308" y="-1785701"/>
            <a:ext cx="5171118" cy="2972279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64" name="Google Shape;264;p8"/>
          <p:cNvSpPr/>
          <p:nvPr/>
        </p:nvSpPr>
        <p:spPr>
          <a:xfrm>
            <a:off x="6652416" y="3473501"/>
            <a:ext cx="5171118" cy="2972279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65" name="Google Shape;265;p8"/>
          <p:cNvSpPr/>
          <p:nvPr/>
        </p:nvSpPr>
        <p:spPr>
          <a:xfrm>
            <a:off x="2005795" y="556443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66" name="Google Shape;266;p8"/>
          <p:cNvSpPr/>
          <p:nvPr/>
        </p:nvSpPr>
        <p:spPr>
          <a:xfrm>
            <a:off x="7971065" y="867740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67" name="Google Shape;267;p8"/>
          <p:cNvSpPr/>
          <p:nvPr/>
        </p:nvSpPr>
        <p:spPr>
          <a:xfrm>
            <a:off x="501639" y="4436240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268" name="Google Shape;268;p8"/>
          <p:cNvGrpSpPr/>
          <p:nvPr/>
        </p:nvGrpSpPr>
        <p:grpSpPr>
          <a:xfrm rot="-5400000">
            <a:off x="-1004623" y="-1403141"/>
            <a:ext cx="1915490" cy="2459787"/>
            <a:chOff x="2659350" y="1746500"/>
            <a:chExt cx="379350" cy="487125"/>
          </a:xfrm>
        </p:grpSpPr>
        <p:sp>
          <p:nvSpPr>
            <p:cNvPr id="269" name="Google Shape;269;p8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71" name="Google Shape;271;p8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272" name="Google Shape;272;p8"/>
          <p:cNvSpPr/>
          <p:nvPr/>
        </p:nvSpPr>
        <p:spPr>
          <a:xfrm>
            <a:off x="3564899" y="4666098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273" name="Google Shape;273;p8"/>
          <p:cNvGrpSpPr/>
          <p:nvPr/>
        </p:nvGrpSpPr>
        <p:grpSpPr>
          <a:xfrm>
            <a:off x="7693891" y="3395811"/>
            <a:ext cx="2408503" cy="2408503"/>
            <a:chOff x="7349044" y="3624409"/>
            <a:chExt cx="2408503" cy="2408503"/>
          </a:xfrm>
        </p:grpSpPr>
        <p:sp>
          <p:nvSpPr>
            <p:cNvPr id="274" name="Google Shape;274;p8"/>
            <p:cNvSpPr/>
            <p:nvPr/>
          </p:nvSpPr>
          <p:spPr>
            <a:xfrm rot="8100000" flipH="1">
              <a:off x="7661995" y="4016892"/>
              <a:ext cx="1782600" cy="1623537"/>
            </a:xfrm>
            <a:custGeom>
              <a:avLst/>
              <a:gdLst/>
              <a:ahLst/>
              <a:cxnLst/>
              <a:rect l="l" t="t" r="r" b="b"/>
              <a:pathLst>
                <a:path w="19160" h="17451" extrusionOk="0">
                  <a:moveTo>
                    <a:pt x="9682" y="0"/>
                  </a:moveTo>
                  <a:lnTo>
                    <a:pt x="9600" y="41"/>
                  </a:lnTo>
                  <a:lnTo>
                    <a:pt x="9560" y="82"/>
                  </a:lnTo>
                  <a:lnTo>
                    <a:pt x="7892" y="1668"/>
                  </a:lnTo>
                  <a:lnTo>
                    <a:pt x="6306" y="3295"/>
                  </a:lnTo>
                  <a:lnTo>
                    <a:pt x="5533" y="4109"/>
                  </a:lnTo>
                  <a:lnTo>
                    <a:pt x="4760" y="4963"/>
                  </a:lnTo>
                  <a:lnTo>
                    <a:pt x="4028" y="5858"/>
                  </a:lnTo>
                  <a:lnTo>
                    <a:pt x="3336" y="6753"/>
                  </a:lnTo>
                  <a:lnTo>
                    <a:pt x="2686" y="7688"/>
                  </a:lnTo>
                  <a:lnTo>
                    <a:pt x="2075" y="8624"/>
                  </a:lnTo>
                  <a:lnTo>
                    <a:pt x="1506" y="9600"/>
                  </a:lnTo>
                  <a:lnTo>
                    <a:pt x="1018" y="10617"/>
                  </a:lnTo>
                  <a:lnTo>
                    <a:pt x="611" y="11552"/>
                  </a:lnTo>
                  <a:lnTo>
                    <a:pt x="448" y="12000"/>
                  </a:lnTo>
                  <a:lnTo>
                    <a:pt x="286" y="12488"/>
                  </a:lnTo>
                  <a:lnTo>
                    <a:pt x="164" y="12976"/>
                  </a:lnTo>
                  <a:lnTo>
                    <a:pt x="42" y="13464"/>
                  </a:lnTo>
                  <a:lnTo>
                    <a:pt x="1" y="13993"/>
                  </a:lnTo>
                  <a:lnTo>
                    <a:pt x="1" y="14481"/>
                  </a:lnTo>
                  <a:lnTo>
                    <a:pt x="42" y="14969"/>
                  </a:lnTo>
                  <a:lnTo>
                    <a:pt x="123" y="15417"/>
                  </a:lnTo>
                  <a:lnTo>
                    <a:pt x="286" y="15823"/>
                  </a:lnTo>
                  <a:lnTo>
                    <a:pt x="489" y="16230"/>
                  </a:lnTo>
                  <a:lnTo>
                    <a:pt x="733" y="16556"/>
                  </a:lnTo>
                  <a:lnTo>
                    <a:pt x="1059" y="16881"/>
                  </a:lnTo>
                  <a:lnTo>
                    <a:pt x="1465" y="17125"/>
                  </a:lnTo>
                  <a:lnTo>
                    <a:pt x="1913" y="17288"/>
                  </a:lnTo>
                  <a:lnTo>
                    <a:pt x="2441" y="17410"/>
                  </a:lnTo>
                  <a:lnTo>
                    <a:pt x="2930" y="17450"/>
                  </a:lnTo>
                  <a:lnTo>
                    <a:pt x="3458" y="17369"/>
                  </a:lnTo>
                  <a:lnTo>
                    <a:pt x="3987" y="17288"/>
                  </a:lnTo>
                  <a:lnTo>
                    <a:pt x="4516" y="17125"/>
                  </a:lnTo>
                  <a:lnTo>
                    <a:pt x="5004" y="16922"/>
                  </a:lnTo>
                  <a:lnTo>
                    <a:pt x="5492" y="16678"/>
                  </a:lnTo>
                  <a:lnTo>
                    <a:pt x="5940" y="16434"/>
                  </a:lnTo>
                  <a:lnTo>
                    <a:pt x="7038" y="15783"/>
                  </a:lnTo>
                  <a:lnTo>
                    <a:pt x="7567" y="15498"/>
                  </a:lnTo>
                  <a:lnTo>
                    <a:pt x="8136" y="15213"/>
                  </a:lnTo>
                  <a:lnTo>
                    <a:pt x="8665" y="15051"/>
                  </a:lnTo>
                  <a:lnTo>
                    <a:pt x="9194" y="14888"/>
                  </a:lnTo>
                  <a:lnTo>
                    <a:pt x="10251" y="14644"/>
                  </a:lnTo>
                  <a:lnTo>
                    <a:pt x="11350" y="14481"/>
                  </a:lnTo>
                  <a:lnTo>
                    <a:pt x="12448" y="14278"/>
                  </a:lnTo>
                  <a:lnTo>
                    <a:pt x="13017" y="14156"/>
                  </a:lnTo>
                  <a:lnTo>
                    <a:pt x="13546" y="13993"/>
                  </a:lnTo>
                  <a:lnTo>
                    <a:pt x="14075" y="13830"/>
                  </a:lnTo>
                  <a:lnTo>
                    <a:pt x="14563" y="13627"/>
                  </a:lnTo>
                  <a:lnTo>
                    <a:pt x="15092" y="13342"/>
                  </a:lnTo>
                  <a:lnTo>
                    <a:pt x="15580" y="13017"/>
                  </a:lnTo>
                  <a:lnTo>
                    <a:pt x="16027" y="12651"/>
                  </a:lnTo>
                  <a:lnTo>
                    <a:pt x="16434" y="12244"/>
                  </a:lnTo>
                  <a:lnTo>
                    <a:pt x="16800" y="11837"/>
                  </a:lnTo>
                  <a:lnTo>
                    <a:pt x="17126" y="11390"/>
                  </a:lnTo>
                  <a:lnTo>
                    <a:pt x="17410" y="10902"/>
                  </a:lnTo>
                  <a:lnTo>
                    <a:pt x="17695" y="10413"/>
                  </a:lnTo>
                  <a:lnTo>
                    <a:pt x="17939" y="9885"/>
                  </a:lnTo>
                  <a:lnTo>
                    <a:pt x="18142" y="9356"/>
                  </a:lnTo>
                  <a:lnTo>
                    <a:pt x="18305" y="8786"/>
                  </a:lnTo>
                  <a:lnTo>
                    <a:pt x="18509" y="8258"/>
                  </a:lnTo>
                  <a:lnTo>
                    <a:pt x="18753" y="7119"/>
                  </a:lnTo>
                  <a:lnTo>
                    <a:pt x="18956" y="6020"/>
                  </a:lnTo>
                  <a:lnTo>
                    <a:pt x="19159" y="4759"/>
                  </a:lnTo>
                  <a:lnTo>
                    <a:pt x="19159" y="4678"/>
                  </a:lnTo>
                  <a:lnTo>
                    <a:pt x="19119" y="4637"/>
                  </a:lnTo>
                  <a:lnTo>
                    <a:pt x="18997" y="4556"/>
                  </a:lnTo>
                  <a:lnTo>
                    <a:pt x="18875" y="4556"/>
                  </a:lnTo>
                  <a:lnTo>
                    <a:pt x="18834" y="4597"/>
                  </a:lnTo>
                  <a:lnTo>
                    <a:pt x="18793" y="4678"/>
                  </a:lnTo>
                  <a:lnTo>
                    <a:pt x="18631" y="5776"/>
                  </a:lnTo>
                  <a:lnTo>
                    <a:pt x="18427" y="6915"/>
                  </a:lnTo>
                  <a:lnTo>
                    <a:pt x="18183" y="8014"/>
                  </a:lnTo>
                  <a:lnTo>
                    <a:pt x="18020" y="8583"/>
                  </a:lnTo>
                  <a:lnTo>
                    <a:pt x="17858" y="9112"/>
                  </a:lnTo>
                  <a:lnTo>
                    <a:pt x="17654" y="9641"/>
                  </a:lnTo>
                  <a:lnTo>
                    <a:pt x="17410" y="10129"/>
                  </a:lnTo>
                  <a:lnTo>
                    <a:pt x="17166" y="10658"/>
                  </a:lnTo>
                  <a:lnTo>
                    <a:pt x="16882" y="11105"/>
                  </a:lnTo>
                  <a:lnTo>
                    <a:pt x="16556" y="11552"/>
                  </a:lnTo>
                  <a:lnTo>
                    <a:pt x="16190" y="12000"/>
                  </a:lnTo>
                  <a:lnTo>
                    <a:pt x="15743" y="12407"/>
                  </a:lnTo>
                  <a:lnTo>
                    <a:pt x="15295" y="12732"/>
                  </a:lnTo>
                  <a:lnTo>
                    <a:pt x="14848" y="13057"/>
                  </a:lnTo>
                  <a:lnTo>
                    <a:pt x="14400" y="13301"/>
                  </a:lnTo>
                  <a:lnTo>
                    <a:pt x="13912" y="13505"/>
                  </a:lnTo>
                  <a:lnTo>
                    <a:pt x="13383" y="13668"/>
                  </a:lnTo>
                  <a:lnTo>
                    <a:pt x="12895" y="13790"/>
                  </a:lnTo>
                  <a:lnTo>
                    <a:pt x="12366" y="13912"/>
                  </a:lnTo>
                  <a:lnTo>
                    <a:pt x="11309" y="14115"/>
                  </a:lnTo>
                  <a:lnTo>
                    <a:pt x="10251" y="14278"/>
                  </a:lnTo>
                  <a:lnTo>
                    <a:pt x="9194" y="14522"/>
                  </a:lnTo>
                  <a:lnTo>
                    <a:pt x="8665" y="14644"/>
                  </a:lnTo>
                  <a:lnTo>
                    <a:pt x="8177" y="14847"/>
                  </a:lnTo>
                  <a:lnTo>
                    <a:pt x="7689" y="15051"/>
                  </a:lnTo>
                  <a:lnTo>
                    <a:pt x="7201" y="15254"/>
                  </a:lnTo>
                  <a:lnTo>
                    <a:pt x="6224" y="15823"/>
                  </a:lnTo>
                  <a:lnTo>
                    <a:pt x="5248" y="16393"/>
                  </a:lnTo>
                  <a:lnTo>
                    <a:pt x="4760" y="16637"/>
                  </a:lnTo>
                  <a:lnTo>
                    <a:pt x="4231" y="16840"/>
                  </a:lnTo>
                  <a:lnTo>
                    <a:pt x="3702" y="16962"/>
                  </a:lnTo>
                  <a:lnTo>
                    <a:pt x="3133" y="17044"/>
                  </a:lnTo>
                  <a:lnTo>
                    <a:pt x="2645" y="17044"/>
                  </a:lnTo>
                  <a:lnTo>
                    <a:pt x="2157" y="16962"/>
                  </a:lnTo>
                  <a:lnTo>
                    <a:pt x="1913" y="16922"/>
                  </a:lnTo>
                  <a:lnTo>
                    <a:pt x="1709" y="16800"/>
                  </a:lnTo>
                  <a:lnTo>
                    <a:pt x="1465" y="16718"/>
                  </a:lnTo>
                  <a:lnTo>
                    <a:pt x="1262" y="16556"/>
                  </a:lnTo>
                  <a:lnTo>
                    <a:pt x="977" y="16271"/>
                  </a:lnTo>
                  <a:lnTo>
                    <a:pt x="692" y="15905"/>
                  </a:lnTo>
                  <a:lnTo>
                    <a:pt x="530" y="15498"/>
                  </a:lnTo>
                  <a:lnTo>
                    <a:pt x="408" y="15051"/>
                  </a:lnTo>
                  <a:lnTo>
                    <a:pt x="367" y="14603"/>
                  </a:lnTo>
                  <a:lnTo>
                    <a:pt x="367" y="14115"/>
                  </a:lnTo>
                  <a:lnTo>
                    <a:pt x="408" y="13668"/>
                  </a:lnTo>
                  <a:lnTo>
                    <a:pt x="489" y="13179"/>
                  </a:lnTo>
                  <a:lnTo>
                    <a:pt x="611" y="12732"/>
                  </a:lnTo>
                  <a:lnTo>
                    <a:pt x="733" y="12285"/>
                  </a:lnTo>
                  <a:lnTo>
                    <a:pt x="1059" y="11390"/>
                  </a:lnTo>
                  <a:lnTo>
                    <a:pt x="1506" y="10413"/>
                  </a:lnTo>
                  <a:lnTo>
                    <a:pt x="2035" y="9437"/>
                  </a:lnTo>
                  <a:lnTo>
                    <a:pt x="2604" y="8502"/>
                  </a:lnTo>
                  <a:lnTo>
                    <a:pt x="3174" y="7607"/>
                  </a:lnTo>
                  <a:lnTo>
                    <a:pt x="3824" y="6712"/>
                  </a:lnTo>
                  <a:lnTo>
                    <a:pt x="4516" y="5858"/>
                  </a:lnTo>
                  <a:lnTo>
                    <a:pt x="5207" y="5004"/>
                  </a:lnTo>
                  <a:lnTo>
                    <a:pt x="5940" y="4190"/>
                  </a:lnTo>
                  <a:lnTo>
                    <a:pt x="7485" y="2604"/>
                  </a:lnTo>
                  <a:lnTo>
                    <a:pt x="9031" y="1099"/>
                  </a:lnTo>
                  <a:lnTo>
                    <a:pt x="9804" y="326"/>
                  </a:lnTo>
                  <a:lnTo>
                    <a:pt x="9845" y="244"/>
                  </a:lnTo>
                  <a:lnTo>
                    <a:pt x="9845" y="204"/>
                  </a:lnTo>
                  <a:lnTo>
                    <a:pt x="9845" y="122"/>
                  </a:lnTo>
                  <a:lnTo>
                    <a:pt x="9804" y="82"/>
                  </a:lnTo>
                  <a:lnTo>
                    <a:pt x="9763" y="41"/>
                  </a:lnTo>
                  <a:lnTo>
                    <a:pt x="9682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75" name="Google Shape;275;p8"/>
            <p:cNvSpPr/>
            <p:nvPr/>
          </p:nvSpPr>
          <p:spPr>
            <a:xfrm rot="8100000" flipH="1">
              <a:off x="7872293" y="4243499"/>
              <a:ext cx="1634949" cy="1309454"/>
            </a:xfrm>
            <a:custGeom>
              <a:avLst/>
              <a:gdLst/>
              <a:ahLst/>
              <a:cxnLst/>
              <a:rect l="l" t="t" r="r" b="b"/>
              <a:pathLst>
                <a:path w="17573" h="14075" extrusionOk="0">
                  <a:moveTo>
                    <a:pt x="14481" y="0"/>
                  </a:moveTo>
                  <a:lnTo>
                    <a:pt x="14400" y="41"/>
                  </a:lnTo>
                  <a:lnTo>
                    <a:pt x="12447" y="1099"/>
                  </a:lnTo>
                  <a:lnTo>
                    <a:pt x="10576" y="2238"/>
                  </a:lnTo>
                  <a:lnTo>
                    <a:pt x="8705" y="3458"/>
                  </a:lnTo>
                  <a:lnTo>
                    <a:pt x="6916" y="4760"/>
                  </a:lnTo>
                  <a:lnTo>
                    <a:pt x="5207" y="6142"/>
                  </a:lnTo>
                  <a:lnTo>
                    <a:pt x="3539" y="7566"/>
                  </a:lnTo>
                  <a:lnTo>
                    <a:pt x="1872" y="9112"/>
                  </a:lnTo>
                  <a:lnTo>
                    <a:pt x="1139" y="9844"/>
                  </a:lnTo>
                  <a:lnTo>
                    <a:pt x="814" y="10251"/>
                  </a:lnTo>
                  <a:lnTo>
                    <a:pt x="489" y="10658"/>
                  </a:lnTo>
                  <a:lnTo>
                    <a:pt x="285" y="11024"/>
                  </a:lnTo>
                  <a:lnTo>
                    <a:pt x="123" y="11471"/>
                  </a:lnTo>
                  <a:lnTo>
                    <a:pt x="41" y="11919"/>
                  </a:lnTo>
                  <a:lnTo>
                    <a:pt x="1" y="12325"/>
                  </a:lnTo>
                  <a:lnTo>
                    <a:pt x="82" y="12773"/>
                  </a:lnTo>
                  <a:lnTo>
                    <a:pt x="123" y="12976"/>
                  </a:lnTo>
                  <a:lnTo>
                    <a:pt x="204" y="13179"/>
                  </a:lnTo>
                  <a:lnTo>
                    <a:pt x="326" y="13342"/>
                  </a:lnTo>
                  <a:lnTo>
                    <a:pt x="448" y="13505"/>
                  </a:lnTo>
                  <a:lnTo>
                    <a:pt x="611" y="13668"/>
                  </a:lnTo>
                  <a:lnTo>
                    <a:pt x="814" y="13830"/>
                  </a:lnTo>
                  <a:lnTo>
                    <a:pt x="1017" y="13912"/>
                  </a:lnTo>
                  <a:lnTo>
                    <a:pt x="1262" y="13993"/>
                  </a:lnTo>
                  <a:lnTo>
                    <a:pt x="1465" y="14034"/>
                  </a:lnTo>
                  <a:lnTo>
                    <a:pt x="1709" y="14074"/>
                  </a:lnTo>
                  <a:lnTo>
                    <a:pt x="2156" y="14034"/>
                  </a:lnTo>
                  <a:lnTo>
                    <a:pt x="2645" y="13952"/>
                  </a:lnTo>
                  <a:lnTo>
                    <a:pt x="3092" y="13790"/>
                  </a:lnTo>
                  <a:lnTo>
                    <a:pt x="3539" y="13627"/>
                  </a:lnTo>
                  <a:lnTo>
                    <a:pt x="4353" y="13220"/>
                  </a:lnTo>
                  <a:lnTo>
                    <a:pt x="6183" y="12407"/>
                  </a:lnTo>
                  <a:lnTo>
                    <a:pt x="7973" y="11512"/>
                  </a:lnTo>
                  <a:lnTo>
                    <a:pt x="9722" y="10576"/>
                  </a:lnTo>
                  <a:lnTo>
                    <a:pt x="10576" y="10088"/>
                  </a:lnTo>
                  <a:lnTo>
                    <a:pt x="11431" y="9559"/>
                  </a:lnTo>
                  <a:lnTo>
                    <a:pt x="12203" y="9031"/>
                  </a:lnTo>
                  <a:lnTo>
                    <a:pt x="12976" y="8461"/>
                  </a:lnTo>
                  <a:lnTo>
                    <a:pt x="13749" y="7851"/>
                  </a:lnTo>
                  <a:lnTo>
                    <a:pt x="14481" y="7241"/>
                  </a:lnTo>
                  <a:lnTo>
                    <a:pt x="15173" y="6549"/>
                  </a:lnTo>
                  <a:lnTo>
                    <a:pt x="15824" y="5858"/>
                  </a:lnTo>
                  <a:lnTo>
                    <a:pt x="16434" y="5126"/>
                  </a:lnTo>
                  <a:lnTo>
                    <a:pt x="17003" y="4353"/>
                  </a:lnTo>
                  <a:lnTo>
                    <a:pt x="17532" y="3539"/>
                  </a:lnTo>
                  <a:lnTo>
                    <a:pt x="17573" y="3458"/>
                  </a:lnTo>
                  <a:lnTo>
                    <a:pt x="17573" y="3417"/>
                  </a:lnTo>
                  <a:lnTo>
                    <a:pt x="17532" y="3336"/>
                  </a:lnTo>
                  <a:lnTo>
                    <a:pt x="17491" y="3295"/>
                  </a:lnTo>
                  <a:lnTo>
                    <a:pt x="17288" y="3295"/>
                  </a:lnTo>
                  <a:lnTo>
                    <a:pt x="17207" y="3377"/>
                  </a:lnTo>
                  <a:lnTo>
                    <a:pt x="16718" y="4149"/>
                  </a:lnTo>
                  <a:lnTo>
                    <a:pt x="16190" y="4882"/>
                  </a:lnTo>
                  <a:lnTo>
                    <a:pt x="15580" y="5573"/>
                  </a:lnTo>
                  <a:lnTo>
                    <a:pt x="14929" y="6265"/>
                  </a:lnTo>
                  <a:lnTo>
                    <a:pt x="14278" y="6915"/>
                  </a:lnTo>
                  <a:lnTo>
                    <a:pt x="13586" y="7525"/>
                  </a:lnTo>
                  <a:lnTo>
                    <a:pt x="12854" y="8095"/>
                  </a:lnTo>
                  <a:lnTo>
                    <a:pt x="12122" y="8624"/>
                  </a:lnTo>
                  <a:lnTo>
                    <a:pt x="11349" y="9153"/>
                  </a:lnTo>
                  <a:lnTo>
                    <a:pt x="10536" y="9641"/>
                  </a:lnTo>
                  <a:lnTo>
                    <a:pt x="9763" y="10129"/>
                  </a:lnTo>
                  <a:lnTo>
                    <a:pt x="8909" y="10617"/>
                  </a:lnTo>
                  <a:lnTo>
                    <a:pt x="7241" y="11471"/>
                  </a:lnTo>
                  <a:lnTo>
                    <a:pt x="5573" y="12285"/>
                  </a:lnTo>
                  <a:lnTo>
                    <a:pt x="3865" y="13057"/>
                  </a:lnTo>
                  <a:lnTo>
                    <a:pt x="2970" y="13464"/>
                  </a:lnTo>
                  <a:lnTo>
                    <a:pt x="2522" y="13586"/>
                  </a:lnTo>
                  <a:lnTo>
                    <a:pt x="2034" y="13668"/>
                  </a:lnTo>
                  <a:lnTo>
                    <a:pt x="1790" y="13708"/>
                  </a:lnTo>
                  <a:lnTo>
                    <a:pt x="1587" y="13668"/>
                  </a:lnTo>
                  <a:lnTo>
                    <a:pt x="1384" y="13627"/>
                  </a:lnTo>
                  <a:lnTo>
                    <a:pt x="1180" y="13546"/>
                  </a:lnTo>
                  <a:lnTo>
                    <a:pt x="977" y="13464"/>
                  </a:lnTo>
                  <a:lnTo>
                    <a:pt x="814" y="13342"/>
                  </a:lnTo>
                  <a:lnTo>
                    <a:pt x="651" y="13179"/>
                  </a:lnTo>
                  <a:lnTo>
                    <a:pt x="529" y="12976"/>
                  </a:lnTo>
                  <a:lnTo>
                    <a:pt x="448" y="12773"/>
                  </a:lnTo>
                  <a:lnTo>
                    <a:pt x="407" y="12529"/>
                  </a:lnTo>
                  <a:lnTo>
                    <a:pt x="367" y="12325"/>
                  </a:lnTo>
                  <a:lnTo>
                    <a:pt x="367" y="12122"/>
                  </a:lnTo>
                  <a:lnTo>
                    <a:pt x="448" y="11674"/>
                  </a:lnTo>
                  <a:lnTo>
                    <a:pt x="570" y="11268"/>
                  </a:lnTo>
                  <a:lnTo>
                    <a:pt x="855" y="10820"/>
                  </a:lnTo>
                  <a:lnTo>
                    <a:pt x="1139" y="10413"/>
                  </a:lnTo>
                  <a:lnTo>
                    <a:pt x="1506" y="10007"/>
                  </a:lnTo>
                  <a:lnTo>
                    <a:pt x="1872" y="9641"/>
                  </a:lnTo>
                  <a:lnTo>
                    <a:pt x="3377" y="8217"/>
                  </a:lnTo>
                  <a:lnTo>
                    <a:pt x="4963" y="6834"/>
                  </a:lnTo>
                  <a:lnTo>
                    <a:pt x="6590" y="5492"/>
                  </a:lnTo>
                  <a:lnTo>
                    <a:pt x="8298" y="4231"/>
                  </a:lnTo>
                  <a:lnTo>
                    <a:pt x="10048" y="3010"/>
                  </a:lnTo>
                  <a:lnTo>
                    <a:pt x="11837" y="1912"/>
                  </a:lnTo>
                  <a:lnTo>
                    <a:pt x="13668" y="855"/>
                  </a:lnTo>
                  <a:lnTo>
                    <a:pt x="14603" y="366"/>
                  </a:lnTo>
                  <a:lnTo>
                    <a:pt x="14644" y="285"/>
                  </a:lnTo>
                  <a:lnTo>
                    <a:pt x="14685" y="244"/>
                  </a:lnTo>
                  <a:lnTo>
                    <a:pt x="14685" y="163"/>
                  </a:lnTo>
                  <a:lnTo>
                    <a:pt x="14644" y="122"/>
                  </a:lnTo>
                  <a:lnTo>
                    <a:pt x="14603" y="41"/>
                  </a:lnTo>
                  <a:lnTo>
                    <a:pt x="1456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76" name="Google Shape;276;p8"/>
            <p:cNvSpPr/>
            <p:nvPr/>
          </p:nvSpPr>
          <p:spPr>
            <a:xfrm rot="8100000" flipH="1">
              <a:off x="8893413" y="4510443"/>
              <a:ext cx="673778" cy="582858"/>
            </a:xfrm>
            <a:custGeom>
              <a:avLst/>
              <a:gdLst/>
              <a:ahLst/>
              <a:cxnLst/>
              <a:rect l="l" t="t" r="r" b="b"/>
              <a:pathLst>
                <a:path w="7242" h="6265" extrusionOk="0">
                  <a:moveTo>
                    <a:pt x="6224" y="0"/>
                  </a:moveTo>
                  <a:lnTo>
                    <a:pt x="6143" y="41"/>
                  </a:lnTo>
                  <a:lnTo>
                    <a:pt x="3092" y="2319"/>
                  </a:lnTo>
                  <a:lnTo>
                    <a:pt x="1547" y="3498"/>
                  </a:lnTo>
                  <a:lnTo>
                    <a:pt x="896" y="3986"/>
                  </a:lnTo>
                  <a:lnTo>
                    <a:pt x="570" y="4271"/>
                  </a:lnTo>
                  <a:lnTo>
                    <a:pt x="326" y="4556"/>
                  </a:lnTo>
                  <a:lnTo>
                    <a:pt x="164" y="4800"/>
                  </a:lnTo>
                  <a:lnTo>
                    <a:pt x="42" y="5085"/>
                  </a:lnTo>
                  <a:lnTo>
                    <a:pt x="1" y="5410"/>
                  </a:lnTo>
                  <a:lnTo>
                    <a:pt x="82" y="5695"/>
                  </a:lnTo>
                  <a:lnTo>
                    <a:pt x="204" y="5980"/>
                  </a:lnTo>
                  <a:lnTo>
                    <a:pt x="326" y="6061"/>
                  </a:lnTo>
                  <a:lnTo>
                    <a:pt x="448" y="6142"/>
                  </a:lnTo>
                  <a:lnTo>
                    <a:pt x="570" y="6224"/>
                  </a:lnTo>
                  <a:lnTo>
                    <a:pt x="692" y="6264"/>
                  </a:lnTo>
                  <a:lnTo>
                    <a:pt x="977" y="6264"/>
                  </a:lnTo>
                  <a:lnTo>
                    <a:pt x="1181" y="6183"/>
                  </a:lnTo>
                  <a:lnTo>
                    <a:pt x="1343" y="6102"/>
                  </a:lnTo>
                  <a:lnTo>
                    <a:pt x="1709" y="5898"/>
                  </a:lnTo>
                  <a:lnTo>
                    <a:pt x="2482" y="5329"/>
                  </a:lnTo>
                  <a:lnTo>
                    <a:pt x="3987" y="4271"/>
                  </a:lnTo>
                  <a:lnTo>
                    <a:pt x="5614" y="2970"/>
                  </a:lnTo>
                  <a:lnTo>
                    <a:pt x="7160" y="1668"/>
                  </a:lnTo>
                  <a:lnTo>
                    <a:pt x="7241" y="1587"/>
                  </a:lnTo>
                  <a:lnTo>
                    <a:pt x="7241" y="1546"/>
                  </a:lnTo>
                  <a:lnTo>
                    <a:pt x="7201" y="1465"/>
                  </a:lnTo>
                  <a:lnTo>
                    <a:pt x="7160" y="1424"/>
                  </a:lnTo>
                  <a:lnTo>
                    <a:pt x="7038" y="1343"/>
                  </a:lnTo>
                  <a:lnTo>
                    <a:pt x="6997" y="1343"/>
                  </a:lnTo>
                  <a:lnTo>
                    <a:pt x="6916" y="1383"/>
                  </a:lnTo>
                  <a:lnTo>
                    <a:pt x="5655" y="2441"/>
                  </a:lnTo>
                  <a:lnTo>
                    <a:pt x="4394" y="3458"/>
                  </a:lnTo>
                  <a:lnTo>
                    <a:pt x="3092" y="4434"/>
                  </a:lnTo>
                  <a:lnTo>
                    <a:pt x="1750" y="5410"/>
                  </a:lnTo>
                  <a:lnTo>
                    <a:pt x="1465" y="5613"/>
                  </a:lnTo>
                  <a:lnTo>
                    <a:pt x="1140" y="5817"/>
                  </a:lnTo>
                  <a:lnTo>
                    <a:pt x="936" y="5858"/>
                  </a:lnTo>
                  <a:lnTo>
                    <a:pt x="774" y="5898"/>
                  </a:lnTo>
                  <a:lnTo>
                    <a:pt x="611" y="5858"/>
                  </a:lnTo>
                  <a:lnTo>
                    <a:pt x="489" y="5695"/>
                  </a:lnTo>
                  <a:lnTo>
                    <a:pt x="408" y="5573"/>
                  </a:lnTo>
                  <a:lnTo>
                    <a:pt x="367" y="5451"/>
                  </a:lnTo>
                  <a:lnTo>
                    <a:pt x="367" y="5288"/>
                  </a:lnTo>
                  <a:lnTo>
                    <a:pt x="408" y="5166"/>
                  </a:lnTo>
                  <a:lnTo>
                    <a:pt x="530" y="4881"/>
                  </a:lnTo>
                  <a:lnTo>
                    <a:pt x="733" y="4637"/>
                  </a:lnTo>
                  <a:lnTo>
                    <a:pt x="1018" y="4393"/>
                  </a:lnTo>
                  <a:lnTo>
                    <a:pt x="1303" y="4149"/>
                  </a:lnTo>
                  <a:lnTo>
                    <a:pt x="1913" y="3661"/>
                  </a:lnTo>
                  <a:lnTo>
                    <a:pt x="3255" y="2644"/>
                  </a:lnTo>
                  <a:lnTo>
                    <a:pt x="6346" y="366"/>
                  </a:lnTo>
                  <a:lnTo>
                    <a:pt x="6387" y="326"/>
                  </a:lnTo>
                  <a:lnTo>
                    <a:pt x="6428" y="244"/>
                  </a:lnTo>
                  <a:lnTo>
                    <a:pt x="6387" y="122"/>
                  </a:lnTo>
                  <a:lnTo>
                    <a:pt x="6346" y="41"/>
                  </a:lnTo>
                  <a:lnTo>
                    <a:pt x="6265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77" name="Google Shape;277;p8"/>
            <p:cNvSpPr/>
            <p:nvPr/>
          </p:nvSpPr>
          <p:spPr>
            <a:xfrm rot="8100000" flipH="1">
              <a:off x="7985425" y="4705653"/>
              <a:ext cx="688850" cy="510943"/>
            </a:xfrm>
            <a:custGeom>
              <a:avLst/>
              <a:gdLst/>
              <a:ahLst/>
              <a:cxnLst/>
              <a:rect l="l" t="t" r="r" b="b"/>
              <a:pathLst>
                <a:path w="7404" h="5492" extrusionOk="0">
                  <a:moveTo>
                    <a:pt x="6712" y="366"/>
                  </a:moveTo>
                  <a:lnTo>
                    <a:pt x="6875" y="407"/>
                  </a:lnTo>
                  <a:lnTo>
                    <a:pt x="6956" y="488"/>
                  </a:lnTo>
                  <a:lnTo>
                    <a:pt x="6997" y="610"/>
                  </a:lnTo>
                  <a:lnTo>
                    <a:pt x="6997" y="773"/>
                  </a:lnTo>
                  <a:lnTo>
                    <a:pt x="6956" y="895"/>
                  </a:lnTo>
                  <a:lnTo>
                    <a:pt x="6875" y="1058"/>
                  </a:lnTo>
                  <a:lnTo>
                    <a:pt x="6712" y="1302"/>
                  </a:lnTo>
                  <a:lnTo>
                    <a:pt x="6509" y="1505"/>
                  </a:lnTo>
                  <a:lnTo>
                    <a:pt x="6305" y="1668"/>
                  </a:lnTo>
                  <a:lnTo>
                    <a:pt x="5817" y="1953"/>
                  </a:lnTo>
                  <a:lnTo>
                    <a:pt x="4760" y="2685"/>
                  </a:lnTo>
                  <a:lnTo>
                    <a:pt x="3458" y="3580"/>
                  </a:lnTo>
                  <a:lnTo>
                    <a:pt x="2116" y="4475"/>
                  </a:lnTo>
                  <a:lnTo>
                    <a:pt x="1546" y="4800"/>
                  </a:lnTo>
                  <a:lnTo>
                    <a:pt x="1262" y="4963"/>
                  </a:lnTo>
                  <a:lnTo>
                    <a:pt x="936" y="5044"/>
                  </a:lnTo>
                  <a:lnTo>
                    <a:pt x="733" y="5125"/>
                  </a:lnTo>
                  <a:lnTo>
                    <a:pt x="489" y="5125"/>
                  </a:lnTo>
                  <a:lnTo>
                    <a:pt x="407" y="5085"/>
                  </a:lnTo>
                  <a:lnTo>
                    <a:pt x="367" y="5003"/>
                  </a:lnTo>
                  <a:lnTo>
                    <a:pt x="367" y="4881"/>
                  </a:lnTo>
                  <a:lnTo>
                    <a:pt x="407" y="4759"/>
                  </a:lnTo>
                  <a:lnTo>
                    <a:pt x="489" y="4637"/>
                  </a:lnTo>
                  <a:lnTo>
                    <a:pt x="733" y="4434"/>
                  </a:lnTo>
                  <a:lnTo>
                    <a:pt x="1140" y="4027"/>
                  </a:lnTo>
                  <a:lnTo>
                    <a:pt x="1994" y="3254"/>
                  </a:lnTo>
                  <a:lnTo>
                    <a:pt x="2889" y="2482"/>
                  </a:lnTo>
                  <a:lnTo>
                    <a:pt x="3824" y="1790"/>
                  </a:lnTo>
                  <a:lnTo>
                    <a:pt x="4719" y="1180"/>
                  </a:lnTo>
                  <a:lnTo>
                    <a:pt x="5167" y="854"/>
                  </a:lnTo>
                  <a:lnTo>
                    <a:pt x="5655" y="610"/>
                  </a:lnTo>
                  <a:lnTo>
                    <a:pt x="5899" y="488"/>
                  </a:lnTo>
                  <a:lnTo>
                    <a:pt x="6183" y="407"/>
                  </a:lnTo>
                  <a:lnTo>
                    <a:pt x="6427" y="366"/>
                  </a:lnTo>
                  <a:close/>
                  <a:moveTo>
                    <a:pt x="6265" y="0"/>
                  </a:moveTo>
                  <a:lnTo>
                    <a:pt x="5980" y="82"/>
                  </a:lnTo>
                  <a:lnTo>
                    <a:pt x="5533" y="244"/>
                  </a:lnTo>
                  <a:lnTo>
                    <a:pt x="5126" y="488"/>
                  </a:lnTo>
                  <a:lnTo>
                    <a:pt x="4312" y="1017"/>
                  </a:lnTo>
                  <a:lnTo>
                    <a:pt x="3092" y="1871"/>
                  </a:lnTo>
                  <a:lnTo>
                    <a:pt x="1912" y="2807"/>
                  </a:lnTo>
                  <a:lnTo>
                    <a:pt x="814" y="3824"/>
                  </a:lnTo>
                  <a:lnTo>
                    <a:pt x="570" y="4027"/>
                  </a:lnTo>
                  <a:lnTo>
                    <a:pt x="285" y="4312"/>
                  </a:lnTo>
                  <a:lnTo>
                    <a:pt x="82" y="4597"/>
                  </a:lnTo>
                  <a:lnTo>
                    <a:pt x="1" y="4719"/>
                  </a:lnTo>
                  <a:lnTo>
                    <a:pt x="1" y="4881"/>
                  </a:lnTo>
                  <a:lnTo>
                    <a:pt x="1" y="5085"/>
                  </a:lnTo>
                  <a:lnTo>
                    <a:pt x="41" y="5207"/>
                  </a:lnTo>
                  <a:lnTo>
                    <a:pt x="123" y="5329"/>
                  </a:lnTo>
                  <a:lnTo>
                    <a:pt x="204" y="5410"/>
                  </a:lnTo>
                  <a:lnTo>
                    <a:pt x="285" y="5451"/>
                  </a:lnTo>
                  <a:lnTo>
                    <a:pt x="407" y="5492"/>
                  </a:lnTo>
                  <a:lnTo>
                    <a:pt x="692" y="5492"/>
                  </a:lnTo>
                  <a:lnTo>
                    <a:pt x="1018" y="5410"/>
                  </a:lnTo>
                  <a:lnTo>
                    <a:pt x="1302" y="5329"/>
                  </a:lnTo>
                  <a:lnTo>
                    <a:pt x="1790" y="5085"/>
                  </a:lnTo>
                  <a:lnTo>
                    <a:pt x="2523" y="4678"/>
                  </a:lnTo>
                  <a:lnTo>
                    <a:pt x="3214" y="4190"/>
                  </a:lnTo>
                  <a:lnTo>
                    <a:pt x="4597" y="3254"/>
                  </a:lnTo>
                  <a:lnTo>
                    <a:pt x="5858" y="2400"/>
                  </a:lnTo>
                  <a:lnTo>
                    <a:pt x="6387" y="2034"/>
                  </a:lnTo>
                  <a:lnTo>
                    <a:pt x="6672" y="1831"/>
                  </a:lnTo>
                  <a:lnTo>
                    <a:pt x="6916" y="1627"/>
                  </a:lnTo>
                  <a:lnTo>
                    <a:pt x="7038" y="1505"/>
                  </a:lnTo>
                  <a:lnTo>
                    <a:pt x="7160" y="1343"/>
                  </a:lnTo>
                  <a:lnTo>
                    <a:pt x="7282" y="1139"/>
                  </a:lnTo>
                  <a:lnTo>
                    <a:pt x="7363" y="936"/>
                  </a:lnTo>
                  <a:lnTo>
                    <a:pt x="7404" y="732"/>
                  </a:lnTo>
                  <a:lnTo>
                    <a:pt x="7404" y="529"/>
                  </a:lnTo>
                  <a:lnTo>
                    <a:pt x="7322" y="366"/>
                  </a:lnTo>
                  <a:lnTo>
                    <a:pt x="7200" y="204"/>
                  </a:lnTo>
                  <a:lnTo>
                    <a:pt x="7078" y="82"/>
                  </a:lnTo>
                  <a:lnTo>
                    <a:pt x="6956" y="41"/>
                  </a:lnTo>
                  <a:lnTo>
                    <a:pt x="679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278" name="Google Shape;278;p8"/>
          <p:cNvGrpSpPr/>
          <p:nvPr/>
        </p:nvGrpSpPr>
        <p:grpSpPr>
          <a:xfrm>
            <a:off x="1143012" y="3531103"/>
            <a:ext cx="307124" cy="305294"/>
            <a:chOff x="1026043" y="1162815"/>
            <a:chExt cx="307124" cy="305294"/>
          </a:xfrm>
        </p:grpSpPr>
        <p:sp>
          <p:nvSpPr>
            <p:cNvPr id="279" name="Google Shape;279;p8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0" name="Google Shape;280;p8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3" name="Google Shape;283;p8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5" name="Google Shape;285;p8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6" name="Google Shape;286;p8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287" name="Google Shape;287;p8"/>
          <p:cNvGrpSpPr/>
          <p:nvPr/>
        </p:nvGrpSpPr>
        <p:grpSpPr>
          <a:xfrm>
            <a:off x="7573994" y="2828100"/>
            <a:ext cx="309001" cy="305294"/>
            <a:chOff x="8360310" y="1124637"/>
            <a:chExt cx="309000" cy="305294"/>
          </a:xfrm>
        </p:grpSpPr>
        <p:sp>
          <p:nvSpPr>
            <p:cNvPr id="288" name="Google Shape;288;p8"/>
            <p:cNvSpPr/>
            <p:nvPr/>
          </p:nvSpPr>
          <p:spPr>
            <a:xfrm>
              <a:off x="8360310" y="1124637"/>
              <a:ext cx="309000" cy="305294"/>
            </a:xfrm>
            <a:custGeom>
              <a:avLst/>
              <a:gdLst/>
              <a:ahLst/>
              <a:cxnLst/>
              <a:rect l="l" t="t" r="r" b="b"/>
              <a:pathLst>
                <a:path w="6753" h="6672" extrusionOk="0">
                  <a:moveTo>
                    <a:pt x="2767" y="1"/>
                  </a:moveTo>
                  <a:lnTo>
                    <a:pt x="2645" y="42"/>
                  </a:lnTo>
                  <a:lnTo>
                    <a:pt x="2563" y="82"/>
                  </a:lnTo>
                  <a:lnTo>
                    <a:pt x="2441" y="164"/>
                  </a:lnTo>
                  <a:lnTo>
                    <a:pt x="2360" y="245"/>
                  </a:lnTo>
                  <a:lnTo>
                    <a:pt x="2319" y="367"/>
                  </a:lnTo>
                  <a:lnTo>
                    <a:pt x="2238" y="652"/>
                  </a:lnTo>
                  <a:lnTo>
                    <a:pt x="2197" y="937"/>
                  </a:lnTo>
                  <a:lnTo>
                    <a:pt x="2197" y="1221"/>
                  </a:lnTo>
                  <a:lnTo>
                    <a:pt x="2238" y="1506"/>
                  </a:lnTo>
                  <a:lnTo>
                    <a:pt x="2075" y="1343"/>
                  </a:lnTo>
                  <a:lnTo>
                    <a:pt x="1872" y="1221"/>
                  </a:lnTo>
                  <a:lnTo>
                    <a:pt x="1546" y="1099"/>
                  </a:lnTo>
                  <a:lnTo>
                    <a:pt x="1262" y="1099"/>
                  </a:lnTo>
                  <a:lnTo>
                    <a:pt x="1140" y="1140"/>
                  </a:lnTo>
                  <a:lnTo>
                    <a:pt x="1018" y="1221"/>
                  </a:lnTo>
                  <a:lnTo>
                    <a:pt x="895" y="1343"/>
                  </a:lnTo>
                  <a:lnTo>
                    <a:pt x="855" y="1506"/>
                  </a:lnTo>
                  <a:lnTo>
                    <a:pt x="773" y="1791"/>
                  </a:lnTo>
                  <a:lnTo>
                    <a:pt x="814" y="2075"/>
                  </a:lnTo>
                  <a:lnTo>
                    <a:pt x="855" y="2360"/>
                  </a:lnTo>
                  <a:lnTo>
                    <a:pt x="1018" y="2604"/>
                  </a:lnTo>
                  <a:lnTo>
                    <a:pt x="1180" y="2808"/>
                  </a:lnTo>
                  <a:lnTo>
                    <a:pt x="1384" y="2970"/>
                  </a:lnTo>
                  <a:lnTo>
                    <a:pt x="1018" y="2970"/>
                  </a:lnTo>
                  <a:lnTo>
                    <a:pt x="814" y="3011"/>
                  </a:lnTo>
                  <a:lnTo>
                    <a:pt x="651" y="3052"/>
                  </a:lnTo>
                  <a:lnTo>
                    <a:pt x="407" y="317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1" y="3865"/>
                  </a:lnTo>
                  <a:lnTo>
                    <a:pt x="1" y="4109"/>
                  </a:lnTo>
                  <a:lnTo>
                    <a:pt x="82" y="4353"/>
                  </a:lnTo>
                  <a:lnTo>
                    <a:pt x="245" y="4516"/>
                  </a:lnTo>
                  <a:lnTo>
                    <a:pt x="489" y="4638"/>
                  </a:lnTo>
                  <a:lnTo>
                    <a:pt x="692" y="4719"/>
                  </a:lnTo>
                  <a:lnTo>
                    <a:pt x="936" y="4719"/>
                  </a:lnTo>
                  <a:lnTo>
                    <a:pt x="1424" y="4679"/>
                  </a:lnTo>
                  <a:lnTo>
                    <a:pt x="1424" y="4679"/>
                  </a:lnTo>
                  <a:lnTo>
                    <a:pt x="1180" y="5004"/>
                  </a:lnTo>
                  <a:lnTo>
                    <a:pt x="1099" y="5167"/>
                  </a:lnTo>
                  <a:lnTo>
                    <a:pt x="1058" y="5370"/>
                  </a:lnTo>
                  <a:lnTo>
                    <a:pt x="1018" y="5655"/>
                  </a:lnTo>
                  <a:lnTo>
                    <a:pt x="1099" y="5899"/>
                  </a:lnTo>
                  <a:lnTo>
                    <a:pt x="1140" y="6021"/>
                  </a:lnTo>
                  <a:lnTo>
                    <a:pt x="1221" y="6143"/>
                  </a:lnTo>
                  <a:lnTo>
                    <a:pt x="1343" y="6224"/>
                  </a:lnTo>
                  <a:lnTo>
                    <a:pt x="1465" y="6306"/>
                  </a:lnTo>
                  <a:lnTo>
                    <a:pt x="1709" y="6387"/>
                  </a:lnTo>
                  <a:lnTo>
                    <a:pt x="1994" y="6387"/>
                  </a:lnTo>
                  <a:lnTo>
                    <a:pt x="2238" y="6346"/>
                  </a:lnTo>
                  <a:lnTo>
                    <a:pt x="2482" y="6224"/>
                  </a:lnTo>
                  <a:lnTo>
                    <a:pt x="2726" y="6021"/>
                  </a:lnTo>
                  <a:lnTo>
                    <a:pt x="2889" y="5777"/>
                  </a:lnTo>
                  <a:lnTo>
                    <a:pt x="3011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31"/>
                  </a:lnTo>
                  <a:lnTo>
                    <a:pt x="3743" y="6672"/>
                  </a:lnTo>
                  <a:lnTo>
                    <a:pt x="3906" y="6672"/>
                  </a:lnTo>
                  <a:lnTo>
                    <a:pt x="4109" y="6590"/>
                  </a:lnTo>
                  <a:lnTo>
                    <a:pt x="4312" y="6468"/>
                  </a:lnTo>
                  <a:lnTo>
                    <a:pt x="4475" y="6306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2"/>
                  </a:lnTo>
                  <a:lnTo>
                    <a:pt x="4841" y="5533"/>
                  </a:lnTo>
                  <a:lnTo>
                    <a:pt x="5004" y="5574"/>
                  </a:lnTo>
                  <a:lnTo>
                    <a:pt x="5329" y="5574"/>
                  </a:lnTo>
                  <a:lnTo>
                    <a:pt x="5492" y="5533"/>
                  </a:lnTo>
                  <a:lnTo>
                    <a:pt x="5655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3" y="4923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394"/>
                  </a:lnTo>
                  <a:lnTo>
                    <a:pt x="6183" y="4231"/>
                  </a:lnTo>
                  <a:lnTo>
                    <a:pt x="6102" y="4069"/>
                  </a:lnTo>
                  <a:lnTo>
                    <a:pt x="6021" y="3947"/>
                  </a:lnTo>
                  <a:lnTo>
                    <a:pt x="6183" y="3865"/>
                  </a:lnTo>
                  <a:lnTo>
                    <a:pt x="6346" y="3784"/>
                  </a:lnTo>
                  <a:lnTo>
                    <a:pt x="6468" y="3662"/>
                  </a:lnTo>
                  <a:lnTo>
                    <a:pt x="6590" y="3540"/>
                  </a:lnTo>
                  <a:lnTo>
                    <a:pt x="6672" y="3418"/>
                  </a:lnTo>
                  <a:lnTo>
                    <a:pt x="6712" y="3255"/>
                  </a:lnTo>
                  <a:lnTo>
                    <a:pt x="6753" y="3052"/>
                  </a:lnTo>
                  <a:lnTo>
                    <a:pt x="6712" y="2848"/>
                  </a:lnTo>
                  <a:lnTo>
                    <a:pt x="6672" y="2686"/>
                  </a:lnTo>
                  <a:lnTo>
                    <a:pt x="6590" y="2523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7"/>
                  </a:lnTo>
                  <a:lnTo>
                    <a:pt x="6021" y="2116"/>
                  </a:lnTo>
                  <a:lnTo>
                    <a:pt x="5858" y="2075"/>
                  </a:lnTo>
                  <a:lnTo>
                    <a:pt x="5695" y="2075"/>
                  </a:lnTo>
                  <a:lnTo>
                    <a:pt x="5817" y="1750"/>
                  </a:lnTo>
                  <a:lnTo>
                    <a:pt x="5817" y="1547"/>
                  </a:lnTo>
                  <a:lnTo>
                    <a:pt x="5817" y="1384"/>
                  </a:lnTo>
                  <a:lnTo>
                    <a:pt x="5777" y="1099"/>
                  </a:lnTo>
                  <a:lnTo>
                    <a:pt x="5655" y="855"/>
                  </a:lnTo>
                  <a:lnTo>
                    <a:pt x="5492" y="652"/>
                  </a:lnTo>
                  <a:lnTo>
                    <a:pt x="5370" y="570"/>
                  </a:lnTo>
                  <a:lnTo>
                    <a:pt x="5248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4" y="1262"/>
                  </a:lnTo>
                  <a:lnTo>
                    <a:pt x="3661" y="896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3" y="82"/>
                  </a:lnTo>
                  <a:lnTo>
                    <a:pt x="3011" y="42"/>
                  </a:lnTo>
                  <a:lnTo>
                    <a:pt x="28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89" name="Google Shape;289;p8"/>
            <p:cNvSpPr/>
            <p:nvPr/>
          </p:nvSpPr>
          <p:spPr>
            <a:xfrm>
              <a:off x="8444093" y="1206543"/>
              <a:ext cx="169394" cy="160105"/>
            </a:xfrm>
            <a:custGeom>
              <a:avLst/>
              <a:gdLst/>
              <a:ahLst/>
              <a:cxnLst/>
              <a:rect l="l" t="t" r="r" b="b"/>
              <a:pathLst>
                <a:path w="3702" h="3499" extrusionOk="0">
                  <a:moveTo>
                    <a:pt x="2197" y="1"/>
                  </a:moveTo>
                  <a:lnTo>
                    <a:pt x="1912" y="41"/>
                  </a:lnTo>
                  <a:lnTo>
                    <a:pt x="1668" y="41"/>
                  </a:lnTo>
                  <a:lnTo>
                    <a:pt x="1424" y="123"/>
                  </a:lnTo>
                  <a:lnTo>
                    <a:pt x="1180" y="204"/>
                  </a:lnTo>
                  <a:lnTo>
                    <a:pt x="936" y="326"/>
                  </a:lnTo>
                  <a:lnTo>
                    <a:pt x="692" y="489"/>
                  </a:lnTo>
                  <a:lnTo>
                    <a:pt x="488" y="692"/>
                  </a:lnTo>
                  <a:lnTo>
                    <a:pt x="285" y="936"/>
                  </a:lnTo>
                  <a:lnTo>
                    <a:pt x="163" y="1180"/>
                  </a:lnTo>
                  <a:lnTo>
                    <a:pt x="41" y="1465"/>
                  </a:lnTo>
                  <a:lnTo>
                    <a:pt x="0" y="1750"/>
                  </a:lnTo>
                  <a:lnTo>
                    <a:pt x="41" y="2035"/>
                  </a:lnTo>
                  <a:lnTo>
                    <a:pt x="81" y="2360"/>
                  </a:lnTo>
                  <a:lnTo>
                    <a:pt x="203" y="2645"/>
                  </a:lnTo>
                  <a:lnTo>
                    <a:pt x="366" y="2889"/>
                  </a:lnTo>
                  <a:lnTo>
                    <a:pt x="570" y="3092"/>
                  </a:lnTo>
                  <a:lnTo>
                    <a:pt x="814" y="3255"/>
                  </a:lnTo>
                  <a:lnTo>
                    <a:pt x="1058" y="3377"/>
                  </a:lnTo>
                  <a:lnTo>
                    <a:pt x="1342" y="3458"/>
                  </a:lnTo>
                  <a:lnTo>
                    <a:pt x="1627" y="3499"/>
                  </a:lnTo>
                  <a:lnTo>
                    <a:pt x="1912" y="3499"/>
                  </a:lnTo>
                  <a:lnTo>
                    <a:pt x="2197" y="3417"/>
                  </a:lnTo>
                  <a:lnTo>
                    <a:pt x="2481" y="3295"/>
                  </a:lnTo>
                  <a:lnTo>
                    <a:pt x="2725" y="3133"/>
                  </a:lnTo>
                  <a:lnTo>
                    <a:pt x="2969" y="2929"/>
                  </a:lnTo>
                  <a:lnTo>
                    <a:pt x="3173" y="2726"/>
                  </a:lnTo>
                  <a:lnTo>
                    <a:pt x="3376" y="2441"/>
                  </a:lnTo>
                  <a:lnTo>
                    <a:pt x="3539" y="2157"/>
                  </a:lnTo>
                  <a:lnTo>
                    <a:pt x="3620" y="1872"/>
                  </a:lnTo>
                  <a:lnTo>
                    <a:pt x="3702" y="1587"/>
                  </a:lnTo>
                  <a:lnTo>
                    <a:pt x="3702" y="1343"/>
                  </a:lnTo>
                  <a:lnTo>
                    <a:pt x="3661" y="1099"/>
                  </a:lnTo>
                  <a:lnTo>
                    <a:pt x="3580" y="855"/>
                  </a:lnTo>
                  <a:lnTo>
                    <a:pt x="3498" y="652"/>
                  </a:lnTo>
                  <a:lnTo>
                    <a:pt x="3335" y="489"/>
                  </a:lnTo>
                  <a:lnTo>
                    <a:pt x="3173" y="326"/>
                  </a:lnTo>
                  <a:lnTo>
                    <a:pt x="2969" y="204"/>
                  </a:lnTo>
                  <a:lnTo>
                    <a:pt x="2725" y="123"/>
                  </a:lnTo>
                  <a:lnTo>
                    <a:pt x="2441" y="41"/>
                  </a:lnTo>
                  <a:lnTo>
                    <a:pt x="21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90" name="Google Shape;290;p8"/>
            <p:cNvSpPr/>
            <p:nvPr/>
          </p:nvSpPr>
          <p:spPr>
            <a:xfrm>
              <a:off x="8535287" y="1236332"/>
              <a:ext cx="18623" cy="18669"/>
            </a:xfrm>
            <a:custGeom>
              <a:avLst/>
              <a:gdLst/>
              <a:ahLst/>
              <a:cxnLst/>
              <a:rect l="l" t="t" r="r" b="b"/>
              <a:pathLst>
                <a:path w="407" h="408" extrusionOk="0">
                  <a:moveTo>
                    <a:pt x="122" y="1"/>
                  </a:moveTo>
                  <a:lnTo>
                    <a:pt x="82" y="41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2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41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91" name="Google Shape;291;p8"/>
            <p:cNvSpPr/>
            <p:nvPr/>
          </p:nvSpPr>
          <p:spPr>
            <a:xfrm>
              <a:off x="8492458" y="124191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3" y="41"/>
                  </a:ln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67"/>
                  </a:lnTo>
                  <a:lnTo>
                    <a:pt x="82" y="407"/>
                  </a:lnTo>
                  <a:lnTo>
                    <a:pt x="285" y="407"/>
                  </a:lnTo>
                  <a:lnTo>
                    <a:pt x="367" y="367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63"/>
                  </a:lnTo>
                  <a:lnTo>
                    <a:pt x="367" y="82"/>
                  </a:lnTo>
                  <a:lnTo>
                    <a:pt x="326" y="41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92" name="Google Shape;292;p8"/>
            <p:cNvSpPr/>
            <p:nvPr/>
          </p:nvSpPr>
          <p:spPr>
            <a:xfrm>
              <a:off x="8477587" y="1290326"/>
              <a:ext cx="16793" cy="18623"/>
            </a:xfrm>
            <a:custGeom>
              <a:avLst/>
              <a:gdLst/>
              <a:ahLst/>
              <a:cxnLst/>
              <a:rect l="l" t="t" r="r" b="b"/>
              <a:pathLst>
                <a:path w="367" h="407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6" y="285"/>
                  </a:lnTo>
                  <a:lnTo>
                    <a:pt x="366" y="204"/>
                  </a:lnTo>
                  <a:lnTo>
                    <a:pt x="366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93" name="Google Shape;293;p8"/>
            <p:cNvSpPr/>
            <p:nvPr/>
          </p:nvSpPr>
          <p:spPr>
            <a:xfrm>
              <a:off x="8516664" y="1318238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44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7" y="244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94" name="Google Shape;294;p8"/>
            <p:cNvSpPr/>
            <p:nvPr/>
          </p:nvSpPr>
          <p:spPr>
            <a:xfrm>
              <a:off x="8561324" y="1280991"/>
              <a:ext cx="16793" cy="16793"/>
            </a:xfrm>
            <a:custGeom>
              <a:avLst/>
              <a:gdLst/>
              <a:ahLst/>
              <a:cxnLst/>
              <a:rect l="l" t="t" r="r" b="b"/>
              <a:pathLst>
                <a:path w="367" h="367" extrusionOk="0">
                  <a:moveTo>
                    <a:pt x="82" y="1"/>
                  </a:moveTo>
                  <a:lnTo>
                    <a:pt x="41" y="41"/>
                  </a:lnTo>
                  <a:lnTo>
                    <a:pt x="1" y="123"/>
                  </a:lnTo>
                  <a:lnTo>
                    <a:pt x="1" y="163"/>
                  </a:lnTo>
                  <a:lnTo>
                    <a:pt x="1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45" y="367"/>
                  </a:lnTo>
                  <a:lnTo>
                    <a:pt x="326" y="326"/>
                  </a:lnTo>
                  <a:lnTo>
                    <a:pt x="367" y="245"/>
                  </a:lnTo>
                  <a:lnTo>
                    <a:pt x="367" y="163"/>
                  </a:lnTo>
                  <a:lnTo>
                    <a:pt x="367" y="123"/>
                  </a:lnTo>
                  <a:lnTo>
                    <a:pt x="326" y="41"/>
                  </a:lnTo>
                  <a:lnTo>
                    <a:pt x="2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295" name="Google Shape;295;p8"/>
            <p:cNvSpPr/>
            <p:nvPr/>
          </p:nvSpPr>
          <p:spPr>
            <a:xfrm>
              <a:off x="8522247" y="1271702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63" y="0"/>
                  </a:moveTo>
                  <a:lnTo>
                    <a:pt x="82" y="41"/>
                  </a:lnTo>
                  <a:lnTo>
                    <a:pt x="41" y="82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82" y="407"/>
                  </a:lnTo>
                  <a:lnTo>
                    <a:pt x="245" y="40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82"/>
                  </a:lnTo>
                  <a:lnTo>
                    <a:pt x="245" y="4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296" name="Google Shape;296;p8"/>
          <p:cNvSpPr/>
          <p:nvPr/>
        </p:nvSpPr>
        <p:spPr>
          <a:xfrm>
            <a:off x="3880868" y="477360"/>
            <a:ext cx="303419" cy="305294"/>
          </a:xfrm>
          <a:custGeom>
            <a:avLst/>
            <a:gdLst/>
            <a:ahLst/>
            <a:cxnLst/>
            <a:rect l="l" t="t" r="r" b="b"/>
            <a:pathLst>
              <a:path w="6631" h="6672" extrusionOk="0">
                <a:moveTo>
                  <a:pt x="3742" y="0"/>
                </a:moveTo>
                <a:lnTo>
                  <a:pt x="2766" y="41"/>
                </a:lnTo>
                <a:lnTo>
                  <a:pt x="2685" y="41"/>
                </a:lnTo>
                <a:lnTo>
                  <a:pt x="2603" y="82"/>
                </a:lnTo>
                <a:lnTo>
                  <a:pt x="2563" y="163"/>
                </a:lnTo>
                <a:lnTo>
                  <a:pt x="2563" y="244"/>
                </a:lnTo>
                <a:lnTo>
                  <a:pt x="2603" y="2644"/>
                </a:lnTo>
                <a:lnTo>
                  <a:pt x="203" y="2685"/>
                </a:lnTo>
                <a:lnTo>
                  <a:pt x="122" y="2685"/>
                </a:lnTo>
                <a:lnTo>
                  <a:pt x="41" y="2726"/>
                </a:lnTo>
                <a:lnTo>
                  <a:pt x="0" y="2807"/>
                </a:lnTo>
                <a:lnTo>
                  <a:pt x="0" y="2848"/>
                </a:lnTo>
                <a:lnTo>
                  <a:pt x="0" y="3905"/>
                </a:lnTo>
                <a:lnTo>
                  <a:pt x="41" y="3987"/>
                </a:lnTo>
                <a:lnTo>
                  <a:pt x="81" y="4068"/>
                </a:lnTo>
                <a:lnTo>
                  <a:pt x="325" y="4068"/>
                </a:lnTo>
                <a:lnTo>
                  <a:pt x="366" y="4027"/>
                </a:lnTo>
                <a:lnTo>
                  <a:pt x="529" y="4027"/>
                </a:lnTo>
                <a:lnTo>
                  <a:pt x="1139" y="3987"/>
                </a:lnTo>
                <a:lnTo>
                  <a:pt x="2603" y="3987"/>
                </a:lnTo>
                <a:lnTo>
                  <a:pt x="2644" y="6468"/>
                </a:lnTo>
                <a:lnTo>
                  <a:pt x="2644" y="6549"/>
                </a:lnTo>
                <a:lnTo>
                  <a:pt x="2685" y="6590"/>
                </a:lnTo>
                <a:lnTo>
                  <a:pt x="2766" y="6630"/>
                </a:lnTo>
                <a:lnTo>
                  <a:pt x="2847" y="6671"/>
                </a:lnTo>
                <a:lnTo>
                  <a:pt x="3864" y="6671"/>
                </a:lnTo>
                <a:lnTo>
                  <a:pt x="3946" y="6630"/>
                </a:lnTo>
                <a:lnTo>
                  <a:pt x="3986" y="6590"/>
                </a:lnTo>
                <a:lnTo>
                  <a:pt x="4068" y="6508"/>
                </a:lnTo>
                <a:lnTo>
                  <a:pt x="4027" y="6346"/>
                </a:lnTo>
                <a:lnTo>
                  <a:pt x="3986" y="6305"/>
                </a:lnTo>
                <a:lnTo>
                  <a:pt x="3905" y="6264"/>
                </a:lnTo>
                <a:lnTo>
                  <a:pt x="4027" y="6305"/>
                </a:lnTo>
                <a:lnTo>
                  <a:pt x="4027" y="6264"/>
                </a:lnTo>
                <a:lnTo>
                  <a:pt x="3986" y="6102"/>
                </a:lnTo>
                <a:lnTo>
                  <a:pt x="3986" y="5492"/>
                </a:lnTo>
                <a:lnTo>
                  <a:pt x="3946" y="3987"/>
                </a:lnTo>
                <a:lnTo>
                  <a:pt x="6508" y="3987"/>
                </a:lnTo>
                <a:lnTo>
                  <a:pt x="6549" y="3946"/>
                </a:lnTo>
                <a:lnTo>
                  <a:pt x="6630" y="3864"/>
                </a:lnTo>
                <a:lnTo>
                  <a:pt x="6630" y="3783"/>
                </a:lnTo>
                <a:lnTo>
                  <a:pt x="6630" y="2766"/>
                </a:lnTo>
                <a:lnTo>
                  <a:pt x="6590" y="2726"/>
                </a:lnTo>
                <a:lnTo>
                  <a:pt x="6549" y="2644"/>
                </a:lnTo>
                <a:lnTo>
                  <a:pt x="6508" y="2604"/>
                </a:lnTo>
                <a:lnTo>
                  <a:pt x="3946" y="2604"/>
                </a:lnTo>
                <a:lnTo>
                  <a:pt x="3946" y="204"/>
                </a:lnTo>
                <a:lnTo>
                  <a:pt x="3946" y="122"/>
                </a:lnTo>
                <a:lnTo>
                  <a:pt x="3905" y="82"/>
                </a:lnTo>
                <a:lnTo>
                  <a:pt x="3824" y="41"/>
                </a:lnTo>
                <a:lnTo>
                  <a:pt x="374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97" name="Google Shape;297;p8"/>
          <p:cNvSpPr/>
          <p:nvPr/>
        </p:nvSpPr>
        <p:spPr>
          <a:xfrm>
            <a:off x="5521743" y="4132834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98" name="Google Shape;298;p8"/>
          <p:cNvSpPr/>
          <p:nvPr/>
        </p:nvSpPr>
        <p:spPr>
          <a:xfrm>
            <a:off x="215044" y="2282543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299" name="Google Shape;299;p8"/>
          <p:cNvSpPr/>
          <p:nvPr/>
        </p:nvSpPr>
        <p:spPr>
          <a:xfrm>
            <a:off x="6247073" y="78449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14"/>
          <p:cNvSpPr txBox="1">
            <a:spLocks noGrp="1"/>
          </p:cNvSpPr>
          <p:nvPr>
            <p:ph type="title"/>
          </p:nvPr>
        </p:nvSpPr>
        <p:spPr>
          <a:xfrm>
            <a:off x="2391903" y="3259013"/>
            <a:ext cx="4360201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1"/>
            </a:lvl9pPr>
          </a:lstStyle>
          <a:p>
            <a:endParaRPr/>
          </a:p>
        </p:txBody>
      </p:sp>
      <p:sp>
        <p:nvSpPr>
          <p:cNvPr id="437" name="Google Shape;437;p14"/>
          <p:cNvSpPr txBox="1">
            <a:spLocks noGrp="1"/>
          </p:cNvSpPr>
          <p:nvPr>
            <p:ph type="subTitle" idx="1"/>
          </p:nvPr>
        </p:nvSpPr>
        <p:spPr>
          <a:xfrm>
            <a:off x="1866525" y="1343450"/>
            <a:ext cx="54111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4"/>
          <p:cNvSpPr/>
          <p:nvPr/>
        </p:nvSpPr>
        <p:spPr>
          <a:xfrm flipH="1">
            <a:off x="7278853" y="4417387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39" name="Google Shape;439;p14"/>
          <p:cNvSpPr/>
          <p:nvPr/>
        </p:nvSpPr>
        <p:spPr>
          <a:xfrm flipH="1">
            <a:off x="-2842211" y="-431438"/>
            <a:ext cx="3656709" cy="2101870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440" name="Google Shape;440;p14"/>
          <p:cNvGrpSpPr/>
          <p:nvPr/>
        </p:nvGrpSpPr>
        <p:grpSpPr>
          <a:xfrm flipH="1">
            <a:off x="1477144" y="3821115"/>
            <a:ext cx="307124" cy="305294"/>
            <a:chOff x="1026043" y="1162815"/>
            <a:chExt cx="307124" cy="305294"/>
          </a:xfrm>
        </p:grpSpPr>
        <p:sp>
          <p:nvSpPr>
            <p:cNvPr id="441" name="Google Shape;441;p14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2" name="Google Shape;442;p14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3" name="Google Shape;443;p14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4" name="Google Shape;444;p14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5" name="Google Shape;445;p14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6" name="Google Shape;446;p14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7" name="Google Shape;447;p14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48" name="Google Shape;448;p14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449" name="Google Shape;449;p14"/>
          <p:cNvGrpSpPr/>
          <p:nvPr/>
        </p:nvGrpSpPr>
        <p:grpSpPr>
          <a:xfrm flipH="1">
            <a:off x="619460" y="3008242"/>
            <a:ext cx="474644" cy="299712"/>
            <a:chOff x="7729218" y="1694205"/>
            <a:chExt cx="474643" cy="299712"/>
          </a:xfrm>
        </p:grpSpPr>
        <p:sp>
          <p:nvSpPr>
            <p:cNvPr id="450" name="Google Shape;450;p14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51" name="Google Shape;451;p14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452" name="Google Shape;452;p14"/>
          <p:cNvSpPr/>
          <p:nvPr/>
        </p:nvSpPr>
        <p:spPr>
          <a:xfrm flipH="1">
            <a:off x="7610584" y="3400184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453" name="Google Shape;453;p14"/>
          <p:cNvGrpSpPr/>
          <p:nvPr/>
        </p:nvGrpSpPr>
        <p:grpSpPr>
          <a:xfrm rot="10800000" flipH="1">
            <a:off x="-459595" y="3821124"/>
            <a:ext cx="2299701" cy="1685267"/>
            <a:chOff x="238125" y="896375"/>
            <a:chExt cx="635575" cy="465775"/>
          </a:xfrm>
        </p:grpSpPr>
        <p:sp>
          <p:nvSpPr>
            <p:cNvPr id="454" name="Google Shape;454;p14"/>
            <p:cNvSpPr/>
            <p:nvPr/>
          </p:nvSpPr>
          <p:spPr>
            <a:xfrm>
              <a:off x="258450" y="937050"/>
              <a:ext cx="615250" cy="425100"/>
            </a:xfrm>
            <a:custGeom>
              <a:avLst/>
              <a:gdLst/>
              <a:ahLst/>
              <a:cxnLst/>
              <a:rect l="l" t="t" r="r" b="b"/>
              <a:pathLst>
                <a:path w="24610" h="17004" extrusionOk="0">
                  <a:moveTo>
                    <a:pt x="24366" y="1"/>
                  </a:moveTo>
                  <a:lnTo>
                    <a:pt x="24325" y="41"/>
                  </a:lnTo>
                  <a:lnTo>
                    <a:pt x="19891" y="4394"/>
                  </a:lnTo>
                  <a:lnTo>
                    <a:pt x="15457" y="8705"/>
                  </a:lnTo>
                  <a:lnTo>
                    <a:pt x="14441" y="9682"/>
                  </a:lnTo>
                  <a:lnTo>
                    <a:pt x="13383" y="10658"/>
                  </a:lnTo>
                  <a:lnTo>
                    <a:pt x="12325" y="11593"/>
                  </a:lnTo>
                  <a:lnTo>
                    <a:pt x="11227" y="12488"/>
                  </a:lnTo>
                  <a:lnTo>
                    <a:pt x="10048" y="13342"/>
                  </a:lnTo>
                  <a:lnTo>
                    <a:pt x="8868" y="14115"/>
                  </a:lnTo>
                  <a:lnTo>
                    <a:pt x="8258" y="14481"/>
                  </a:lnTo>
                  <a:lnTo>
                    <a:pt x="7648" y="14807"/>
                  </a:lnTo>
                  <a:lnTo>
                    <a:pt x="6997" y="15132"/>
                  </a:lnTo>
                  <a:lnTo>
                    <a:pt x="6346" y="15417"/>
                  </a:lnTo>
                  <a:lnTo>
                    <a:pt x="5614" y="15702"/>
                  </a:lnTo>
                  <a:lnTo>
                    <a:pt x="4841" y="15986"/>
                  </a:lnTo>
                  <a:lnTo>
                    <a:pt x="4109" y="16190"/>
                  </a:lnTo>
                  <a:lnTo>
                    <a:pt x="3336" y="16352"/>
                  </a:lnTo>
                  <a:lnTo>
                    <a:pt x="2563" y="16515"/>
                  </a:lnTo>
                  <a:lnTo>
                    <a:pt x="1750" y="16597"/>
                  </a:lnTo>
                  <a:lnTo>
                    <a:pt x="977" y="16637"/>
                  </a:lnTo>
                  <a:lnTo>
                    <a:pt x="204" y="16597"/>
                  </a:lnTo>
                  <a:lnTo>
                    <a:pt x="123" y="16637"/>
                  </a:lnTo>
                  <a:lnTo>
                    <a:pt x="41" y="16678"/>
                  </a:lnTo>
                  <a:lnTo>
                    <a:pt x="1" y="16719"/>
                  </a:lnTo>
                  <a:lnTo>
                    <a:pt x="1" y="16800"/>
                  </a:lnTo>
                  <a:lnTo>
                    <a:pt x="1" y="16841"/>
                  </a:lnTo>
                  <a:lnTo>
                    <a:pt x="41" y="16922"/>
                  </a:lnTo>
                  <a:lnTo>
                    <a:pt x="123" y="16963"/>
                  </a:lnTo>
                  <a:lnTo>
                    <a:pt x="204" y="17003"/>
                  </a:lnTo>
                  <a:lnTo>
                    <a:pt x="895" y="17003"/>
                  </a:lnTo>
                  <a:lnTo>
                    <a:pt x="1587" y="16963"/>
                  </a:lnTo>
                  <a:lnTo>
                    <a:pt x="2319" y="16922"/>
                  </a:lnTo>
                  <a:lnTo>
                    <a:pt x="3011" y="16800"/>
                  </a:lnTo>
                  <a:lnTo>
                    <a:pt x="3661" y="16678"/>
                  </a:lnTo>
                  <a:lnTo>
                    <a:pt x="4353" y="16515"/>
                  </a:lnTo>
                  <a:lnTo>
                    <a:pt x="5044" y="16312"/>
                  </a:lnTo>
                  <a:lnTo>
                    <a:pt x="5695" y="16068"/>
                  </a:lnTo>
                  <a:lnTo>
                    <a:pt x="6346" y="15824"/>
                  </a:lnTo>
                  <a:lnTo>
                    <a:pt x="6997" y="15539"/>
                  </a:lnTo>
                  <a:lnTo>
                    <a:pt x="7648" y="15214"/>
                  </a:lnTo>
                  <a:lnTo>
                    <a:pt x="8258" y="14888"/>
                  </a:lnTo>
                  <a:lnTo>
                    <a:pt x="9478" y="14156"/>
                  </a:lnTo>
                  <a:lnTo>
                    <a:pt x="10617" y="13383"/>
                  </a:lnTo>
                  <a:lnTo>
                    <a:pt x="11797" y="12488"/>
                  </a:lnTo>
                  <a:lnTo>
                    <a:pt x="12895" y="11593"/>
                  </a:lnTo>
                  <a:lnTo>
                    <a:pt x="13993" y="10617"/>
                  </a:lnTo>
                  <a:lnTo>
                    <a:pt x="15051" y="9641"/>
                  </a:lnTo>
                  <a:lnTo>
                    <a:pt x="17247" y="7485"/>
                  </a:lnTo>
                  <a:lnTo>
                    <a:pt x="19444" y="5370"/>
                  </a:lnTo>
                  <a:lnTo>
                    <a:pt x="24569" y="326"/>
                  </a:lnTo>
                  <a:lnTo>
                    <a:pt x="24610" y="245"/>
                  </a:lnTo>
                  <a:lnTo>
                    <a:pt x="24610" y="163"/>
                  </a:lnTo>
                  <a:lnTo>
                    <a:pt x="24610" y="123"/>
                  </a:lnTo>
                  <a:lnTo>
                    <a:pt x="24569" y="82"/>
                  </a:lnTo>
                  <a:lnTo>
                    <a:pt x="24528" y="41"/>
                  </a:lnTo>
                  <a:lnTo>
                    <a:pt x="244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55" name="Google Shape;455;p14"/>
            <p:cNvSpPr/>
            <p:nvPr/>
          </p:nvSpPr>
          <p:spPr>
            <a:xfrm>
              <a:off x="238125" y="918750"/>
              <a:ext cx="596925" cy="409850"/>
            </a:xfrm>
            <a:custGeom>
              <a:avLst/>
              <a:gdLst/>
              <a:ahLst/>
              <a:cxnLst/>
              <a:rect l="l" t="t" r="r" b="b"/>
              <a:pathLst>
                <a:path w="23877" h="16394" extrusionOk="0">
                  <a:moveTo>
                    <a:pt x="23714" y="1"/>
                  </a:moveTo>
                  <a:lnTo>
                    <a:pt x="23633" y="41"/>
                  </a:lnTo>
                  <a:lnTo>
                    <a:pt x="23592" y="82"/>
                  </a:lnTo>
                  <a:lnTo>
                    <a:pt x="22697" y="1139"/>
                  </a:lnTo>
                  <a:lnTo>
                    <a:pt x="21762" y="2197"/>
                  </a:lnTo>
                  <a:lnTo>
                    <a:pt x="20786" y="3214"/>
                  </a:lnTo>
                  <a:lnTo>
                    <a:pt x="19809" y="4231"/>
                  </a:lnTo>
                  <a:lnTo>
                    <a:pt x="18792" y="5166"/>
                  </a:lnTo>
                  <a:lnTo>
                    <a:pt x="17775" y="6143"/>
                  </a:lnTo>
                  <a:lnTo>
                    <a:pt x="16718" y="7038"/>
                  </a:lnTo>
                  <a:lnTo>
                    <a:pt x="15620" y="7892"/>
                  </a:lnTo>
                  <a:lnTo>
                    <a:pt x="14481" y="8746"/>
                  </a:lnTo>
                  <a:lnTo>
                    <a:pt x="13342" y="9559"/>
                  </a:lnTo>
                  <a:lnTo>
                    <a:pt x="12162" y="10332"/>
                  </a:lnTo>
                  <a:lnTo>
                    <a:pt x="10983" y="11105"/>
                  </a:lnTo>
                  <a:lnTo>
                    <a:pt x="9762" y="11797"/>
                  </a:lnTo>
                  <a:lnTo>
                    <a:pt x="8542" y="12488"/>
                  </a:lnTo>
                  <a:lnTo>
                    <a:pt x="7322" y="13139"/>
                  </a:lnTo>
                  <a:lnTo>
                    <a:pt x="6061" y="13749"/>
                  </a:lnTo>
                  <a:lnTo>
                    <a:pt x="4596" y="14400"/>
                  </a:lnTo>
                  <a:lnTo>
                    <a:pt x="3132" y="14969"/>
                  </a:lnTo>
                  <a:lnTo>
                    <a:pt x="1627" y="15539"/>
                  </a:lnTo>
                  <a:lnTo>
                    <a:pt x="122" y="16027"/>
                  </a:lnTo>
                  <a:lnTo>
                    <a:pt x="81" y="16068"/>
                  </a:lnTo>
                  <a:lnTo>
                    <a:pt x="0" y="16108"/>
                  </a:lnTo>
                  <a:lnTo>
                    <a:pt x="0" y="16190"/>
                  </a:lnTo>
                  <a:lnTo>
                    <a:pt x="0" y="16271"/>
                  </a:lnTo>
                  <a:lnTo>
                    <a:pt x="41" y="16312"/>
                  </a:lnTo>
                  <a:lnTo>
                    <a:pt x="81" y="16393"/>
                  </a:lnTo>
                  <a:lnTo>
                    <a:pt x="244" y="16393"/>
                  </a:lnTo>
                  <a:lnTo>
                    <a:pt x="1586" y="15946"/>
                  </a:lnTo>
                  <a:lnTo>
                    <a:pt x="2888" y="15457"/>
                  </a:lnTo>
                  <a:lnTo>
                    <a:pt x="4230" y="14929"/>
                  </a:lnTo>
                  <a:lnTo>
                    <a:pt x="5532" y="14400"/>
                  </a:lnTo>
                  <a:lnTo>
                    <a:pt x="6793" y="13790"/>
                  </a:lnTo>
                  <a:lnTo>
                    <a:pt x="8095" y="13180"/>
                  </a:lnTo>
                  <a:lnTo>
                    <a:pt x="9315" y="12488"/>
                  </a:lnTo>
                  <a:lnTo>
                    <a:pt x="10535" y="11797"/>
                  </a:lnTo>
                  <a:lnTo>
                    <a:pt x="11755" y="11064"/>
                  </a:lnTo>
                  <a:lnTo>
                    <a:pt x="12935" y="10292"/>
                  </a:lnTo>
                  <a:lnTo>
                    <a:pt x="14074" y="9478"/>
                  </a:lnTo>
                  <a:lnTo>
                    <a:pt x="15213" y="8665"/>
                  </a:lnTo>
                  <a:lnTo>
                    <a:pt x="16352" y="7810"/>
                  </a:lnTo>
                  <a:lnTo>
                    <a:pt x="17409" y="6915"/>
                  </a:lnTo>
                  <a:lnTo>
                    <a:pt x="18467" y="5980"/>
                  </a:lnTo>
                  <a:lnTo>
                    <a:pt x="19525" y="5044"/>
                  </a:lnTo>
                  <a:lnTo>
                    <a:pt x="20663" y="3905"/>
                  </a:lnTo>
                  <a:lnTo>
                    <a:pt x="21762" y="2767"/>
                  </a:lnTo>
                  <a:lnTo>
                    <a:pt x="22819" y="1546"/>
                  </a:lnTo>
                  <a:lnTo>
                    <a:pt x="23836" y="326"/>
                  </a:lnTo>
                  <a:lnTo>
                    <a:pt x="23877" y="285"/>
                  </a:lnTo>
                  <a:lnTo>
                    <a:pt x="23877" y="204"/>
                  </a:lnTo>
                  <a:lnTo>
                    <a:pt x="23836" y="82"/>
                  </a:lnTo>
                  <a:lnTo>
                    <a:pt x="23755" y="41"/>
                  </a:lnTo>
                  <a:lnTo>
                    <a:pt x="237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56" name="Google Shape;456;p14"/>
            <p:cNvSpPr/>
            <p:nvPr/>
          </p:nvSpPr>
          <p:spPr>
            <a:xfrm>
              <a:off x="261500" y="916725"/>
              <a:ext cx="477975" cy="336600"/>
            </a:xfrm>
            <a:custGeom>
              <a:avLst/>
              <a:gdLst/>
              <a:ahLst/>
              <a:cxnLst/>
              <a:rect l="l" t="t" r="r" b="b"/>
              <a:pathLst>
                <a:path w="19119" h="13464" extrusionOk="0">
                  <a:moveTo>
                    <a:pt x="18915" y="0"/>
                  </a:moveTo>
                  <a:lnTo>
                    <a:pt x="18834" y="41"/>
                  </a:lnTo>
                  <a:lnTo>
                    <a:pt x="18793" y="82"/>
                  </a:lnTo>
                  <a:lnTo>
                    <a:pt x="18101" y="1017"/>
                  </a:lnTo>
                  <a:lnTo>
                    <a:pt x="17410" y="1912"/>
                  </a:lnTo>
                  <a:lnTo>
                    <a:pt x="16678" y="2766"/>
                  </a:lnTo>
                  <a:lnTo>
                    <a:pt x="15946" y="3620"/>
                  </a:lnTo>
                  <a:lnTo>
                    <a:pt x="15132" y="4434"/>
                  </a:lnTo>
                  <a:lnTo>
                    <a:pt x="14319" y="5247"/>
                  </a:lnTo>
                  <a:lnTo>
                    <a:pt x="13505" y="5980"/>
                  </a:lnTo>
                  <a:lnTo>
                    <a:pt x="12610" y="6712"/>
                  </a:lnTo>
                  <a:lnTo>
                    <a:pt x="11756" y="7403"/>
                  </a:lnTo>
                  <a:lnTo>
                    <a:pt x="10820" y="8095"/>
                  </a:lnTo>
                  <a:lnTo>
                    <a:pt x="9885" y="8746"/>
                  </a:lnTo>
                  <a:lnTo>
                    <a:pt x="8949" y="9315"/>
                  </a:lnTo>
                  <a:lnTo>
                    <a:pt x="7973" y="9925"/>
                  </a:lnTo>
                  <a:lnTo>
                    <a:pt x="6997" y="10454"/>
                  </a:lnTo>
                  <a:lnTo>
                    <a:pt x="5980" y="10942"/>
                  </a:lnTo>
                  <a:lnTo>
                    <a:pt x="4963" y="11430"/>
                  </a:lnTo>
                  <a:lnTo>
                    <a:pt x="3783" y="11918"/>
                  </a:lnTo>
                  <a:lnTo>
                    <a:pt x="2563" y="12366"/>
                  </a:lnTo>
                  <a:lnTo>
                    <a:pt x="1343" y="12772"/>
                  </a:lnTo>
                  <a:lnTo>
                    <a:pt x="123" y="13098"/>
                  </a:lnTo>
                  <a:lnTo>
                    <a:pt x="41" y="13139"/>
                  </a:lnTo>
                  <a:lnTo>
                    <a:pt x="1" y="13220"/>
                  </a:lnTo>
                  <a:lnTo>
                    <a:pt x="1" y="13261"/>
                  </a:lnTo>
                  <a:lnTo>
                    <a:pt x="1" y="13342"/>
                  </a:lnTo>
                  <a:lnTo>
                    <a:pt x="41" y="13383"/>
                  </a:lnTo>
                  <a:lnTo>
                    <a:pt x="82" y="13464"/>
                  </a:lnTo>
                  <a:lnTo>
                    <a:pt x="245" y="13464"/>
                  </a:lnTo>
                  <a:lnTo>
                    <a:pt x="1343" y="13179"/>
                  </a:lnTo>
                  <a:lnTo>
                    <a:pt x="2400" y="12813"/>
                  </a:lnTo>
                  <a:lnTo>
                    <a:pt x="3499" y="12406"/>
                  </a:lnTo>
                  <a:lnTo>
                    <a:pt x="4556" y="12000"/>
                  </a:lnTo>
                  <a:lnTo>
                    <a:pt x="5614" y="11552"/>
                  </a:lnTo>
                  <a:lnTo>
                    <a:pt x="6631" y="11023"/>
                  </a:lnTo>
                  <a:lnTo>
                    <a:pt x="7648" y="10495"/>
                  </a:lnTo>
                  <a:lnTo>
                    <a:pt x="8665" y="9925"/>
                  </a:lnTo>
                  <a:lnTo>
                    <a:pt x="9641" y="9356"/>
                  </a:lnTo>
                  <a:lnTo>
                    <a:pt x="10576" y="8705"/>
                  </a:lnTo>
                  <a:lnTo>
                    <a:pt x="11512" y="8054"/>
                  </a:lnTo>
                  <a:lnTo>
                    <a:pt x="12447" y="7363"/>
                  </a:lnTo>
                  <a:lnTo>
                    <a:pt x="13342" y="6630"/>
                  </a:lnTo>
                  <a:lnTo>
                    <a:pt x="14197" y="5858"/>
                  </a:lnTo>
                  <a:lnTo>
                    <a:pt x="15010" y="5085"/>
                  </a:lnTo>
                  <a:lnTo>
                    <a:pt x="15824" y="4271"/>
                  </a:lnTo>
                  <a:lnTo>
                    <a:pt x="16718" y="3295"/>
                  </a:lnTo>
                  <a:lnTo>
                    <a:pt x="17532" y="2319"/>
                  </a:lnTo>
                  <a:lnTo>
                    <a:pt x="18345" y="1302"/>
                  </a:lnTo>
                  <a:lnTo>
                    <a:pt x="19078" y="285"/>
                  </a:lnTo>
                  <a:lnTo>
                    <a:pt x="19118" y="204"/>
                  </a:lnTo>
                  <a:lnTo>
                    <a:pt x="19118" y="122"/>
                  </a:lnTo>
                  <a:lnTo>
                    <a:pt x="19078" y="82"/>
                  </a:lnTo>
                  <a:lnTo>
                    <a:pt x="19037" y="41"/>
                  </a:lnTo>
                  <a:lnTo>
                    <a:pt x="18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57" name="Google Shape;457;p14"/>
            <p:cNvSpPr/>
            <p:nvPr/>
          </p:nvSpPr>
          <p:spPr>
            <a:xfrm>
              <a:off x="277775" y="921800"/>
              <a:ext cx="404750" cy="281700"/>
            </a:xfrm>
            <a:custGeom>
              <a:avLst/>
              <a:gdLst/>
              <a:ahLst/>
              <a:cxnLst/>
              <a:rect l="l" t="t" r="r" b="b"/>
              <a:pathLst>
                <a:path w="16190" h="11268" extrusionOk="0">
                  <a:moveTo>
                    <a:pt x="15945" y="1"/>
                  </a:moveTo>
                  <a:lnTo>
                    <a:pt x="15864" y="41"/>
                  </a:lnTo>
                  <a:lnTo>
                    <a:pt x="12895" y="2319"/>
                  </a:lnTo>
                  <a:lnTo>
                    <a:pt x="9844" y="4516"/>
                  </a:lnTo>
                  <a:lnTo>
                    <a:pt x="6793" y="6631"/>
                  </a:lnTo>
                  <a:lnTo>
                    <a:pt x="3661" y="8705"/>
                  </a:lnTo>
                  <a:lnTo>
                    <a:pt x="1871" y="9804"/>
                  </a:lnTo>
                  <a:lnTo>
                    <a:pt x="82" y="10942"/>
                  </a:lnTo>
                  <a:lnTo>
                    <a:pt x="41" y="10983"/>
                  </a:lnTo>
                  <a:lnTo>
                    <a:pt x="0" y="11064"/>
                  </a:lnTo>
                  <a:lnTo>
                    <a:pt x="0" y="11105"/>
                  </a:lnTo>
                  <a:lnTo>
                    <a:pt x="41" y="11186"/>
                  </a:lnTo>
                  <a:lnTo>
                    <a:pt x="82" y="11227"/>
                  </a:lnTo>
                  <a:lnTo>
                    <a:pt x="122" y="11268"/>
                  </a:lnTo>
                  <a:lnTo>
                    <a:pt x="285" y="11268"/>
                  </a:lnTo>
                  <a:lnTo>
                    <a:pt x="3458" y="9275"/>
                  </a:lnTo>
                  <a:lnTo>
                    <a:pt x="6631" y="7200"/>
                  </a:lnTo>
                  <a:lnTo>
                    <a:pt x="9722" y="5044"/>
                  </a:lnTo>
                  <a:lnTo>
                    <a:pt x="12773" y="2848"/>
                  </a:lnTo>
                  <a:lnTo>
                    <a:pt x="14440" y="1587"/>
                  </a:lnTo>
                  <a:lnTo>
                    <a:pt x="16108" y="326"/>
                  </a:lnTo>
                  <a:lnTo>
                    <a:pt x="16149" y="245"/>
                  </a:lnTo>
                  <a:lnTo>
                    <a:pt x="16189" y="204"/>
                  </a:lnTo>
                  <a:lnTo>
                    <a:pt x="16149" y="123"/>
                  </a:lnTo>
                  <a:lnTo>
                    <a:pt x="16108" y="82"/>
                  </a:lnTo>
                  <a:lnTo>
                    <a:pt x="15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58" name="Google Shape;458;p14"/>
            <p:cNvSpPr/>
            <p:nvPr/>
          </p:nvSpPr>
          <p:spPr>
            <a:xfrm>
              <a:off x="329625" y="896375"/>
              <a:ext cx="264425" cy="187150"/>
            </a:xfrm>
            <a:custGeom>
              <a:avLst/>
              <a:gdLst/>
              <a:ahLst/>
              <a:cxnLst/>
              <a:rect l="l" t="t" r="r" b="b"/>
              <a:pathLst>
                <a:path w="10577" h="7486" extrusionOk="0">
                  <a:moveTo>
                    <a:pt x="7038" y="1"/>
                  </a:moveTo>
                  <a:lnTo>
                    <a:pt x="6956" y="41"/>
                  </a:lnTo>
                  <a:lnTo>
                    <a:pt x="5940" y="651"/>
                  </a:lnTo>
                  <a:lnTo>
                    <a:pt x="4963" y="1262"/>
                  </a:lnTo>
                  <a:lnTo>
                    <a:pt x="4028" y="1953"/>
                  </a:lnTo>
                  <a:lnTo>
                    <a:pt x="3133" y="2645"/>
                  </a:lnTo>
                  <a:lnTo>
                    <a:pt x="2197" y="3417"/>
                  </a:lnTo>
                  <a:lnTo>
                    <a:pt x="1343" y="4231"/>
                  </a:lnTo>
                  <a:lnTo>
                    <a:pt x="936" y="4597"/>
                  </a:lnTo>
                  <a:lnTo>
                    <a:pt x="570" y="5004"/>
                  </a:lnTo>
                  <a:lnTo>
                    <a:pt x="408" y="5207"/>
                  </a:lnTo>
                  <a:lnTo>
                    <a:pt x="286" y="5451"/>
                  </a:lnTo>
                  <a:lnTo>
                    <a:pt x="164" y="5655"/>
                  </a:lnTo>
                  <a:lnTo>
                    <a:pt x="82" y="5899"/>
                  </a:lnTo>
                  <a:lnTo>
                    <a:pt x="42" y="6143"/>
                  </a:lnTo>
                  <a:lnTo>
                    <a:pt x="1" y="6346"/>
                  </a:lnTo>
                  <a:lnTo>
                    <a:pt x="42" y="6550"/>
                  </a:lnTo>
                  <a:lnTo>
                    <a:pt x="82" y="6753"/>
                  </a:lnTo>
                  <a:lnTo>
                    <a:pt x="164" y="6956"/>
                  </a:lnTo>
                  <a:lnTo>
                    <a:pt x="286" y="7119"/>
                  </a:lnTo>
                  <a:lnTo>
                    <a:pt x="448" y="7282"/>
                  </a:lnTo>
                  <a:lnTo>
                    <a:pt x="652" y="7404"/>
                  </a:lnTo>
                  <a:lnTo>
                    <a:pt x="896" y="7485"/>
                  </a:lnTo>
                  <a:lnTo>
                    <a:pt x="1140" y="7485"/>
                  </a:lnTo>
                  <a:lnTo>
                    <a:pt x="1384" y="7444"/>
                  </a:lnTo>
                  <a:lnTo>
                    <a:pt x="1669" y="7404"/>
                  </a:lnTo>
                  <a:lnTo>
                    <a:pt x="2157" y="7160"/>
                  </a:lnTo>
                  <a:lnTo>
                    <a:pt x="2604" y="6916"/>
                  </a:lnTo>
                  <a:lnTo>
                    <a:pt x="3621" y="6346"/>
                  </a:lnTo>
                  <a:lnTo>
                    <a:pt x="4638" y="5777"/>
                  </a:lnTo>
                  <a:lnTo>
                    <a:pt x="5614" y="5126"/>
                  </a:lnTo>
                  <a:lnTo>
                    <a:pt x="6550" y="4475"/>
                  </a:lnTo>
                  <a:lnTo>
                    <a:pt x="7607" y="3662"/>
                  </a:lnTo>
                  <a:lnTo>
                    <a:pt x="8584" y="2848"/>
                  </a:lnTo>
                  <a:lnTo>
                    <a:pt x="9600" y="1953"/>
                  </a:lnTo>
                  <a:lnTo>
                    <a:pt x="10536" y="1058"/>
                  </a:lnTo>
                  <a:lnTo>
                    <a:pt x="10577" y="977"/>
                  </a:lnTo>
                  <a:lnTo>
                    <a:pt x="10577" y="936"/>
                  </a:lnTo>
                  <a:lnTo>
                    <a:pt x="10577" y="855"/>
                  </a:lnTo>
                  <a:lnTo>
                    <a:pt x="10536" y="814"/>
                  </a:lnTo>
                  <a:lnTo>
                    <a:pt x="10455" y="774"/>
                  </a:lnTo>
                  <a:lnTo>
                    <a:pt x="10414" y="733"/>
                  </a:lnTo>
                  <a:lnTo>
                    <a:pt x="10333" y="774"/>
                  </a:lnTo>
                  <a:lnTo>
                    <a:pt x="10251" y="814"/>
                  </a:lnTo>
                  <a:lnTo>
                    <a:pt x="9478" y="1546"/>
                  </a:lnTo>
                  <a:lnTo>
                    <a:pt x="8706" y="2238"/>
                  </a:lnTo>
                  <a:lnTo>
                    <a:pt x="7892" y="2929"/>
                  </a:lnTo>
                  <a:lnTo>
                    <a:pt x="7079" y="3621"/>
                  </a:lnTo>
                  <a:lnTo>
                    <a:pt x="6224" y="4231"/>
                  </a:lnTo>
                  <a:lnTo>
                    <a:pt x="5329" y="4841"/>
                  </a:lnTo>
                  <a:lnTo>
                    <a:pt x="4435" y="5451"/>
                  </a:lnTo>
                  <a:lnTo>
                    <a:pt x="3540" y="5980"/>
                  </a:lnTo>
                  <a:lnTo>
                    <a:pt x="2604" y="6550"/>
                  </a:lnTo>
                  <a:lnTo>
                    <a:pt x="2116" y="6794"/>
                  </a:lnTo>
                  <a:lnTo>
                    <a:pt x="1628" y="6997"/>
                  </a:lnTo>
                  <a:lnTo>
                    <a:pt x="1384" y="7078"/>
                  </a:lnTo>
                  <a:lnTo>
                    <a:pt x="1140" y="7119"/>
                  </a:lnTo>
                  <a:lnTo>
                    <a:pt x="855" y="7078"/>
                  </a:lnTo>
                  <a:lnTo>
                    <a:pt x="733" y="7038"/>
                  </a:lnTo>
                  <a:lnTo>
                    <a:pt x="652" y="6956"/>
                  </a:lnTo>
                  <a:lnTo>
                    <a:pt x="489" y="6794"/>
                  </a:lnTo>
                  <a:lnTo>
                    <a:pt x="408" y="6590"/>
                  </a:lnTo>
                  <a:lnTo>
                    <a:pt x="408" y="6387"/>
                  </a:lnTo>
                  <a:lnTo>
                    <a:pt x="408" y="6183"/>
                  </a:lnTo>
                  <a:lnTo>
                    <a:pt x="448" y="5939"/>
                  </a:lnTo>
                  <a:lnTo>
                    <a:pt x="530" y="5695"/>
                  </a:lnTo>
                  <a:lnTo>
                    <a:pt x="652" y="5492"/>
                  </a:lnTo>
                  <a:lnTo>
                    <a:pt x="814" y="5289"/>
                  </a:lnTo>
                  <a:lnTo>
                    <a:pt x="1180" y="4882"/>
                  </a:lnTo>
                  <a:lnTo>
                    <a:pt x="1547" y="4556"/>
                  </a:lnTo>
                  <a:lnTo>
                    <a:pt x="2319" y="3824"/>
                  </a:lnTo>
                  <a:lnTo>
                    <a:pt x="3133" y="3133"/>
                  </a:lnTo>
                  <a:lnTo>
                    <a:pt x="4068" y="2360"/>
                  </a:lnTo>
                  <a:lnTo>
                    <a:pt x="5085" y="1668"/>
                  </a:lnTo>
                  <a:lnTo>
                    <a:pt x="6102" y="977"/>
                  </a:lnTo>
                  <a:lnTo>
                    <a:pt x="7160" y="367"/>
                  </a:lnTo>
                  <a:lnTo>
                    <a:pt x="7201" y="326"/>
                  </a:lnTo>
                  <a:lnTo>
                    <a:pt x="7241" y="245"/>
                  </a:lnTo>
                  <a:lnTo>
                    <a:pt x="7241" y="163"/>
                  </a:lnTo>
                  <a:lnTo>
                    <a:pt x="7201" y="123"/>
                  </a:lnTo>
                  <a:lnTo>
                    <a:pt x="7160" y="82"/>
                  </a:lnTo>
                  <a:lnTo>
                    <a:pt x="7119" y="41"/>
                  </a:lnTo>
                  <a:lnTo>
                    <a:pt x="70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459" name="Google Shape;459;p14"/>
          <p:cNvGrpSpPr/>
          <p:nvPr/>
        </p:nvGrpSpPr>
        <p:grpSpPr>
          <a:xfrm rot="1707809">
            <a:off x="8436838" y="-622353"/>
            <a:ext cx="1340702" cy="1721669"/>
            <a:chOff x="2659350" y="1746500"/>
            <a:chExt cx="379350" cy="487125"/>
          </a:xfrm>
        </p:grpSpPr>
        <p:sp>
          <p:nvSpPr>
            <p:cNvPr id="460" name="Google Shape;460;p14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61" name="Google Shape;461;p14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62" name="Google Shape;462;p14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463" name="Google Shape;463;p14"/>
          <p:cNvGrpSpPr/>
          <p:nvPr/>
        </p:nvGrpSpPr>
        <p:grpSpPr>
          <a:xfrm flipH="1">
            <a:off x="5387835" y="576667"/>
            <a:ext cx="474644" cy="299712"/>
            <a:chOff x="7729218" y="1694205"/>
            <a:chExt cx="474643" cy="299712"/>
          </a:xfrm>
        </p:grpSpPr>
        <p:sp>
          <p:nvSpPr>
            <p:cNvPr id="464" name="Google Shape;464;p14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65" name="Google Shape;465;p14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466" name="Google Shape;466;p14"/>
          <p:cNvSpPr/>
          <p:nvPr/>
        </p:nvSpPr>
        <p:spPr>
          <a:xfrm flipH="1">
            <a:off x="8653657" y="3523915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67" name="Google Shape;467;p14"/>
          <p:cNvSpPr/>
          <p:nvPr/>
        </p:nvSpPr>
        <p:spPr>
          <a:xfrm flipH="1">
            <a:off x="1754392" y="19564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68" name="Google Shape;468;p14"/>
          <p:cNvSpPr/>
          <p:nvPr/>
        </p:nvSpPr>
        <p:spPr>
          <a:xfrm flipH="1">
            <a:off x="7524929" y="576669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69" name="Google Shape;469;p14"/>
          <p:cNvSpPr/>
          <p:nvPr/>
        </p:nvSpPr>
        <p:spPr>
          <a:xfrm flipH="1">
            <a:off x="533740" y="203884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180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21" y="1831"/>
                </a:lnTo>
                <a:lnTo>
                  <a:pt x="1384" y="1750"/>
                </a:lnTo>
                <a:lnTo>
                  <a:pt x="1506" y="1668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36"/>
                </a:lnTo>
                <a:lnTo>
                  <a:pt x="1831" y="774"/>
                </a:lnTo>
                <a:lnTo>
                  <a:pt x="1791" y="611"/>
                </a:lnTo>
                <a:lnTo>
                  <a:pt x="1750" y="489"/>
                </a:lnTo>
                <a:lnTo>
                  <a:pt x="1628" y="367"/>
                </a:lnTo>
                <a:lnTo>
                  <a:pt x="1547" y="245"/>
                </a:lnTo>
                <a:lnTo>
                  <a:pt x="126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70" name="Google Shape;470;p14"/>
          <p:cNvSpPr/>
          <p:nvPr/>
        </p:nvSpPr>
        <p:spPr>
          <a:xfrm flipH="1">
            <a:off x="4718008" y="4512059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71" name="Google Shape;471;p14"/>
          <p:cNvSpPr/>
          <p:nvPr/>
        </p:nvSpPr>
        <p:spPr>
          <a:xfrm flipH="1">
            <a:off x="2839283" y="574821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472" name="Google Shape;472;p14"/>
          <p:cNvGrpSpPr/>
          <p:nvPr/>
        </p:nvGrpSpPr>
        <p:grpSpPr>
          <a:xfrm flipH="1">
            <a:off x="7949362" y="2354292"/>
            <a:ext cx="474644" cy="299712"/>
            <a:chOff x="7729218" y="1694205"/>
            <a:chExt cx="474643" cy="299712"/>
          </a:xfrm>
        </p:grpSpPr>
        <p:sp>
          <p:nvSpPr>
            <p:cNvPr id="473" name="Google Shape;473;p14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474" name="Google Shape;474;p14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475" name="Google Shape;475;p14"/>
          <p:cNvSpPr/>
          <p:nvPr/>
        </p:nvSpPr>
        <p:spPr>
          <a:xfrm flipH="1">
            <a:off x="6557227" y="4331718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76" name="Google Shape;476;p14"/>
          <p:cNvSpPr/>
          <p:nvPr/>
        </p:nvSpPr>
        <p:spPr>
          <a:xfrm flipH="1">
            <a:off x="2948129" y="447067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477" name="Google Shape;477;p14"/>
          <p:cNvSpPr/>
          <p:nvPr/>
        </p:nvSpPr>
        <p:spPr>
          <a:xfrm flipH="1">
            <a:off x="4126890" y="629994"/>
            <a:ext cx="85659" cy="85658"/>
          </a:xfrm>
          <a:custGeom>
            <a:avLst/>
            <a:gdLst/>
            <a:ahLst/>
            <a:cxnLst/>
            <a:rect l="l" t="t" r="r" b="b"/>
            <a:pathLst>
              <a:path w="1872" h="1872" extrusionOk="0">
                <a:moveTo>
                  <a:pt x="733" y="1"/>
                </a:moveTo>
                <a:lnTo>
                  <a:pt x="489" y="82"/>
                </a:lnTo>
                <a:lnTo>
                  <a:pt x="286" y="245"/>
                </a:lnTo>
                <a:lnTo>
                  <a:pt x="123" y="448"/>
                </a:lnTo>
                <a:lnTo>
                  <a:pt x="1" y="692"/>
                </a:lnTo>
                <a:lnTo>
                  <a:pt x="1" y="936"/>
                </a:lnTo>
                <a:lnTo>
                  <a:pt x="41" y="1221"/>
                </a:lnTo>
                <a:lnTo>
                  <a:pt x="164" y="1424"/>
                </a:lnTo>
                <a:lnTo>
                  <a:pt x="245" y="1587"/>
                </a:lnTo>
                <a:lnTo>
                  <a:pt x="367" y="1668"/>
                </a:lnTo>
                <a:lnTo>
                  <a:pt x="489" y="1750"/>
                </a:lnTo>
                <a:lnTo>
                  <a:pt x="652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0"/>
                </a:lnTo>
                <a:lnTo>
                  <a:pt x="154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3"/>
                </a:lnTo>
                <a:lnTo>
                  <a:pt x="1831" y="651"/>
                </a:lnTo>
                <a:lnTo>
                  <a:pt x="1750" y="489"/>
                </a:lnTo>
                <a:lnTo>
                  <a:pt x="1669" y="367"/>
                </a:lnTo>
                <a:lnTo>
                  <a:pt x="1546" y="245"/>
                </a:lnTo>
                <a:lnTo>
                  <a:pt x="130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17"/>
          <p:cNvSpPr/>
          <p:nvPr/>
        </p:nvSpPr>
        <p:spPr>
          <a:xfrm flipH="1">
            <a:off x="6640725" y="-468227"/>
            <a:ext cx="4382969" cy="2519262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556" name="Google Shape;556;p17"/>
          <p:cNvSpPr txBox="1">
            <a:spLocks noGrp="1"/>
          </p:cNvSpPr>
          <p:nvPr>
            <p:ph type="title"/>
          </p:nvPr>
        </p:nvSpPr>
        <p:spPr>
          <a:xfrm>
            <a:off x="4477752" y="1763626"/>
            <a:ext cx="3827401" cy="191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57" name="Google Shape;557;p17"/>
          <p:cNvSpPr txBox="1">
            <a:spLocks noGrp="1"/>
          </p:cNvSpPr>
          <p:nvPr>
            <p:ph type="title" idx="2" hasCustomPrompt="1"/>
          </p:nvPr>
        </p:nvSpPr>
        <p:spPr>
          <a:xfrm>
            <a:off x="7119302" y="674750"/>
            <a:ext cx="1185900" cy="10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201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58" name="Google Shape;558;p17"/>
          <p:cNvSpPr txBox="1">
            <a:spLocks noGrp="1"/>
          </p:cNvSpPr>
          <p:nvPr>
            <p:ph type="subTitle" idx="1"/>
          </p:nvPr>
        </p:nvSpPr>
        <p:spPr>
          <a:xfrm>
            <a:off x="5224127" y="3679126"/>
            <a:ext cx="3081001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7"/>
          <p:cNvSpPr/>
          <p:nvPr/>
        </p:nvSpPr>
        <p:spPr>
          <a:xfrm flipH="1">
            <a:off x="-1801179" y="3473501"/>
            <a:ext cx="5171118" cy="2972279"/>
          </a:xfrm>
          <a:custGeom>
            <a:avLst/>
            <a:gdLst/>
            <a:ahLst/>
            <a:cxnLst/>
            <a:rect l="l" t="t" r="r" b="b"/>
            <a:pathLst>
              <a:path w="34820" h="20014" extrusionOk="0">
                <a:moveTo>
                  <a:pt x="27294" y="1"/>
                </a:moveTo>
                <a:lnTo>
                  <a:pt x="26765" y="41"/>
                </a:lnTo>
                <a:lnTo>
                  <a:pt x="25626" y="123"/>
                </a:lnTo>
                <a:lnTo>
                  <a:pt x="24487" y="326"/>
                </a:lnTo>
                <a:lnTo>
                  <a:pt x="23348" y="529"/>
                </a:lnTo>
                <a:lnTo>
                  <a:pt x="22210" y="814"/>
                </a:lnTo>
                <a:lnTo>
                  <a:pt x="17044" y="1953"/>
                </a:lnTo>
                <a:lnTo>
                  <a:pt x="11878" y="3133"/>
                </a:lnTo>
                <a:lnTo>
                  <a:pt x="10698" y="3377"/>
                </a:lnTo>
                <a:lnTo>
                  <a:pt x="9559" y="3662"/>
                </a:lnTo>
                <a:lnTo>
                  <a:pt x="8380" y="3987"/>
                </a:lnTo>
                <a:lnTo>
                  <a:pt x="7281" y="4394"/>
                </a:lnTo>
                <a:lnTo>
                  <a:pt x="6264" y="4760"/>
                </a:lnTo>
                <a:lnTo>
                  <a:pt x="5288" y="5248"/>
                </a:lnTo>
                <a:lnTo>
                  <a:pt x="4353" y="5777"/>
                </a:lnTo>
                <a:lnTo>
                  <a:pt x="3905" y="6061"/>
                </a:lnTo>
                <a:lnTo>
                  <a:pt x="3458" y="6387"/>
                </a:lnTo>
                <a:lnTo>
                  <a:pt x="2766" y="6997"/>
                </a:lnTo>
                <a:lnTo>
                  <a:pt x="2156" y="7648"/>
                </a:lnTo>
                <a:lnTo>
                  <a:pt x="1587" y="8339"/>
                </a:lnTo>
                <a:lnTo>
                  <a:pt x="1099" y="9112"/>
                </a:lnTo>
                <a:lnTo>
                  <a:pt x="692" y="9885"/>
                </a:lnTo>
                <a:lnTo>
                  <a:pt x="366" y="10699"/>
                </a:lnTo>
                <a:lnTo>
                  <a:pt x="244" y="11146"/>
                </a:lnTo>
                <a:lnTo>
                  <a:pt x="122" y="11553"/>
                </a:lnTo>
                <a:lnTo>
                  <a:pt x="82" y="11959"/>
                </a:lnTo>
                <a:lnTo>
                  <a:pt x="0" y="12407"/>
                </a:lnTo>
                <a:lnTo>
                  <a:pt x="0" y="12854"/>
                </a:lnTo>
                <a:lnTo>
                  <a:pt x="0" y="13261"/>
                </a:lnTo>
                <a:lnTo>
                  <a:pt x="41" y="13709"/>
                </a:lnTo>
                <a:lnTo>
                  <a:pt x="122" y="14115"/>
                </a:lnTo>
                <a:lnTo>
                  <a:pt x="244" y="14522"/>
                </a:lnTo>
                <a:lnTo>
                  <a:pt x="366" y="14929"/>
                </a:lnTo>
                <a:lnTo>
                  <a:pt x="529" y="15336"/>
                </a:lnTo>
                <a:lnTo>
                  <a:pt x="732" y="15742"/>
                </a:lnTo>
                <a:lnTo>
                  <a:pt x="1017" y="16190"/>
                </a:lnTo>
                <a:lnTo>
                  <a:pt x="1302" y="16597"/>
                </a:lnTo>
                <a:lnTo>
                  <a:pt x="1668" y="17003"/>
                </a:lnTo>
                <a:lnTo>
                  <a:pt x="1993" y="17369"/>
                </a:lnTo>
                <a:lnTo>
                  <a:pt x="2400" y="17695"/>
                </a:lnTo>
                <a:lnTo>
                  <a:pt x="2807" y="17980"/>
                </a:lnTo>
                <a:lnTo>
                  <a:pt x="3214" y="18264"/>
                </a:lnTo>
                <a:lnTo>
                  <a:pt x="3661" y="18549"/>
                </a:lnTo>
                <a:lnTo>
                  <a:pt x="4109" y="18793"/>
                </a:lnTo>
                <a:lnTo>
                  <a:pt x="4597" y="18996"/>
                </a:lnTo>
                <a:lnTo>
                  <a:pt x="5532" y="19363"/>
                </a:lnTo>
                <a:lnTo>
                  <a:pt x="6549" y="19607"/>
                </a:lnTo>
                <a:lnTo>
                  <a:pt x="7525" y="19810"/>
                </a:lnTo>
                <a:lnTo>
                  <a:pt x="8136" y="19891"/>
                </a:lnTo>
                <a:lnTo>
                  <a:pt x="8746" y="19932"/>
                </a:lnTo>
                <a:lnTo>
                  <a:pt x="10007" y="20013"/>
                </a:lnTo>
                <a:lnTo>
                  <a:pt x="11227" y="19973"/>
                </a:lnTo>
                <a:lnTo>
                  <a:pt x="12447" y="19891"/>
                </a:lnTo>
                <a:lnTo>
                  <a:pt x="14928" y="19688"/>
                </a:lnTo>
                <a:lnTo>
                  <a:pt x="16149" y="19566"/>
                </a:lnTo>
                <a:lnTo>
                  <a:pt x="17369" y="19485"/>
                </a:lnTo>
                <a:lnTo>
                  <a:pt x="18711" y="19444"/>
                </a:lnTo>
                <a:lnTo>
                  <a:pt x="20013" y="19485"/>
                </a:lnTo>
                <a:lnTo>
                  <a:pt x="22657" y="19566"/>
                </a:lnTo>
                <a:lnTo>
                  <a:pt x="23837" y="19647"/>
                </a:lnTo>
                <a:lnTo>
                  <a:pt x="25626" y="19647"/>
                </a:lnTo>
                <a:lnTo>
                  <a:pt x="26196" y="19607"/>
                </a:lnTo>
                <a:lnTo>
                  <a:pt x="26806" y="19525"/>
                </a:lnTo>
                <a:lnTo>
                  <a:pt x="27375" y="19403"/>
                </a:lnTo>
                <a:lnTo>
                  <a:pt x="27823" y="19281"/>
                </a:lnTo>
                <a:lnTo>
                  <a:pt x="28311" y="19118"/>
                </a:lnTo>
                <a:lnTo>
                  <a:pt x="28758" y="18915"/>
                </a:lnTo>
                <a:lnTo>
                  <a:pt x="29206" y="18712"/>
                </a:lnTo>
                <a:lnTo>
                  <a:pt x="29613" y="18508"/>
                </a:lnTo>
                <a:lnTo>
                  <a:pt x="30060" y="18264"/>
                </a:lnTo>
                <a:lnTo>
                  <a:pt x="30833" y="17695"/>
                </a:lnTo>
                <a:lnTo>
                  <a:pt x="31565" y="17044"/>
                </a:lnTo>
                <a:lnTo>
                  <a:pt x="32257" y="16352"/>
                </a:lnTo>
                <a:lnTo>
                  <a:pt x="32867" y="15580"/>
                </a:lnTo>
                <a:lnTo>
                  <a:pt x="33395" y="14766"/>
                </a:lnTo>
                <a:lnTo>
                  <a:pt x="33680" y="14278"/>
                </a:lnTo>
                <a:lnTo>
                  <a:pt x="33884" y="13749"/>
                </a:lnTo>
                <a:lnTo>
                  <a:pt x="34128" y="13261"/>
                </a:lnTo>
                <a:lnTo>
                  <a:pt x="34290" y="12732"/>
                </a:lnTo>
                <a:lnTo>
                  <a:pt x="34453" y="12204"/>
                </a:lnTo>
                <a:lnTo>
                  <a:pt x="34575" y="11634"/>
                </a:lnTo>
                <a:lnTo>
                  <a:pt x="34697" y="11105"/>
                </a:lnTo>
                <a:lnTo>
                  <a:pt x="34778" y="10536"/>
                </a:lnTo>
                <a:lnTo>
                  <a:pt x="34819" y="9966"/>
                </a:lnTo>
                <a:lnTo>
                  <a:pt x="34819" y="9438"/>
                </a:lnTo>
                <a:lnTo>
                  <a:pt x="34819" y="8868"/>
                </a:lnTo>
                <a:lnTo>
                  <a:pt x="34819" y="8299"/>
                </a:lnTo>
                <a:lnTo>
                  <a:pt x="34738" y="7729"/>
                </a:lnTo>
                <a:lnTo>
                  <a:pt x="34656" y="7200"/>
                </a:lnTo>
                <a:lnTo>
                  <a:pt x="34575" y="6631"/>
                </a:lnTo>
                <a:lnTo>
                  <a:pt x="34412" y="6102"/>
                </a:lnTo>
                <a:lnTo>
                  <a:pt x="34290" y="5533"/>
                </a:lnTo>
                <a:lnTo>
                  <a:pt x="34087" y="5004"/>
                </a:lnTo>
                <a:lnTo>
                  <a:pt x="33884" y="4475"/>
                </a:lnTo>
                <a:lnTo>
                  <a:pt x="33640" y="3946"/>
                </a:lnTo>
                <a:lnTo>
                  <a:pt x="33395" y="3499"/>
                </a:lnTo>
                <a:lnTo>
                  <a:pt x="33111" y="3051"/>
                </a:lnTo>
                <a:lnTo>
                  <a:pt x="32826" y="2604"/>
                </a:lnTo>
                <a:lnTo>
                  <a:pt x="32501" y="2238"/>
                </a:lnTo>
                <a:lnTo>
                  <a:pt x="32134" y="1831"/>
                </a:lnTo>
                <a:lnTo>
                  <a:pt x="31768" y="1465"/>
                </a:lnTo>
                <a:lnTo>
                  <a:pt x="31362" y="1180"/>
                </a:lnTo>
                <a:lnTo>
                  <a:pt x="30914" y="896"/>
                </a:lnTo>
                <a:lnTo>
                  <a:pt x="30426" y="611"/>
                </a:lnTo>
                <a:lnTo>
                  <a:pt x="29938" y="407"/>
                </a:lnTo>
                <a:lnTo>
                  <a:pt x="29450" y="285"/>
                </a:lnTo>
                <a:lnTo>
                  <a:pt x="28921" y="163"/>
                </a:lnTo>
                <a:lnTo>
                  <a:pt x="28392" y="82"/>
                </a:lnTo>
                <a:lnTo>
                  <a:pt x="27823" y="41"/>
                </a:lnTo>
                <a:lnTo>
                  <a:pt x="272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560" name="Google Shape;560;p17"/>
          <p:cNvSpPr/>
          <p:nvPr/>
        </p:nvSpPr>
        <p:spPr>
          <a:xfrm flipH="1">
            <a:off x="2361308" y="90217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561" name="Google Shape;561;p17"/>
          <p:cNvSpPr/>
          <p:nvPr/>
        </p:nvSpPr>
        <p:spPr>
          <a:xfrm flipH="1">
            <a:off x="1198974" y="629988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562" name="Google Shape;562;p17"/>
          <p:cNvGrpSpPr/>
          <p:nvPr/>
        </p:nvGrpSpPr>
        <p:grpSpPr>
          <a:xfrm flipH="1">
            <a:off x="3334129" y="1507034"/>
            <a:ext cx="474644" cy="301588"/>
            <a:chOff x="7593894" y="395296"/>
            <a:chExt cx="474643" cy="301588"/>
          </a:xfrm>
        </p:grpSpPr>
        <p:sp>
          <p:nvSpPr>
            <p:cNvPr id="563" name="Google Shape;563;p17"/>
            <p:cNvSpPr/>
            <p:nvPr/>
          </p:nvSpPr>
          <p:spPr>
            <a:xfrm>
              <a:off x="7603183" y="404585"/>
              <a:ext cx="456065" cy="282964"/>
            </a:xfrm>
            <a:custGeom>
              <a:avLst/>
              <a:gdLst/>
              <a:ahLst/>
              <a:cxnLst/>
              <a:rect l="l" t="t" r="r" b="b"/>
              <a:pathLst>
                <a:path w="9967" h="6184" extrusionOk="0">
                  <a:moveTo>
                    <a:pt x="4678" y="1"/>
                  </a:moveTo>
                  <a:lnTo>
                    <a:pt x="4394" y="42"/>
                  </a:lnTo>
                  <a:lnTo>
                    <a:pt x="4109" y="164"/>
                  </a:lnTo>
                  <a:lnTo>
                    <a:pt x="3824" y="286"/>
                  </a:lnTo>
                  <a:lnTo>
                    <a:pt x="3540" y="448"/>
                  </a:lnTo>
                  <a:lnTo>
                    <a:pt x="3336" y="692"/>
                  </a:lnTo>
                  <a:lnTo>
                    <a:pt x="3133" y="936"/>
                  </a:lnTo>
                  <a:lnTo>
                    <a:pt x="2970" y="1181"/>
                  </a:lnTo>
                  <a:lnTo>
                    <a:pt x="2848" y="1465"/>
                  </a:lnTo>
                  <a:lnTo>
                    <a:pt x="2767" y="1750"/>
                  </a:lnTo>
                  <a:lnTo>
                    <a:pt x="2685" y="2075"/>
                  </a:lnTo>
                  <a:lnTo>
                    <a:pt x="2645" y="2360"/>
                  </a:lnTo>
                  <a:lnTo>
                    <a:pt x="2645" y="2686"/>
                  </a:lnTo>
                  <a:lnTo>
                    <a:pt x="2685" y="3011"/>
                  </a:lnTo>
                  <a:lnTo>
                    <a:pt x="2441" y="2848"/>
                  </a:lnTo>
                  <a:lnTo>
                    <a:pt x="2197" y="2767"/>
                  </a:lnTo>
                  <a:lnTo>
                    <a:pt x="1953" y="2686"/>
                  </a:lnTo>
                  <a:lnTo>
                    <a:pt x="1424" y="2686"/>
                  </a:lnTo>
                  <a:lnTo>
                    <a:pt x="1180" y="2767"/>
                  </a:lnTo>
                  <a:lnTo>
                    <a:pt x="936" y="2848"/>
                  </a:lnTo>
                  <a:lnTo>
                    <a:pt x="692" y="2970"/>
                  </a:lnTo>
                  <a:lnTo>
                    <a:pt x="570" y="3092"/>
                  </a:lnTo>
                  <a:lnTo>
                    <a:pt x="407" y="3214"/>
                  </a:lnTo>
                  <a:lnTo>
                    <a:pt x="204" y="3540"/>
                  </a:lnTo>
                  <a:lnTo>
                    <a:pt x="41" y="3906"/>
                  </a:lnTo>
                  <a:lnTo>
                    <a:pt x="1" y="4272"/>
                  </a:lnTo>
                  <a:lnTo>
                    <a:pt x="1" y="4679"/>
                  </a:lnTo>
                  <a:lnTo>
                    <a:pt x="82" y="5045"/>
                  </a:lnTo>
                  <a:lnTo>
                    <a:pt x="285" y="5370"/>
                  </a:lnTo>
                  <a:lnTo>
                    <a:pt x="407" y="5533"/>
                  </a:lnTo>
                  <a:lnTo>
                    <a:pt x="529" y="5655"/>
                  </a:lnTo>
                  <a:lnTo>
                    <a:pt x="814" y="5858"/>
                  </a:lnTo>
                  <a:lnTo>
                    <a:pt x="1180" y="6021"/>
                  </a:lnTo>
                  <a:lnTo>
                    <a:pt x="1587" y="6102"/>
                  </a:lnTo>
                  <a:lnTo>
                    <a:pt x="1994" y="6143"/>
                  </a:lnTo>
                  <a:lnTo>
                    <a:pt x="2848" y="6184"/>
                  </a:lnTo>
                  <a:lnTo>
                    <a:pt x="3580" y="6143"/>
                  </a:lnTo>
                  <a:lnTo>
                    <a:pt x="4678" y="6143"/>
                  </a:lnTo>
                  <a:lnTo>
                    <a:pt x="5736" y="6102"/>
                  </a:lnTo>
                  <a:lnTo>
                    <a:pt x="6834" y="6021"/>
                  </a:lnTo>
                  <a:lnTo>
                    <a:pt x="7892" y="5899"/>
                  </a:lnTo>
                  <a:lnTo>
                    <a:pt x="8543" y="5818"/>
                  </a:lnTo>
                  <a:lnTo>
                    <a:pt x="8868" y="5736"/>
                  </a:lnTo>
                  <a:lnTo>
                    <a:pt x="9153" y="5614"/>
                  </a:lnTo>
                  <a:lnTo>
                    <a:pt x="9438" y="5452"/>
                  </a:lnTo>
                  <a:lnTo>
                    <a:pt x="9682" y="5248"/>
                  </a:lnTo>
                  <a:lnTo>
                    <a:pt x="9844" y="5045"/>
                  </a:lnTo>
                  <a:lnTo>
                    <a:pt x="9926" y="4760"/>
                  </a:lnTo>
                  <a:lnTo>
                    <a:pt x="9966" y="4557"/>
                  </a:lnTo>
                  <a:lnTo>
                    <a:pt x="9966" y="4353"/>
                  </a:lnTo>
                  <a:lnTo>
                    <a:pt x="9885" y="4150"/>
                  </a:lnTo>
                  <a:lnTo>
                    <a:pt x="9804" y="3946"/>
                  </a:lnTo>
                  <a:lnTo>
                    <a:pt x="9682" y="3784"/>
                  </a:lnTo>
                  <a:lnTo>
                    <a:pt x="9560" y="3662"/>
                  </a:lnTo>
                  <a:lnTo>
                    <a:pt x="9397" y="3499"/>
                  </a:lnTo>
                  <a:lnTo>
                    <a:pt x="9234" y="3418"/>
                  </a:lnTo>
                  <a:lnTo>
                    <a:pt x="9031" y="3336"/>
                  </a:lnTo>
                  <a:lnTo>
                    <a:pt x="8827" y="3296"/>
                  </a:lnTo>
                  <a:lnTo>
                    <a:pt x="8421" y="3296"/>
                  </a:lnTo>
                  <a:lnTo>
                    <a:pt x="8014" y="3418"/>
                  </a:lnTo>
                  <a:lnTo>
                    <a:pt x="7648" y="3580"/>
                  </a:lnTo>
                  <a:lnTo>
                    <a:pt x="7729" y="3458"/>
                  </a:lnTo>
                  <a:lnTo>
                    <a:pt x="7770" y="3296"/>
                  </a:lnTo>
                  <a:lnTo>
                    <a:pt x="7811" y="3011"/>
                  </a:lnTo>
                  <a:lnTo>
                    <a:pt x="7729" y="2726"/>
                  </a:lnTo>
                  <a:lnTo>
                    <a:pt x="7648" y="2564"/>
                  </a:lnTo>
                  <a:lnTo>
                    <a:pt x="7566" y="2441"/>
                  </a:lnTo>
                  <a:lnTo>
                    <a:pt x="7444" y="2360"/>
                  </a:lnTo>
                  <a:lnTo>
                    <a:pt x="7322" y="2279"/>
                  </a:lnTo>
                  <a:lnTo>
                    <a:pt x="7038" y="2157"/>
                  </a:lnTo>
                  <a:lnTo>
                    <a:pt x="6590" y="2157"/>
                  </a:lnTo>
                  <a:lnTo>
                    <a:pt x="6428" y="2197"/>
                  </a:lnTo>
                  <a:lnTo>
                    <a:pt x="6550" y="1913"/>
                  </a:lnTo>
                  <a:lnTo>
                    <a:pt x="6550" y="1628"/>
                  </a:lnTo>
                  <a:lnTo>
                    <a:pt x="6550" y="1303"/>
                  </a:lnTo>
                  <a:lnTo>
                    <a:pt x="6428" y="1018"/>
                  </a:lnTo>
                  <a:lnTo>
                    <a:pt x="6306" y="733"/>
                  </a:lnTo>
                  <a:lnTo>
                    <a:pt x="6102" y="489"/>
                  </a:lnTo>
                  <a:lnTo>
                    <a:pt x="5858" y="286"/>
                  </a:lnTo>
                  <a:lnTo>
                    <a:pt x="5614" y="164"/>
                  </a:lnTo>
                  <a:lnTo>
                    <a:pt x="5289" y="42"/>
                  </a:lnTo>
                  <a:lnTo>
                    <a:pt x="50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64" name="Google Shape;564;p17"/>
            <p:cNvSpPr/>
            <p:nvPr/>
          </p:nvSpPr>
          <p:spPr>
            <a:xfrm>
              <a:off x="7593894" y="395296"/>
              <a:ext cx="474643" cy="301588"/>
            </a:xfrm>
            <a:custGeom>
              <a:avLst/>
              <a:gdLst/>
              <a:ahLst/>
              <a:cxnLst/>
              <a:rect l="l" t="t" r="r" b="b"/>
              <a:pathLst>
                <a:path w="10373" h="6591" extrusionOk="0">
                  <a:moveTo>
                    <a:pt x="5329" y="407"/>
                  </a:moveTo>
                  <a:lnTo>
                    <a:pt x="5532" y="448"/>
                  </a:lnTo>
                  <a:lnTo>
                    <a:pt x="5695" y="529"/>
                  </a:lnTo>
                  <a:lnTo>
                    <a:pt x="5858" y="611"/>
                  </a:lnTo>
                  <a:lnTo>
                    <a:pt x="6020" y="733"/>
                  </a:lnTo>
                  <a:lnTo>
                    <a:pt x="6183" y="855"/>
                  </a:lnTo>
                  <a:lnTo>
                    <a:pt x="6305" y="1017"/>
                  </a:lnTo>
                  <a:lnTo>
                    <a:pt x="6386" y="1180"/>
                  </a:lnTo>
                  <a:lnTo>
                    <a:pt x="6468" y="1384"/>
                  </a:lnTo>
                  <a:lnTo>
                    <a:pt x="6549" y="1546"/>
                  </a:lnTo>
                  <a:lnTo>
                    <a:pt x="6549" y="1750"/>
                  </a:lnTo>
                  <a:lnTo>
                    <a:pt x="6549" y="1953"/>
                  </a:lnTo>
                  <a:lnTo>
                    <a:pt x="6549" y="2116"/>
                  </a:lnTo>
                  <a:lnTo>
                    <a:pt x="6468" y="2319"/>
                  </a:lnTo>
                  <a:lnTo>
                    <a:pt x="6468" y="2441"/>
                  </a:lnTo>
                  <a:lnTo>
                    <a:pt x="6509" y="2522"/>
                  </a:lnTo>
                  <a:lnTo>
                    <a:pt x="6590" y="2604"/>
                  </a:lnTo>
                  <a:lnTo>
                    <a:pt x="6712" y="2604"/>
                  </a:lnTo>
                  <a:lnTo>
                    <a:pt x="6956" y="2563"/>
                  </a:lnTo>
                  <a:lnTo>
                    <a:pt x="7200" y="2563"/>
                  </a:lnTo>
                  <a:lnTo>
                    <a:pt x="7403" y="2644"/>
                  </a:lnTo>
                  <a:lnTo>
                    <a:pt x="7607" y="2807"/>
                  </a:lnTo>
                  <a:lnTo>
                    <a:pt x="7729" y="2970"/>
                  </a:lnTo>
                  <a:lnTo>
                    <a:pt x="7810" y="3214"/>
                  </a:lnTo>
                  <a:lnTo>
                    <a:pt x="7769" y="3458"/>
                  </a:lnTo>
                  <a:lnTo>
                    <a:pt x="7688" y="3702"/>
                  </a:lnTo>
                  <a:lnTo>
                    <a:pt x="7647" y="3783"/>
                  </a:lnTo>
                  <a:lnTo>
                    <a:pt x="7647" y="3824"/>
                  </a:lnTo>
                  <a:lnTo>
                    <a:pt x="7729" y="3946"/>
                  </a:lnTo>
                  <a:lnTo>
                    <a:pt x="7851" y="3987"/>
                  </a:lnTo>
                  <a:lnTo>
                    <a:pt x="7973" y="3987"/>
                  </a:lnTo>
                  <a:lnTo>
                    <a:pt x="8298" y="3824"/>
                  </a:lnTo>
                  <a:lnTo>
                    <a:pt x="8624" y="3702"/>
                  </a:lnTo>
                  <a:lnTo>
                    <a:pt x="8990" y="3702"/>
                  </a:lnTo>
                  <a:lnTo>
                    <a:pt x="9152" y="3743"/>
                  </a:lnTo>
                  <a:lnTo>
                    <a:pt x="9356" y="3824"/>
                  </a:lnTo>
                  <a:lnTo>
                    <a:pt x="9478" y="3865"/>
                  </a:lnTo>
                  <a:lnTo>
                    <a:pt x="9641" y="3987"/>
                  </a:lnTo>
                  <a:lnTo>
                    <a:pt x="9722" y="4109"/>
                  </a:lnTo>
                  <a:lnTo>
                    <a:pt x="9844" y="4231"/>
                  </a:lnTo>
                  <a:lnTo>
                    <a:pt x="9925" y="4394"/>
                  </a:lnTo>
                  <a:lnTo>
                    <a:pt x="9966" y="4556"/>
                  </a:lnTo>
                  <a:lnTo>
                    <a:pt x="9966" y="4719"/>
                  </a:lnTo>
                  <a:lnTo>
                    <a:pt x="9966" y="4882"/>
                  </a:lnTo>
                  <a:lnTo>
                    <a:pt x="9844" y="5166"/>
                  </a:lnTo>
                  <a:lnTo>
                    <a:pt x="9681" y="5370"/>
                  </a:lnTo>
                  <a:lnTo>
                    <a:pt x="9478" y="5532"/>
                  </a:lnTo>
                  <a:lnTo>
                    <a:pt x="9193" y="5655"/>
                  </a:lnTo>
                  <a:lnTo>
                    <a:pt x="8949" y="5777"/>
                  </a:lnTo>
                  <a:lnTo>
                    <a:pt x="8624" y="5858"/>
                  </a:lnTo>
                  <a:lnTo>
                    <a:pt x="8095" y="5939"/>
                  </a:lnTo>
                  <a:lnTo>
                    <a:pt x="8014" y="5939"/>
                  </a:lnTo>
                  <a:lnTo>
                    <a:pt x="8005" y="5947"/>
                  </a:lnTo>
                  <a:lnTo>
                    <a:pt x="8005" y="5947"/>
                  </a:lnTo>
                  <a:lnTo>
                    <a:pt x="6753" y="6061"/>
                  </a:lnTo>
                  <a:lnTo>
                    <a:pt x="5410" y="6143"/>
                  </a:lnTo>
                  <a:lnTo>
                    <a:pt x="4068" y="6183"/>
                  </a:lnTo>
                  <a:lnTo>
                    <a:pt x="2685" y="6183"/>
                  </a:lnTo>
                  <a:lnTo>
                    <a:pt x="2197" y="6143"/>
                  </a:lnTo>
                  <a:lnTo>
                    <a:pt x="1668" y="6102"/>
                  </a:lnTo>
                  <a:lnTo>
                    <a:pt x="1424" y="6021"/>
                  </a:lnTo>
                  <a:lnTo>
                    <a:pt x="1180" y="5939"/>
                  </a:lnTo>
                  <a:lnTo>
                    <a:pt x="977" y="5817"/>
                  </a:lnTo>
                  <a:lnTo>
                    <a:pt x="773" y="5655"/>
                  </a:lnTo>
                  <a:lnTo>
                    <a:pt x="610" y="5451"/>
                  </a:lnTo>
                  <a:lnTo>
                    <a:pt x="529" y="5248"/>
                  </a:lnTo>
                  <a:lnTo>
                    <a:pt x="448" y="5004"/>
                  </a:lnTo>
                  <a:lnTo>
                    <a:pt x="407" y="4800"/>
                  </a:lnTo>
                  <a:lnTo>
                    <a:pt x="407" y="4556"/>
                  </a:lnTo>
                  <a:lnTo>
                    <a:pt x="407" y="4312"/>
                  </a:lnTo>
                  <a:lnTo>
                    <a:pt x="488" y="4068"/>
                  </a:lnTo>
                  <a:lnTo>
                    <a:pt x="570" y="3865"/>
                  </a:lnTo>
                  <a:lnTo>
                    <a:pt x="773" y="3580"/>
                  </a:lnTo>
                  <a:lnTo>
                    <a:pt x="1017" y="3377"/>
                  </a:lnTo>
                  <a:lnTo>
                    <a:pt x="1261" y="3214"/>
                  </a:lnTo>
                  <a:lnTo>
                    <a:pt x="1587" y="3133"/>
                  </a:lnTo>
                  <a:lnTo>
                    <a:pt x="1871" y="3092"/>
                  </a:lnTo>
                  <a:lnTo>
                    <a:pt x="2197" y="3133"/>
                  </a:lnTo>
                  <a:lnTo>
                    <a:pt x="2482" y="3214"/>
                  </a:lnTo>
                  <a:lnTo>
                    <a:pt x="2766" y="3377"/>
                  </a:lnTo>
                  <a:lnTo>
                    <a:pt x="2970" y="3377"/>
                  </a:lnTo>
                  <a:lnTo>
                    <a:pt x="3051" y="3295"/>
                  </a:lnTo>
                  <a:lnTo>
                    <a:pt x="3092" y="3214"/>
                  </a:lnTo>
                  <a:lnTo>
                    <a:pt x="3051" y="2767"/>
                  </a:lnTo>
                  <a:lnTo>
                    <a:pt x="3092" y="2319"/>
                  </a:lnTo>
                  <a:lnTo>
                    <a:pt x="3214" y="1872"/>
                  </a:lnTo>
                  <a:lnTo>
                    <a:pt x="3376" y="1465"/>
                  </a:lnTo>
                  <a:lnTo>
                    <a:pt x="3621" y="1099"/>
                  </a:lnTo>
                  <a:lnTo>
                    <a:pt x="3905" y="814"/>
                  </a:lnTo>
                  <a:lnTo>
                    <a:pt x="4068" y="692"/>
                  </a:lnTo>
                  <a:lnTo>
                    <a:pt x="4271" y="570"/>
                  </a:lnTo>
                  <a:lnTo>
                    <a:pt x="4475" y="489"/>
                  </a:lnTo>
                  <a:lnTo>
                    <a:pt x="4719" y="448"/>
                  </a:lnTo>
                  <a:lnTo>
                    <a:pt x="5126" y="407"/>
                  </a:lnTo>
                  <a:close/>
                  <a:moveTo>
                    <a:pt x="4881" y="1"/>
                  </a:moveTo>
                  <a:lnTo>
                    <a:pt x="4597" y="41"/>
                  </a:lnTo>
                  <a:lnTo>
                    <a:pt x="4312" y="123"/>
                  </a:lnTo>
                  <a:lnTo>
                    <a:pt x="4068" y="245"/>
                  </a:lnTo>
                  <a:lnTo>
                    <a:pt x="3865" y="367"/>
                  </a:lnTo>
                  <a:lnTo>
                    <a:pt x="3621" y="529"/>
                  </a:lnTo>
                  <a:lnTo>
                    <a:pt x="3458" y="692"/>
                  </a:lnTo>
                  <a:lnTo>
                    <a:pt x="3254" y="895"/>
                  </a:lnTo>
                  <a:lnTo>
                    <a:pt x="3132" y="1099"/>
                  </a:lnTo>
                  <a:lnTo>
                    <a:pt x="3010" y="1343"/>
                  </a:lnTo>
                  <a:lnTo>
                    <a:pt x="2888" y="1587"/>
                  </a:lnTo>
                  <a:lnTo>
                    <a:pt x="2726" y="2116"/>
                  </a:lnTo>
                  <a:lnTo>
                    <a:pt x="2644" y="2644"/>
                  </a:lnTo>
                  <a:lnTo>
                    <a:pt x="2661" y="2878"/>
                  </a:lnTo>
                  <a:lnTo>
                    <a:pt x="2661" y="2878"/>
                  </a:lnTo>
                  <a:lnTo>
                    <a:pt x="2400" y="2767"/>
                  </a:lnTo>
                  <a:lnTo>
                    <a:pt x="2115" y="2685"/>
                  </a:lnTo>
                  <a:lnTo>
                    <a:pt x="1790" y="2685"/>
                  </a:lnTo>
                  <a:lnTo>
                    <a:pt x="1465" y="2726"/>
                  </a:lnTo>
                  <a:lnTo>
                    <a:pt x="1180" y="2807"/>
                  </a:lnTo>
                  <a:lnTo>
                    <a:pt x="895" y="2970"/>
                  </a:lnTo>
                  <a:lnTo>
                    <a:pt x="610" y="3133"/>
                  </a:lnTo>
                  <a:lnTo>
                    <a:pt x="448" y="3336"/>
                  </a:lnTo>
                  <a:lnTo>
                    <a:pt x="285" y="3580"/>
                  </a:lnTo>
                  <a:lnTo>
                    <a:pt x="163" y="3824"/>
                  </a:lnTo>
                  <a:lnTo>
                    <a:pt x="82" y="4068"/>
                  </a:lnTo>
                  <a:lnTo>
                    <a:pt x="0" y="4353"/>
                  </a:lnTo>
                  <a:lnTo>
                    <a:pt x="0" y="4597"/>
                  </a:lnTo>
                  <a:lnTo>
                    <a:pt x="0" y="4882"/>
                  </a:lnTo>
                  <a:lnTo>
                    <a:pt x="41" y="5166"/>
                  </a:lnTo>
                  <a:lnTo>
                    <a:pt x="163" y="5451"/>
                  </a:lnTo>
                  <a:lnTo>
                    <a:pt x="326" y="5695"/>
                  </a:lnTo>
                  <a:lnTo>
                    <a:pt x="488" y="5939"/>
                  </a:lnTo>
                  <a:lnTo>
                    <a:pt x="692" y="6102"/>
                  </a:lnTo>
                  <a:lnTo>
                    <a:pt x="936" y="6224"/>
                  </a:lnTo>
                  <a:lnTo>
                    <a:pt x="1180" y="6346"/>
                  </a:lnTo>
                  <a:lnTo>
                    <a:pt x="1465" y="6427"/>
                  </a:lnTo>
                  <a:lnTo>
                    <a:pt x="1749" y="6509"/>
                  </a:lnTo>
                  <a:lnTo>
                    <a:pt x="2360" y="6590"/>
                  </a:lnTo>
                  <a:lnTo>
                    <a:pt x="2970" y="6590"/>
                  </a:lnTo>
                  <a:lnTo>
                    <a:pt x="4149" y="6549"/>
                  </a:lnTo>
                  <a:lnTo>
                    <a:pt x="6102" y="6468"/>
                  </a:lnTo>
                  <a:lnTo>
                    <a:pt x="8095" y="6305"/>
                  </a:lnTo>
                  <a:lnTo>
                    <a:pt x="8176" y="6305"/>
                  </a:lnTo>
                  <a:lnTo>
                    <a:pt x="8186" y="6295"/>
                  </a:lnTo>
                  <a:lnTo>
                    <a:pt x="8186" y="6295"/>
                  </a:lnTo>
                  <a:lnTo>
                    <a:pt x="8461" y="6265"/>
                  </a:lnTo>
                  <a:lnTo>
                    <a:pt x="8827" y="6183"/>
                  </a:lnTo>
                  <a:lnTo>
                    <a:pt x="9234" y="6061"/>
                  </a:lnTo>
                  <a:lnTo>
                    <a:pt x="9559" y="5939"/>
                  </a:lnTo>
                  <a:lnTo>
                    <a:pt x="9885" y="5736"/>
                  </a:lnTo>
                  <a:lnTo>
                    <a:pt x="10007" y="5614"/>
                  </a:lnTo>
                  <a:lnTo>
                    <a:pt x="10129" y="5451"/>
                  </a:lnTo>
                  <a:lnTo>
                    <a:pt x="10251" y="5288"/>
                  </a:lnTo>
                  <a:lnTo>
                    <a:pt x="10291" y="5126"/>
                  </a:lnTo>
                  <a:lnTo>
                    <a:pt x="10373" y="4922"/>
                  </a:lnTo>
                  <a:lnTo>
                    <a:pt x="10373" y="4719"/>
                  </a:lnTo>
                  <a:lnTo>
                    <a:pt x="10373" y="4516"/>
                  </a:lnTo>
                  <a:lnTo>
                    <a:pt x="10291" y="4353"/>
                  </a:lnTo>
                  <a:lnTo>
                    <a:pt x="10251" y="4149"/>
                  </a:lnTo>
                  <a:lnTo>
                    <a:pt x="10129" y="3987"/>
                  </a:lnTo>
                  <a:lnTo>
                    <a:pt x="10007" y="3824"/>
                  </a:lnTo>
                  <a:lnTo>
                    <a:pt x="9844" y="3661"/>
                  </a:lnTo>
                  <a:lnTo>
                    <a:pt x="9681" y="3539"/>
                  </a:lnTo>
                  <a:lnTo>
                    <a:pt x="9519" y="3458"/>
                  </a:lnTo>
                  <a:lnTo>
                    <a:pt x="9315" y="3377"/>
                  </a:lnTo>
                  <a:lnTo>
                    <a:pt x="9071" y="3336"/>
                  </a:lnTo>
                  <a:lnTo>
                    <a:pt x="8868" y="3295"/>
                  </a:lnTo>
                  <a:lnTo>
                    <a:pt x="8624" y="3336"/>
                  </a:lnTo>
                  <a:lnTo>
                    <a:pt x="8380" y="3377"/>
                  </a:lnTo>
                  <a:lnTo>
                    <a:pt x="8176" y="3417"/>
                  </a:lnTo>
                  <a:lnTo>
                    <a:pt x="8176" y="3377"/>
                  </a:lnTo>
                  <a:lnTo>
                    <a:pt x="8176" y="3173"/>
                  </a:lnTo>
                  <a:lnTo>
                    <a:pt x="8176" y="3011"/>
                  </a:lnTo>
                  <a:lnTo>
                    <a:pt x="8095" y="2848"/>
                  </a:lnTo>
                  <a:lnTo>
                    <a:pt x="8014" y="2685"/>
                  </a:lnTo>
                  <a:lnTo>
                    <a:pt x="7891" y="2522"/>
                  </a:lnTo>
                  <a:lnTo>
                    <a:pt x="7769" y="2400"/>
                  </a:lnTo>
                  <a:lnTo>
                    <a:pt x="7647" y="2278"/>
                  </a:lnTo>
                  <a:lnTo>
                    <a:pt x="7485" y="2238"/>
                  </a:lnTo>
                  <a:lnTo>
                    <a:pt x="7281" y="2156"/>
                  </a:lnTo>
                  <a:lnTo>
                    <a:pt x="6940" y="2156"/>
                  </a:lnTo>
                  <a:lnTo>
                    <a:pt x="6956" y="2075"/>
                  </a:lnTo>
                  <a:lnTo>
                    <a:pt x="6956" y="1831"/>
                  </a:lnTo>
                  <a:lnTo>
                    <a:pt x="6956" y="1587"/>
                  </a:lnTo>
                  <a:lnTo>
                    <a:pt x="6915" y="1384"/>
                  </a:lnTo>
                  <a:lnTo>
                    <a:pt x="6834" y="1139"/>
                  </a:lnTo>
                  <a:lnTo>
                    <a:pt x="6712" y="936"/>
                  </a:lnTo>
                  <a:lnTo>
                    <a:pt x="6590" y="733"/>
                  </a:lnTo>
                  <a:lnTo>
                    <a:pt x="6427" y="529"/>
                  </a:lnTo>
                  <a:lnTo>
                    <a:pt x="6224" y="367"/>
                  </a:lnTo>
                  <a:lnTo>
                    <a:pt x="6061" y="245"/>
                  </a:lnTo>
                  <a:lnTo>
                    <a:pt x="5817" y="163"/>
                  </a:lnTo>
                  <a:lnTo>
                    <a:pt x="5614" y="82"/>
                  </a:lnTo>
                  <a:lnTo>
                    <a:pt x="5370" y="41"/>
                  </a:lnTo>
                  <a:lnTo>
                    <a:pt x="512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565" name="Google Shape;565;p17"/>
          <p:cNvGrpSpPr/>
          <p:nvPr/>
        </p:nvGrpSpPr>
        <p:grpSpPr>
          <a:xfrm flipH="1">
            <a:off x="4059714" y="4365267"/>
            <a:ext cx="474644" cy="299712"/>
            <a:chOff x="7729218" y="1694205"/>
            <a:chExt cx="474643" cy="299712"/>
          </a:xfrm>
        </p:grpSpPr>
        <p:sp>
          <p:nvSpPr>
            <p:cNvPr id="566" name="Google Shape;566;p17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67" name="Google Shape;567;p17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568" name="Google Shape;568;p17"/>
          <p:cNvSpPr/>
          <p:nvPr/>
        </p:nvSpPr>
        <p:spPr>
          <a:xfrm flipH="1">
            <a:off x="677158" y="267854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569" name="Google Shape;569;p17"/>
          <p:cNvSpPr/>
          <p:nvPr/>
        </p:nvSpPr>
        <p:spPr>
          <a:xfrm flipH="1">
            <a:off x="-223276" y="3473488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570" name="Google Shape;570;p17"/>
          <p:cNvGrpSpPr/>
          <p:nvPr/>
        </p:nvGrpSpPr>
        <p:grpSpPr>
          <a:xfrm rot="5400000" flipH="1">
            <a:off x="3231675" y="-1110168"/>
            <a:ext cx="1915490" cy="2459787"/>
            <a:chOff x="2659350" y="1746500"/>
            <a:chExt cx="379350" cy="487125"/>
          </a:xfrm>
        </p:grpSpPr>
        <p:sp>
          <p:nvSpPr>
            <p:cNvPr id="571" name="Google Shape;571;p17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72" name="Google Shape;572;p17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73" name="Google Shape;573;p17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574" name="Google Shape;574;p17"/>
          <p:cNvSpPr/>
          <p:nvPr/>
        </p:nvSpPr>
        <p:spPr>
          <a:xfrm flipH="1">
            <a:off x="8423998" y="317788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575" name="Google Shape;575;p17"/>
          <p:cNvSpPr/>
          <p:nvPr/>
        </p:nvSpPr>
        <p:spPr>
          <a:xfrm flipH="1">
            <a:off x="5694083" y="4660086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576" name="Google Shape;576;p17"/>
          <p:cNvGrpSpPr/>
          <p:nvPr/>
        </p:nvGrpSpPr>
        <p:grpSpPr>
          <a:xfrm flipH="1">
            <a:off x="-1756431" y="3624411"/>
            <a:ext cx="2408503" cy="2408503"/>
            <a:chOff x="7349044" y="3624409"/>
            <a:chExt cx="2408503" cy="2408503"/>
          </a:xfrm>
        </p:grpSpPr>
        <p:sp>
          <p:nvSpPr>
            <p:cNvPr id="577" name="Google Shape;577;p17"/>
            <p:cNvSpPr/>
            <p:nvPr/>
          </p:nvSpPr>
          <p:spPr>
            <a:xfrm rot="8100000" flipH="1">
              <a:off x="7661995" y="4016892"/>
              <a:ext cx="1782600" cy="1623537"/>
            </a:xfrm>
            <a:custGeom>
              <a:avLst/>
              <a:gdLst/>
              <a:ahLst/>
              <a:cxnLst/>
              <a:rect l="l" t="t" r="r" b="b"/>
              <a:pathLst>
                <a:path w="19160" h="17451" extrusionOk="0">
                  <a:moveTo>
                    <a:pt x="9682" y="0"/>
                  </a:moveTo>
                  <a:lnTo>
                    <a:pt x="9600" y="41"/>
                  </a:lnTo>
                  <a:lnTo>
                    <a:pt x="9560" y="82"/>
                  </a:lnTo>
                  <a:lnTo>
                    <a:pt x="7892" y="1668"/>
                  </a:lnTo>
                  <a:lnTo>
                    <a:pt x="6306" y="3295"/>
                  </a:lnTo>
                  <a:lnTo>
                    <a:pt x="5533" y="4109"/>
                  </a:lnTo>
                  <a:lnTo>
                    <a:pt x="4760" y="4963"/>
                  </a:lnTo>
                  <a:lnTo>
                    <a:pt x="4028" y="5858"/>
                  </a:lnTo>
                  <a:lnTo>
                    <a:pt x="3336" y="6753"/>
                  </a:lnTo>
                  <a:lnTo>
                    <a:pt x="2686" y="7688"/>
                  </a:lnTo>
                  <a:lnTo>
                    <a:pt x="2075" y="8624"/>
                  </a:lnTo>
                  <a:lnTo>
                    <a:pt x="1506" y="9600"/>
                  </a:lnTo>
                  <a:lnTo>
                    <a:pt x="1018" y="10617"/>
                  </a:lnTo>
                  <a:lnTo>
                    <a:pt x="611" y="11552"/>
                  </a:lnTo>
                  <a:lnTo>
                    <a:pt x="448" y="12000"/>
                  </a:lnTo>
                  <a:lnTo>
                    <a:pt x="286" y="12488"/>
                  </a:lnTo>
                  <a:lnTo>
                    <a:pt x="164" y="12976"/>
                  </a:lnTo>
                  <a:lnTo>
                    <a:pt x="42" y="13464"/>
                  </a:lnTo>
                  <a:lnTo>
                    <a:pt x="1" y="13993"/>
                  </a:lnTo>
                  <a:lnTo>
                    <a:pt x="1" y="14481"/>
                  </a:lnTo>
                  <a:lnTo>
                    <a:pt x="42" y="14969"/>
                  </a:lnTo>
                  <a:lnTo>
                    <a:pt x="123" y="15417"/>
                  </a:lnTo>
                  <a:lnTo>
                    <a:pt x="286" y="15823"/>
                  </a:lnTo>
                  <a:lnTo>
                    <a:pt x="489" y="16230"/>
                  </a:lnTo>
                  <a:lnTo>
                    <a:pt x="733" y="16556"/>
                  </a:lnTo>
                  <a:lnTo>
                    <a:pt x="1059" y="16881"/>
                  </a:lnTo>
                  <a:lnTo>
                    <a:pt x="1465" y="17125"/>
                  </a:lnTo>
                  <a:lnTo>
                    <a:pt x="1913" y="17288"/>
                  </a:lnTo>
                  <a:lnTo>
                    <a:pt x="2441" y="17410"/>
                  </a:lnTo>
                  <a:lnTo>
                    <a:pt x="2930" y="17450"/>
                  </a:lnTo>
                  <a:lnTo>
                    <a:pt x="3458" y="17369"/>
                  </a:lnTo>
                  <a:lnTo>
                    <a:pt x="3987" y="17288"/>
                  </a:lnTo>
                  <a:lnTo>
                    <a:pt x="4516" y="17125"/>
                  </a:lnTo>
                  <a:lnTo>
                    <a:pt x="5004" y="16922"/>
                  </a:lnTo>
                  <a:lnTo>
                    <a:pt x="5492" y="16678"/>
                  </a:lnTo>
                  <a:lnTo>
                    <a:pt x="5940" y="16434"/>
                  </a:lnTo>
                  <a:lnTo>
                    <a:pt x="7038" y="15783"/>
                  </a:lnTo>
                  <a:lnTo>
                    <a:pt x="7567" y="15498"/>
                  </a:lnTo>
                  <a:lnTo>
                    <a:pt x="8136" y="15213"/>
                  </a:lnTo>
                  <a:lnTo>
                    <a:pt x="8665" y="15051"/>
                  </a:lnTo>
                  <a:lnTo>
                    <a:pt x="9194" y="14888"/>
                  </a:lnTo>
                  <a:lnTo>
                    <a:pt x="10251" y="14644"/>
                  </a:lnTo>
                  <a:lnTo>
                    <a:pt x="11350" y="14481"/>
                  </a:lnTo>
                  <a:lnTo>
                    <a:pt x="12448" y="14278"/>
                  </a:lnTo>
                  <a:lnTo>
                    <a:pt x="13017" y="14156"/>
                  </a:lnTo>
                  <a:lnTo>
                    <a:pt x="13546" y="13993"/>
                  </a:lnTo>
                  <a:lnTo>
                    <a:pt x="14075" y="13830"/>
                  </a:lnTo>
                  <a:lnTo>
                    <a:pt x="14563" y="13627"/>
                  </a:lnTo>
                  <a:lnTo>
                    <a:pt x="15092" y="13342"/>
                  </a:lnTo>
                  <a:lnTo>
                    <a:pt x="15580" y="13017"/>
                  </a:lnTo>
                  <a:lnTo>
                    <a:pt x="16027" y="12651"/>
                  </a:lnTo>
                  <a:lnTo>
                    <a:pt x="16434" y="12244"/>
                  </a:lnTo>
                  <a:lnTo>
                    <a:pt x="16800" y="11837"/>
                  </a:lnTo>
                  <a:lnTo>
                    <a:pt x="17126" y="11390"/>
                  </a:lnTo>
                  <a:lnTo>
                    <a:pt x="17410" y="10902"/>
                  </a:lnTo>
                  <a:lnTo>
                    <a:pt x="17695" y="10413"/>
                  </a:lnTo>
                  <a:lnTo>
                    <a:pt x="17939" y="9885"/>
                  </a:lnTo>
                  <a:lnTo>
                    <a:pt x="18142" y="9356"/>
                  </a:lnTo>
                  <a:lnTo>
                    <a:pt x="18305" y="8786"/>
                  </a:lnTo>
                  <a:lnTo>
                    <a:pt x="18509" y="8258"/>
                  </a:lnTo>
                  <a:lnTo>
                    <a:pt x="18753" y="7119"/>
                  </a:lnTo>
                  <a:lnTo>
                    <a:pt x="18956" y="6020"/>
                  </a:lnTo>
                  <a:lnTo>
                    <a:pt x="19159" y="4759"/>
                  </a:lnTo>
                  <a:lnTo>
                    <a:pt x="19159" y="4678"/>
                  </a:lnTo>
                  <a:lnTo>
                    <a:pt x="19119" y="4637"/>
                  </a:lnTo>
                  <a:lnTo>
                    <a:pt x="18997" y="4556"/>
                  </a:lnTo>
                  <a:lnTo>
                    <a:pt x="18875" y="4556"/>
                  </a:lnTo>
                  <a:lnTo>
                    <a:pt x="18834" y="4597"/>
                  </a:lnTo>
                  <a:lnTo>
                    <a:pt x="18793" y="4678"/>
                  </a:lnTo>
                  <a:lnTo>
                    <a:pt x="18631" y="5776"/>
                  </a:lnTo>
                  <a:lnTo>
                    <a:pt x="18427" y="6915"/>
                  </a:lnTo>
                  <a:lnTo>
                    <a:pt x="18183" y="8014"/>
                  </a:lnTo>
                  <a:lnTo>
                    <a:pt x="18020" y="8583"/>
                  </a:lnTo>
                  <a:lnTo>
                    <a:pt x="17858" y="9112"/>
                  </a:lnTo>
                  <a:lnTo>
                    <a:pt x="17654" y="9641"/>
                  </a:lnTo>
                  <a:lnTo>
                    <a:pt x="17410" y="10129"/>
                  </a:lnTo>
                  <a:lnTo>
                    <a:pt x="17166" y="10658"/>
                  </a:lnTo>
                  <a:lnTo>
                    <a:pt x="16882" y="11105"/>
                  </a:lnTo>
                  <a:lnTo>
                    <a:pt x="16556" y="11552"/>
                  </a:lnTo>
                  <a:lnTo>
                    <a:pt x="16190" y="12000"/>
                  </a:lnTo>
                  <a:lnTo>
                    <a:pt x="15743" y="12407"/>
                  </a:lnTo>
                  <a:lnTo>
                    <a:pt x="15295" y="12732"/>
                  </a:lnTo>
                  <a:lnTo>
                    <a:pt x="14848" y="13057"/>
                  </a:lnTo>
                  <a:lnTo>
                    <a:pt x="14400" y="13301"/>
                  </a:lnTo>
                  <a:lnTo>
                    <a:pt x="13912" y="13505"/>
                  </a:lnTo>
                  <a:lnTo>
                    <a:pt x="13383" y="13668"/>
                  </a:lnTo>
                  <a:lnTo>
                    <a:pt x="12895" y="13790"/>
                  </a:lnTo>
                  <a:lnTo>
                    <a:pt x="12366" y="13912"/>
                  </a:lnTo>
                  <a:lnTo>
                    <a:pt x="11309" y="14115"/>
                  </a:lnTo>
                  <a:lnTo>
                    <a:pt x="10251" y="14278"/>
                  </a:lnTo>
                  <a:lnTo>
                    <a:pt x="9194" y="14522"/>
                  </a:lnTo>
                  <a:lnTo>
                    <a:pt x="8665" y="14644"/>
                  </a:lnTo>
                  <a:lnTo>
                    <a:pt x="8177" y="14847"/>
                  </a:lnTo>
                  <a:lnTo>
                    <a:pt x="7689" y="15051"/>
                  </a:lnTo>
                  <a:lnTo>
                    <a:pt x="7201" y="15254"/>
                  </a:lnTo>
                  <a:lnTo>
                    <a:pt x="6224" y="15823"/>
                  </a:lnTo>
                  <a:lnTo>
                    <a:pt x="5248" y="16393"/>
                  </a:lnTo>
                  <a:lnTo>
                    <a:pt x="4760" y="16637"/>
                  </a:lnTo>
                  <a:lnTo>
                    <a:pt x="4231" y="16840"/>
                  </a:lnTo>
                  <a:lnTo>
                    <a:pt x="3702" y="16962"/>
                  </a:lnTo>
                  <a:lnTo>
                    <a:pt x="3133" y="17044"/>
                  </a:lnTo>
                  <a:lnTo>
                    <a:pt x="2645" y="17044"/>
                  </a:lnTo>
                  <a:lnTo>
                    <a:pt x="2157" y="16962"/>
                  </a:lnTo>
                  <a:lnTo>
                    <a:pt x="1913" y="16922"/>
                  </a:lnTo>
                  <a:lnTo>
                    <a:pt x="1709" y="16800"/>
                  </a:lnTo>
                  <a:lnTo>
                    <a:pt x="1465" y="16718"/>
                  </a:lnTo>
                  <a:lnTo>
                    <a:pt x="1262" y="16556"/>
                  </a:lnTo>
                  <a:lnTo>
                    <a:pt x="977" y="16271"/>
                  </a:lnTo>
                  <a:lnTo>
                    <a:pt x="692" y="15905"/>
                  </a:lnTo>
                  <a:lnTo>
                    <a:pt x="530" y="15498"/>
                  </a:lnTo>
                  <a:lnTo>
                    <a:pt x="408" y="15051"/>
                  </a:lnTo>
                  <a:lnTo>
                    <a:pt x="367" y="14603"/>
                  </a:lnTo>
                  <a:lnTo>
                    <a:pt x="367" y="14115"/>
                  </a:lnTo>
                  <a:lnTo>
                    <a:pt x="408" y="13668"/>
                  </a:lnTo>
                  <a:lnTo>
                    <a:pt x="489" y="13179"/>
                  </a:lnTo>
                  <a:lnTo>
                    <a:pt x="611" y="12732"/>
                  </a:lnTo>
                  <a:lnTo>
                    <a:pt x="733" y="12285"/>
                  </a:lnTo>
                  <a:lnTo>
                    <a:pt x="1059" y="11390"/>
                  </a:lnTo>
                  <a:lnTo>
                    <a:pt x="1506" y="10413"/>
                  </a:lnTo>
                  <a:lnTo>
                    <a:pt x="2035" y="9437"/>
                  </a:lnTo>
                  <a:lnTo>
                    <a:pt x="2604" y="8502"/>
                  </a:lnTo>
                  <a:lnTo>
                    <a:pt x="3174" y="7607"/>
                  </a:lnTo>
                  <a:lnTo>
                    <a:pt x="3824" y="6712"/>
                  </a:lnTo>
                  <a:lnTo>
                    <a:pt x="4516" y="5858"/>
                  </a:lnTo>
                  <a:lnTo>
                    <a:pt x="5207" y="5004"/>
                  </a:lnTo>
                  <a:lnTo>
                    <a:pt x="5940" y="4190"/>
                  </a:lnTo>
                  <a:lnTo>
                    <a:pt x="7485" y="2604"/>
                  </a:lnTo>
                  <a:lnTo>
                    <a:pt x="9031" y="1099"/>
                  </a:lnTo>
                  <a:lnTo>
                    <a:pt x="9804" y="326"/>
                  </a:lnTo>
                  <a:lnTo>
                    <a:pt x="9845" y="244"/>
                  </a:lnTo>
                  <a:lnTo>
                    <a:pt x="9845" y="204"/>
                  </a:lnTo>
                  <a:lnTo>
                    <a:pt x="9845" y="122"/>
                  </a:lnTo>
                  <a:lnTo>
                    <a:pt x="9804" y="82"/>
                  </a:lnTo>
                  <a:lnTo>
                    <a:pt x="9763" y="41"/>
                  </a:lnTo>
                  <a:lnTo>
                    <a:pt x="9682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78" name="Google Shape;578;p17"/>
            <p:cNvSpPr/>
            <p:nvPr/>
          </p:nvSpPr>
          <p:spPr>
            <a:xfrm rot="8100000" flipH="1">
              <a:off x="7872293" y="4243499"/>
              <a:ext cx="1634949" cy="1309454"/>
            </a:xfrm>
            <a:custGeom>
              <a:avLst/>
              <a:gdLst/>
              <a:ahLst/>
              <a:cxnLst/>
              <a:rect l="l" t="t" r="r" b="b"/>
              <a:pathLst>
                <a:path w="17573" h="14075" extrusionOk="0">
                  <a:moveTo>
                    <a:pt x="14481" y="0"/>
                  </a:moveTo>
                  <a:lnTo>
                    <a:pt x="14400" y="41"/>
                  </a:lnTo>
                  <a:lnTo>
                    <a:pt x="12447" y="1099"/>
                  </a:lnTo>
                  <a:lnTo>
                    <a:pt x="10576" y="2238"/>
                  </a:lnTo>
                  <a:lnTo>
                    <a:pt x="8705" y="3458"/>
                  </a:lnTo>
                  <a:lnTo>
                    <a:pt x="6916" y="4760"/>
                  </a:lnTo>
                  <a:lnTo>
                    <a:pt x="5207" y="6142"/>
                  </a:lnTo>
                  <a:lnTo>
                    <a:pt x="3539" y="7566"/>
                  </a:lnTo>
                  <a:lnTo>
                    <a:pt x="1872" y="9112"/>
                  </a:lnTo>
                  <a:lnTo>
                    <a:pt x="1139" y="9844"/>
                  </a:lnTo>
                  <a:lnTo>
                    <a:pt x="814" y="10251"/>
                  </a:lnTo>
                  <a:lnTo>
                    <a:pt x="489" y="10658"/>
                  </a:lnTo>
                  <a:lnTo>
                    <a:pt x="285" y="11024"/>
                  </a:lnTo>
                  <a:lnTo>
                    <a:pt x="123" y="11471"/>
                  </a:lnTo>
                  <a:lnTo>
                    <a:pt x="41" y="11919"/>
                  </a:lnTo>
                  <a:lnTo>
                    <a:pt x="1" y="12325"/>
                  </a:lnTo>
                  <a:lnTo>
                    <a:pt x="82" y="12773"/>
                  </a:lnTo>
                  <a:lnTo>
                    <a:pt x="123" y="12976"/>
                  </a:lnTo>
                  <a:lnTo>
                    <a:pt x="204" y="13179"/>
                  </a:lnTo>
                  <a:lnTo>
                    <a:pt x="326" y="13342"/>
                  </a:lnTo>
                  <a:lnTo>
                    <a:pt x="448" y="13505"/>
                  </a:lnTo>
                  <a:lnTo>
                    <a:pt x="611" y="13668"/>
                  </a:lnTo>
                  <a:lnTo>
                    <a:pt x="814" y="13830"/>
                  </a:lnTo>
                  <a:lnTo>
                    <a:pt x="1017" y="13912"/>
                  </a:lnTo>
                  <a:lnTo>
                    <a:pt x="1262" y="13993"/>
                  </a:lnTo>
                  <a:lnTo>
                    <a:pt x="1465" y="14034"/>
                  </a:lnTo>
                  <a:lnTo>
                    <a:pt x="1709" y="14074"/>
                  </a:lnTo>
                  <a:lnTo>
                    <a:pt x="2156" y="14034"/>
                  </a:lnTo>
                  <a:lnTo>
                    <a:pt x="2645" y="13952"/>
                  </a:lnTo>
                  <a:lnTo>
                    <a:pt x="3092" y="13790"/>
                  </a:lnTo>
                  <a:lnTo>
                    <a:pt x="3539" y="13627"/>
                  </a:lnTo>
                  <a:lnTo>
                    <a:pt x="4353" y="13220"/>
                  </a:lnTo>
                  <a:lnTo>
                    <a:pt x="6183" y="12407"/>
                  </a:lnTo>
                  <a:lnTo>
                    <a:pt x="7973" y="11512"/>
                  </a:lnTo>
                  <a:lnTo>
                    <a:pt x="9722" y="10576"/>
                  </a:lnTo>
                  <a:lnTo>
                    <a:pt x="10576" y="10088"/>
                  </a:lnTo>
                  <a:lnTo>
                    <a:pt x="11431" y="9559"/>
                  </a:lnTo>
                  <a:lnTo>
                    <a:pt x="12203" y="9031"/>
                  </a:lnTo>
                  <a:lnTo>
                    <a:pt x="12976" y="8461"/>
                  </a:lnTo>
                  <a:lnTo>
                    <a:pt x="13749" y="7851"/>
                  </a:lnTo>
                  <a:lnTo>
                    <a:pt x="14481" y="7241"/>
                  </a:lnTo>
                  <a:lnTo>
                    <a:pt x="15173" y="6549"/>
                  </a:lnTo>
                  <a:lnTo>
                    <a:pt x="15824" y="5858"/>
                  </a:lnTo>
                  <a:lnTo>
                    <a:pt x="16434" y="5126"/>
                  </a:lnTo>
                  <a:lnTo>
                    <a:pt x="17003" y="4353"/>
                  </a:lnTo>
                  <a:lnTo>
                    <a:pt x="17532" y="3539"/>
                  </a:lnTo>
                  <a:lnTo>
                    <a:pt x="17573" y="3458"/>
                  </a:lnTo>
                  <a:lnTo>
                    <a:pt x="17573" y="3417"/>
                  </a:lnTo>
                  <a:lnTo>
                    <a:pt x="17532" y="3336"/>
                  </a:lnTo>
                  <a:lnTo>
                    <a:pt x="17491" y="3295"/>
                  </a:lnTo>
                  <a:lnTo>
                    <a:pt x="17288" y="3295"/>
                  </a:lnTo>
                  <a:lnTo>
                    <a:pt x="17207" y="3377"/>
                  </a:lnTo>
                  <a:lnTo>
                    <a:pt x="16718" y="4149"/>
                  </a:lnTo>
                  <a:lnTo>
                    <a:pt x="16190" y="4882"/>
                  </a:lnTo>
                  <a:lnTo>
                    <a:pt x="15580" y="5573"/>
                  </a:lnTo>
                  <a:lnTo>
                    <a:pt x="14929" y="6265"/>
                  </a:lnTo>
                  <a:lnTo>
                    <a:pt x="14278" y="6915"/>
                  </a:lnTo>
                  <a:lnTo>
                    <a:pt x="13586" y="7525"/>
                  </a:lnTo>
                  <a:lnTo>
                    <a:pt x="12854" y="8095"/>
                  </a:lnTo>
                  <a:lnTo>
                    <a:pt x="12122" y="8624"/>
                  </a:lnTo>
                  <a:lnTo>
                    <a:pt x="11349" y="9153"/>
                  </a:lnTo>
                  <a:lnTo>
                    <a:pt x="10536" y="9641"/>
                  </a:lnTo>
                  <a:lnTo>
                    <a:pt x="9763" y="10129"/>
                  </a:lnTo>
                  <a:lnTo>
                    <a:pt x="8909" y="10617"/>
                  </a:lnTo>
                  <a:lnTo>
                    <a:pt x="7241" y="11471"/>
                  </a:lnTo>
                  <a:lnTo>
                    <a:pt x="5573" y="12285"/>
                  </a:lnTo>
                  <a:lnTo>
                    <a:pt x="3865" y="13057"/>
                  </a:lnTo>
                  <a:lnTo>
                    <a:pt x="2970" y="13464"/>
                  </a:lnTo>
                  <a:lnTo>
                    <a:pt x="2522" y="13586"/>
                  </a:lnTo>
                  <a:lnTo>
                    <a:pt x="2034" y="13668"/>
                  </a:lnTo>
                  <a:lnTo>
                    <a:pt x="1790" y="13708"/>
                  </a:lnTo>
                  <a:lnTo>
                    <a:pt x="1587" y="13668"/>
                  </a:lnTo>
                  <a:lnTo>
                    <a:pt x="1384" y="13627"/>
                  </a:lnTo>
                  <a:lnTo>
                    <a:pt x="1180" y="13546"/>
                  </a:lnTo>
                  <a:lnTo>
                    <a:pt x="977" y="13464"/>
                  </a:lnTo>
                  <a:lnTo>
                    <a:pt x="814" y="13342"/>
                  </a:lnTo>
                  <a:lnTo>
                    <a:pt x="651" y="13179"/>
                  </a:lnTo>
                  <a:lnTo>
                    <a:pt x="529" y="12976"/>
                  </a:lnTo>
                  <a:lnTo>
                    <a:pt x="448" y="12773"/>
                  </a:lnTo>
                  <a:lnTo>
                    <a:pt x="407" y="12529"/>
                  </a:lnTo>
                  <a:lnTo>
                    <a:pt x="367" y="12325"/>
                  </a:lnTo>
                  <a:lnTo>
                    <a:pt x="367" y="12122"/>
                  </a:lnTo>
                  <a:lnTo>
                    <a:pt x="448" y="11674"/>
                  </a:lnTo>
                  <a:lnTo>
                    <a:pt x="570" y="11268"/>
                  </a:lnTo>
                  <a:lnTo>
                    <a:pt x="855" y="10820"/>
                  </a:lnTo>
                  <a:lnTo>
                    <a:pt x="1139" y="10413"/>
                  </a:lnTo>
                  <a:lnTo>
                    <a:pt x="1506" y="10007"/>
                  </a:lnTo>
                  <a:lnTo>
                    <a:pt x="1872" y="9641"/>
                  </a:lnTo>
                  <a:lnTo>
                    <a:pt x="3377" y="8217"/>
                  </a:lnTo>
                  <a:lnTo>
                    <a:pt x="4963" y="6834"/>
                  </a:lnTo>
                  <a:lnTo>
                    <a:pt x="6590" y="5492"/>
                  </a:lnTo>
                  <a:lnTo>
                    <a:pt x="8298" y="4231"/>
                  </a:lnTo>
                  <a:lnTo>
                    <a:pt x="10048" y="3010"/>
                  </a:lnTo>
                  <a:lnTo>
                    <a:pt x="11837" y="1912"/>
                  </a:lnTo>
                  <a:lnTo>
                    <a:pt x="13668" y="855"/>
                  </a:lnTo>
                  <a:lnTo>
                    <a:pt x="14603" y="366"/>
                  </a:lnTo>
                  <a:lnTo>
                    <a:pt x="14644" y="285"/>
                  </a:lnTo>
                  <a:lnTo>
                    <a:pt x="14685" y="244"/>
                  </a:lnTo>
                  <a:lnTo>
                    <a:pt x="14685" y="163"/>
                  </a:lnTo>
                  <a:lnTo>
                    <a:pt x="14644" y="122"/>
                  </a:lnTo>
                  <a:lnTo>
                    <a:pt x="14603" y="41"/>
                  </a:lnTo>
                  <a:lnTo>
                    <a:pt x="1456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79" name="Google Shape;579;p17"/>
            <p:cNvSpPr/>
            <p:nvPr/>
          </p:nvSpPr>
          <p:spPr>
            <a:xfrm rot="8100000" flipH="1">
              <a:off x="8893413" y="4510443"/>
              <a:ext cx="673778" cy="582858"/>
            </a:xfrm>
            <a:custGeom>
              <a:avLst/>
              <a:gdLst/>
              <a:ahLst/>
              <a:cxnLst/>
              <a:rect l="l" t="t" r="r" b="b"/>
              <a:pathLst>
                <a:path w="7242" h="6265" extrusionOk="0">
                  <a:moveTo>
                    <a:pt x="6224" y="0"/>
                  </a:moveTo>
                  <a:lnTo>
                    <a:pt x="6143" y="41"/>
                  </a:lnTo>
                  <a:lnTo>
                    <a:pt x="3092" y="2319"/>
                  </a:lnTo>
                  <a:lnTo>
                    <a:pt x="1547" y="3498"/>
                  </a:lnTo>
                  <a:lnTo>
                    <a:pt x="896" y="3986"/>
                  </a:lnTo>
                  <a:lnTo>
                    <a:pt x="570" y="4271"/>
                  </a:lnTo>
                  <a:lnTo>
                    <a:pt x="326" y="4556"/>
                  </a:lnTo>
                  <a:lnTo>
                    <a:pt x="164" y="4800"/>
                  </a:lnTo>
                  <a:lnTo>
                    <a:pt x="42" y="5085"/>
                  </a:lnTo>
                  <a:lnTo>
                    <a:pt x="1" y="5410"/>
                  </a:lnTo>
                  <a:lnTo>
                    <a:pt x="82" y="5695"/>
                  </a:lnTo>
                  <a:lnTo>
                    <a:pt x="204" y="5980"/>
                  </a:lnTo>
                  <a:lnTo>
                    <a:pt x="326" y="6061"/>
                  </a:lnTo>
                  <a:lnTo>
                    <a:pt x="448" y="6142"/>
                  </a:lnTo>
                  <a:lnTo>
                    <a:pt x="570" y="6224"/>
                  </a:lnTo>
                  <a:lnTo>
                    <a:pt x="692" y="6264"/>
                  </a:lnTo>
                  <a:lnTo>
                    <a:pt x="977" y="6264"/>
                  </a:lnTo>
                  <a:lnTo>
                    <a:pt x="1181" y="6183"/>
                  </a:lnTo>
                  <a:lnTo>
                    <a:pt x="1343" y="6102"/>
                  </a:lnTo>
                  <a:lnTo>
                    <a:pt x="1709" y="5898"/>
                  </a:lnTo>
                  <a:lnTo>
                    <a:pt x="2482" y="5329"/>
                  </a:lnTo>
                  <a:lnTo>
                    <a:pt x="3987" y="4271"/>
                  </a:lnTo>
                  <a:lnTo>
                    <a:pt x="5614" y="2970"/>
                  </a:lnTo>
                  <a:lnTo>
                    <a:pt x="7160" y="1668"/>
                  </a:lnTo>
                  <a:lnTo>
                    <a:pt x="7241" y="1587"/>
                  </a:lnTo>
                  <a:lnTo>
                    <a:pt x="7241" y="1546"/>
                  </a:lnTo>
                  <a:lnTo>
                    <a:pt x="7201" y="1465"/>
                  </a:lnTo>
                  <a:lnTo>
                    <a:pt x="7160" y="1424"/>
                  </a:lnTo>
                  <a:lnTo>
                    <a:pt x="7038" y="1343"/>
                  </a:lnTo>
                  <a:lnTo>
                    <a:pt x="6997" y="1343"/>
                  </a:lnTo>
                  <a:lnTo>
                    <a:pt x="6916" y="1383"/>
                  </a:lnTo>
                  <a:lnTo>
                    <a:pt x="5655" y="2441"/>
                  </a:lnTo>
                  <a:lnTo>
                    <a:pt x="4394" y="3458"/>
                  </a:lnTo>
                  <a:lnTo>
                    <a:pt x="3092" y="4434"/>
                  </a:lnTo>
                  <a:lnTo>
                    <a:pt x="1750" y="5410"/>
                  </a:lnTo>
                  <a:lnTo>
                    <a:pt x="1465" y="5613"/>
                  </a:lnTo>
                  <a:lnTo>
                    <a:pt x="1140" y="5817"/>
                  </a:lnTo>
                  <a:lnTo>
                    <a:pt x="936" y="5858"/>
                  </a:lnTo>
                  <a:lnTo>
                    <a:pt x="774" y="5898"/>
                  </a:lnTo>
                  <a:lnTo>
                    <a:pt x="611" y="5858"/>
                  </a:lnTo>
                  <a:lnTo>
                    <a:pt x="489" y="5695"/>
                  </a:lnTo>
                  <a:lnTo>
                    <a:pt x="408" y="5573"/>
                  </a:lnTo>
                  <a:lnTo>
                    <a:pt x="367" y="5451"/>
                  </a:lnTo>
                  <a:lnTo>
                    <a:pt x="367" y="5288"/>
                  </a:lnTo>
                  <a:lnTo>
                    <a:pt x="408" y="5166"/>
                  </a:lnTo>
                  <a:lnTo>
                    <a:pt x="530" y="4881"/>
                  </a:lnTo>
                  <a:lnTo>
                    <a:pt x="733" y="4637"/>
                  </a:lnTo>
                  <a:lnTo>
                    <a:pt x="1018" y="4393"/>
                  </a:lnTo>
                  <a:lnTo>
                    <a:pt x="1303" y="4149"/>
                  </a:lnTo>
                  <a:lnTo>
                    <a:pt x="1913" y="3661"/>
                  </a:lnTo>
                  <a:lnTo>
                    <a:pt x="3255" y="2644"/>
                  </a:lnTo>
                  <a:lnTo>
                    <a:pt x="6346" y="366"/>
                  </a:lnTo>
                  <a:lnTo>
                    <a:pt x="6387" y="326"/>
                  </a:lnTo>
                  <a:lnTo>
                    <a:pt x="6428" y="244"/>
                  </a:lnTo>
                  <a:lnTo>
                    <a:pt x="6387" y="122"/>
                  </a:lnTo>
                  <a:lnTo>
                    <a:pt x="6346" y="41"/>
                  </a:lnTo>
                  <a:lnTo>
                    <a:pt x="6265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0" name="Google Shape;580;p17"/>
            <p:cNvSpPr/>
            <p:nvPr/>
          </p:nvSpPr>
          <p:spPr>
            <a:xfrm rot="8100000" flipH="1">
              <a:off x="7985425" y="4705653"/>
              <a:ext cx="688850" cy="510943"/>
            </a:xfrm>
            <a:custGeom>
              <a:avLst/>
              <a:gdLst/>
              <a:ahLst/>
              <a:cxnLst/>
              <a:rect l="l" t="t" r="r" b="b"/>
              <a:pathLst>
                <a:path w="7404" h="5492" extrusionOk="0">
                  <a:moveTo>
                    <a:pt x="6712" y="366"/>
                  </a:moveTo>
                  <a:lnTo>
                    <a:pt x="6875" y="407"/>
                  </a:lnTo>
                  <a:lnTo>
                    <a:pt x="6956" y="488"/>
                  </a:lnTo>
                  <a:lnTo>
                    <a:pt x="6997" y="610"/>
                  </a:lnTo>
                  <a:lnTo>
                    <a:pt x="6997" y="773"/>
                  </a:lnTo>
                  <a:lnTo>
                    <a:pt x="6956" y="895"/>
                  </a:lnTo>
                  <a:lnTo>
                    <a:pt x="6875" y="1058"/>
                  </a:lnTo>
                  <a:lnTo>
                    <a:pt x="6712" y="1302"/>
                  </a:lnTo>
                  <a:lnTo>
                    <a:pt x="6509" y="1505"/>
                  </a:lnTo>
                  <a:lnTo>
                    <a:pt x="6305" y="1668"/>
                  </a:lnTo>
                  <a:lnTo>
                    <a:pt x="5817" y="1953"/>
                  </a:lnTo>
                  <a:lnTo>
                    <a:pt x="4760" y="2685"/>
                  </a:lnTo>
                  <a:lnTo>
                    <a:pt x="3458" y="3580"/>
                  </a:lnTo>
                  <a:lnTo>
                    <a:pt x="2116" y="4475"/>
                  </a:lnTo>
                  <a:lnTo>
                    <a:pt x="1546" y="4800"/>
                  </a:lnTo>
                  <a:lnTo>
                    <a:pt x="1262" y="4963"/>
                  </a:lnTo>
                  <a:lnTo>
                    <a:pt x="936" y="5044"/>
                  </a:lnTo>
                  <a:lnTo>
                    <a:pt x="733" y="5125"/>
                  </a:lnTo>
                  <a:lnTo>
                    <a:pt x="489" y="5125"/>
                  </a:lnTo>
                  <a:lnTo>
                    <a:pt x="407" y="5085"/>
                  </a:lnTo>
                  <a:lnTo>
                    <a:pt x="367" y="5003"/>
                  </a:lnTo>
                  <a:lnTo>
                    <a:pt x="367" y="4881"/>
                  </a:lnTo>
                  <a:lnTo>
                    <a:pt x="407" y="4759"/>
                  </a:lnTo>
                  <a:lnTo>
                    <a:pt x="489" y="4637"/>
                  </a:lnTo>
                  <a:lnTo>
                    <a:pt x="733" y="4434"/>
                  </a:lnTo>
                  <a:lnTo>
                    <a:pt x="1140" y="4027"/>
                  </a:lnTo>
                  <a:lnTo>
                    <a:pt x="1994" y="3254"/>
                  </a:lnTo>
                  <a:lnTo>
                    <a:pt x="2889" y="2482"/>
                  </a:lnTo>
                  <a:lnTo>
                    <a:pt x="3824" y="1790"/>
                  </a:lnTo>
                  <a:lnTo>
                    <a:pt x="4719" y="1180"/>
                  </a:lnTo>
                  <a:lnTo>
                    <a:pt x="5167" y="854"/>
                  </a:lnTo>
                  <a:lnTo>
                    <a:pt x="5655" y="610"/>
                  </a:lnTo>
                  <a:lnTo>
                    <a:pt x="5899" y="488"/>
                  </a:lnTo>
                  <a:lnTo>
                    <a:pt x="6183" y="407"/>
                  </a:lnTo>
                  <a:lnTo>
                    <a:pt x="6427" y="366"/>
                  </a:lnTo>
                  <a:close/>
                  <a:moveTo>
                    <a:pt x="6265" y="0"/>
                  </a:moveTo>
                  <a:lnTo>
                    <a:pt x="5980" y="82"/>
                  </a:lnTo>
                  <a:lnTo>
                    <a:pt x="5533" y="244"/>
                  </a:lnTo>
                  <a:lnTo>
                    <a:pt x="5126" y="488"/>
                  </a:lnTo>
                  <a:lnTo>
                    <a:pt x="4312" y="1017"/>
                  </a:lnTo>
                  <a:lnTo>
                    <a:pt x="3092" y="1871"/>
                  </a:lnTo>
                  <a:lnTo>
                    <a:pt x="1912" y="2807"/>
                  </a:lnTo>
                  <a:lnTo>
                    <a:pt x="814" y="3824"/>
                  </a:lnTo>
                  <a:lnTo>
                    <a:pt x="570" y="4027"/>
                  </a:lnTo>
                  <a:lnTo>
                    <a:pt x="285" y="4312"/>
                  </a:lnTo>
                  <a:lnTo>
                    <a:pt x="82" y="4597"/>
                  </a:lnTo>
                  <a:lnTo>
                    <a:pt x="1" y="4719"/>
                  </a:lnTo>
                  <a:lnTo>
                    <a:pt x="1" y="4881"/>
                  </a:lnTo>
                  <a:lnTo>
                    <a:pt x="1" y="5085"/>
                  </a:lnTo>
                  <a:lnTo>
                    <a:pt x="41" y="5207"/>
                  </a:lnTo>
                  <a:lnTo>
                    <a:pt x="123" y="5329"/>
                  </a:lnTo>
                  <a:lnTo>
                    <a:pt x="204" y="5410"/>
                  </a:lnTo>
                  <a:lnTo>
                    <a:pt x="285" y="5451"/>
                  </a:lnTo>
                  <a:lnTo>
                    <a:pt x="407" y="5492"/>
                  </a:lnTo>
                  <a:lnTo>
                    <a:pt x="692" y="5492"/>
                  </a:lnTo>
                  <a:lnTo>
                    <a:pt x="1018" y="5410"/>
                  </a:lnTo>
                  <a:lnTo>
                    <a:pt x="1302" y="5329"/>
                  </a:lnTo>
                  <a:lnTo>
                    <a:pt x="1790" y="5085"/>
                  </a:lnTo>
                  <a:lnTo>
                    <a:pt x="2523" y="4678"/>
                  </a:lnTo>
                  <a:lnTo>
                    <a:pt x="3214" y="4190"/>
                  </a:lnTo>
                  <a:lnTo>
                    <a:pt x="4597" y="3254"/>
                  </a:lnTo>
                  <a:lnTo>
                    <a:pt x="5858" y="2400"/>
                  </a:lnTo>
                  <a:lnTo>
                    <a:pt x="6387" y="2034"/>
                  </a:lnTo>
                  <a:lnTo>
                    <a:pt x="6672" y="1831"/>
                  </a:lnTo>
                  <a:lnTo>
                    <a:pt x="6916" y="1627"/>
                  </a:lnTo>
                  <a:lnTo>
                    <a:pt x="7038" y="1505"/>
                  </a:lnTo>
                  <a:lnTo>
                    <a:pt x="7160" y="1343"/>
                  </a:lnTo>
                  <a:lnTo>
                    <a:pt x="7282" y="1139"/>
                  </a:lnTo>
                  <a:lnTo>
                    <a:pt x="7363" y="936"/>
                  </a:lnTo>
                  <a:lnTo>
                    <a:pt x="7404" y="732"/>
                  </a:lnTo>
                  <a:lnTo>
                    <a:pt x="7404" y="529"/>
                  </a:lnTo>
                  <a:lnTo>
                    <a:pt x="7322" y="366"/>
                  </a:lnTo>
                  <a:lnTo>
                    <a:pt x="7200" y="204"/>
                  </a:lnTo>
                  <a:lnTo>
                    <a:pt x="7078" y="82"/>
                  </a:lnTo>
                  <a:lnTo>
                    <a:pt x="6956" y="41"/>
                  </a:lnTo>
                  <a:lnTo>
                    <a:pt x="679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581" name="Google Shape;581;p17"/>
          <p:cNvGrpSpPr/>
          <p:nvPr/>
        </p:nvGrpSpPr>
        <p:grpSpPr>
          <a:xfrm flipH="1">
            <a:off x="3770283" y="3148752"/>
            <a:ext cx="307124" cy="305294"/>
            <a:chOff x="1026043" y="1162815"/>
            <a:chExt cx="307124" cy="305294"/>
          </a:xfrm>
        </p:grpSpPr>
        <p:sp>
          <p:nvSpPr>
            <p:cNvPr id="582" name="Google Shape;582;p17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3" name="Google Shape;583;p17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4" name="Google Shape;584;p17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5" name="Google Shape;585;p17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6" name="Google Shape;586;p17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7" name="Google Shape;587;p17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8" name="Google Shape;588;p17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89" name="Google Shape;589;p17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590" name="Google Shape;590;p17"/>
          <p:cNvSpPr/>
          <p:nvPr/>
        </p:nvSpPr>
        <p:spPr>
          <a:xfrm flipH="1">
            <a:off x="4535624" y="1074310"/>
            <a:ext cx="303419" cy="305294"/>
          </a:xfrm>
          <a:custGeom>
            <a:avLst/>
            <a:gdLst/>
            <a:ahLst/>
            <a:cxnLst/>
            <a:rect l="l" t="t" r="r" b="b"/>
            <a:pathLst>
              <a:path w="6631" h="6672" extrusionOk="0">
                <a:moveTo>
                  <a:pt x="3742" y="0"/>
                </a:moveTo>
                <a:lnTo>
                  <a:pt x="2766" y="41"/>
                </a:lnTo>
                <a:lnTo>
                  <a:pt x="2685" y="41"/>
                </a:lnTo>
                <a:lnTo>
                  <a:pt x="2603" y="82"/>
                </a:lnTo>
                <a:lnTo>
                  <a:pt x="2563" y="163"/>
                </a:lnTo>
                <a:lnTo>
                  <a:pt x="2563" y="244"/>
                </a:lnTo>
                <a:lnTo>
                  <a:pt x="2603" y="2644"/>
                </a:lnTo>
                <a:lnTo>
                  <a:pt x="203" y="2685"/>
                </a:lnTo>
                <a:lnTo>
                  <a:pt x="122" y="2685"/>
                </a:lnTo>
                <a:lnTo>
                  <a:pt x="41" y="2726"/>
                </a:lnTo>
                <a:lnTo>
                  <a:pt x="0" y="2807"/>
                </a:lnTo>
                <a:lnTo>
                  <a:pt x="0" y="2848"/>
                </a:lnTo>
                <a:lnTo>
                  <a:pt x="0" y="3905"/>
                </a:lnTo>
                <a:lnTo>
                  <a:pt x="41" y="3987"/>
                </a:lnTo>
                <a:lnTo>
                  <a:pt x="81" y="4068"/>
                </a:lnTo>
                <a:lnTo>
                  <a:pt x="325" y="4068"/>
                </a:lnTo>
                <a:lnTo>
                  <a:pt x="366" y="4027"/>
                </a:lnTo>
                <a:lnTo>
                  <a:pt x="529" y="4027"/>
                </a:lnTo>
                <a:lnTo>
                  <a:pt x="1139" y="3987"/>
                </a:lnTo>
                <a:lnTo>
                  <a:pt x="2603" y="3987"/>
                </a:lnTo>
                <a:lnTo>
                  <a:pt x="2644" y="6468"/>
                </a:lnTo>
                <a:lnTo>
                  <a:pt x="2644" y="6549"/>
                </a:lnTo>
                <a:lnTo>
                  <a:pt x="2685" y="6590"/>
                </a:lnTo>
                <a:lnTo>
                  <a:pt x="2766" y="6630"/>
                </a:lnTo>
                <a:lnTo>
                  <a:pt x="2847" y="6671"/>
                </a:lnTo>
                <a:lnTo>
                  <a:pt x="3864" y="6671"/>
                </a:lnTo>
                <a:lnTo>
                  <a:pt x="3946" y="6630"/>
                </a:lnTo>
                <a:lnTo>
                  <a:pt x="3986" y="6590"/>
                </a:lnTo>
                <a:lnTo>
                  <a:pt x="4068" y="6508"/>
                </a:lnTo>
                <a:lnTo>
                  <a:pt x="4027" y="6346"/>
                </a:lnTo>
                <a:lnTo>
                  <a:pt x="3986" y="6305"/>
                </a:lnTo>
                <a:lnTo>
                  <a:pt x="3905" y="6264"/>
                </a:lnTo>
                <a:lnTo>
                  <a:pt x="4027" y="6305"/>
                </a:lnTo>
                <a:lnTo>
                  <a:pt x="4027" y="6264"/>
                </a:lnTo>
                <a:lnTo>
                  <a:pt x="3986" y="6102"/>
                </a:lnTo>
                <a:lnTo>
                  <a:pt x="3986" y="5492"/>
                </a:lnTo>
                <a:lnTo>
                  <a:pt x="3946" y="3987"/>
                </a:lnTo>
                <a:lnTo>
                  <a:pt x="6508" y="3987"/>
                </a:lnTo>
                <a:lnTo>
                  <a:pt x="6549" y="3946"/>
                </a:lnTo>
                <a:lnTo>
                  <a:pt x="6630" y="3864"/>
                </a:lnTo>
                <a:lnTo>
                  <a:pt x="6630" y="3783"/>
                </a:lnTo>
                <a:lnTo>
                  <a:pt x="6630" y="2766"/>
                </a:lnTo>
                <a:lnTo>
                  <a:pt x="6590" y="2726"/>
                </a:lnTo>
                <a:lnTo>
                  <a:pt x="6549" y="2644"/>
                </a:lnTo>
                <a:lnTo>
                  <a:pt x="6508" y="2604"/>
                </a:lnTo>
                <a:lnTo>
                  <a:pt x="3946" y="2604"/>
                </a:lnTo>
                <a:lnTo>
                  <a:pt x="3946" y="204"/>
                </a:lnTo>
                <a:lnTo>
                  <a:pt x="3946" y="122"/>
                </a:lnTo>
                <a:lnTo>
                  <a:pt x="3905" y="82"/>
                </a:lnTo>
                <a:lnTo>
                  <a:pt x="3824" y="41"/>
                </a:lnTo>
                <a:lnTo>
                  <a:pt x="374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591" name="Google Shape;591;p17"/>
          <p:cNvSpPr/>
          <p:nvPr/>
        </p:nvSpPr>
        <p:spPr>
          <a:xfrm flipH="1">
            <a:off x="8534399" y="4551209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592" name="Google Shape;592;p17"/>
          <p:cNvGrpSpPr/>
          <p:nvPr/>
        </p:nvGrpSpPr>
        <p:grpSpPr>
          <a:xfrm flipH="1">
            <a:off x="6114804" y="477350"/>
            <a:ext cx="309001" cy="305294"/>
            <a:chOff x="8360310" y="1124637"/>
            <a:chExt cx="309000" cy="305294"/>
          </a:xfrm>
        </p:grpSpPr>
        <p:sp>
          <p:nvSpPr>
            <p:cNvPr id="593" name="Google Shape;593;p17"/>
            <p:cNvSpPr/>
            <p:nvPr/>
          </p:nvSpPr>
          <p:spPr>
            <a:xfrm>
              <a:off x="8360310" y="1124637"/>
              <a:ext cx="309000" cy="305294"/>
            </a:xfrm>
            <a:custGeom>
              <a:avLst/>
              <a:gdLst/>
              <a:ahLst/>
              <a:cxnLst/>
              <a:rect l="l" t="t" r="r" b="b"/>
              <a:pathLst>
                <a:path w="6753" h="6672" extrusionOk="0">
                  <a:moveTo>
                    <a:pt x="2767" y="1"/>
                  </a:moveTo>
                  <a:lnTo>
                    <a:pt x="2645" y="42"/>
                  </a:lnTo>
                  <a:lnTo>
                    <a:pt x="2563" y="82"/>
                  </a:lnTo>
                  <a:lnTo>
                    <a:pt x="2441" y="164"/>
                  </a:lnTo>
                  <a:lnTo>
                    <a:pt x="2360" y="245"/>
                  </a:lnTo>
                  <a:lnTo>
                    <a:pt x="2319" y="367"/>
                  </a:lnTo>
                  <a:lnTo>
                    <a:pt x="2238" y="652"/>
                  </a:lnTo>
                  <a:lnTo>
                    <a:pt x="2197" y="937"/>
                  </a:lnTo>
                  <a:lnTo>
                    <a:pt x="2197" y="1221"/>
                  </a:lnTo>
                  <a:lnTo>
                    <a:pt x="2238" y="1506"/>
                  </a:lnTo>
                  <a:lnTo>
                    <a:pt x="2075" y="1343"/>
                  </a:lnTo>
                  <a:lnTo>
                    <a:pt x="1872" y="1221"/>
                  </a:lnTo>
                  <a:lnTo>
                    <a:pt x="1546" y="1099"/>
                  </a:lnTo>
                  <a:lnTo>
                    <a:pt x="1262" y="1099"/>
                  </a:lnTo>
                  <a:lnTo>
                    <a:pt x="1140" y="1140"/>
                  </a:lnTo>
                  <a:lnTo>
                    <a:pt x="1018" y="1221"/>
                  </a:lnTo>
                  <a:lnTo>
                    <a:pt x="895" y="1343"/>
                  </a:lnTo>
                  <a:lnTo>
                    <a:pt x="855" y="1506"/>
                  </a:lnTo>
                  <a:lnTo>
                    <a:pt x="773" y="1791"/>
                  </a:lnTo>
                  <a:lnTo>
                    <a:pt x="814" y="2075"/>
                  </a:lnTo>
                  <a:lnTo>
                    <a:pt x="855" y="2360"/>
                  </a:lnTo>
                  <a:lnTo>
                    <a:pt x="1018" y="2604"/>
                  </a:lnTo>
                  <a:lnTo>
                    <a:pt x="1180" y="2808"/>
                  </a:lnTo>
                  <a:lnTo>
                    <a:pt x="1384" y="2970"/>
                  </a:lnTo>
                  <a:lnTo>
                    <a:pt x="1018" y="2970"/>
                  </a:lnTo>
                  <a:lnTo>
                    <a:pt x="814" y="3011"/>
                  </a:lnTo>
                  <a:lnTo>
                    <a:pt x="651" y="3052"/>
                  </a:lnTo>
                  <a:lnTo>
                    <a:pt x="407" y="317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1" y="3865"/>
                  </a:lnTo>
                  <a:lnTo>
                    <a:pt x="1" y="4109"/>
                  </a:lnTo>
                  <a:lnTo>
                    <a:pt x="82" y="4353"/>
                  </a:lnTo>
                  <a:lnTo>
                    <a:pt x="245" y="4516"/>
                  </a:lnTo>
                  <a:lnTo>
                    <a:pt x="489" y="4638"/>
                  </a:lnTo>
                  <a:lnTo>
                    <a:pt x="692" y="4719"/>
                  </a:lnTo>
                  <a:lnTo>
                    <a:pt x="936" y="4719"/>
                  </a:lnTo>
                  <a:lnTo>
                    <a:pt x="1424" y="4679"/>
                  </a:lnTo>
                  <a:lnTo>
                    <a:pt x="1424" y="4679"/>
                  </a:lnTo>
                  <a:lnTo>
                    <a:pt x="1180" y="5004"/>
                  </a:lnTo>
                  <a:lnTo>
                    <a:pt x="1099" y="5167"/>
                  </a:lnTo>
                  <a:lnTo>
                    <a:pt x="1058" y="5370"/>
                  </a:lnTo>
                  <a:lnTo>
                    <a:pt x="1018" y="5655"/>
                  </a:lnTo>
                  <a:lnTo>
                    <a:pt x="1099" y="5899"/>
                  </a:lnTo>
                  <a:lnTo>
                    <a:pt x="1140" y="6021"/>
                  </a:lnTo>
                  <a:lnTo>
                    <a:pt x="1221" y="6143"/>
                  </a:lnTo>
                  <a:lnTo>
                    <a:pt x="1343" y="6224"/>
                  </a:lnTo>
                  <a:lnTo>
                    <a:pt x="1465" y="6306"/>
                  </a:lnTo>
                  <a:lnTo>
                    <a:pt x="1709" y="6387"/>
                  </a:lnTo>
                  <a:lnTo>
                    <a:pt x="1994" y="6387"/>
                  </a:lnTo>
                  <a:lnTo>
                    <a:pt x="2238" y="6346"/>
                  </a:lnTo>
                  <a:lnTo>
                    <a:pt x="2482" y="6224"/>
                  </a:lnTo>
                  <a:lnTo>
                    <a:pt x="2726" y="6021"/>
                  </a:lnTo>
                  <a:lnTo>
                    <a:pt x="2889" y="5777"/>
                  </a:lnTo>
                  <a:lnTo>
                    <a:pt x="3011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31"/>
                  </a:lnTo>
                  <a:lnTo>
                    <a:pt x="3743" y="6672"/>
                  </a:lnTo>
                  <a:lnTo>
                    <a:pt x="3906" y="6672"/>
                  </a:lnTo>
                  <a:lnTo>
                    <a:pt x="4109" y="6590"/>
                  </a:lnTo>
                  <a:lnTo>
                    <a:pt x="4312" y="6468"/>
                  </a:lnTo>
                  <a:lnTo>
                    <a:pt x="4475" y="6306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2"/>
                  </a:lnTo>
                  <a:lnTo>
                    <a:pt x="4841" y="5533"/>
                  </a:lnTo>
                  <a:lnTo>
                    <a:pt x="5004" y="5574"/>
                  </a:lnTo>
                  <a:lnTo>
                    <a:pt x="5329" y="5574"/>
                  </a:lnTo>
                  <a:lnTo>
                    <a:pt x="5492" y="5533"/>
                  </a:lnTo>
                  <a:lnTo>
                    <a:pt x="5655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3" y="4923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394"/>
                  </a:lnTo>
                  <a:lnTo>
                    <a:pt x="6183" y="4231"/>
                  </a:lnTo>
                  <a:lnTo>
                    <a:pt x="6102" y="4069"/>
                  </a:lnTo>
                  <a:lnTo>
                    <a:pt x="6021" y="3947"/>
                  </a:lnTo>
                  <a:lnTo>
                    <a:pt x="6183" y="3865"/>
                  </a:lnTo>
                  <a:lnTo>
                    <a:pt x="6346" y="3784"/>
                  </a:lnTo>
                  <a:lnTo>
                    <a:pt x="6468" y="3662"/>
                  </a:lnTo>
                  <a:lnTo>
                    <a:pt x="6590" y="3540"/>
                  </a:lnTo>
                  <a:lnTo>
                    <a:pt x="6672" y="3418"/>
                  </a:lnTo>
                  <a:lnTo>
                    <a:pt x="6712" y="3255"/>
                  </a:lnTo>
                  <a:lnTo>
                    <a:pt x="6753" y="3052"/>
                  </a:lnTo>
                  <a:lnTo>
                    <a:pt x="6712" y="2848"/>
                  </a:lnTo>
                  <a:lnTo>
                    <a:pt x="6672" y="2686"/>
                  </a:lnTo>
                  <a:lnTo>
                    <a:pt x="6590" y="2523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7"/>
                  </a:lnTo>
                  <a:lnTo>
                    <a:pt x="6021" y="2116"/>
                  </a:lnTo>
                  <a:lnTo>
                    <a:pt x="5858" y="2075"/>
                  </a:lnTo>
                  <a:lnTo>
                    <a:pt x="5695" y="2075"/>
                  </a:lnTo>
                  <a:lnTo>
                    <a:pt x="5817" y="1750"/>
                  </a:lnTo>
                  <a:lnTo>
                    <a:pt x="5817" y="1547"/>
                  </a:lnTo>
                  <a:lnTo>
                    <a:pt x="5817" y="1384"/>
                  </a:lnTo>
                  <a:lnTo>
                    <a:pt x="5777" y="1099"/>
                  </a:lnTo>
                  <a:lnTo>
                    <a:pt x="5655" y="855"/>
                  </a:lnTo>
                  <a:lnTo>
                    <a:pt x="5492" y="652"/>
                  </a:lnTo>
                  <a:lnTo>
                    <a:pt x="5370" y="570"/>
                  </a:lnTo>
                  <a:lnTo>
                    <a:pt x="5248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4" y="1262"/>
                  </a:lnTo>
                  <a:lnTo>
                    <a:pt x="3661" y="896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3" y="82"/>
                  </a:lnTo>
                  <a:lnTo>
                    <a:pt x="3011" y="42"/>
                  </a:lnTo>
                  <a:lnTo>
                    <a:pt x="28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94" name="Google Shape;594;p17"/>
            <p:cNvSpPr/>
            <p:nvPr/>
          </p:nvSpPr>
          <p:spPr>
            <a:xfrm>
              <a:off x="8444093" y="1206543"/>
              <a:ext cx="169394" cy="160105"/>
            </a:xfrm>
            <a:custGeom>
              <a:avLst/>
              <a:gdLst/>
              <a:ahLst/>
              <a:cxnLst/>
              <a:rect l="l" t="t" r="r" b="b"/>
              <a:pathLst>
                <a:path w="3702" h="3499" extrusionOk="0">
                  <a:moveTo>
                    <a:pt x="2197" y="1"/>
                  </a:moveTo>
                  <a:lnTo>
                    <a:pt x="1912" y="41"/>
                  </a:lnTo>
                  <a:lnTo>
                    <a:pt x="1668" y="41"/>
                  </a:lnTo>
                  <a:lnTo>
                    <a:pt x="1424" y="123"/>
                  </a:lnTo>
                  <a:lnTo>
                    <a:pt x="1180" y="204"/>
                  </a:lnTo>
                  <a:lnTo>
                    <a:pt x="936" y="326"/>
                  </a:lnTo>
                  <a:lnTo>
                    <a:pt x="692" y="489"/>
                  </a:lnTo>
                  <a:lnTo>
                    <a:pt x="488" y="692"/>
                  </a:lnTo>
                  <a:lnTo>
                    <a:pt x="285" y="936"/>
                  </a:lnTo>
                  <a:lnTo>
                    <a:pt x="163" y="1180"/>
                  </a:lnTo>
                  <a:lnTo>
                    <a:pt x="41" y="1465"/>
                  </a:lnTo>
                  <a:lnTo>
                    <a:pt x="0" y="1750"/>
                  </a:lnTo>
                  <a:lnTo>
                    <a:pt x="41" y="2035"/>
                  </a:lnTo>
                  <a:lnTo>
                    <a:pt x="81" y="2360"/>
                  </a:lnTo>
                  <a:lnTo>
                    <a:pt x="203" y="2645"/>
                  </a:lnTo>
                  <a:lnTo>
                    <a:pt x="366" y="2889"/>
                  </a:lnTo>
                  <a:lnTo>
                    <a:pt x="570" y="3092"/>
                  </a:lnTo>
                  <a:lnTo>
                    <a:pt x="814" y="3255"/>
                  </a:lnTo>
                  <a:lnTo>
                    <a:pt x="1058" y="3377"/>
                  </a:lnTo>
                  <a:lnTo>
                    <a:pt x="1342" y="3458"/>
                  </a:lnTo>
                  <a:lnTo>
                    <a:pt x="1627" y="3499"/>
                  </a:lnTo>
                  <a:lnTo>
                    <a:pt x="1912" y="3499"/>
                  </a:lnTo>
                  <a:lnTo>
                    <a:pt x="2197" y="3417"/>
                  </a:lnTo>
                  <a:lnTo>
                    <a:pt x="2481" y="3295"/>
                  </a:lnTo>
                  <a:lnTo>
                    <a:pt x="2725" y="3133"/>
                  </a:lnTo>
                  <a:lnTo>
                    <a:pt x="2969" y="2929"/>
                  </a:lnTo>
                  <a:lnTo>
                    <a:pt x="3173" y="2726"/>
                  </a:lnTo>
                  <a:lnTo>
                    <a:pt x="3376" y="2441"/>
                  </a:lnTo>
                  <a:lnTo>
                    <a:pt x="3539" y="2157"/>
                  </a:lnTo>
                  <a:lnTo>
                    <a:pt x="3620" y="1872"/>
                  </a:lnTo>
                  <a:lnTo>
                    <a:pt x="3702" y="1587"/>
                  </a:lnTo>
                  <a:lnTo>
                    <a:pt x="3702" y="1343"/>
                  </a:lnTo>
                  <a:lnTo>
                    <a:pt x="3661" y="1099"/>
                  </a:lnTo>
                  <a:lnTo>
                    <a:pt x="3580" y="855"/>
                  </a:lnTo>
                  <a:lnTo>
                    <a:pt x="3498" y="652"/>
                  </a:lnTo>
                  <a:lnTo>
                    <a:pt x="3335" y="489"/>
                  </a:lnTo>
                  <a:lnTo>
                    <a:pt x="3173" y="326"/>
                  </a:lnTo>
                  <a:lnTo>
                    <a:pt x="2969" y="204"/>
                  </a:lnTo>
                  <a:lnTo>
                    <a:pt x="2725" y="123"/>
                  </a:lnTo>
                  <a:lnTo>
                    <a:pt x="2441" y="41"/>
                  </a:lnTo>
                  <a:lnTo>
                    <a:pt x="21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95" name="Google Shape;595;p17"/>
            <p:cNvSpPr/>
            <p:nvPr/>
          </p:nvSpPr>
          <p:spPr>
            <a:xfrm>
              <a:off x="8535287" y="1236332"/>
              <a:ext cx="18623" cy="18669"/>
            </a:xfrm>
            <a:custGeom>
              <a:avLst/>
              <a:gdLst/>
              <a:ahLst/>
              <a:cxnLst/>
              <a:rect l="l" t="t" r="r" b="b"/>
              <a:pathLst>
                <a:path w="407" h="408" extrusionOk="0">
                  <a:moveTo>
                    <a:pt x="122" y="1"/>
                  </a:moveTo>
                  <a:lnTo>
                    <a:pt x="82" y="41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2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41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96" name="Google Shape;596;p17"/>
            <p:cNvSpPr/>
            <p:nvPr/>
          </p:nvSpPr>
          <p:spPr>
            <a:xfrm>
              <a:off x="8492458" y="124191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3" y="41"/>
                  </a:ln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67"/>
                  </a:lnTo>
                  <a:lnTo>
                    <a:pt x="82" y="407"/>
                  </a:lnTo>
                  <a:lnTo>
                    <a:pt x="285" y="407"/>
                  </a:lnTo>
                  <a:lnTo>
                    <a:pt x="367" y="367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63"/>
                  </a:lnTo>
                  <a:lnTo>
                    <a:pt x="367" y="82"/>
                  </a:lnTo>
                  <a:lnTo>
                    <a:pt x="326" y="41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97" name="Google Shape;597;p17"/>
            <p:cNvSpPr/>
            <p:nvPr/>
          </p:nvSpPr>
          <p:spPr>
            <a:xfrm>
              <a:off x="8477587" y="1290326"/>
              <a:ext cx="16793" cy="18623"/>
            </a:xfrm>
            <a:custGeom>
              <a:avLst/>
              <a:gdLst/>
              <a:ahLst/>
              <a:cxnLst/>
              <a:rect l="l" t="t" r="r" b="b"/>
              <a:pathLst>
                <a:path w="367" h="407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6" y="285"/>
                  </a:lnTo>
                  <a:lnTo>
                    <a:pt x="366" y="204"/>
                  </a:lnTo>
                  <a:lnTo>
                    <a:pt x="366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98" name="Google Shape;598;p17"/>
            <p:cNvSpPr/>
            <p:nvPr/>
          </p:nvSpPr>
          <p:spPr>
            <a:xfrm>
              <a:off x="8516664" y="1318238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44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7" y="244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599" name="Google Shape;599;p17"/>
            <p:cNvSpPr/>
            <p:nvPr/>
          </p:nvSpPr>
          <p:spPr>
            <a:xfrm>
              <a:off x="8561324" y="1280991"/>
              <a:ext cx="16793" cy="16793"/>
            </a:xfrm>
            <a:custGeom>
              <a:avLst/>
              <a:gdLst/>
              <a:ahLst/>
              <a:cxnLst/>
              <a:rect l="l" t="t" r="r" b="b"/>
              <a:pathLst>
                <a:path w="367" h="367" extrusionOk="0">
                  <a:moveTo>
                    <a:pt x="82" y="1"/>
                  </a:moveTo>
                  <a:lnTo>
                    <a:pt x="41" y="41"/>
                  </a:lnTo>
                  <a:lnTo>
                    <a:pt x="1" y="123"/>
                  </a:lnTo>
                  <a:lnTo>
                    <a:pt x="1" y="163"/>
                  </a:lnTo>
                  <a:lnTo>
                    <a:pt x="1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45" y="367"/>
                  </a:lnTo>
                  <a:lnTo>
                    <a:pt x="326" y="326"/>
                  </a:lnTo>
                  <a:lnTo>
                    <a:pt x="367" y="245"/>
                  </a:lnTo>
                  <a:lnTo>
                    <a:pt x="367" y="163"/>
                  </a:lnTo>
                  <a:lnTo>
                    <a:pt x="367" y="123"/>
                  </a:lnTo>
                  <a:lnTo>
                    <a:pt x="326" y="41"/>
                  </a:lnTo>
                  <a:lnTo>
                    <a:pt x="2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00" name="Google Shape;600;p17"/>
            <p:cNvSpPr/>
            <p:nvPr/>
          </p:nvSpPr>
          <p:spPr>
            <a:xfrm>
              <a:off x="8522247" y="1271702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63" y="0"/>
                  </a:moveTo>
                  <a:lnTo>
                    <a:pt x="82" y="41"/>
                  </a:lnTo>
                  <a:lnTo>
                    <a:pt x="41" y="82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82" y="407"/>
                  </a:lnTo>
                  <a:lnTo>
                    <a:pt x="245" y="40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82"/>
                  </a:lnTo>
                  <a:lnTo>
                    <a:pt x="245" y="4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603" name="Google Shape;603;p18"/>
          <p:cNvSpPr txBox="1">
            <a:spLocks noGrp="1"/>
          </p:cNvSpPr>
          <p:nvPr>
            <p:ph type="title" idx="2"/>
          </p:nvPr>
        </p:nvSpPr>
        <p:spPr>
          <a:xfrm>
            <a:off x="2251900" y="1516291"/>
            <a:ext cx="2179801" cy="52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4" name="Google Shape;604;p18"/>
          <p:cNvSpPr txBox="1">
            <a:spLocks noGrp="1"/>
          </p:cNvSpPr>
          <p:nvPr>
            <p:ph type="subTitle" idx="1"/>
          </p:nvPr>
        </p:nvSpPr>
        <p:spPr>
          <a:xfrm>
            <a:off x="2251900" y="2021641"/>
            <a:ext cx="2179801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5" name="Google Shape;605;p18"/>
          <p:cNvSpPr txBox="1">
            <a:spLocks noGrp="1"/>
          </p:cNvSpPr>
          <p:nvPr>
            <p:ph type="title" idx="3"/>
          </p:nvPr>
        </p:nvSpPr>
        <p:spPr>
          <a:xfrm>
            <a:off x="5931854" y="1516291"/>
            <a:ext cx="2179801" cy="52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6" name="Google Shape;606;p18"/>
          <p:cNvSpPr txBox="1">
            <a:spLocks noGrp="1"/>
          </p:cNvSpPr>
          <p:nvPr>
            <p:ph type="subTitle" idx="4"/>
          </p:nvPr>
        </p:nvSpPr>
        <p:spPr>
          <a:xfrm>
            <a:off x="5931849" y="2021641"/>
            <a:ext cx="2179801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7" name="Google Shape;607;p18"/>
          <p:cNvSpPr txBox="1">
            <a:spLocks noGrp="1"/>
          </p:cNvSpPr>
          <p:nvPr>
            <p:ph type="title" idx="5"/>
          </p:nvPr>
        </p:nvSpPr>
        <p:spPr>
          <a:xfrm>
            <a:off x="2251900" y="2963771"/>
            <a:ext cx="2179801" cy="52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8" name="Google Shape;608;p18"/>
          <p:cNvSpPr txBox="1">
            <a:spLocks noGrp="1"/>
          </p:cNvSpPr>
          <p:nvPr>
            <p:ph type="subTitle" idx="6"/>
          </p:nvPr>
        </p:nvSpPr>
        <p:spPr>
          <a:xfrm>
            <a:off x="2251900" y="3469115"/>
            <a:ext cx="2179801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9" name="Google Shape;609;p18"/>
          <p:cNvSpPr txBox="1">
            <a:spLocks noGrp="1"/>
          </p:cNvSpPr>
          <p:nvPr>
            <p:ph type="title" idx="7"/>
          </p:nvPr>
        </p:nvSpPr>
        <p:spPr>
          <a:xfrm>
            <a:off x="5931854" y="2963771"/>
            <a:ext cx="2179801" cy="52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10" name="Google Shape;610;p18"/>
          <p:cNvSpPr txBox="1">
            <a:spLocks noGrp="1"/>
          </p:cNvSpPr>
          <p:nvPr>
            <p:ph type="subTitle" idx="8"/>
          </p:nvPr>
        </p:nvSpPr>
        <p:spPr>
          <a:xfrm>
            <a:off x="5931849" y="3469115"/>
            <a:ext cx="2179801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1" name="Google Shape;611;p18"/>
          <p:cNvSpPr/>
          <p:nvPr/>
        </p:nvSpPr>
        <p:spPr>
          <a:xfrm>
            <a:off x="8649796" y="2155763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612" name="Google Shape;612;p18"/>
          <p:cNvGrpSpPr/>
          <p:nvPr/>
        </p:nvGrpSpPr>
        <p:grpSpPr>
          <a:xfrm>
            <a:off x="7680381" y="1216202"/>
            <a:ext cx="307124" cy="305294"/>
            <a:chOff x="1026043" y="1162815"/>
            <a:chExt cx="307124" cy="305294"/>
          </a:xfrm>
        </p:grpSpPr>
        <p:sp>
          <p:nvSpPr>
            <p:cNvPr id="613" name="Google Shape;613;p18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14" name="Google Shape;614;p18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15" name="Google Shape;615;p18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16" name="Google Shape;616;p18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17" name="Google Shape;617;p18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18" name="Google Shape;618;p18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19" name="Google Shape;619;p18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0" name="Google Shape;620;p18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621" name="Google Shape;621;p18"/>
          <p:cNvGrpSpPr/>
          <p:nvPr/>
        </p:nvGrpSpPr>
        <p:grpSpPr>
          <a:xfrm>
            <a:off x="353537" y="4510713"/>
            <a:ext cx="309001" cy="305294"/>
            <a:chOff x="8360310" y="1124637"/>
            <a:chExt cx="309000" cy="305294"/>
          </a:xfrm>
        </p:grpSpPr>
        <p:sp>
          <p:nvSpPr>
            <p:cNvPr id="622" name="Google Shape;622;p18"/>
            <p:cNvSpPr/>
            <p:nvPr/>
          </p:nvSpPr>
          <p:spPr>
            <a:xfrm>
              <a:off x="8360310" y="1124637"/>
              <a:ext cx="309000" cy="305294"/>
            </a:xfrm>
            <a:custGeom>
              <a:avLst/>
              <a:gdLst/>
              <a:ahLst/>
              <a:cxnLst/>
              <a:rect l="l" t="t" r="r" b="b"/>
              <a:pathLst>
                <a:path w="6753" h="6672" extrusionOk="0">
                  <a:moveTo>
                    <a:pt x="2767" y="1"/>
                  </a:moveTo>
                  <a:lnTo>
                    <a:pt x="2645" y="42"/>
                  </a:lnTo>
                  <a:lnTo>
                    <a:pt x="2563" y="82"/>
                  </a:lnTo>
                  <a:lnTo>
                    <a:pt x="2441" y="164"/>
                  </a:lnTo>
                  <a:lnTo>
                    <a:pt x="2360" y="245"/>
                  </a:lnTo>
                  <a:lnTo>
                    <a:pt x="2319" y="367"/>
                  </a:lnTo>
                  <a:lnTo>
                    <a:pt x="2238" y="652"/>
                  </a:lnTo>
                  <a:lnTo>
                    <a:pt x="2197" y="937"/>
                  </a:lnTo>
                  <a:lnTo>
                    <a:pt x="2197" y="1221"/>
                  </a:lnTo>
                  <a:lnTo>
                    <a:pt x="2238" y="1506"/>
                  </a:lnTo>
                  <a:lnTo>
                    <a:pt x="2075" y="1343"/>
                  </a:lnTo>
                  <a:lnTo>
                    <a:pt x="1872" y="1221"/>
                  </a:lnTo>
                  <a:lnTo>
                    <a:pt x="1546" y="1099"/>
                  </a:lnTo>
                  <a:lnTo>
                    <a:pt x="1262" y="1099"/>
                  </a:lnTo>
                  <a:lnTo>
                    <a:pt x="1140" y="1140"/>
                  </a:lnTo>
                  <a:lnTo>
                    <a:pt x="1018" y="1221"/>
                  </a:lnTo>
                  <a:lnTo>
                    <a:pt x="895" y="1343"/>
                  </a:lnTo>
                  <a:lnTo>
                    <a:pt x="855" y="1506"/>
                  </a:lnTo>
                  <a:lnTo>
                    <a:pt x="773" y="1791"/>
                  </a:lnTo>
                  <a:lnTo>
                    <a:pt x="814" y="2075"/>
                  </a:lnTo>
                  <a:lnTo>
                    <a:pt x="855" y="2360"/>
                  </a:lnTo>
                  <a:lnTo>
                    <a:pt x="1018" y="2604"/>
                  </a:lnTo>
                  <a:lnTo>
                    <a:pt x="1180" y="2808"/>
                  </a:lnTo>
                  <a:lnTo>
                    <a:pt x="1384" y="2970"/>
                  </a:lnTo>
                  <a:lnTo>
                    <a:pt x="1018" y="2970"/>
                  </a:lnTo>
                  <a:lnTo>
                    <a:pt x="814" y="3011"/>
                  </a:lnTo>
                  <a:lnTo>
                    <a:pt x="651" y="3052"/>
                  </a:lnTo>
                  <a:lnTo>
                    <a:pt x="407" y="317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1" y="3865"/>
                  </a:lnTo>
                  <a:lnTo>
                    <a:pt x="1" y="4109"/>
                  </a:lnTo>
                  <a:lnTo>
                    <a:pt x="82" y="4353"/>
                  </a:lnTo>
                  <a:lnTo>
                    <a:pt x="245" y="4516"/>
                  </a:lnTo>
                  <a:lnTo>
                    <a:pt x="489" y="4638"/>
                  </a:lnTo>
                  <a:lnTo>
                    <a:pt x="692" y="4719"/>
                  </a:lnTo>
                  <a:lnTo>
                    <a:pt x="936" y="4719"/>
                  </a:lnTo>
                  <a:lnTo>
                    <a:pt x="1424" y="4679"/>
                  </a:lnTo>
                  <a:lnTo>
                    <a:pt x="1424" y="4679"/>
                  </a:lnTo>
                  <a:lnTo>
                    <a:pt x="1180" y="5004"/>
                  </a:lnTo>
                  <a:lnTo>
                    <a:pt x="1099" y="5167"/>
                  </a:lnTo>
                  <a:lnTo>
                    <a:pt x="1058" y="5370"/>
                  </a:lnTo>
                  <a:lnTo>
                    <a:pt x="1018" y="5655"/>
                  </a:lnTo>
                  <a:lnTo>
                    <a:pt x="1099" y="5899"/>
                  </a:lnTo>
                  <a:lnTo>
                    <a:pt x="1140" y="6021"/>
                  </a:lnTo>
                  <a:lnTo>
                    <a:pt x="1221" y="6143"/>
                  </a:lnTo>
                  <a:lnTo>
                    <a:pt x="1343" y="6224"/>
                  </a:lnTo>
                  <a:lnTo>
                    <a:pt x="1465" y="6306"/>
                  </a:lnTo>
                  <a:lnTo>
                    <a:pt x="1709" y="6387"/>
                  </a:lnTo>
                  <a:lnTo>
                    <a:pt x="1994" y="6387"/>
                  </a:lnTo>
                  <a:lnTo>
                    <a:pt x="2238" y="6346"/>
                  </a:lnTo>
                  <a:lnTo>
                    <a:pt x="2482" y="6224"/>
                  </a:lnTo>
                  <a:lnTo>
                    <a:pt x="2726" y="6021"/>
                  </a:lnTo>
                  <a:lnTo>
                    <a:pt x="2889" y="5777"/>
                  </a:lnTo>
                  <a:lnTo>
                    <a:pt x="3011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31"/>
                  </a:lnTo>
                  <a:lnTo>
                    <a:pt x="3743" y="6672"/>
                  </a:lnTo>
                  <a:lnTo>
                    <a:pt x="3906" y="6672"/>
                  </a:lnTo>
                  <a:lnTo>
                    <a:pt x="4109" y="6590"/>
                  </a:lnTo>
                  <a:lnTo>
                    <a:pt x="4312" y="6468"/>
                  </a:lnTo>
                  <a:lnTo>
                    <a:pt x="4475" y="6306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2"/>
                  </a:lnTo>
                  <a:lnTo>
                    <a:pt x="4841" y="5533"/>
                  </a:lnTo>
                  <a:lnTo>
                    <a:pt x="5004" y="5574"/>
                  </a:lnTo>
                  <a:lnTo>
                    <a:pt x="5329" y="5574"/>
                  </a:lnTo>
                  <a:lnTo>
                    <a:pt x="5492" y="5533"/>
                  </a:lnTo>
                  <a:lnTo>
                    <a:pt x="5655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3" y="4923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394"/>
                  </a:lnTo>
                  <a:lnTo>
                    <a:pt x="6183" y="4231"/>
                  </a:lnTo>
                  <a:lnTo>
                    <a:pt x="6102" y="4069"/>
                  </a:lnTo>
                  <a:lnTo>
                    <a:pt x="6021" y="3947"/>
                  </a:lnTo>
                  <a:lnTo>
                    <a:pt x="6183" y="3865"/>
                  </a:lnTo>
                  <a:lnTo>
                    <a:pt x="6346" y="3784"/>
                  </a:lnTo>
                  <a:lnTo>
                    <a:pt x="6468" y="3662"/>
                  </a:lnTo>
                  <a:lnTo>
                    <a:pt x="6590" y="3540"/>
                  </a:lnTo>
                  <a:lnTo>
                    <a:pt x="6672" y="3418"/>
                  </a:lnTo>
                  <a:lnTo>
                    <a:pt x="6712" y="3255"/>
                  </a:lnTo>
                  <a:lnTo>
                    <a:pt x="6753" y="3052"/>
                  </a:lnTo>
                  <a:lnTo>
                    <a:pt x="6712" y="2848"/>
                  </a:lnTo>
                  <a:lnTo>
                    <a:pt x="6672" y="2686"/>
                  </a:lnTo>
                  <a:lnTo>
                    <a:pt x="6590" y="2523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7"/>
                  </a:lnTo>
                  <a:lnTo>
                    <a:pt x="6021" y="2116"/>
                  </a:lnTo>
                  <a:lnTo>
                    <a:pt x="5858" y="2075"/>
                  </a:lnTo>
                  <a:lnTo>
                    <a:pt x="5695" y="2075"/>
                  </a:lnTo>
                  <a:lnTo>
                    <a:pt x="5817" y="1750"/>
                  </a:lnTo>
                  <a:lnTo>
                    <a:pt x="5817" y="1547"/>
                  </a:lnTo>
                  <a:lnTo>
                    <a:pt x="5817" y="1384"/>
                  </a:lnTo>
                  <a:lnTo>
                    <a:pt x="5777" y="1099"/>
                  </a:lnTo>
                  <a:lnTo>
                    <a:pt x="5655" y="855"/>
                  </a:lnTo>
                  <a:lnTo>
                    <a:pt x="5492" y="652"/>
                  </a:lnTo>
                  <a:lnTo>
                    <a:pt x="5370" y="570"/>
                  </a:lnTo>
                  <a:lnTo>
                    <a:pt x="5248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4" y="1262"/>
                  </a:lnTo>
                  <a:lnTo>
                    <a:pt x="3661" y="896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3" y="82"/>
                  </a:lnTo>
                  <a:lnTo>
                    <a:pt x="3011" y="42"/>
                  </a:lnTo>
                  <a:lnTo>
                    <a:pt x="28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3" name="Google Shape;623;p18"/>
            <p:cNvSpPr/>
            <p:nvPr/>
          </p:nvSpPr>
          <p:spPr>
            <a:xfrm>
              <a:off x="8444093" y="1206543"/>
              <a:ext cx="169394" cy="160105"/>
            </a:xfrm>
            <a:custGeom>
              <a:avLst/>
              <a:gdLst/>
              <a:ahLst/>
              <a:cxnLst/>
              <a:rect l="l" t="t" r="r" b="b"/>
              <a:pathLst>
                <a:path w="3702" h="3499" extrusionOk="0">
                  <a:moveTo>
                    <a:pt x="2197" y="1"/>
                  </a:moveTo>
                  <a:lnTo>
                    <a:pt x="1912" y="41"/>
                  </a:lnTo>
                  <a:lnTo>
                    <a:pt x="1668" y="41"/>
                  </a:lnTo>
                  <a:lnTo>
                    <a:pt x="1424" y="123"/>
                  </a:lnTo>
                  <a:lnTo>
                    <a:pt x="1180" y="204"/>
                  </a:lnTo>
                  <a:lnTo>
                    <a:pt x="936" y="326"/>
                  </a:lnTo>
                  <a:lnTo>
                    <a:pt x="692" y="489"/>
                  </a:lnTo>
                  <a:lnTo>
                    <a:pt x="488" y="692"/>
                  </a:lnTo>
                  <a:lnTo>
                    <a:pt x="285" y="936"/>
                  </a:lnTo>
                  <a:lnTo>
                    <a:pt x="163" y="1180"/>
                  </a:lnTo>
                  <a:lnTo>
                    <a:pt x="41" y="1465"/>
                  </a:lnTo>
                  <a:lnTo>
                    <a:pt x="0" y="1750"/>
                  </a:lnTo>
                  <a:lnTo>
                    <a:pt x="41" y="2035"/>
                  </a:lnTo>
                  <a:lnTo>
                    <a:pt x="81" y="2360"/>
                  </a:lnTo>
                  <a:lnTo>
                    <a:pt x="203" y="2645"/>
                  </a:lnTo>
                  <a:lnTo>
                    <a:pt x="366" y="2889"/>
                  </a:lnTo>
                  <a:lnTo>
                    <a:pt x="570" y="3092"/>
                  </a:lnTo>
                  <a:lnTo>
                    <a:pt x="814" y="3255"/>
                  </a:lnTo>
                  <a:lnTo>
                    <a:pt x="1058" y="3377"/>
                  </a:lnTo>
                  <a:lnTo>
                    <a:pt x="1342" y="3458"/>
                  </a:lnTo>
                  <a:lnTo>
                    <a:pt x="1627" y="3499"/>
                  </a:lnTo>
                  <a:lnTo>
                    <a:pt x="1912" y="3499"/>
                  </a:lnTo>
                  <a:lnTo>
                    <a:pt x="2197" y="3417"/>
                  </a:lnTo>
                  <a:lnTo>
                    <a:pt x="2481" y="3295"/>
                  </a:lnTo>
                  <a:lnTo>
                    <a:pt x="2725" y="3133"/>
                  </a:lnTo>
                  <a:lnTo>
                    <a:pt x="2969" y="2929"/>
                  </a:lnTo>
                  <a:lnTo>
                    <a:pt x="3173" y="2726"/>
                  </a:lnTo>
                  <a:lnTo>
                    <a:pt x="3376" y="2441"/>
                  </a:lnTo>
                  <a:lnTo>
                    <a:pt x="3539" y="2157"/>
                  </a:lnTo>
                  <a:lnTo>
                    <a:pt x="3620" y="1872"/>
                  </a:lnTo>
                  <a:lnTo>
                    <a:pt x="3702" y="1587"/>
                  </a:lnTo>
                  <a:lnTo>
                    <a:pt x="3702" y="1343"/>
                  </a:lnTo>
                  <a:lnTo>
                    <a:pt x="3661" y="1099"/>
                  </a:lnTo>
                  <a:lnTo>
                    <a:pt x="3580" y="855"/>
                  </a:lnTo>
                  <a:lnTo>
                    <a:pt x="3498" y="652"/>
                  </a:lnTo>
                  <a:lnTo>
                    <a:pt x="3335" y="489"/>
                  </a:lnTo>
                  <a:lnTo>
                    <a:pt x="3173" y="326"/>
                  </a:lnTo>
                  <a:lnTo>
                    <a:pt x="2969" y="204"/>
                  </a:lnTo>
                  <a:lnTo>
                    <a:pt x="2725" y="123"/>
                  </a:lnTo>
                  <a:lnTo>
                    <a:pt x="2441" y="41"/>
                  </a:lnTo>
                  <a:lnTo>
                    <a:pt x="21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4" name="Google Shape;624;p18"/>
            <p:cNvSpPr/>
            <p:nvPr/>
          </p:nvSpPr>
          <p:spPr>
            <a:xfrm>
              <a:off x="8535287" y="1236332"/>
              <a:ext cx="18623" cy="18669"/>
            </a:xfrm>
            <a:custGeom>
              <a:avLst/>
              <a:gdLst/>
              <a:ahLst/>
              <a:cxnLst/>
              <a:rect l="l" t="t" r="r" b="b"/>
              <a:pathLst>
                <a:path w="407" h="408" extrusionOk="0">
                  <a:moveTo>
                    <a:pt x="122" y="1"/>
                  </a:moveTo>
                  <a:lnTo>
                    <a:pt x="82" y="41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2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41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5" name="Google Shape;625;p18"/>
            <p:cNvSpPr/>
            <p:nvPr/>
          </p:nvSpPr>
          <p:spPr>
            <a:xfrm>
              <a:off x="8492458" y="124191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3" y="41"/>
                  </a:ln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67"/>
                  </a:lnTo>
                  <a:lnTo>
                    <a:pt x="82" y="407"/>
                  </a:lnTo>
                  <a:lnTo>
                    <a:pt x="285" y="407"/>
                  </a:lnTo>
                  <a:lnTo>
                    <a:pt x="367" y="367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63"/>
                  </a:lnTo>
                  <a:lnTo>
                    <a:pt x="367" y="82"/>
                  </a:lnTo>
                  <a:lnTo>
                    <a:pt x="326" y="41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6" name="Google Shape;626;p18"/>
            <p:cNvSpPr/>
            <p:nvPr/>
          </p:nvSpPr>
          <p:spPr>
            <a:xfrm>
              <a:off x="8477587" y="1290326"/>
              <a:ext cx="16793" cy="18623"/>
            </a:xfrm>
            <a:custGeom>
              <a:avLst/>
              <a:gdLst/>
              <a:ahLst/>
              <a:cxnLst/>
              <a:rect l="l" t="t" r="r" b="b"/>
              <a:pathLst>
                <a:path w="367" h="407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6" y="285"/>
                  </a:lnTo>
                  <a:lnTo>
                    <a:pt x="366" y="204"/>
                  </a:lnTo>
                  <a:lnTo>
                    <a:pt x="366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7" name="Google Shape;627;p18"/>
            <p:cNvSpPr/>
            <p:nvPr/>
          </p:nvSpPr>
          <p:spPr>
            <a:xfrm>
              <a:off x="8516664" y="1318238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44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7" y="244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8" name="Google Shape;628;p18"/>
            <p:cNvSpPr/>
            <p:nvPr/>
          </p:nvSpPr>
          <p:spPr>
            <a:xfrm>
              <a:off x="8561324" y="1280991"/>
              <a:ext cx="16793" cy="16793"/>
            </a:xfrm>
            <a:custGeom>
              <a:avLst/>
              <a:gdLst/>
              <a:ahLst/>
              <a:cxnLst/>
              <a:rect l="l" t="t" r="r" b="b"/>
              <a:pathLst>
                <a:path w="367" h="367" extrusionOk="0">
                  <a:moveTo>
                    <a:pt x="82" y="1"/>
                  </a:moveTo>
                  <a:lnTo>
                    <a:pt x="41" y="41"/>
                  </a:lnTo>
                  <a:lnTo>
                    <a:pt x="1" y="123"/>
                  </a:lnTo>
                  <a:lnTo>
                    <a:pt x="1" y="163"/>
                  </a:lnTo>
                  <a:lnTo>
                    <a:pt x="1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45" y="367"/>
                  </a:lnTo>
                  <a:lnTo>
                    <a:pt x="326" y="326"/>
                  </a:lnTo>
                  <a:lnTo>
                    <a:pt x="367" y="245"/>
                  </a:lnTo>
                  <a:lnTo>
                    <a:pt x="367" y="163"/>
                  </a:lnTo>
                  <a:lnTo>
                    <a:pt x="367" y="123"/>
                  </a:lnTo>
                  <a:lnTo>
                    <a:pt x="326" y="41"/>
                  </a:lnTo>
                  <a:lnTo>
                    <a:pt x="2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29" name="Google Shape;629;p18"/>
            <p:cNvSpPr/>
            <p:nvPr/>
          </p:nvSpPr>
          <p:spPr>
            <a:xfrm>
              <a:off x="8522247" y="1271702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63" y="0"/>
                  </a:moveTo>
                  <a:lnTo>
                    <a:pt x="82" y="41"/>
                  </a:lnTo>
                  <a:lnTo>
                    <a:pt x="41" y="82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82" y="407"/>
                  </a:lnTo>
                  <a:lnTo>
                    <a:pt x="245" y="40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82"/>
                  </a:lnTo>
                  <a:lnTo>
                    <a:pt x="245" y="4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630" name="Google Shape;630;p18"/>
          <p:cNvGrpSpPr/>
          <p:nvPr/>
        </p:nvGrpSpPr>
        <p:grpSpPr>
          <a:xfrm>
            <a:off x="1272322" y="559784"/>
            <a:ext cx="474644" cy="301588"/>
            <a:chOff x="7593894" y="395296"/>
            <a:chExt cx="474643" cy="301588"/>
          </a:xfrm>
        </p:grpSpPr>
        <p:sp>
          <p:nvSpPr>
            <p:cNvPr id="631" name="Google Shape;631;p18"/>
            <p:cNvSpPr/>
            <p:nvPr/>
          </p:nvSpPr>
          <p:spPr>
            <a:xfrm>
              <a:off x="7603183" y="404585"/>
              <a:ext cx="456065" cy="282964"/>
            </a:xfrm>
            <a:custGeom>
              <a:avLst/>
              <a:gdLst/>
              <a:ahLst/>
              <a:cxnLst/>
              <a:rect l="l" t="t" r="r" b="b"/>
              <a:pathLst>
                <a:path w="9967" h="6184" extrusionOk="0">
                  <a:moveTo>
                    <a:pt x="4678" y="1"/>
                  </a:moveTo>
                  <a:lnTo>
                    <a:pt x="4394" y="42"/>
                  </a:lnTo>
                  <a:lnTo>
                    <a:pt x="4109" y="164"/>
                  </a:lnTo>
                  <a:lnTo>
                    <a:pt x="3824" y="286"/>
                  </a:lnTo>
                  <a:lnTo>
                    <a:pt x="3540" y="448"/>
                  </a:lnTo>
                  <a:lnTo>
                    <a:pt x="3336" y="692"/>
                  </a:lnTo>
                  <a:lnTo>
                    <a:pt x="3133" y="936"/>
                  </a:lnTo>
                  <a:lnTo>
                    <a:pt x="2970" y="1181"/>
                  </a:lnTo>
                  <a:lnTo>
                    <a:pt x="2848" y="1465"/>
                  </a:lnTo>
                  <a:lnTo>
                    <a:pt x="2767" y="1750"/>
                  </a:lnTo>
                  <a:lnTo>
                    <a:pt x="2685" y="2075"/>
                  </a:lnTo>
                  <a:lnTo>
                    <a:pt x="2645" y="2360"/>
                  </a:lnTo>
                  <a:lnTo>
                    <a:pt x="2645" y="2686"/>
                  </a:lnTo>
                  <a:lnTo>
                    <a:pt x="2685" y="3011"/>
                  </a:lnTo>
                  <a:lnTo>
                    <a:pt x="2441" y="2848"/>
                  </a:lnTo>
                  <a:lnTo>
                    <a:pt x="2197" y="2767"/>
                  </a:lnTo>
                  <a:lnTo>
                    <a:pt x="1953" y="2686"/>
                  </a:lnTo>
                  <a:lnTo>
                    <a:pt x="1424" y="2686"/>
                  </a:lnTo>
                  <a:lnTo>
                    <a:pt x="1180" y="2767"/>
                  </a:lnTo>
                  <a:lnTo>
                    <a:pt x="936" y="2848"/>
                  </a:lnTo>
                  <a:lnTo>
                    <a:pt x="692" y="2970"/>
                  </a:lnTo>
                  <a:lnTo>
                    <a:pt x="570" y="3092"/>
                  </a:lnTo>
                  <a:lnTo>
                    <a:pt x="407" y="3214"/>
                  </a:lnTo>
                  <a:lnTo>
                    <a:pt x="204" y="3540"/>
                  </a:lnTo>
                  <a:lnTo>
                    <a:pt x="41" y="3906"/>
                  </a:lnTo>
                  <a:lnTo>
                    <a:pt x="1" y="4272"/>
                  </a:lnTo>
                  <a:lnTo>
                    <a:pt x="1" y="4679"/>
                  </a:lnTo>
                  <a:lnTo>
                    <a:pt x="82" y="5045"/>
                  </a:lnTo>
                  <a:lnTo>
                    <a:pt x="285" y="5370"/>
                  </a:lnTo>
                  <a:lnTo>
                    <a:pt x="407" y="5533"/>
                  </a:lnTo>
                  <a:lnTo>
                    <a:pt x="529" y="5655"/>
                  </a:lnTo>
                  <a:lnTo>
                    <a:pt x="814" y="5858"/>
                  </a:lnTo>
                  <a:lnTo>
                    <a:pt x="1180" y="6021"/>
                  </a:lnTo>
                  <a:lnTo>
                    <a:pt x="1587" y="6102"/>
                  </a:lnTo>
                  <a:lnTo>
                    <a:pt x="1994" y="6143"/>
                  </a:lnTo>
                  <a:lnTo>
                    <a:pt x="2848" y="6184"/>
                  </a:lnTo>
                  <a:lnTo>
                    <a:pt x="3580" y="6143"/>
                  </a:lnTo>
                  <a:lnTo>
                    <a:pt x="4678" y="6143"/>
                  </a:lnTo>
                  <a:lnTo>
                    <a:pt x="5736" y="6102"/>
                  </a:lnTo>
                  <a:lnTo>
                    <a:pt x="6834" y="6021"/>
                  </a:lnTo>
                  <a:lnTo>
                    <a:pt x="7892" y="5899"/>
                  </a:lnTo>
                  <a:lnTo>
                    <a:pt x="8543" y="5818"/>
                  </a:lnTo>
                  <a:lnTo>
                    <a:pt x="8868" y="5736"/>
                  </a:lnTo>
                  <a:lnTo>
                    <a:pt x="9153" y="5614"/>
                  </a:lnTo>
                  <a:lnTo>
                    <a:pt x="9438" y="5452"/>
                  </a:lnTo>
                  <a:lnTo>
                    <a:pt x="9682" y="5248"/>
                  </a:lnTo>
                  <a:lnTo>
                    <a:pt x="9844" y="5045"/>
                  </a:lnTo>
                  <a:lnTo>
                    <a:pt x="9926" y="4760"/>
                  </a:lnTo>
                  <a:lnTo>
                    <a:pt x="9966" y="4557"/>
                  </a:lnTo>
                  <a:lnTo>
                    <a:pt x="9966" y="4353"/>
                  </a:lnTo>
                  <a:lnTo>
                    <a:pt x="9885" y="4150"/>
                  </a:lnTo>
                  <a:lnTo>
                    <a:pt x="9804" y="3946"/>
                  </a:lnTo>
                  <a:lnTo>
                    <a:pt x="9682" y="3784"/>
                  </a:lnTo>
                  <a:lnTo>
                    <a:pt x="9560" y="3662"/>
                  </a:lnTo>
                  <a:lnTo>
                    <a:pt x="9397" y="3499"/>
                  </a:lnTo>
                  <a:lnTo>
                    <a:pt x="9234" y="3418"/>
                  </a:lnTo>
                  <a:lnTo>
                    <a:pt x="9031" y="3336"/>
                  </a:lnTo>
                  <a:lnTo>
                    <a:pt x="8827" y="3296"/>
                  </a:lnTo>
                  <a:lnTo>
                    <a:pt x="8421" y="3296"/>
                  </a:lnTo>
                  <a:lnTo>
                    <a:pt x="8014" y="3418"/>
                  </a:lnTo>
                  <a:lnTo>
                    <a:pt x="7648" y="3580"/>
                  </a:lnTo>
                  <a:lnTo>
                    <a:pt x="7729" y="3458"/>
                  </a:lnTo>
                  <a:lnTo>
                    <a:pt x="7770" y="3296"/>
                  </a:lnTo>
                  <a:lnTo>
                    <a:pt x="7811" y="3011"/>
                  </a:lnTo>
                  <a:lnTo>
                    <a:pt x="7729" y="2726"/>
                  </a:lnTo>
                  <a:lnTo>
                    <a:pt x="7648" y="2564"/>
                  </a:lnTo>
                  <a:lnTo>
                    <a:pt x="7566" y="2441"/>
                  </a:lnTo>
                  <a:lnTo>
                    <a:pt x="7444" y="2360"/>
                  </a:lnTo>
                  <a:lnTo>
                    <a:pt x="7322" y="2279"/>
                  </a:lnTo>
                  <a:lnTo>
                    <a:pt x="7038" y="2157"/>
                  </a:lnTo>
                  <a:lnTo>
                    <a:pt x="6590" y="2157"/>
                  </a:lnTo>
                  <a:lnTo>
                    <a:pt x="6428" y="2197"/>
                  </a:lnTo>
                  <a:lnTo>
                    <a:pt x="6550" y="1913"/>
                  </a:lnTo>
                  <a:lnTo>
                    <a:pt x="6550" y="1628"/>
                  </a:lnTo>
                  <a:lnTo>
                    <a:pt x="6550" y="1303"/>
                  </a:lnTo>
                  <a:lnTo>
                    <a:pt x="6428" y="1018"/>
                  </a:lnTo>
                  <a:lnTo>
                    <a:pt x="6306" y="733"/>
                  </a:lnTo>
                  <a:lnTo>
                    <a:pt x="6102" y="489"/>
                  </a:lnTo>
                  <a:lnTo>
                    <a:pt x="5858" y="286"/>
                  </a:lnTo>
                  <a:lnTo>
                    <a:pt x="5614" y="164"/>
                  </a:lnTo>
                  <a:lnTo>
                    <a:pt x="5289" y="42"/>
                  </a:lnTo>
                  <a:lnTo>
                    <a:pt x="50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32" name="Google Shape;632;p18"/>
            <p:cNvSpPr/>
            <p:nvPr/>
          </p:nvSpPr>
          <p:spPr>
            <a:xfrm>
              <a:off x="7593894" y="395296"/>
              <a:ext cx="474643" cy="301588"/>
            </a:xfrm>
            <a:custGeom>
              <a:avLst/>
              <a:gdLst/>
              <a:ahLst/>
              <a:cxnLst/>
              <a:rect l="l" t="t" r="r" b="b"/>
              <a:pathLst>
                <a:path w="10373" h="6591" extrusionOk="0">
                  <a:moveTo>
                    <a:pt x="5329" y="407"/>
                  </a:moveTo>
                  <a:lnTo>
                    <a:pt x="5532" y="448"/>
                  </a:lnTo>
                  <a:lnTo>
                    <a:pt x="5695" y="529"/>
                  </a:lnTo>
                  <a:lnTo>
                    <a:pt x="5858" y="611"/>
                  </a:lnTo>
                  <a:lnTo>
                    <a:pt x="6020" y="733"/>
                  </a:lnTo>
                  <a:lnTo>
                    <a:pt x="6183" y="855"/>
                  </a:lnTo>
                  <a:lnTo>
                    <a:pt x="6305" y="1017"/>
                  </a:lnTo>
                  <a:lnTo>
                    <a:pt x="6386" y="1180"/>
                  </a:lnTo>
                  <a:lnTo>
                    <a:pt x="6468" y="1384"/>
                  </a:lnTo>
                  <a:lnTo>
                    <a:pt x="6549" y="1546"/>
                  </a:lnTo>
                  <a:lnTo>
                    <a:pt x="6549" y="1750"/>
                  </a:lnTo>
                  <a:lnTo>
                    <a:pt x="6549" y="1953"/>
                  </a:lnTo>
                  <a:lnTo>
                    <a:pt x="6549" y="2116"/>
                  </a:lnTo>
                  <a:lnTo>
                    <a:pt x="6468" y="2319"/>
                  </a:lnTo>
                  <a:lnTo>
                    <a:pt x="6468" y="2441"/>
                  </a:lnTo>
                  <a:lnTo>
                    <a:pt x="6509" y="2522"/>
                  </a:lnTo>
                  <a:lnTo>
                    <a:pt x="6590" y="2604"/>
                  </a:lnTo>
                  <a:lnTo>
                    <a:pt x="6712" y="2604"/>
                  </a:lnTo>
                  <a:lnTo>
                    <a:pt x="6956" y="2563"/>
                  </a:lnTo>
                  <a:lnTo>
                    <a:pt x="7200" y="2563"/>
                  </a:lnTo>
                  <a:lnTo>
                    <a:pt x="7403" y="2644"/>
                  </a:lnTo>
                  <a:lnTo>
                    <a:pt x="7607" y="2807"/>
                  </a:lnTo>
                  <a:lnTo>
                    <a:pt x="7729" y="2970"/>
                  </a:lnTo>
                  <a:lnTo>
                    <a:pt x="7810" y="3214"/>
                  </a:lnTo>
                  <a:lnTo>
                    <a:pt x="7769" y="3458"/>
                  </a:lnTo>
                  <a:lnTo>
                    <a:pt x="7688" y="3702"/>
                  </a:lnTo>
                  <a:lnTo>
                    <a:pt x="7647" y="3783"/>
                  </a:lnTo>
                  <a:lnTo>
                    <a:pt x="7647" y="3824"/>
                  </a:lnTo>
                  <a:lnTo>
                    <a:pt x="7729" y="3946"/>
                  </a:lnTo>
                  <a:lnTo>
                    <a:pt x="7851" y="3987"/>
                  </a:lnTo>
                  <a:lnTo>
                    <a:pt x="7973" y="3987"/>
                  </a:lnTo>
                  <a:lnTo>
                    <a:pt x="8298" y="3824"/>
                  </a:lnTo>
                  <a:lnTo>
                    <a:pt x="8624" y="3702"/>
                  </a:lnTo>
                  <a:lnTo>
                    <a:pt x="8990" y="3702"/>
                  </a:lnTo>
                  <a:lnTo>
                    <a:pt x="9152" y="3743"/>
                  </a:lnTo>
                  <a:lnTo>
                    <a:pt x="9356" y="3824"/>
                  </a:lnTo>
                  <a:lnTo>
                    <a:pt x="9478" y="3865"/>
                  </a:lnTo>
                  <a:lnTo>
                    <a:pt x="9641" y="3987"/>
                  </a:lnTo>
                  <a:lnTo>
                    <a:pt x="9722" y="4109"/>
                  </a:lnTo>
                  <a:lnTo>
                    <a:pt x="9844" y="4231"/>
                  </a:lnTo>
                  <a:lnTo>
                    <a:pt x="9925" y="4394"/>
                  </a:lnTo>
                  <a:lnTo>
                    <a:pt x="9966" y="4556"/>
                  </a:lnTo>
                  <a:lnTo>
                    <a:pt x="9966" y="4719"/>
                  </a:lnTo>
                  <a:lnTo>
                    <a:pt x="9966" y="4882"/>
                  </a:lnTo>
                  <a:lnTo>
                    <a:pt x="9844" y="5166"/>
                  </a:lnTo>
                  <a:lnTo>
                    <a:pt x="9681" y="5370"/>
                  </a:lnTo>
                  <a:lnTo>
                    <a:pt x="9478" y="5532"/>
                  </a:lnTo>
                  <a:lnTo>
                    <a:pt x="9193" y="5655"/>
                  </a:lnTo>
                  <a:lnTo>
                    <a:pt x="8949" y="5777"/>
                  </a:lnTo>
                  <a:lnTo>
                    <a:pt x="8624" y="5858"/>
                  </a:lnTo>
                  <a:lnTo>
                    <a:pt x="8095" y="5939"/>
                  </a:lnTo>
                  <a:lnTo>
                    <a:pt x="8014" y="5939"/>
                  </a:lnTo>
                  <a:lnTo>
                    <a:pt x="8005" y="5947"/>
                  </a:lnTo>
                  <a:lnTo>
                    <a:pt x="8005" y="5947"/>
                  </a:lnTo>
                  <a:lnTo>
                    <a:pt x="6753" y="6061"/>
                  </a:lnTo>
                  <a:lnTo>
                    <a:pt x="5410" y="6143"/>
                  </a:lnTo>
                  <a:lnTo>
                    <a:pt x="4068" y="6183"/>
                  </a:lnTo>
                  <a:lnTo>
                    <a:pt x="2685" y="6183"/>
                  </a:lnTo>
                  <a:lnTo>
                    <a:pt x="2197" y="6143"/>
                  </a:lnTo>
                  <a:lnTo>
                    <a:pt x="1668" y="6102"/>
                  </a:lnTo>
                  <a:lnTo>
                    <a:pt x="1424" y="6021"/>
                  </a:lnTo>
                  <a:lnTo>
                    <a:pt x="1180" y="5939"/>
                  </a:lnTo>
                  <a:lnTo>
                    <a:pt x="977" y="5817"/>
                  </a:lnTo>
                  <a:lnTo>
                    <a:pt x="773" y="5655"/>
                  </a:lnTo>
                  <a:lnTo>
                    <a:pt x="610" y="5451"/>
                  </a:lnTo>
                  <a:lnTo>
                    <a:pt x="529" y="5248"/>
                  </a:lnTo>
                  <a:lnTo>
                    <a:pt x="448" y="5004"/>
                  </a:lnTo>
                  <a:lnTo>
                    <a:pt x="407" y="4800"/>
                  </a:lnTo>
                  <a:lnTo>
                    <a:pt x="407" y="4556"/>
                  </a:lnTo>
                  <a:lnTo>
                    <a:pt x="407" y="4312"/>
                  </a:lnTo>
                  <a:lnTo>
                    <a:pt x="488" y="4068"/>
                  </a:lnTo>
                  <a:lnTo>
                    <a:pt x="570" y="3865"/>
                  </a:lnTo>
                  <a:lnTo>
                    <a:pt x="773" y="3580"/>
                  </a:lnTo>
                  <a:lnTo>
                    <a:pt x="1017" y="3377"/>
                  </a:lnTo>
                  <a:lnTo>
                    <a:pt x="1261" y="3214"/>
                  </a:lnTo>
                  <a:lnTo>
                    <a:pt x="1587" y="3133"/>
                  </a:lnTo>
                  <a:lnTo>
                    <a:pt x="1871" y="3092"/>
                  </a:lnTo>
                  <a:lnTo>
                    <a:pt x="2197" y="3133"/>
                  </a:lnTo>
                  <a:lnTo>
                    <a:pt x="2482" y="3214"/>
                  </a:lnTo>
                  <a:lnTo>
                    <a:pt x="2766" y="3377"/>
                  </a:lnTo>
                  <a:lnTo>
                    <a:pt x="2970" y="3377"/>
                  </a:lnTo>
                  <a:lnTo>
                    <a:pt x="3051" y="3295"/>
                  </a:lnTo>
                  <a:lnTo>
                    <a:pt x="3092" y="3214"/>
                  </a:lnTo>
                  <a:lnTo>
                    <a:pt x="3051" y="2767"/>
                  </a:lnTo>
                  <a:lnTo>
                    <a:pt x="3092" y="2319"/>
                  </a:lnTo>
                  <a:lnTo>
                    <a:pt x="3214" y="1872"/>
                  </a:lnTo>
                  <a:lnTo>
                    <a:pt x="3376" y="1465"/>
                  </a:lnTo>
                  <a:lnTo>
                    <a:pt x="3621" y="1099"/>
                  </a:lnTo>
                  <a:lnTo>
                    <a:pt x="3905" y="814"/>
                  </a:lnTo>
                  <a:lnTo>
                    <a:pt x="4068" y="692"/>
                  </a:lnTo>
                  <a:lnTo>
                    <a:pt x="4271" y="570"/>
                  </a:lnTo>
                  <a:lnTo>
                    <a:pt x="4475" y="489"/>
                  </a:lnTo>
                  <a:lnTo>
                    <a:pt x="4719" y="448"/>
                  </a:lnTo>
                  <a:lnTo>
                    <a:pt x="5126" y="407"/>
                  </a:lnTo>
                  <a:close/>
                  <a:moveTo>
                    <a:pt x="4881" y="1"/>
                  </a:moveTo>
                  <a:lnTo>
                    <a:pt x="4597" y="41"/>
                  </a:lnTo>
                  <a:lnTo>
                    <a:pt x="4312" y="123"/>
                  </a:lnTo>
                  <a:lnTo>
                    <a:pt x="4068" y="245"/>
                  </a:lnTo>
                  <a:lnTo>
                    <a:pt x="3865" y="367"/>
                  </a:lnTo>
                  <a:lnTo>
                    <a:pt x="3621" y="529"/>
                  </a:lnTo>
                  <a:lnTo>
                    <a:pt x="3458" y="692"/>
                  </a:lnTo>
                  <a:lnTo>
                    <a:pt x="3254" y="895"/>
                  </a:lnTo>
                  <a:lnTo>
                    <a:pt x="3132" y="1099"/>
                  </a:lnTo>
                  <a:lnTo>
                    <a:pt x="3010" y="1343"/>
                  </a:lnTo>
                  <a:lnTo>
                    <a:pt x="2888" y="1587"/>
                  </a:lnTo>
                  <a:lnTo>
                    <a:pt x="2726" y="2116"/>
                  </a:lnTo>
                  <a:lnTo>
                    <a:pt x="2644" y="2644"/>
                  </a:lnTo>
                  <a:lnTo>
                    <a:pt x="2661" y="2878"/>
                  </a:lnTo>
                  <a:lnTo>
                    <a:pt x="2661" y="2878"/>
                  </a:lnTo>
                  <a:lnTo>
                    <a:pt x="2400" y="2767"/>
                  </a:lnTo>
                  <a:lnTo>
                    <a:pt x="2115" y="2685"/>
                  </a:lnTo>
                  <a:lnTo>
                    <a:pt x="1790" y="2685"/>
                  </a:lnTo>
                  <a:lnTo>
                    <a:pt x="1465" y="2726"/>
                  </a:lnTo>
                  <a:lnTo>
                    <a:pt x="1180" y="2807"/>
                  </a:lnTo>
                  <a:lnTo>
                    <a:pt x="895" y="2970"/>
                  </a:lnTo>
                  <a:lnTo>
                    <a:pt x="610" y="3133"/>
                  </a:lnTo>
                  <a:lnTo>
                    <a:pt x="448" y="3336"/>
                  </a:lnTo>
                  <a:lnTo>
                    <a:pt x="285" y="3580"/>
                  </a:lnTo>
                  <a:lnTo>
                    <a:pt x="163" y="3824"/>
                  </a:lnTo>
                  <a:lnTo>
                    <a:pt x="82" y="4068"/>
                  </a:lnTo>
                  <a:lnTo>
                    <a:pt x="0" y="4353"/>
                  </a:lnTo>
                  <a:lnTo>
                    <a:pt x="0" y="4597"/>
                  </a:lnTo>
                  <a:lnTo>
                    <a:pt x="0" y="4882"/>
                  </a:lnTo>
                  <a:lnTo>
                    <a:pt x="41" y="5166"/>
                  </a:lnTo>
                  <a:lnTo>
                    <a:pt x="163" y="5451"/>
                  </a:lnTo>
                  <a:lnTo>
                    <a:pt x="326" y="5695"/>
                  </a:lnTo>
                  <a:lnTo>
                    <a:pt x="488" y="5939"/>
                  </a:lnTo>
                  <a:lnTo>
                    <a:pt x="692" y="6102"/>
                  </a:lnTo>
                  <a:lnTo>
                    <a:pt x="936" y="6224"/>
                  </a:lnTo>
                  <a:lnTo>
                    <a:pt x="1180" y="6346"/>
                  </a:lnTo>
                  <a:lnTo>
                    <a:pt x="1465" y="6427"/>
                  </a:lnTo>
                  <a:lnTo>
                    <a:pt x="1749" y="6509"/>
                  </a:lnTo>
                  <a:lnTo>
                    <a:pt x="2360" y="6590"/>
                  </a:lnTo>
                  <a:lnTo>
                    <a:pt x="2970" y="6590"/>
                  </a:lnTo>
                  <a:lnTo>
                    <a:pt x="4149" y="6549"/>
                  </a:lnTo>
                  <a:lnTo>
                    <a:pt x="6102" y="6468"/>
                  </a:lnTo>
                  <a:lnTo>
                    <a:pt x="8095" y="6305"/>
                  </a:lnTo>
                  <a:lnTo>
                    <a:pt x="8176" y="6305"/>
                  </a:lnTo>
                  <a:lnTo>
                    <a:pt x="8186" y="6295"/>
                  </a:lnTo>
                  <a:lnTo>
                    <a:pt x="8186" y="6295"/>
                  </a:lnTo>
                  <a:lnTo>
                    <a:pt x="8461" y="6265"/>
                  </a:lnTo>
                  <a:lnTo>
                    <a:pt x="8827" y="6183"/>
                  </a:lnTo>
                  <a:lnTo>
                    <a:pt x="9234" y="6061"/>
                  </a:lnTo>
                  <a:lnTo>
                    <a:pt x="9559" y="5939"/>
                  </a:lnTo>
                  <a:lnTo>
                    <a:pt x="9885" y="5736"/>
                  </a:lnTo>
                  <a:lnTo>
                    <a:pt x="10007" y="5614"/>
                  </a:lnTo>
                  <a:lnTo>
                    <a:pt x="10129" y="5451"/>
                  </a:lnTo>
                  <a:lnTo>
                    <a:pt x="10251" y="5288"/>
                  </a:lnTo>
                  <a:lnTo>
                    <a:pt x="10291" y="5126"/>
                  </a:lnTo>
                  <a:lnTo>
                    <a:pt x="10373" y="4922"/>
                  </a:lnTo>
                  <a:lnTo>
                    <a:pt x="10373" y="4719"/>
                  </a:lnTo>
                  <a:lnTo>
                    <a:pt x="10373" y="4516"/>
                  </a:lnTo>
                  <a:lnTo>
                    <a:pt x="10291" y="4353"/>
                  </a:lnTo>
                  <a:lnTo>
                    <a:pt x="10251" y="4149"/>
                  </a:lnTo>
                  <a:lnTo>
                    <a:pt x="10129" y="3987"/>
                  </a:lnTo>
                  <a:lnTo>
                    <a:pt x="10007" y="3824"/>
                  </a:lnTo>
                  <a:lnTo>
                    <a:pt x="9844" y="3661"/>
                  </a:lnTo>
                  <a:lnTo>
                    <a:pt x="9681" y="3539"/>
                  </a:lnTo>
                  <a:lnTo>
                    <a:pt x="9519" y="3458"/>
                  </a:lnTo>
                  <a:lnTo>
                    <a:pt x="9315" y="3377"/>
                  </a:lnTo>
                  <a:lnTo>
                    <a:pt x="9071" y="3336"/>
                  </a:lnTo>
                  <a:lnTo>
                    <a:pt x="8868" y="3295"/>
                  </a:lnTo>
                  <a:lnTo>
                    <a:pt x="8624" y="3336"/>
                  </a:lnTo>
                  <a:lnTo>
                    <a:pt x="8380" y="3377"/>
                  </a:lnTo>
                  <a:lnTo>
                    <a:pt x="8176" y="3417"/>
                  </a:lnTo>
                  <a:lnTo>
                    <a:pt x="8176" y="3377"/>
                  </a:lnTo>
                  <a:lnTo>
                    <a:pt x="8176" y="3173"/>
                  </a:lnTo>
                  <a:lnTo>
                    <a:pt x="8176" y="3011"/>
                  </a:lnTo>
                  <a:lnTo>
                    <a:pt x="8095" y="2848"/>
                  </a:lnTo>
                  <a:lnTo>
                    <a:pt x="8014" y="2685"/>
                  </a:lnTo>
                  <a:lnTo>
                    <a:pt x="7891" y="2522"/>
                  </a:lnTo>
                  <a:lnTo>
                    <a:pt x="7769" y="2400"/>
                  </a:lnTo>
                  <a:lnTo>
                    <a:pt x="7647" y="2278"/>
                  </a:lnTo>
                  <a:lnTo>
                    <a:pt x="7485" y="2238"/>
                  </a:lnTo>
                  <a:lnTo>
                    <a:pt x="7281" y="2156"/>
                  </a:lnTo>
                  <a:lnTo>
                    <a:pt x="6940" y="2156"/>
                  </a:lnTo>
                  <a:lnTo>
                    <a:pt x="6956" y="2075"/>
                  </a:lnTo>
                  <a:lnTo>
                    <a:pt x="6956" y="1831"/>
                  </a:lnTo>
                  <a:lnTo>
                    <a:pt x="6956" y="1587"/>
                  </a:lnTo>
                  <a:lnTo>
                    <a:pt x="6915" y="1384"/>
                  </a:lnTo>
                  <a:lnTo>
                    <a:pt x="6834" y="1139"/>
                  </a:lnTo>
                  <a:lnTo>
                    <a:pt x="6712" y="936"/>
                  </a:lnTo>
                  <a:lnTo>
                    <a:pt x="6590" y="733"/>
                  </a:lnTo>
                  <a:lnTo>
                    <a:pt x="6427" y="529"/>
                  </a:lnTo>
                  <a:lnTo>
                    <a:pt x="6224" y="367"/>
                  </a:lnTo>
                  <a:lnTo>
                    <a:pt x="6061" y="245"/>
                  </a:lnTo>
                  <a:lnTo>
                    <a:pt x="5817" y="163"/>
                  </a:lnTo>
                  <a:lnTo>
                    <a:pt x="5614" y="82"/>
                  </a:lnTo>
                  <a:lnTo>
                    <a:pt x="5370" y="41"/>
                  </a:lnTo>
                  <a:lnTo>
                    <a:pt x="512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633" name="Google Shape;633;p18"/>
          <p:cNvGrpSpPr/>
          <p:nvPr/>
        </p:nvGrpSpPr>
        <p:grpSpPr>
          <a:xfrm>
            <a:off x="8341181" y="4513505"/>
            <a:ext cx="474644" cy="299712"/>
            <a:chOff x="7729218" y="1694205"/>
            <a:chExt cx="474643" cy="299712"/>
          </a:xfrm>
        </p:grpSpPr>
        <p:sp>
          <p:nvSpPr>
            <p:cNvPr id="634" name="Google Shape;634;p18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35" name="Google Shape;635;p18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636" name="Google Shape;636;p18"/>
          <p:cNvSpPr/>
          <p:nvPr/>
        </p:nvSpPr>
        <p:spPr>
          <a:xfrm>
            <a:off x="7493955" y="54434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37" name="Google Shape;637;p18"/>
          <p:cNvSpPr/>
          <p:nvPr/>
        </p:nvSpPr>
        <p:spPr>
          <a:xfrm>
            <a:off x="5524675" y="4511646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638" name="Google Shape;638;p18"/>
          <p:cNvGrpSpPr/>
          <p:nvPr/>
        </p:nvGrpSpPr>
        <p:grpSpPr>
          <a:xfrm>
            <a:off x="-421852" y="-181431"/>
            <a:ext cx="1985536" cy="1455081"/>
            <a:chOff x="238125" y="896375"/>
            <a:chExt cx="635575" cy="465775"/>
          </a:xfrm>
        </p:grpSpPr>
        <p:sp>
          <p:nvSpPr>
            <p:cNvPr id="639" name="Google Shape;639;p18"/>
            <p:cNvSpPr/>
            <p:nvPr/>
          </p:nvSpPr>
          <p:spPr>
            <a:xfrm>
              <a:off x="258450" y="937050"/>
              <a:ext cx="615250" cy="425100"/>
            </a:xfrm>
            <a:custGeom>
              <a:avLst/>
              <a:gdLst/>
              <a:ahLst/>
              <a:cxnLst/>
              <a:rect l="l" t="t" r="r" b="b"/>
              <a:pathLst>
                <a:path w="24610" h="17004" extrusionOk="0">
                  <a:moveTo>
                    <a:pt x="24366" y="1"/>
                  </a:moveTo>
                  <a:lnTo>
                    <a:pt x="24325" y="41"/>
                  </a:lnTo>
                  <a:lnTo>
                    <a:pt x="19891" y="4394"/>
                  </a:lnTo>
                  <a:lnTo>
                    <a:pt x="15457" y="8705"/>
                  </a:lnTo>
                  <a:lnTo>
                    <a:pt x="14441" y="9682"/>
                  </a:lnTo>
                  <a:lnTo>
                    <a:pt x="13383" y="10658"/>
                  </a:lnTo>
                  <a:lnTo>
                    <a:pt x="12325" y="11593"/>
                  </a:lnTo>
                  <a:lnTo>
                    <a:pt x="11227" y="12488"/>
                  </a:lnTo>
                  <a:lnTo>
                    <a:pt x="10048" y="13342"/>
                  </a:lnTo>
                  <a:lnTo>
                    <a:pt x="8868" y="14115"/>
                  </a:lnTo>
                  <a:lnTo>
                    <a:pt x="8258" y="14481"/>
                  </a:lnTo>
                  <a:lnTo>
                    <a:pt x="7648" y="14807"/>
                  </a:lnTo>
                  <a:lnTo>
                    <a:pt x="6997" y="15132"/>
                  </a:lnTo>
                  <a:lnTo>
                    <a:pt x="6346" y="15417"/>
                  </a:lnTo>
                  <a:lnTo>
                    <a:pt x="5614" y="15702"/>
                  </a:lnTo>
                  <a:lnTo>
                    <a:pt x="4841" y="15986"/>
                  </a:lnTo>
                  <a:lnTo>
                    <a:pt x="4109" y="16190"/>
                  </a:lnTo>
                  <a:lnTo>
                    <a:pt x="3336" y="16352"/>
                  </a:lnTo>
                  <a:lnTo>
                    <a:pt x="2563" y="16515"/>
                  </a:lnTo>
                  <a:lnTo>
                    <a:pt x="1750" y="16597"/>
                  </a:lnTo>
                  <a:lnTo>
                    <a:pt x="977" y="16637"/>
                  </a:lnTo>
                  <a:lnTo>
                    <a:pt x="204" y="16597"/>
                  </a:lnTo>
                  <a:lnTo>
                    <a:pt x="123" y="16637"/>
                  </a:lnTo>
                  <a:lnTo>
                    <a:pt x="41" y="16678"/>
                  </a:lnTo>
                  <a:lnTo>
                    <a:pt x="1" y="16719"/>
                  </a:lnTo>
                  <a:lnTo>
                    <a:pt x="1" y="16800"/>
                  </a:lnTo>
                  <a:lnTo>
                    <a:pt x="1" y="16841"/>
                  </a:lnTo>
                  <a:lnTo>
                    <a:pt x="41" y="16922"/>
                  </a:lnTo>
                  <a:lnTo>
                    <a:pt x="123" y="16963"/>
                  </a:lnTo>
                  <a:lnTo>
                    <a:pt x="204" y="17003"/>
                  </a:lnTo>
                  <a:lnTo>
                    <a:pt x="895" y="17003"/>
                  </a:lnTo>
                  <a:lnTo>
                    <a:pt x="1587" y="16963"/>
                  </a:lnTo>
                  <a:lnTo>
                    <a:pt x="2319" y="16922"/>
                  </a:lnTo>
                  <a:lnTo>
                    <a:pt x="3011" y="16800"/>
                  </a:lnTo>
                  <a:lnTo>
                    <a:pt x="3661" y="16678"/>
                  </a:lnTo>
                  <a:lnTo>
                    <a:pt x="4353" y="16515"/>
                  </a:lnTo>
                  <a:lnTo>
                    <a:pt x="5044" y="16312"/>
                  </a:lnTo>
                  <a:lnTo>
                    <a:pt x="5695" y="16068"/>
                  </a:lnTo>
                  <a:lnTo>
                    <a:pt x="6346" y="15824"/>
                  </a:lnTo>
                  <a:lnTo>
                    <a:pt x="6997" y="15539"/>
                  </a:lnTo>
                  <a:lnTo>
                    <a:pt x="7648" y="15214"/>
                  </a:lnTo>
                  <a:lnTo>
                    <a:pt x="8258" y="14888"/>
                  </a:lnTo>
                  <a:lnTo>
                    <a:pt x="9478" y="14156"/>
                  </a:lnTo>
                  <a:lnTo>
                    <a:pt x="10617" y="13383"/>
                  </a:lnTo>
                  <a:lnTo>
                    <a:pt x="11797" y="12488"/>
                  </a:lnTo>
                  <a:lnTo>
                    <a:pt x="12895" y="11593"/>
                  </a:lnTo>
                  <a:lnTo>
                    <a:pt x="13993" y="10617"/>
                  </a:lnTo>
                  <a:lnTo>
                    <a:pt x="15051" y="9641"/>
                  </a:lnTo>
                  <a:lnTo>
                    <a:pt x="17247" y="7485"/>
                  </a:lnTo>
                  <a:lnTo>
                    <a:pt x="19444" y="5370"/>
                  </a:lnTo>
                  <a:lnTo>
                    <a:pt x="24569" y="326"/>
                  </a:lnTo>
                  <a:lnTo>
                    <a:pt x="24610" y="245"/>
                  </a:lnTo>
                  <a:lnTo>
                    <a:pt x="24610" y="163"/>
                  </a:lnTo>
                  <a:lnTo>
                    <a:pt x="24610" y="123"/>
                  </a:lnTo>
                  <a:lnTo>
                    <a:pt x="24569" y="82"/>
                  </a:lnTo>
                  <a:lnTo>
                    <a:pt x="24528" y="41"/>
                  </a:lnTo>
                  <a:lnTo>
                    <a:pt x="2444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40" name="Google Shape;640;p18"/>
            <p:cNvSpPr/>
            <p:nvPr/>
          </p:nvSpPr>
          <p:spPr>
            <a:xfrm>
              <a:off x="238125" y="918750"/>
              <a:ext cx="596925" cy="409850"/>
            </a:xfrm>
            <a:custGeom>
              <a:avLst/>
              <a:gdLst/>
              <a:ahLst/>
              <a:cxnLst/>
              <a:rect l="l" t="t" r="r" b="b"/>
              <a:pathLst>
                <a:path w="23877" h="16394" extrusionOk="0">
                  <a:moveTo>
                    <a:pt x="23714" y="1"/>
                  </a:moveTo>
                  <a:lnTo>
                    <a:pt x="23633" y="41"/>
                  </a:lnTo>
                  <a:lnTo>
                    <a:pt x="23592" y="82"/>
                  </a:lnTo>
                  <a:lnTo>
                    <a:pt x="22697" y="1139"/>
                  </a:lnTo>
                  <a:lnTo>
                    <a:pt x="21762" y="2197"/>
                  </a:lnTo>
                  <a:lnTo>
                    <a:pt x="20786" y="3214"/>
                  </a:lnTo>
                  <a:lnTo>
                    <a:pt x="19809" y="4231"/>
                  </a:lnTo>
                  <a:lnTo>
                    <a:pt x="18792" y="5166"/>
                  </a:lnTo>
                  <a:lnTo>
                    <a:pt x="17775" y="6143"/>
                  </a:lnTo>
                  <a:lnTo>
                    <a:pt x="16718" y="7038"/>
                  </a:lnTo>
                  <a:lnTo>
                    <a:pt x="15620" y="7892"/>
                  </a:lnTo>
                  <a:lnTo>
                    <a:pt x="14481" y="8746"/>
                  </a:lnTo>
                  <a:lnTo>
                    <a:pt x="13342" y="9559"/>
                  </a:lnTo>
                  <a:lnTo>
                    <a:pt x="12162" y="10332"/>
                  </a:lnTo>
                  <a:lnTo>
                    <a:pt x="10983" y="11105"/>
                  </a:lnTo>
                  <a:lnTo>
                    <a:pt x="9762" y="11797"/>
                  </a:lnTo>
                  <a:lnTo>
                    <a:pt x="8542" y="12488"/>
                  </a:lnTo>
                  <a:lnTo>
                    <a:pt x="7322" y="13139"/>
                  </a:lnTo>
                  <a:lnTo>
                    <a:pt x="6061" y="13749"/>
                  </a:lnTo>
                  <a:lnTo>
                    <a:pt x="4596" y="14400"/>
                  </a:lnTo>
                  <a:lnTo>
                    <a:pt x="3132" y="14969"/>
                  </a:lnTo>
                  <a:lnTo>
                    <a:pt x="1627" y="15539"/>
                  </a:lnTo>
                  <a:lnTo>
                    <a:pt x="122" y="16027"/>
                  </a:lnTo>
                  <a:lnTo>
                    <a:pt x="81" y="16068"/>
                  </a:lnTo>
                  <a:lnTo>
                    <a:pt x="0" y="16108"/>
                  </a:lnTo>
                  <a:lnTo>
                    <a:pt x="0" y="16190"/>
                  </a:lnTo>
                  <a:lnTo>
                    <a:pt x="0" y="16271"/>
                  </a:lnTo>
                  <a:lnTo>
                    <a:pt x="41" y="16312"/>
                  </a:lnTo>
                  <a:lnTo>
                    <a:pt x="81" y="16393"/>
                  </a:lnTo>
                  <a:lnTo>
                    <a:pt x="244" y="16393"/>
                  </a:lnTo>
                  <a:lnTo>
                    <a:pt x="1586" y="15946"/>
                  </a:lnTo>
                  <a:lnTo>
                    <a:pt x="2888" y="15457"/>
                  </a:lnTo>
                  <a:lnTo>
                    <a:pt x="4230" y="14929"/>
                  </a:lnTo>
                  <a:lnTo>
                    <a:pt x="5532" y="14400"/>
                  </a:lnTo>
                  <a:lnTo>
                    <a:pt x="6793" y="13790"/>
                  </a:lnTo>
                  <a:lnTo>
                    <a:pt x="8095" y="13180"/>
                  </a:lnTo>
                  <a:lnTo>
                    <a:pt x="9315" y="12488"/>
                  </a:lnTo>
                  <a:lnTo>
                    <a:pt x="10535" y="11797"/>
                  </a:lnTo>
                  <a:lnTo>
                    <a:pt x="11755" y="11064"/>
                  </a:lnTo>
                  <a:lnTo>
                    <a:pt x="12935" y="10292"/>
                  </a:lnTo>
                  <a:lnTo>
                    <a:pt x="14074" y="9478"/>
                  </a:lnTo>
                  <a:lnTo>
                    <a:pt x="15213" y="8665"/>
                  </a:lnTo>
                  <a:lnTo>
                    <a:pt x="16352" y="7810"/>
                  </a:lnTo>
                  <a:lnTo>
                    <a:pt x="17409" y="6915"/>
                  </a:lnTo>
                  <a:lnTo>
                    <a:pt x="18467" y="5980"/>
                  </a:lnTo>
                  <a:lnTo>
                    <a:pt x="19525" y="5044"/>
                  </a:lnTo>
                  <a:lnTo>
                    <a:pt x="20663" y="3905"/>
                  </a:lnTo>
                  <a:lnTo>
                    <a:pt x="21762" y="2767"/>
                  </a:lnTo>
                  <a:lnTo>
                    <a:pt x="22819" y="1546"/>
                  </a:lnTo>
                  <a:lnTo>
                    <a:pt x="23836" y="326"/>
                  </a:lnTo>
                  <a:lnTo>
                    <a:pt x="23877" y="285"/>
                  </a:lnTo>
                  <a:lnTo>
                    <a:pt x="23877" y="204"/>
                  </a:lnTo>
                  <a:lnTo>
                    <a:pt x="23836" y="82"/>
                  </a:lnTo>
                  <a:lnTo>
                    <a:pt x="23755" y="41"/>
                  </a:lnTo>
                  <a:lnTo>
                    <a:pt x="237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41" name="Google Shape;641;p18"/>
            <p:cNvSpPr/>
            <p:nvPr/>
          </p:nvSpPr>
          <p:spPr>
            <a:xfrm>
              <a:off x="261500" y="916725"/>
              <a:ext cx="477975" cy="336600"/>
            </a:xfrm>
            <a:custGeom>
              <a:avLst/>
              <a:gdLst/>
              <a:ahLst/>
              <a:cxnLst/>
              <a:rect l="l" t="t" r="r" b="b"/>
              <a:pathLst>
                <a:path w="19119" h="13464" extrusionOk="0">
                  <a:moveTo>
                    <a:pt x="18915" y="0"/>
                  </a:moveTo>
                  <a:lnTo>
                    <a:pt x="18834" y="41"/>
                  </a:lnTo>
                  <a:lnTo>
                    <a:pt x="18793" y="82"/>
                  </a:lnTo>
                  <a:lnTo>
                    <a:pt x="18101" y="1017"/>
                  </a:lnTo>
                  <a:lnTo>
                    <a:pt x="17410" y="1912"/>
                  </a:lnTo>
                  <a:lnTo>
                    <a:pt x="16678" y="2766"/>
                  </a:lnTo>
                  <a:lnTo>
                    <a:pt x="15946" y="3620"/>
                  </a:lnTo>
                  <a:lnTo>
                    <a:pt x="15132" y="4434"/>
                  </a:lnTo>
                  <a:lnTo>
                    <a:pt x="14319" y="5247"/>
                  </a:lnTo>
                  <a:lnTo>
                    <a:pt x="13505" y="5980"/>
                  </a:lnTo>
                  <a:lnTo>
                    <a:pt x="12610" y="6712"/>
                  </a:lnTo>
                  <a:lnTo>
                    <a:pt x="11756" y="7403"/>
                  </a:lnTo>
                  <a:lnTo>
                    <a:pt x="10820" y="8095"/>
                  </a:lnTo>
                  <a:lnTo>
                    <a:pt x="9885" y="8746"/>
                  </a:lnTo>
                  <a:lnTo>
                    <a:pt x="8949" y="9315"/>
                  </a:lnTo>
                  <a:lnTo>
                    <a:pt x="7973" y="9925"/>
                  </a:lnTo>
                  <a:lnTo>
                    <a:pt x="6997" y="10454"/>
                  </a:lnTo>
                  <a:lnTo>
                    <a:pt x="5980" y="10942"/>
                  </a:lnTo>
                  <a:lnTo>
                    <a:pt x="4963" y="11430"/>
                  </a:lnTo>
                  <a:lnTo>
                    <a:pt x="3783" y="11918"/>
                  </a:lnTo>
                  <a:lnTo>
                    <a:pt x="2563" y="12366"/>
                  </a:lnTo>
                  <a:lnTo>
                    <a:pt x="1343" y="12772"/>
                  </a:lnTo>
                  <a:lnTo>
                    <a:pt x="123" y="13098"/>
                  </a:lnTo>
                  <a:lnTo>
                    <a:pt x="41" y="13139"/>
                  </a:lnTo>
                  <a:lnTo>
                    <a:pt x="1" y="13220"/>
                  </a:lnTo>
                  <a:lnTo>
                    <a:pt x="1" y="13261"/>
                  </a:lnTo>
                  <a:lnTo>
                    <a:pt x="1" y="13342"/>
                  </a:lnTo>
                  <a:lnTo>
                    <a:pt x="41" y="13383"/>
                  </a:lnTo>
                  <a:lnTo>
                    <a:pt x="82" y="13464"/>
                  </a:lnTo>
                  <a:lnTo>
                    <a:pt x="245" y="13464"/>
                  </a:lnTo>
                  <a:lnTo>
                    <a:pt x="1343" y="13179"/>
                  </a:lnTo>
                  <a:lnTo>
                    <a:pt x="2400" y="12813"/>
                  </a:lnTo>
                  <a:lnTo>
                    <a:pt x="3499" y="12406"/>
                  </a:lnTo>
                  <a:lnTo>
                    <a:pt x="4556" y="12000"/>
                  </a:lnTo>
                  <a:lnTo>
                    <a:pt x="5614" y="11552"/>
                  </a:lnTo>
                  <a:lnTo>
                    <a:pt x="6631" y="11023"/>
                  </a:lnTo>
                  <a:lnTo>
                    <a:pt x="7648" y="10495"/>
                  </a:lnTo>
                  <a:lnTo>
                    <a:pt x="8665" y="9925"/>
                  </a:lnTo>
                  <a:lnTo>
                    <a:pt x="9641" y="9356"/>
                  </a:lnTo>
                  <a:lnTo>
                    <a:pt x="10576" y="8705"/>
                  </a:lnTo>
                  <a:lnTo>
                    <a:pt x="11512" y="8054"/>
                  </a:lnTo>
                  <a:lnTo>
                    <a:pt x="12447" y="7363"/>
                  </a:lnTo>
                  <a:lnTo>
                    <a:pt x="13342" y="6630"/>
                  </a:lnTo>
                  <a:lnTo>
                    <a:pt x="14197" y="5858"/>
                  </a:lnTo>
                  <a:lnTo>
                    <a:pt x="15010" y="5085"/>
                  </a:lnTo>
                  <a:lnTo>
                    <a:pt x="15824" y="4271"/>
                  </a:lnTo>
                  <a:lnTo>
                    <a:pt x="16718" y="3295"/>
                  </a:lnTo>
                  <a:lnTo>
                    <a:pt x="17532" y="2319"/>
                  </a:lnTo>
                  <a:lnTo>
                    <a:pt x="18345" y="1302"/>
                  </a:lnTo>
                  <a:lnTo>
                    <a:pt x="19078" y="285"/>
                  </a:lnTo>
                  <a:lnTo>
                    <a:pt x="19118" y="204"/>
                  </a:lnTo>
                  <a:lnTo>
                    <a:pt x="19118" y="122"/>
                  </a:lnTo>
                  <a:lnTo>
                    <a:pt x="19078" y="82"/>
                  </a:lnTo>
                  <a:lnTo>
                    <a:pt x="19037" y="41"/>
                  </a:lnTo>
                  <a:lnTo>
                    <a:pt x="189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42" name="Google Shape;642;p18"/>
            <p:cNvSpPr/>
            <p:nvPr/>
          </p:nvSpPr>
          <p:spPr>
            <a:xfrm>
              <a:off x="277775" y="921800"/>
              <a:ext cx="404750" cy="281700"/>
            </a:xfrm>
            <a:custGeom>
              <a:avLst/>
              <a:gdLst/>
              <a:ahLst/>
              <a:cxnLst/>
              <a:rect l="l" t="t" r="r" b="b"/>
              <a:pathLst>
                <a:path w="16190" h="11268" extrusionOk="0">
                  <a:moveTo>
                    <a:pt x="15945" y="1"/>
                  </a:moveTo>
                  <a:lnTo>
                    <a:pt x="15864" y="41"/>
                  </a:lnTo>
                  <a:lnTo>
                    <a:pt x="12895" y="2319"/>
                  </a:lnTo>
                  <a:lnTo>
                    <a:pt x="9844" y="4516"/>
                  </a:lnTo>
                  <a:lnTo>
                    <a:pt x="6793" y="6631"/>
                  </a:lnTo>
                  <a:lnTo>
                    <a:pt x="3661" y="8705"/>
                  </a:lnTo>
                  <a:lnTo>
                    <a:pt x="1871" y="9804"/>
                  </a:lnTo>
                  <a:lnTo>
                    <a:pt x="82" y="10942"/>
                  </a:lnTo>
                  <a:lnTo>
                    <a:pt x="41" y="10983"/>
                  </a:lnTo>
                  <a:lnTo>
                    <a:pt x="0" y="11064"/>
                  </a:lnTo>
                  <a:lnTo>
                    <a:pt x="0" y="11105"/>
                  </a:lnTo>
                  <a:lnTo>
                    <a:pt x="41" y="11186"/>
                  </a:lnTo>
                  <a:lnTo>
                    <a:pt x="82" y="11227"/>
                  </a:lnTo>
                  <a:lnTo>
                    <a:pt x="122" y="11268"/>
                  </a:lnTo>
                  <a:lnTo>
                    <a:pt x="285" y="11268"/>
                  </a:lnTo>
                  <a:lnTo>
                    <a:pt x="3458" y="9275"/>
                  </a:lnTo>
                  <a:lnTo>
                    <a:pt x="6631" y="7200"/>
                  </a:lnTo>
                  <a:lnTo>
                    <a:pt x="9722" y="5044"/>
                  </a:lnTo>
                  <a:lnTo>
                    <a:pt x="12773" y="2848"/>
                  </a:lnTo>
                  <a:lnTo>
                    <a:pt x="14440" y="1587"/>
                  </a:lnTo>
                  <a:lnTo>
                    <a:pt x="16108" y="326"/>
                  </a:lnTo>
                  <a:lnTo>
                    <a:pt x="16149" y="245"/>
                  </a:lnTo>
                  <a:lnTo>
                    <a:pt x="16189" y="204"/>
                  </a:lnTo>
                  <a:lnTo>
                    <a:pt x="16149" y="123"/>
                  </a:lnTo>
                  <a:lnTo>
                    <a:pt x="16108" y="82"/>
                  </a:lnTo>
                  <a:lnTo>
                    <a:pt x="159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643" name="Google Shape;643;p18"/>
            <p:cNvSpPr/>
            <p:nvPr/>
          </p:nvSpPr>
          <p:spPr>
            <a:xfrm>
              <a:off x="329625" y="896375"/>
              <a:ext cx="264425" cy="187150"/>
            </a:xfrm>
            <a:custGeom>
              <a:avLst/>
              <a:gdLst/>
              <a:ahLst/>
              <a:cxnLst/>
              <a:rect l="l" t="t" r="r" b="b"/>
              <a:pathLst>
                <a:path w="10577" h="7486" extrusionOk="0">
                  <a:moveTo>
                    <a:pt x="7038" y="1"/>
                  </a:moveTo>
                  <a:lnTo>
                    <a:pt x="6956" y="41"/>
                  </a:lnTo>
                  <a:lnTo>
                    <a:pt x="5940" y="651"/>
                  </a:lnTo>
                  <a:lnTo>
                    <a:pt x="4963" y="1262"/>
                  </a:lnTo>
                  <a:lnTo>
                    <a:pt x="4028" y="1953"/>
                  </a:lnTo>
                  <a:lnTo>
                    <a:pt x="3133" y="2645"/>
                  </a:lnTo>
                  <a:lnTo>
                    <a:pt x="2197" y="3417"/>
                  </a:lnTo>
                  <a:lnTo>
                    <a:pt x="1343" y="4231"/>
                  </a:lnTo>
                  <a:lnTo>
                    <a:pt x="936" y="4597"/>
                  </a:lnTo>
                  <a:lnTo>
                    <a:pt x="570" y="5004"/>
                  </a:lnTo>
                  <a:lnTo>
                    <a:pt x="408" y="5207"/>
                  </a:lnTo>
                  <a:lnTo>
                    <a:pt x="286" y="5451"/>
                  </a:lnTo>
                  <a:lnTo>
                    <a:pt x="164" y="5655"/>
                  </a:lnTo>
                  <a:lnTo>
                    <a:pt x="82" y="5899"/>
                  </a:lnTo>
                  <a:lnTo>
                    <a:pt x="42" y="6143"/>
                  </a:lnTo>
                  <a:lnTo>
                    <a:pt x="1" y="6346"/>
                  </a:lnTo>
                  <a:lnTo>
                    <a:pt x="42" y="6550"/>
                  </a:lnTo>
                  <a:lnTo>
                    <a:pt x="82" y="6753"/>
                  </a:lnTo>
                  <a:lnTo>
                    <a:pt x="164" y="6956"/>
                  </a:lnTo>
                  <a:lnTo>
                    <a:pt x="286" y="7119"/>
                  </a:lnTo>
                  <a:lnTo>
                    <a:pt x="448" y="7282"/>
                  </a:lnTo>
                  <a:lnTo>
                    <a:pt x="652" y="7404"/>
                  </a:lnTo>
                  <a:lnTo>
                    <a:pt x="896" y="7485"/>
                  </a:lnTo>
                  <a:lnTo>
                    <a:pt x="1140" y="7485"/>
                  </a:lnTo>
                  <a:lnTo>
                    <a:pt x="1384" y="7444"/>
                  </a:lnTo>
                  <a:lnTo>
                    <a:pt x="1669" y="7404"/>
                  </a:lnTo>
                  <a:lnTo>
                    <a:pt x="2157" y="7160"/>
                  </a:lnTo>
                  <a:lnTo>
                    <a:pt x="2604" y="6916"/>
                  </a:lnTo>
                  <a:lnTo>
                    <a:pt x="3621" y="6346"/>
                  </a:lnTo>
                  <a:lnTo>
                    <a:pt x="4638" y="5777"/>
                  </a:lnTo>
                  <a:lnTo>
                    <a:pt x="5614" y="5126"/>
                  </a:lnTo>
                  <a:lnTo>
                    <a:pt x="6550" y="4475"/>
                  </a:lnTo>
                  <a:lnTo>
                    <a:pt x="7607" y="3662"/>
                  </a:lnTo>
                  <a:lnTo>
                    <a:pt x="8584" y="2848"/>
                  </a:lnTo>
                  <a:lnTo>
                    <a:pt x="9600" y="1953"/>
                  </a:lnTo>
                  <a:lnTo>
                    <a:pt x="10536" y="1058"/>
                  </a:lnTo>
                  <a:lnTo>
                    <a:pt x="10577" y="977"/>
                  </a:lnTo>
                  <a:lnTo>
                    <a:pt x="10577" y="936"/>
                  </a:lnTo>
                  <a:lnTo>
                    <a:pt x="10577" y="855"/>
                  </a:lnTo>
                  <a:lnTo>
                    <a:pt x="10536" y="814"/>
                  </a:lnTo>
                  <a:lnTo>
                    <a:pt x="10455" y="774"/>
                  </a:lnTo>
                  <a:lnTo>
                    <a:pt x="10414" y="733"/>
                  </a:lnTo>
                  <a:lnTo>
                    <a:pt x="10333" y="774"/>
                  </a:lnTo>
                  <a:lnTo>
                    <a:pt x="10251" y="814"/>
                  </a:lnTo>
                  <a:lnTo>
                    <a:pt x="9478" y="1546"/>
                  </a:lnTo>
                  <a:lnTo>
                    <a:pt x="8706" y="2238"/>
                  </a:lnTo>
                  <a:lnTo>
                    <a:pt x="7892" y="2929"/>
                  </a:lnTo>
                  <a:lnTo>
                    <a:pt x="7079" y="3621"/>
                  </a:lnTo>
                  <a:lnTo>
                    <a:pt x="6224" y="4231"/>
                  </a:lnTo>
                  <a:lnTo>
                    <a:pt x="5329" y="4841"/>
                  </a:lnTo>
                  <a:lnTo>
                    <a:pt x="4435" y="5451"/>
                  </a:lnTo>
                  <a:lnTo>
                    <a:pt x="3540" y="5980"/>
                  </a:lnTo>
                  <a:lnTo>
                    <a:pt x="2604" y="6550"/>
                  </a:lnTo>
                  <a:lnTo>
                    <a:pt x="2116" y="6794"/>
                  </a:lnTo>
                  <a:lnTo>
                    <a:pt x="1628" y="6997"/>
                  </a:lnTo>
                  <a:lnTo>
                    <a:pt x="1384" y="7078"/>
                  </a:lnTo>
                  <a:lnTo>
                    <a:pt x="1140" y="7119"/>
                  </a:lnTo>
                  <a:lnTo>
                    <a:pt x="855" y="7078"/>
                  </a:lnTo>
                  <a:lnTo>
                    <a:pt x="733" y="7038"/>
                  </a:lnTo>
                  <a:lnTo>
                    <a:pt x="652" y="6956"/>
                  </a:lnTo>
                  <a:lnTo>
                    <a:pt x="489" y="6794"/>
                  </a:lnTo>
                  <a:lnTo>
                    <a:pt x="408" y="6590"/>
                  </a:lnTo>
                  <a:lnTo>
                    <a:pt x="408" y="6387"/>
                  </a:lnTo>
                  <a:lnTo>
                    <a:pt x="408" y="6183"/>
                  </a:lnTo>
                  <a:lnTo>
                    <a:pt x="448" y="5939"/>
                  </a:lnTo>
                  <a:lnTo>
                    <a:pt x="530" y="5695"/>
                  </a:lnTo>
                  <a:lnTo>
                    <a:pt x="652" y="5492"/>
                  </a:lnTo>
                  <a:lnTo>
                    <a:pt x="814" y="5289"/>
                  </a:lnTo>
                  <a:lnTo>
                    <a:pt x="1180" y="4882"/>
                  </a:lnTo>
                  <a:lnTo>
                    <a:pt x="1547" y="4556"/>
                  </a:lnTo>
                  <a:lnTo>
                    <a:pt x="2319" y="3824"/>
                  </a:lnTo>
                  <a:lnTo>
                    <a:pt x="3133" y="3133"/>
                  </a:lnTo>
                  <a:lnTo>
                    <a:pt x="4068" y="2360"/>
                  </a:lnTo>
                  <a:lnTo>
                    <a:pt x="5085" y="1668"/>
                  </a:lnTo>
                  <a:lnTo>
                    <a:pt x="6102" y="977"/>
                  </a:lnTo>
                  <a:lnTo>
                    <a:pt x="7160" y="367"/>
                  </a:lnTo>
                  <a:lnTo>
                    <a:pt x="7201" y="326"/>
                  </a:lnTo>
                  <a:lnTo>
                    <a:pt x="7241" y="245"/>
                  </a:lnTo>
                  <a:lnTo>
                    <a:pt x="7241" y="163"/>
                  </a:lnTo>
                  <a:lnTo>
                    <a:pt x="7201" y="123"/>
                  </a:lnTo>
                  <a:lnTo>
                    <a:pt x="7160" y="82"/>
                  </a:lnTo>
                  <a:lnTo>
                    <a:pt x="7119" y="41"/>
                  </a:lnTo>
                  <a:lnTo>
                    <a:pt x="70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644" name="Google Shape;644;p18"/>
          <p:cNvSpPr/>
          <p:nvPr/>
        </p:nvSpPr>
        <p:spPr>
          <a:xfrm>
            <a:off x="4349721" y="4617690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45" name="Google Shape;645;p18"/>
          <p:cNvSpPr/>
          <p:nvPr/>
        </p:nvSpPr>
        <p:spPr>
          <a:xfrm>
            <a:off x="8779430" y="357487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46" name="Google Shape;646;p18"/>
          <p:cNvSpPr/>
          <p:nvPr/>
        </p:nvSpPr>
        <p:spPr>
          <a:xfrm>
            <a:off x="6850355" y="477219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47" name="Google Shape;647;p18"/>
          <p:cNvSpPr/>
          <p:nvPr/>
        </p:nvSpPr>
        <p:spPr>
          <a:xfrm>
            <a:off x="2463268" y="473942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48" name="Google Shape;648;p18"/>
          <p:cNvSpPr/>
          <p:nvPr/>
        </p:nvSpPr>
        <p:spPr>
          <a:xfrm>
            <a:off x="192330" y="172839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sp>
        <p:nvSpPr>
          <p:cNvPr id="649" name="Google Shape;649;p18"/>
          <p:cNvSpPr/>
          <p:nvPr/>
        </p:nvSpPr>
        <p:spPr>
          <a:xfrm>
            <a:off x="353532" y="386804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180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21" y="1831"/>
                </a:lnTo>
                <a:lnTo>
                  <a:pt x="1384" y="1750"/>
                </a:lnTo>
                <a:lnTo>
                  <a:pt x="1506" y="1668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36"/>
                </a:lnTo>
                <a:lnTo>
                  <a:pt x="1831" y="774"/>
                </a:lnTo>
                <a:lnTo>
                  <a:pt x="1791" y="611"/>
                </a:lnTo>
                <a:lnTo>
                  <a:pt x="1750" y="489"/>
                </a:lnTo>
                <a:lnTo>
                  <a:pt x="1628" y="367"/>
                </a:lnTo>
                <a:lnTo>
                  <a:pt x="1547" y="245"/>
                </a:lnTo>
                <a:lnTo>
                  <a:pt x="126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_1"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2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696" name="Google Shape;696;p20"/>
          <p:cNvSpPr txBox="1">
            <a:spLocks noGrp="1"/>
          </p:cNvSpPr>
          <p:nvPr>
            <p:ph type="title" idx="2"/>
          </p:nvPr>
        </p:nvSpPr>
        <p:spPr>
          <a:xfrm>
            <a:off x="1154803" y="2738353"/>
            <a:ext cx="2098800" cy="73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7" name="Google Shape;697;p20"/>
          <p:cNvSpPr txBox="1">
            <a:spLocks noGrp="1"/>
          </p:cNvSpPr>
          <p:nvPr>
            <p:ph type="subTitle" idx="1"/>
          </p:nvPr>
        </p:nvSpPr>
        <p:spPr>
          <a:xfrm>
            <a:off x="1154803" y="3446270"/>
            <a:ext cx="20988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8" name="Google Shape;698;p20"/>
          <p:cNvSpPr txBox="1">
            <a:spLocks noGrp="1"/>
          </p:cNvSpPr>
          <p:nvPr>
            <p:ph type="title" idx="3"/>
          </p:nvPr>
        </p:nvSpPr>
        <p:spPr>
          <a:xfrm>
            <a:off x="3522604" y="2738353"/>
            <a:ext cx="2098800" cy="73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9" name="Google Shape;699;p20"/>
          <p:cNvSpPr txBox="1">
            <a:spLocks noGrp="1"/>
          </p:cNvSpPr>
          <p:nvPr>
            <p:ph type="subTitle" idx="4"/>
          </p:nvPr>
        </p:nvSpPr>
        <p:spPr>
          <a:xfrm>
            <a:off x="3522605" y="3446270"/>
            <a:ext cx="20988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0" name="Google Shape;700;p20"/>
          <p:cNvSpPr txBox="1">
            <a:spLocks noGrp="1"/>
          </p:cNvSpPr>
          <p:nvPr>
            <p:ph type="title" idx="5"/>
          </p:nvPr>
        </p:nvSpPr>
        <p:spPr>
          <a:xfrm>
            <a:off x="5890404" y="2738353"/>
            <a:ext cx="2098800" cy="73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01" name="Google Shape;701;p20"/>
          <p:cNvSpPr txBox="1">
            <a:spLocks noGrp="1"/>
          </p:cNvSpPr>
          <p:nvPr>
            <p:ph type="subTitle" idx="6"/>
          </p:nvPr>
        </p:nvSpPr>
        <p:spPr>
          <a:xfrm>
            <a:off x="5890413" y="3446270"/>
            <a:ext cx="20988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02" name="Google Shape;702;p20"/>
          <p:cNvGrpSpPr/>
          <p:nvPr/>
        </p:nvGrpSpPr>
        <p:grpSpPr>
          <a:xfrm flipH="1">
            <a:off x="3743378" y="4635234"/>
            <a:ext cx="474644" cy="301588"/>
            <a:chOff x="7593894" y="395296"/>
            <a:chExt cx="474643" cy="301588"/>
          </a:xfrm>
        </p:grpSpPr>
        <p:sp>
          <p:nvSpPr>
            <p:cNvPr id="703" name="Google Shape;703;p20"/>
            <p:cNvSpPr/>
            <p:nvPr/>
          </p:nvSpPr>
          <p:spPr>
            <a:xfrm>
              <a:off x="7603183" y="404585"/>
              <a:ext cx="456065" cy="282964"/>
            </a:xfrm>
            <a:custGeom>
              <a:avLst/>
              <a:gdLst/>
              <a:ahLst/>
              <a:cxnLst/>
              <a:rect l="l" t="t" r="r" b="b"/>
              <a:pathLst>
                <a:path w="9967" h="6184" extrusionOk="0">
                  <a:moveTo>
                    <a:pt x="4678" y="1"/>
                  </a:moveTo>
                  <a:lnTo>
                    <a:pt x="4394" y="42"/>
                  </a:lnTo>
                  <a:lnTo>
                    <a:pt x="4109" y="164"/>
                  </a:lnTo>
                  <a:lnTo>
                    <a:pt x="3824" y="286"/>
                  </a:lnTo>
                  <a:lnTo>
                    <a:pt x="3540" y="448"/>
                  </a:lnTo>
                  <a:lnTo>
                    <a:pt x="3336" y="692"/>
                  </a:lnTo>
                  <a:lnTo>
                    <a:pt x="3133" y="936"/>
                  </a:lnTo>
                  <a:lnTo>
                    <a:pt x="2970" y="1181"/>
                  </a:lnTo>
                  <a:lnTo>
                    <a:pt x="2848" y="1465"/>
                  </a:lnTo>
                  <a:lnTo>
                    <a:pt x="2767" y="1750"/>
                  </a:lnTo>
                  <a:lnTo>
                    <a:pt x="2685" y="2075"/>
                  </a:lnTo>
                  <a:lnTo>
                    <a:pt x="2645" y="2360"/>
                  </a:lnTo>
                  <a:lnTo>
                    <a:pt x="2645" y="2686"/>
                  </a:lnTo>
                  <a:lnTo>
                    <a:pt x="2685" y="3011"/>
                  </a:lnTo>
                  <a:lnTo>
                    <a:pt x="2441" y="2848"/>
                  </a:lnTo>
                  <a:lnTo>
                    <a:pt x="2197" y="2767"/>
                  </a:lnTo>
                  <a:lnTo>
                    <a:pt x="1953" y="2686"/>
                  </a:lnTo>
                  <a:lnTo>
                    <a:pt x="1424" y="2686"/>
                  </a:lnTo>
                  <a:lnTo>
                    <a:pt x="1180" y="2767"/>
                  </a:lnTo>
                  <a:lnTo>
                    <a:pt x="936" y="2848"/>
                  </a:lnTo>
                  <a:lnTo>
                    <a:pt x="692" y="2970"/>
                  </a:lnTo>
                  <a:lnTo>
                    <a:pt x="570" y="3092"/>
                  </a:lnTo>
                  <a:lnTo>
                    <a:pt x="407" y="3214"/>
                  </a:lnTo>
                  <a:lnTo>
                    <a:pt x="204" y="3540"/>
                  </a:lnTo>
                  <a:lnTo>
                    <a:pt x="41" y="3906"/>
                  </a:lnTo>
                  <a:lnTo>
                    <a:pt x="1" y="4272"/>
                  </a:lnTo>
                  <a:lnTo>
                    <a:pt x="1" y="4679"/>
                  </a:lnTo>
                  <a:lnTo>
                    <a:pt x="82" y="5045"/>
                  </a:lnTo>
                  <a:lnTo>
                    <a:pt x="285" y="5370"/>
                  </a:lnTo>
                  <a:lnTo>
                    <a:pt x="407" y="5533"/>
                  </a:lnTo>
                  <a:lnTo>
                    <a:pt x="529" y="5655"/>
                  </a:lnTo>
                  <a:lnTo>
                    <a:pt x="814" y="5858"/>
                  </a:lnTo>
                  <a:lnTo>
                    <a:pt x="1180" y="6021"/>
                  </a:lnTo>
                  <a:lnTo>
                    <a:pt x="1587" y="6102"/>
                  </a:lnTo>
                  <a:lnTo>
                    <a:pt x="1994" y="6143"/>
                  </a:lnTo>
                  <a:lnTo>
                    <a:pt x="2848" y="6184"/>
                  </a:lnTo>
                  <a:lnTo>
                    <a:pt x="3580" y="6143"/>
                  </a:lnTo>
                  <a:lnTo>
                    <a:pt x="4678" y="6143"/>
                  </a:lnTo>
                  <a:lnTo>
                    <a:pt x="5736" y="6102"/>
                  </a:lnTo>
                  <a:lnTo>
                    <a:pt x="6834" y="6021"/>
                  </a:lnTo>
                  <a:lnTo>
                    <a:pt x="7892" y="5899"/>
                  </a:lnTo>
                  <a:lnTo>
                    <a:pt x="8543" y="5818"/>
                  </a:lnTo>
                  <a:lnTo>
                    <a:pt x="8868" y="5736"/>
                  </a:lnTo>
                  <a:lnTo>
                    <a:pt x="9153" y="5614"/>
                  </a:lnTo>
                  <a:lnTo>
                    <a:pt x="9438" y="5452"/>
                  </a:lnTo>
                  <a:lnTo>
                    <a:pt x="9682" y="5248"/>
                  </a:lnTo>
                  <a:lnTo>
                    <a:pt x="9844" y="5045"/>
                  </a:lnTo>
                  <a:lnTo>
                    <a:pt x="9926" y="4760"/>
                  </a:lnTo>
                  <a:lnTo>
                    <a:pt x="9966" y="4557"/>
                  </a:lnTo>
                  <a:lnTo>
                    <a:pt x="9966" y="4353"/>
                  </a:lnTo>
                  <a:lnTo>
                    <a:pt x="9885" y="4150"/>
                  </a:lnTo>
                  <a:lnTo>
                    <a:pt x="9804" y="3946"/>
                  </a:lnTo>
                  <a:lnTo>
                    <a:pt x="9682" y="3784"/>
                  </a:lnTo>
                  <a:lnTo>
                    <a:pt x="9560" y="3662"/>
                  </a:lnTo>
                  <a:lnTo>
                    <a:pt x="9397" y="3499"/>
                  </a:lnTo>
                  <a:lnTo>
                    <a:pt x="9234" y="3418"/>
                  </a:lnTo>
                  <a:lnTo>
                    <a:pt x="9031" y="3336"/>
                  </a:lnTo>
                  <a:lnTo>
                    <a:pt x="8827" y="3296"/>
                  </a:lnTo>
                  <a:lnTo>
                    <a:pt x="8421" y="3296"/>
                  </a:lnTo>
                  <a:lnTo>
                    <a:pt x="8014" y="3418"/>
                  </a:lnTo>
                  <a:lnTo>
                    <a:pt x="7648" y="3580"/>
                  </a:lnTo>
                  <a:lnTo>
                    <a:pt x="7729" y="3458"/>
                  </a:lnTo>
                  <a:lnTo>
                    <a:pt x="7770" y="3296"/>
                  </a:lnTo>
                  <a:lnTo>
                    <a:pt x="7811" y="3011"/>
                  </a:lnTo>
                  <a:lnTo>
                    <a:pt x="7729" y="2726"/>
                  </a:lnTo>
                  <a:lnTo>
                    <a:pt x="7648" y="2564"/>
                  </a:lnTo>
                  <a:lnTo>
                    <a:pt x="7566" y="2441"/>
                  </a:lnTo>
                  <a:lnTo>
                    <a:pt x="7444" y="2360"/>
                  </a:lnTo>
                  <a:lnTo>
                    <a:pt x="7322" y="2279"/>
                  </a:lnTo>
                  <a:lnTo>
                    <a:pt x="7038" y="2157"/>
                  </a:lnTo>
                  <a:lnTo>
                    <a:pt x="6590" y="2157"/>
                  </a:lnTo>
                  <a:lnTo>
                    <a:pt x="6428" y="2197"/>
                  </a:lnTo>
                  <a:lnTo>
                    <a:pt x="6550" y="1913"/>
                  </a:lnTo>
                  <a:lnTo>
                    <a:pt x="6550" y="1628"/>
                  </a:lnTo>
                  <a:lnTo>
                    <a:pt x="6550" y="1303"/>
                  </a:lnTo>
                  <a:lnTo>
                    <a:pt x="6428" y="1018"/>
                  </a:lnTo>
                  <a:lnTo>
                    <a:pt x="6306" y="733"/>
                  </a:lnTo>
                  <a:lnTo>
                    <a:pt x="6102" y="489"/>
                  </a:lnTo>
                  <a:lnTo>
                    <a:pt x="5858" y="286"/>
                  </a:lnTo>
                  <a:lnTo>
                    <a:pt x="5614" y="164"/>
                  </a:lnTo>
                  <a:lnTo>
                    <a:pt x="5289" y="42"/>
                  </a:lnTo>
                  <a:lnTo>
                    <a:pt x="50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04" name="Google Shape;704;p20"/>
            <p:cNvSpPr/>
            <p:nvPr/>
          </p:nvSpPr>
          <p:spPr>
            <a:xfrm>
              <a:off x="7593894" y="395296"/>
              <a:ext cx="474643" cy="301588"/>
            </a:xfrm>
            <a:custGeom>
              <a:avLst/>
              <a:gdLst/>
              <a:ahLst/>
              <a:cxnLst/>
              <a:rect l="l" t="t" r="r" b="b"/>
              <a:pathLst>
                <a:path w="10373" h="6591" extrusionOk="0">
                  <a:moveTo>
                    <a:pt x="5329" y="407"/>
                  </a:moveTo>
                  <a:lnTo>
                    <a:pt x="5532" y="448"/>
                  </a:lnTo>
                  <a:lnTo>
                    <a:pt x="5695" y="529"/>
                  </a:lnTo>
                  <a:lnTo>
                    <a:pt x="5858" y="611"/>
                  </a:lnTo>
                  <a:lnTo>
                    <a:pt x="6020" y="733"/>
                  </a:lnTo>
                  <a:lnTo>
                    <a:pt x="6183" y="855"/>
                  </a:lnTo>
                  <a:lnTo>
                    <a:pt x="6305" y="1017"/>
                  </a:lnTo>
                  <a:lnTo>
                    <a:pt x="6386" y="1180"/>
                  </a:lnTo>
                  <a:lnTo>
                    <a:pt x="6468" y="1384"/>
                  </a:lnTo>
                  <a:lnTo>
                    <a:pt x="6549" y="1546"/>
                  </a:lnTo>
                  <a:lnTo>
                    <a:pt x="6549" y="1750"/>
                  </a:lnTo>
                  <a:lnTo>
                    <a:pt x="6549" y="1953"/>
                  </a:lnTo>
                  <a:lnTo>
                    <a:pt x="6549" y="2116"/>
                  </a:lnTo>
                  <a:lnTo>
                    <a:pt x="6468" y="2319"/>
                  </a:lnTo>
                  <a:lnTo>
                    <a:pt x="6468" y="2441"/>
                  </a:lnTo>
                  <a:lnTo>
                    <a:pt x="6509" y="2522"/>
                  </a:lnTo>
                  <a:lnTo>
                    <a:pt x="6590" y="2604"/>
                  </a:lnTo>
                  <a:lnTo>
                    <a:pt x="6712" y="2604"/>
                  </a:lnTo>
                  <a:lnTo>
                    <a:pt x="6956" y="2563"/>
                  </a:lnTo>
                  <a:lnTo>
                    <a:pt x="7200" y="2563"/>
                  </a:lnTo>
                  <a:lnTo>
                    <a:pt x="7403" y="2644"/>
                  </a:lnTo>
                  <a:lnTo>
                    <a:pt x="7607" y="2807"/>
                  </a:lnTo>
                  <a:lnTo>
                    <a:pt x="7729" y="2970"/>
                  </a:lnTo>
                  <a:lnTo>
                    <a:pt x="7810" y="3214"/>
                  </a:lnTo>
                  <a:lnTo>
                    <a:pt x="7769" y="3458"/>
                  </a:lnTo>
                  <a:lnTo>
                    <a:pt x="7688" y="3702"/>
                  </a:lnTo>
                  <a:lnTo>
                    <a:pt x="7647" y="3783"/>
                  </a:lnTo>
                  <a:lnTo>
                    <a:pt x="7647" y="3824"/>
                  </a:lnTo>
                  <a:lnTo>
                    <a:pt x="7729" y="3946"/>
                  </a:lnTo>
                  <a:lnTo>
                    <a:pt x="7851" y="3987"/>
                  </a:lnTo>
                  <a:lnTo>
                    <a:pt x="7973" y="3987"/>
                  </a:lnTo>
                  <a:lnTo>
                    <a:pt x="8298" y="3824"/>
                  </a:lnTo>
                  <a:lnTo>
                    <a:pt x="8624" y="3702"/>
                  </a:lnTo>
                  <a:lnTo>
                    <a:pt x="8990" y="3702"/>
                  </a:lnTo>
                  <a:lnTo>
                    <a:pt x="9152" y="3743"/>
                  </a:lnTo>
                  <a:lnTo>
                    <a:pt x="9356" y="3824"/>
                  </a:lnTo>
                  <a:lnTo>
                    <a:pt x="9478" y="3865"/>
                  </a:lnTo>
                  <a:lnTo>
                    <a:pt x="9641" y="3987"/>
                  </a:lnTo>
                  <a:lnTo>
                    <a:pt x="9722" y="4109"/>
                  </a:lnTo>
                  <a:lnTo>
                    <a:pt x="9844" y="4231"/>
                  </a:lnTo>
                  <a:lnTo>
                    <a:pt x="9925" y="4394"/>
                  </a:lnTo>
                  <a:lnTo>
                    <a:pt x="9966" y="4556"/>
                  </a:lnTo>
                  <a:lnTo>
                    <a:pt x="9966" y="4719"/>
                  </a:lnTo>
                  <a:lnTo>
                    <a:pt x="9966" y="4882"/>
                  </a:lnTo>
                  <a:lnTo>
                    <a:pt x="9844" y="5166"/>
                  </a:lnTo>
                  <a:lnTo>
                    <a:pt x="9681" y="5370"/>
                  </a:lnTo>
                  <a:lnTo>
                    <a:pt x="9478" y="5532"/>
                  </a:lnTo>
                  <a:lnTo>
                    <a:pt x="9193" y="5655"/>
                  </a:lnTo>
                  <a:lnTo>
                    <a:pt x="8949" y="5777"/>
                  </a:lnTo>
                  <a:lnTo>
                    <a:pt x="8624" y="5858"/>
                  </a:lnTo>
                  <a:lnTo>
                    <a:pt x="8095" y="5939"/>
                  </a:lnTo>
                  <a:lnTo>
                    <a:pt x="8014" y="5939"/>
                  </a:lnTo>
                  <a:lnTo>
                    <a:pt x="8005" y="5947"/>
                  </a:lnTo>
                  <a:lnTo>
                    <a:pt x="8005" y="5947"/>
                  </a:lnTo>
                  <a:lnTo>
                    <a:pt x="6753" y="6061"/>
                  </a:lnTo>
                  <a:lnTo>
                    <a:pt x="5410" y="6143"/>
                  </a:lnTo>
                  <a:lnTo>
                    <a:pt x="4068" y="6183"/>
                  </a:lnTo>
                  <a:lnTo>
                    <a:pt x="2685" y="6183"/>
                  </a:lnTo>
                  <a:lnTo>
                    <a:pt x="2197" y="6143"/>
                  </a:lnTo>
                  <a:lnTo>
                    <a:pt x="1668" y="6102"/>
                  </a:lnTo>
                  <a:lnTo>
                    <a:pt x="1424" y="6021"/>
                  </a:lnTo>
                  <a:lnTo>
                    <a:pt x="1180" y="5939"/>
                  </a:lnTo>
                  <a:lnTo>
                    <a:pt x="977" y="5817"/>
                  </a:lnTo>
                  <a:lnTo>
                    <a:pt x="773" y="5655"/>
                  </a:lnTo>
                  <a:lnTo>
                    <a:pt x="610" y="5451"/>
                  </a:lnTo>
                  <a:lnTo>
                    <a:pt x="529" y="5248"/>
                  </a:lnTo>
                  <a:lnTo>
                    <a:pt x="448" y="5004"/>
                  </a:lnTo>
                  <a:lnTo>
                    <a:pt x="407" y="4800"/>
                  </a:lnTo>
                  <a:lnTo>
                    <a:pt x="407" y="4556"/>
                  </a:lnTo>
                  <a:lnTo>
                    <a:pt x="407" y="4312"/>
                  </a:lnTo>
                  <a:lnTo>
                    <a:pt x="488" y="4068"/>
                  </a:lnTo>
                  <a:lnTo>
                    <a:pt x="570" y="3865"/>
                  </a:lnTo>
                  <a:lnTo>
                    <a:pt x="773" y="3580"/>
                  </a:lnTo>
                  <a:lnTo>
                    <a:pt x="1017" y="3377"/>
                  </a:lnTo>
                  <a:lnTo>
                    <a:pt x="1261" y="3214"/>
                  </a:lnTo>
                  <a:lnTo>
                    <a:pt x="1587" y="3133"/>
                  </a:lnTo>
                  <a:lnTo>
                    <a:pt x="1871" y="3092"/>
                  </a:lnTo>
                  <a:lnTo>
                    <a:pt x="2197" y="3133"/>
                  </a:lnTo>
                  <a:lnTo>
                    <a:pt x="2482" y="3214"/>
                  </a:lnTo>
                  <a:lnTo>
                    <a:pt x="2766" y="3377"/>
                  </a:lnTo>
                  <a:lnTo>
                    <a:pt x="2970" y="3377"/>
                  </a:lnTo>
                  <a:lnTo>
                    <a:pt x="3051" y="3295"/>
                  </a:lnTo>
                  <a:lnTo>
                    <a:pt x="3092" y="3214"/>
                  </a:lnTo>
                  <a:lnTo>
                    <a:pt x="3051" y="2767"/>
                  </a:lnTo>
                  <a:lnTo>
                    <a:pt x="3092" y="2319"/>
                  </a:lnTo>
                  <a:lnTo>
                    <a:pt x="3214" y="1872"/>
                  </a:lnTo>
                  <a:lnTo>
                    <a:pt x="3376" y="1465"/>
                  </a:lnTo>
                  <a:lnTo>
                    <a:pt x="3621" y="1099"/>
                  </a:lnTo>
                  <a:lnTo>
                    <a:pt x="3905" y="814"/>
                  </a:lnTo>
                  <a:lnTo>
                    <a:pt x="4068" y="692"/>
                  </a:lnTo>
                  <a:lnTo>
                    <a:pt x="4271" y="570"/>
                  </a:lnTo>
                  <a:lnTo>
                    <a:pt x="4475" y="489"/>
                  </a:lnTo>
                  <a:lnTo>
                    <a:pt x="4719" y="448"/>
                  </a:lnTo>
                  <a:lnTo>
                    <a:pt x="5126" y="407"/>
                  </a:lnTo>
                  <a:close/>
                  <a:moveTo>
                    <a:pt x="4881" y="1"/>
                  </a:moveTo>
                  <a:lnTo>
                    <a:pt x="4597" y="41"/>
                  </a:lnTo>
                  <a:lnTo>
                    <a:pt x="4312" y="123"/>
                  </a:lnTo>
                  <a:lnTo>
                    <a:pt x="4068" y="245"/>
                  </a:lnTo>
                  <a:lnTo>
                    <a:pt x="3865" y="367"/>
                  </a:lnTo>
                  <a:lnTo>
                    <a:pt x="3621" y="529"/>
                  </a:lnTo>
                  <a:lnTo>
                    <a:pt x="3458" y="692"/>
                  </a:lnTo>
                  <a:lnTo>
                    <a:pt x="3254" y="895"/>
                  </a:lnTo>
                  <a:lnTo>
                    <a:pt x="3132" y="1099"/>
                  </a:lnTo>
                  <a:lnTo>
                    <a:pt x="3010" y="1343"/>
                  </a:lnTo>
                  <a:lnTo>
                    <a:pt x="2888" y="1587"/>
                  </a:lnTo>
                  <a:lnTo>
                    <a:pt x="2726" y="2116"/>
                  </a:lnTo>
                  <a:lnTo>
                    <a:pt x="2644" y="2644"/>
                  </a:lnTo>
                  <a:lnTo>
                    <a:pt x="2661" y="2878"/>
                  </a:lnTo>
                  <a:lnTo>
                    <a:pt x="2661" y="2878"/>
                  </a:lnTo>
                  <a:lnTo>
                    <a:pt x="2400" y="2767"/>
                  </a:lnTo>
                  <a:lnTo>
                    <a:pt x="2115" y="2685"/>
                  </a:lnTo>
                  <a:lnTo>
                    <a:pt x="1790" y="2685"/>
                  </a:lnTo>
                  <a:lnTo>
                    <a:pt x="1465" y="2726"/>
                  </a:lnTo>
                  <a:lnTo>
                    <a:pt x="1180" y="2807"/>
                  </a:lnTo>
                  <a:lnTo>
                    <a:pt x="895" y="2970"/>
                  </a:lnTo>
                  <a:lnTo>
                    <a:pt x="610" y="3133"/>
                  </a:lnTo>
                  <a:lnTo>
                    <a:pt x="448" y="3336"/>
                  </a:lnTo>
                  <a:lnTo>
                    <a:pt x="285" y="3580"/>
                  </a:lnTo>
                  <a:lnTo>
                    <a:pt x="163" y="3824"/>
                  </a:lnTo>
                  <a:lnTo>
                    <a:pt x="82" y="4068"/>
                  </a:lnTo>
                  <a:lnTo>
                    <a:pt x="0" y="4353"/>
                  </a:lnTo>
                  <a:lnTo>
                    <a:pt x="0" y="4597"/>
                  </a:lnTo>
                  <a:lnTo>
                    <a:pt x="0" y="4882"/>
                  </a:lnTo>
                  <a:lnTo>
                    <a:pt x="41" y="5166"/>
                  </a:lnTo>
                  <a:lnTo>
                    <a:pt x="163" y="5451"/>
                  </a:lnTo>
                  <a:lnTo>
                    <a:pt x="326" y="5695"/>
                  </a:lnTo>
                  <a:lnTo>
                    <a:pt x="488" y="5939"/>
                  </a:lnTo>
                  <a:lnTo>
                    <a:pt x="692" y="6102"/>
                  </a:lnTo>
                  <a:lnTo>
                    <a:pt x="936" y="6224"/>
                  </a:lnTo>
                  <a:lnTo>
                    <a:pt x="1180" y="6346"/>
                  </a:lnTo>
                  <a:lnTo>
                    <a:pt x="1465" y="6427"/>
                  </a:lnTo>
                  <a:lnTo>
                    <a:pt x="1749" y="6509"/>
                  </a:lnTo>
                  <a:lnTo>
                    <a:pt x="2360" y="6590"/>
                  </a:lnTo>
                  <a:lnTo>
                    <a:pt x="2970" y="6590"/>
                  </a:lnTo>
                  <a:lnTo>
                    <a:pt x="4149" y="6549"/>
                  </a:lnTo>
                  <a:lnTo>
                    <a:pt x="6102" y="6468"/>
                  </a:lnTo>
                  <a:lnTo>
                    <a:pt x="8095" y="6305"/>
                  </a:lnTo>
                  <a:lnTo>
                    <a:pt x="8176" y="6305"/>
                  </a:lnTo>
                  <a:lnTo>
                    <a:pt x="8186" y="6295"/>
                  </a:lnTo>
                  <a:lnTo>
                    <a:pt x="8186" y="6295"/>
                  </a:lnTo>
                  <a:lnTo>
                    <a:pt x="8461" y="6265"/>
                  </a:lnTo>
                  <a:lnTo>
                    <a:pt x="8827" y="6183"/>
                  </a:lnTo>
                  <a:lnTo>
                    <a:pt x="9234" y="6061"/>
                  </a:lnTo>
                  <a:lnTo>
                    <a:pt x="9559" y="5939"/>
                  </a:lnTo>
                  <a:lnTo>
                    <a:pt x="9885" y="5736"/>
                  </a:lnTo>
                  <a:lnTo>
                    <a:pt x="10007" y="5614"/>
                  </a:lnTo>
                  <a:lnTo>
                    <a:pt x="10129" y="5451"/>
                  </a:lnTo>
                  <a:lnTo>
                    <a:pt x="10251" y="5288"/>
                  </a:lnTo>
                  <a:lnTo>
                    <a:pt x="10291" y="5126"/>
                  </a:lnTo>
                  <a:lnTo>
                    <a:pt x="10373" y="4922"/>
                  </a:lnTo>
                  <a:lnTo>
                    <a:pt x="10373" y="4719"/>
                  </a:lnTo>
                  <a:lnTo>
                    <a:pt x="10373" y="4516"/>
                  </a:lnTo>
                  <a:lnTo>
                    <a:pt x="10291" y="4353"/>
                  </a:lnTo>
                  <a:lnTo>
                    <a:pt x="10251" y="4149"/>
                  </a:lnTo>
                  <a:lnTo>
                    <a:pt x="10129" y="3987"/>
                  </a:lnTo>
                  <a:lnTo>
                    <a:pt x="10007" y="3824"/>
                  </a:lnTo>
                  <a:lnTo>
                    <a:pt x="9844" y="3661"/>
                  </a:lnTo>
                  <a:lnTo>
                    <a:pt x="9681" y="3539"/>
                  </a:lnTo>
                  <a:lnTo>
                    <a:pt x="9519" y="3458"/>
                  </a:lnTo>
                  <a:lnTo>
                    <a:pt x="9315" y="3377"/>
                  </a:lnTo>
                  <a:lnTo>
                    <a:pt x="9071" y="3336"/>
                  </a:lnTo>
                  <a:lnTo>
                    <a:pt x="8868" y="3295"/>
                  </a:lnTo>
                  <a:lnTo>
                    <a:pt x="8624" y="3336"/>
                  </a:lnTo>
                  <a:lnTo>
                    <a:pt x="8380" y="3377"/>
                  </a:lnTo>
                  <a:lnTo>
                    <a:pt x="8176" y="3417"/>
                  </a:lnTo>
                  <a:lnTo>
                    <a:pt x="8176" y="3377"/>
                  </a:lnTo>
                  <a:lnTo>
                    <a:pt x="8176" y="3173"/>
                  </a:lnTo>
                  <a:lnTo>
                    <a:pt x="8176" y="3011"/>
                  </a:lnTo>
                  <a:lnTo>
                    <a:pt x="8095" y="2848"/>
                  </a:lnTo>
                  <a:lnTo>
                    <a:pt x="8014" y="2685"/>
                  </a:lnTo>
                  <a:lnTo>
                    <a:pt x="7891" y="2522"/>
                  </a:lnTo>
                  <a:lnTo>
                    <a:pt x="7769" y="2400"/>
                  </a:lnTo>
                  <a:lnTo>
                    <a:pt x="7647" y="2278"/>
                  </a:lnTo>
                  <a:lnTo>
                    <a:pt x="7485" y="2238"/>
                  </a:lnTo>
                  <a:lnTo>
                    <a:pt x="7281" y="2156"/>
                  </a:lnTo>
                  <a:lnTo>
                    <a:pt x="6940" y="2156"/>
                  </a:lnTo>
                  <a:lnTo>
                    <a:pt x="6956" y="2075"/>
                  </a:lnTo>
                  <a:lnTo>
                    <a:pt x="6956" y="1831"/>
                  </a:lnTo>
                  <a:lnTo>
                    <a:pt x="6956" y="1587"/>
                  </a:lnTo>
                  <a:lnTo>
                    <a:pt x="6915" y="1384"/>
                  </a:lnTo>
                  <a:lnTo>
                    <a:pt x="6834" y="1139"/>
                  </a:lnTo>
                  <a:lnTo>
                    <a:pt x="6712" y="936"/>
                  </a:lnTo>
                  <a:lnTo>
                    <a:pt x="6590" y="733"/>
                  </a:lnTo>
                  <a:lnTo>
                    <a:pt x="6427" y="529"/>
                  </a:lnTo>
                  <a:lnTo>
                    <a:pt x="6224" y="367"/>
                  </a:lnTo>
                  <a:lnTo>
                    <a:pt x="6061" y="245"/>
                  </a:lnTo>
                  <a:lnTo>
                    <a:pt x="5817" y="163"/>
                  </a:lnTo>
                  <a:lnTo>
                    <a:pt x="5614" y="82"/>
                  </a:lnTo>
                  <a:lnTo>
                    <a:pt x="5370" y="41"/>
                  </a:lnTo>
                  <a:lnTo>
                    <a:pt x="512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grpSp>
        <p:nvGrpSpPr>
          <p:cNvPr id="705" name="Google Shape;705;p20"/>
          <p:cNvGrpSpPr/>
          <p:nvPr/>
        </p:nvGrpSpPr>
        <p:grpSpPr>
          <a:xfrm flipH="1">
            <a:off x="8410253" y="4623067"/>
            <a:ext cx="474644" cy="299712"/>
            <a:chOff x="7729218" y="1694205"/>
            <a:chExt cx="474643" cy="299712"/>
          </a:xfrm>
        </p:grpSpPr>
        <p:sp>
          <p:nvSpPr>
            <p:cNvPr id="706" name="Google Shape;706;p20"/>
            <p:cNvSpPr/>
            <p:nvPr/>
          </p:nvSpPr>
          <p:spPr>
            <a:xfrm>
              <a:off x="7738507" y="1703494"/>
              <a:ext cx="456065" cy="281088"/>
            </a:xfrm>
            <a:custGeom>
              <a:avLst/>
              <a:gdLst/>
              <a:ahLst/>
              <a:cxnLst/>
              <a:rect l="l" t="t" r="r" b="b"/>
              <a:pathLst>
                <a:path w="9967" h="6143" extrusionOk="0">
                  <a:moveTo>
                    <a:pt x="4963" y="1"/>
                  </a:moveTo>
                  <a:lnTo>
                    <a:pt x="4638" y="41"/>
                  </a:lnTo>
                  <a:lnTo>
                    <a:pt x="4353" y="123"/>
                  </a:lnTo>
                  <a:lnTo>
                    <a:pt x="4068" y="286"/>
                  </a:lnTo>
                  <a:lnTo>
                    <a:pt x="3865" y="489"/>
                  </a:lnTo>
                  <a:lnTo>
                    <a:pt x="3661" y="733"/>
                  </a:lnTo>
                  <a:lnTo>
                    <a:pt x="3499" y="1018"/>
                  </a:lnTo>
                  <a:lnTo>
                    <a:pt x="3417" y="1302"/>
                  </a:lnTo>
                  <a:lnTo>
                    <a:pt x="3377" y="1587"/>
                  </a:lnTo>
                  <a:lnTo>
                    <a:pt x="3417" y="1913"/>
                  </a:lnTo>
                  <a:lnTo>
                    <a:pt x="3499" y="2197"/>
                  </a:lnTo>
                  <a:lnTo>
                    <a:pt x="3377" y="2157"/>
                  </a:lnTo>
                  <a:lnTo>
                    <a:pt x="3214" y="2116"/>
                  </a:lnTo>
                  <a:lnTo>
                    <a:pt x="2929" y="2157"/>
                  </a:lnTo>
                  <a:lnTo>
                    <a:pt x="2645" y="2238"/>
                  </a:lnTo>
                  <a:lnTo>
                    <a:pt x="2482" y="2319"/>
                  </a:lnTo>
                  <a:lnTo>
                    <a:pt x="2400" y="2441"/>
                  </a:lnTo>
                  <a:lnTo>
                    <a:pt x="2319" y="2563"/>
                  </a:lnTo>
                  <a:lnTo>
                    <a:pt x="2238" y="2685"/>
                  </a:lnTo>
                  <a:lnTo>
                    <a:pt x="2156" y="3011"/>
                  </a:lnTo>
                  <a:lnTo>
                    <a:pt x="2197" y="3296"/>
                  </a:lnTo>
                  <a:lnTo>
                    <a:pt x="2238" y="3458"/>
                  </a:lnTo>
                  <a:lnTo>
                    <a:pt x="2278" y="3580"/>
                  </a:lnTo>
                  <a:lnTo>
                    <a:pt x="1912" y="3377"/>
                  </a:lnTo>
                  <a:lnTo>
                    <a:pt x="1546" y="3296"/>
                  </a:lnTo>
                  <a:lnTo>
                    <a:pt x="1140" y="3296"/>
                  </a:lnTo>
                  <a:lnTo>
                    <a:pt x="936" y="3336"/>
                  </a:lnTo>
                  <a:lnTo>
                    <a:pt x="733" y="3418"/>
                  </a:lnTo>
                  <a:lnTo>
                    <a:pt x="570" y="3499"/>
                  </a:lnTo>
                  <a:lnTo>
                    <a:pt x="407" y="3621"/>
                  </a:lnTo>
                  <a:lnTo>
                    <a:pt x="245" y="3784"/>
                  </a:lnTo>
                  <a:lnTo>
                    <a:pt x="123" y="3946"/>
                  </a:lnTo>
                  <a:lnTo>
                    <a:pt x="41" y="4109"/>
                  </a:lnTo>
                  <a:lnTo>
                    <a:pt x="1" y="4312"/>
                  </a:lnTo>
                  <a:lnTo>
                    <a:pt x="1" y="4516"/>
                  </a:lnTo>
                  <a:lnTo>
                    <a:pt x="1" y="4719"/>
                  </a:lnTo>
                  <a:lnTo>
                    <a:pt x="123" y="5004"/>
                  </a:lnTo>
                  <a:lnTo>
                    <a:pt x="285" y="5248"/>
                  </a:lnTo>
                  <a:lnTo>
                    <a:pt x="529" y="5451"/>
                  </a:lnTo>
                  <a:lnTo>
                    <a:pt x="773" y="5573"/>
                  </a:lnTo>
                  <a:lnTo>
                    <a:pt x="1099" y="5695"/>
                  </a:lnTo>
                  <a:lnTo>
                    <a:pt x="1424" y="5777"/>
                  </a:lnTo>
                  <a:lnTo>
                    <a:pt x="2075" y="5899"/>
                  </a:lnTo>
                  <a:lnTo>
                    <a:pt x="3133" y="5980"/>
                  </a:lnTo>
                  <a:lnTo>
                    <a:pt x="4231" y="6062"/>
                  </a:lnTo>
                  <a:lnTo>
                    <a:pt x="5288" y="6102"/>
                  </a:lnTo>
                  <a:lnTo>
                    <a:pt x="6387" y="6143"/>
                  </a:lnTo>
                  <a:lnTo>
                    <a:pt x="7973" y="6143"/>
                  </a:lnTo>
                  <a:lnTo>
                    <a:pt x="8380" y="6062"/>
                  </a:lnTo>
                  <a:lnTo>
                    <a:pt x="8787" y="5980"/>
                  </a:lnTo>
                  <a:lnTo>
                    <a:pt x="9112" y="5858"/>
                  </a:lnTo>
                  <a:lnTo>
                    <a:pt x="9437" y="5655"/>
                  </a:lnTo>
                  <a:lnTo>
                    <a:pt x="9559" y="5533"/>
                  </a:lnTo>
                  <a:lnTo>
                    <a:pt x="9682" y="5370"/>
                  </a:lnTo>
                  <a:lnTo>
                    <a:pt x="9844" y="5004"/>
                  </a:lnTo>
                  <a:lnTo>
                    <a:pt x="9966" y="4638"/>
                  </a:lnTo>
                  <a:lnTo>
                    <a:pt x="9966" y="4272"/>
                  </a:lnTo>
                  <a:lnTo>
                    <a:pt x="9885" y="3865"/>
                  </a:lnTo>
                  <a:lnTo>
                    <a:pt x="9763" y="3540"/>
                  </a:lnTo>
                  <a:lnTo>
                    <a:pt x="9519" y="3214"/>
                  </a:lnTo>
                  <a:lnTo>
                    <a:pt x="9397" y="3092"/>
                  </a:lnTo>
                  <a:lnTo>
                    <a:pt x="9234" y="2970"/>
                  </a:lnTo>
                  <a:lnTo>
                    <a:pt x="9031" y="2807"/>
                  </a:lnTo>
                  <a:lnTo>
                    <a:pt x="8787" y="2726"/>
                  </a:lnTo>
                  <a:lnTo>
                    <a:pt x="8502" y="2685"/>
                  </a:lnTo>
                  <a:lnTo>
                    <a:pt x="8014" y="2685"/>
                  </a:lnTo>
                  <a:lnTo>
                    <a:pt x="7729" y="2726"/>
                  </a:lnTo>
                  <a:lnTo>
                    <a:pt x="7485" y="2848"/>
                  </a:lnTo>
                  <a:lnTo>
                    <a:pt x="7282" y="2970"/>
                  </a:lnTo>
                  <a:lnTo>
                    <a:pt x="7322" y="2685"/>
                  </a:lnTo>
                  <a:lnTo>
                    <a:pt x="7322" y="2360"/>
                  </a:lnTo>
                  <a:lnTo>
                    <a:pt x="7282" y="2035"/>
                  </a:lnTo>
                  <a:lnTo>
                    <a:pt x="7200" y="1750"/>
                  </a:lnTo>
                  <a:lnTo>
                    <a:pt x="7119" y="1424"/>
                  </a:lnTo>
                  <a:lnTo>
                    <a:pt x="6997" y="1180"/>
                  </a:lnTo>
                  <a:lnTo>
                    <a:pt x="6834" y="896"/>
                  </a:lnTo>
                  <a:lnTo>
                    <a:pt x="6631" y="652"/>
                  </a:lnTo>
                  <a:lnTo>
                    <a:pt x="6387" y="448"/>
                  </a:lnTo>
                  <a:lnTo>
                    <a:pt x="6143" y="286"/>
                  </a:lnTo>
                  <a:lnTo>
                    <a:pt x="5858" y="123"/>
                  </a:lnTo>
                  <a:lnTo>
                    <a:pt x="5573" y="41"/>
                  </a:lnTo>
                  <a:lnTo>
                    <a:pt x="52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07" name="Google Shape;707;p20"/>
            <p:cNvSpPr/>
            <p:nvPr/>
          </p:nvSpPr>
          <p:spPr>
            <a:xfrm>
              <a:off x="7729218" y="1694205"/>
              <a:ext cx="474643" cy="299712"/>
            </a:xfrm>
            <a:custGeom>
              <a:avLst/>
              <a:gdLst/>
              <a:ahLst/>
              <a:cxnLst/>
              <a:rect l="l" t="t" r="r" b="b"/>
              <a:pathLst>
                <a:path w="10373" h="6550" extrusionOk="0">
                  <a:moveTo>
                    <a:pt x="5451" y="366"/>
                  </a:moveTo>
                  <a:lnTo>
                    <a:pt x="5654" y="407"/>
                  </a:lnTo>
                  <a:lnTo>
                    <a:pt x="5858" y="489"/>
                  </a:lnTo>
                  <a:lnTo>
                    <a:pt x="6102" y="570"/>
                  </a:lnTo>
                  <a:lnTo>
                    <a:pt x="6264" y="651"/>
                  </a:lnTo>
                  <a:lnTo>
                    <a:pt x="6468" y="814"/>
                  </a:lnTo>
                  <a:lnTo>
                    <a:pt x="6752" y="1099"/>
                  </a:lnTo>
                  <a:lnTo>
                    <a:pt x="6996" y="1465"/>
                  </a:lnTo>
                  <a:lnTo>
                    <a:pt x="7159" y="1871"/>
                  </a:lnTo>
                  <a:lnTo>
                    <a:pt x="7281" y="2278"/>
                  </a:lnTo>
                  <a:lnTo>
                    <a:pt x="7322" y="2726"/>
                  </a:lnTo>
                  <a:lnTo>
                    <a:pt x="7281" y="3173"/>
                  </a:lnTo>
                  <a:lnTo>
                    <a:pt x="7322" y="3295"/>
                  </a:lnTo>
                  <a:lnTo>
                    <a:pt x="7363" y="3336"/>
                  </a:lnTo>
                  <a:lnTo>
                    <a:pt x="7485" y="3377"/>
                  </a:lnTo>
                  <a:lnTo>
                    <a:pt x="7566" y="3336"/>
                  </a:lnTo>
                  <a:lnTo>
                    <a:pt x="7851" y="3214"/>
                  </a:lnTo>
                  <a:lnTo>
                    <a:pt x="8095" y="3132"/>
                  </a:lnTo>
                  <a:lnTo>
                    <a:pt x="8379" y="3092"/>
                  </a:lnTo>
                  <a:lnTo>
                    <a:pt x="8664" y="3092"/>
                  </a:lnTo>
                  <a:lnTo>
                    <a:pt x="8949" y="3132"/>
                  </a:lnTo>
                  <a:lnTo>
                    <a:pt x="9193" y="3254"/>
                  </a:lnTo>
                  <a:lnTo>
                    <a:pt x="9437" y="3417"/>
                  </a:lnTo>
                  <a:lnTo>
                    <a:pt x="9640" y="3621"/>
                  </a:lnTo>
                  <a:lnTo>
                    <a:pt x="9762" y="3824"/>
                  </a:lnTo>
                  <a:lnTo>
                    <a:pt x="9885" y="4027"/>
                  </a:lnTo>
                  <a:lnTo>
                    <a:pt x="9925" y="4271"/>
                  </a:lnTo>
                  <a:lnTo>
                    <a:pt x="9966" y="4515"/>
                  </a:lnTo>
                  <a:lnTo>
                    <a:pt x="9966" y="4759"/>
                  </a:lnTo>
                  <a:lnTo>
                    <a:pt x="9925" y="5004"/>
                  </a:lnTo>
                  <a:lnTo>
                    <a:pt x="9844" y="5207"/>
                  </a:lnTo>
                  <a:lnTo>
                    <a:pt x="9762" y="5410"/>
                  </a:lnTo>
                  <a:lnTo>
                    <a:pt x="9600" y="5614"/>
                  </a:lnTo>
                  <a:lnTo>
                    <a:pt x="9396" y="5776"/>
                  </a:lnTo>
                  <a:lnTo>
                    <a:pt x="9193" y="5898"/>
                  </a:lnTo>
                  <a:lnTo>
                    <a:pt x="8949" y="5980"/>
                  </a:lnTo>
                  <a:lnTo>
                    <a:pt x="8461" y="6102"/>
                  </a:lnTo>
                  <a:lnTo>
                    <a:pt x="7932" y="6142"/>
                  </a:lnTo>
                  <a:lnTo>
                    <a:pt x="5654" y="6142"/>
                  </a:lnTo>
                  <a:lnTo>
                    <a:pt x="3946" y="6061"/>
                  </a:lnTo>
                  <a:lnTo>
                    <a:pt x="2278" y="5898"/>
                  </a:lnTo>
                  <a:lnTo>
                    <a:pt x="1709" y="5817"/>
                  </a:lnTo>
                  <a:lnTo>
                    <a:pt x="1424" y="5736"/>
                  </a:lnTo>
                  <a:lnTo>
                    <a:pt x="1139" y="5654"/>
                  </a:lnTo>
                  <a:lnTo>
                    <a:pt x="895" y="5532"/>
                  </a:lnTo>
                  <a:lnTo>
                    <a:pt x="651" y="5370"/>
                  </a:lnTo>
                  <a:lnTo>
                    <a:pt x="488" y="5126"/>
                  </a:lnTo>
                  <a:lnTo>
                    <a:pt x="407" y="4882"/>
                  </a:lnTo>
                  <a:lnTo>
                    <a:pt x="407" y="4719"/>
                  </a:lnTo>
                  <a:lnTo>
                    <a:pt x="407" y="4556"/>
                  </a:lnTo>
                  <a:lnTo>
                    <a:pt x="448" y="4393"/>
                  </a:lnTo>
                  <a:lnTo>
                    <a:pt x="529" y="4231"/>
                  </a:lnTo>
                  <a:lnTo>
                    <a:pt x="732" y="3987"/>
                  </a:lnTo>
                  <a:lnTo>
                    <a:pt x="976" y="3824"/>
                  </a:lnTo>
                  <a:lnTo>
                    <a:pt x="1139" y="3743"/>
                  </a:lnTo>
                  <a:lnTo>
                    <a:pt x="1343" y="3702"/>
                  </a:lnTo>
                  <a:lnTo>
                    <a:pt x="1709" y="3702"/>
                  </a:lnTo>
                  <a:lnTo>
                    <a:pt x="2075" y="3783"/>
                  </a:lnTo>
                  <a:lnTo>
                    <a:pt x="2400" y="3946"/>
                  </a:lnTo>
                  <a:lnTo>
                    <a:pt x="2481" y="3987"/>
                  </a:lnTo>
                  <a:lnTo>
                    <a:pt x="2522" y="3987"/>
                  </a:lnTo>
                  <a:lnTo>
                    <a:pt x="2644" y="3905"/>
                  </a:lnTo>
                  <a:lnTo>
                    <a:pt x="2685" y="3824"/>
                  </a:lnTo>
                  <a:lnTo>
                    <a:pt x="2685" y="3743"/>
                  </a:lnTo>
                  <a:lnTo>
                    <a:pt x="2685" y="3661"/>
                  </a:lnTo>
                  <a:lnTo>
                    <a:pt x="2563" y="3417"/>
                  </a:lnTo>
                  <a:lnTo>
                    <a:pt x="2563" y="3173"/>
                  </a:lnTo>
                  <a:lnTo>
                    <a:pt x="2644" y="2970"/>
                  </a:lnTo>
                  <a:lnTo>
                    <a:pt x="2766" y="2766"/>
                  </a:lnTo>
                  <a:lnTo>
                    <a:pt x="2929" y="2644"/>
                  </a:lnTo>
                  <a:lnTo>
                    <a:pt x="3173" y="2563"/>
                  </a:lnTo>
                  <a:lnTo>
                    <a:pt x="3417" y="2522"/>
                  </a:lnTo>
                  <a:lnTo>
                    <a:pt x="3661" y="2604"/>
                  </a:lnTo>
                  <a:lnTo>
                    <a:pt x="3783" y="2604"/>
                  </a:lnTo>
                  <a:lnTo>
                    <a:pt x="3864" y="2522"/>
                  </a:lnTo>
                  <a:lnTo>
                    <a:pt x="3905" y="2400"/>
                  </a:lnTo>
                  <a:lnTo>
                    <a:pt x="3864" y="2278"/>
                  </a:lnTo>
                  <a:lnTo>
                    <a:pt x="3824" y="2116"/>
                  </a:lnTo>
                  <a:lnTo>
                    <a:pt x="3783" y="1912"/>
                  </a:lnTo>
                  <a:lnTo>
                    <a:pt x="3783" y="1749"/>
                  </a:lnTo>
                  <a:lnTo>
                    <a:pt x="3824" y="1546"/>
                  </a:lnTo>
                  <a:lnTo>
                    <a:pt x="3864" y="1383"/>
                  </a:lnTo>
                  <a:lnTo>
                    <a:pt x="3946" y="1180"/>
                  </a:lnTo>
                  <a:lnTo>
                    <a:pt x="4149" y="895"/>
                  </a:lnTo>
                  <a:lnTo>
                    <a:pt x="4312" y="733"/>
                  </a:lnTo>
                  <a:lnTo>
                    <a:pt x="4475" y="611"/>
                  </a:lnTo>
                  <a:lnTo>
                    <a:pt x="4637" y="529"/>
                  </a:lnTo>
                  <a:lnTo>
                    <a:pt x="4841" y="448"/>
                  </a:lnTo>
                  <a:lnTo>
                    <a:pt x="5044" y="407"/>
                  </a:lnTo>
                  <a:lnTo>
                    <a:pt x="5247" y="366"/>
                  </a:lnTo>
                  <a:close/>
                  <a:moveTo>
                    <a:pt x="5003" y="0"/>
                  </a:moveTo>
                  <a:lnTo>
                    <a:pt x="4759" y="41"/>
                  </a:lnTo>
                  <a:lnTo>
                    <a:pt x="4515" y="122"/>
                  </a:lnTo>
                  <a:lnTo>
                    <a:pt x="4312" y="244"/>
                  </a:lnTo>
                  <a:lnTo>
                    <a:pt x="4108" y="366"/>
                  </a:lnTo>
                  <a:lnTo>
                    <a:pt x="3946" y="529"/>
                  </a:lnTo>
                  <a:lnTo>
                    <a:pt x="3783" y="692"/>
                  </a:lnTo>
                  <a:lnTo>
                    <a:pt x="3661" y="895"/>
                  </a:lnTo>
                  <a:lnTo>
                    <a:pt x="3539" y="1139"/>
                  </a:lnTo>
                  <a:lnTo>
                    <a:pt x="3458" y="1343"/>
                  </a:lnTo>
                  <a:lnTo>
                    <a:pt x="3417" y="1587"/>
                  </a:lnTo>
                  <a:lnTo>
                    <a:pt x="3417" y="1790"/>
                  </a:lnTo>
                  <a:lnTo>
                    <a:pt x="3417" y="2034"/>
                  </a:lnTo>
                  <a:lnTo>
                    <a:pt x="3431" y="2119"/>
                  </a:lnTo>
                  <a:lnTo>
                    <a:pt x="3431" y="2119"/>
                  </a:lnTo>
                  <a:lnTo>
                    <a:pt x="3417" y="2116"/>
                  </a:lnTo>
                  <a:lnTo>
                    <a:pt x="3254" y="2116"/>
                  </a:lnTo>
                  <a:lnTo>
                    <a:pt x="3051" y="2156"/>
                  </a:lnTo>
                  <a:lnTo>
                    <a:pt x="2888" y="2197"/>
                  </a:lnTo>
                  <a:lnTo>
                    <a:pt x="2725" y="2278"/>
                  </a:lnTo>
                  <a:lnTo>
                    <a:pt x="2603" y="2360"/>
                  </a:lnTo>
                  <a:lnTo>
                    <a:pt x="2441" y="2482"/>
                  </a:lnTo>
                  <a:lnTo>
                    <a:pt x="2359" y="2644"/>
                  </a:lnTo>
                  <a:lnTo>
                    <a:pt x="2237" y="2807"/>
                  </a:lnTo>
                  <a:lnTo>
                    <a:pt x="2197" y="2970"/>
                  </a:lnTo>
                  <a:lnTo>
                    <a:pt x="2156" y="3173"/>
                  </a:lnTo>
                  <a:lnTo>
                    <a:pt x="2156" y="3336"/>
                  </a:lnTo>
                  <a:lnTo>
                    <a:pt x="2170" y="3407"/>
                  </a:lnTo>
                  <a:lnTo>
                    <a:pt x="1993" y="3336"/>
                  </a:lnTo>
                  <a:lnTo>
                    <a:pt x="1749" y="3295"/>
                  </a:lnTo>
                  <a:lnTo>
                    <a:pt x="1302" y="3295"/>
                  </a:lnTo>
                  <a:lnTo>
                    <a:pt x="1098" y="3336"/>
                  </a:lnTo>
                  <a:lnTo>
                    <a:pt x="854" y="3417"/>
                  </a:lnTo>
                  <a:lnTo>
                    <a:pt x="692" y="3499"/>
                  </a:lnTo>
                  <a:lnTo>
                    <a:pt x="529" y="3621"/>
                  </a:lnTo>
                  <a:lnTo>
                    <a:pt x="366" y="3783"/>
                  </a:lnTo>
                  <a:lnTo>
                    <a:pt x="244" y="3946"/>
                  </a:lnTo>
                  <a:lnTo>
                    <a:pt x="122" y="4109"/>
                  </a:lnTo>
                  <a:lnTo>
                    <a:pt x="41" y="4312"/>
                  </a:lnTo>
                  <a:lnTo>
                    <a:pt x="0" y="4515"/>
                  </a:lnTo>
                  <a:lnTo>
                    <a:pt x="0" y="4719"/>
                  </a:lnTo>
                  <a:lnTo>
                    <a:pt x="0" y="4922"/>
                  </a:lnTo>
                  <a:lnTo>
                    <a:pt x="41" y="5126"/>
                  </a:lnTo>
                  <a:lnTo>
                    <a:pt x="122" y="5288"/>
                  </a:lnTo>
                  <a:lnTo>
                    <a:pt x="204" y="5451"/>
                  </a:lnTo>
                  <a:lnTo>
                    <a:pt x="488" y="5695"/>
                  </a:lnTo>
                  <a:lnTo>
                    <a:pt x="773" y="5898"/>
                  </a:lnTo>
                  <a:lnTo>
                    <a:pt x="1139" y="6061"/>
                  </a:lnTo>
                  <a:lnTo>
                    <a:pt x="1505" y="6183"/>
                  </a:lnTo>
                  <a:lnTo>
                    <a:pt x="1912" y="6265"/>
                  </a:lnTo>
                  <a:lnTo>
                    <a:pt x="2278" y="6305"/>
                  </a:lnTo>
                  <a:lnTo>
                    <a:pt x="4027" y="6427"/>
                  </a:lnTo>
                  <a:lnTo>
                    <a:pt x="5776" y="6509"/>
                  </a:lnTo>
                  <a:lnTo>
                    <a:pt x="7119" y="6549"/>
                  </a:lnTo>
                  <a:lnTo>
                    <a:pt x="7769" y="6549"/>
                  </a:lnTo>
                  <a:lnTo>
                    <a:pt x="8420" y="6509"/>
                  </a:lnTo>
                  <a:lnTo>
                    <a:pt x="8990" y="6387"/>
                  </a:lnTo>
                  <a:lnTo>
                    <a:pt x="9234" y="6305"/>
                  </a:lnTo>
                  <a:lnTo>
                    <a:pt x="9478" y="6183"/>
                  </a:lnTo>
                  <a:lnTo>
                    <a:pt x="9722" y="6020"/>
                  </a:lnTo>
                  <a:lnTo>
                    <a:pt x="9925" y="5858"/>
                  </a:lnTo>
                  <a:lnTo>
                    <a:pt x="10088" y="5654"/>
                  </a:lnTo>
                  <a:lnTo>
                    <a:pt x="10210" y="5370"/>
                  </a:lnTo>
                  <a:lnTo>
                    <a:pt x="10291" y="5126"/>
                  </a:lnTo>
                  <a:lnTo>
                    <a:pt x="10373" y="4882"/>
                  </a:lnTo>
                  <a:lnTo>
                    <a:pt x="10373" y="4597"/>
                  </a:lnTo>
                  <a:lnTo>
                    <a:pt x="10332" y="4312"/>
                  </a:lnTo>
                  <a:lnTo>
                    <a:pt x="10291" y="4068"/>
                  </a:lnTo>
                  <a:lnTo>
                    <a:pt x="10210" y="3783"/>
                  </a:lnTo>
                  <a:lnTo>
                    <a:pt x="10088" y="3539"/>
                  </a:lnTo>
                  <a:lnTo>
                    <a:pt x="9925" y="3336"/>
                  </a:lnTo>
                  <a:lnTo>
                    <a:pt x="9681" y="3092"/>
                  </a:lnTo>
                  <a:lnTo>
                    <a:pt x="9396" y="2888"/>
                  </a:lnTo>
                  <a:lnTo>
                    <a:pt x="9071" y="2766"/>
                  </a:lnTo>
                  <a:lnTo>
                    <a:pt x="8705" y="2685"/>
                  </a:lnTo>
                  <a:lnTo>
                    <a:pt x="8379" y="2685"/>
                  </a:lnTo>
                  <a:lnTo>
                    <a:pt x="8013" y="2726"/>
                  </a:lnTo>
                  <a:lnTo>
                    <a:pt x="7688" y="2848"/>
                  </a:lnTo>
                  <a:lnTo>
                    <a:pt x="7688" y="2644"/>
                  </a:lnTo>
                  <a:lnTo>
                    <a:pt x="7647" y="2075"/>
                  </a:lnTo>
                  <a:lnTo>
                    <a:pt x="7485" y="1587"/>
                  </a:lnTo>
                  <a:lnTo>
                    <a:pt x="7363" y="1343"/>
                  </a:lnTo>
                  <a:lnTo>
                    <a:pt x="7241" y="1099"/>
                  </a:lnTo>
                  <a:lnTo>
                    <a:pt x="7078" y="895"/>
                  </a:lnTo>
                  <a:lnTo>
                    <a:pt x="6915" y="692"/>
                  </a:lnTo>
                  <a:lnTo>
                    <a:pt x="6712" y="489"/>
                  </a:lnTo>
                  <a:lnTo>
                    <a:pt x="6508" y="366"/>
                  </a:lnTo>
                  <a:lnTo>
                    <a:pt x="6264" y="204"/>
                  </a:lnTo>
                  <a:lnTo>
                    <a:pt x="6020" y="122"/>
                  </a:lnTo>
                  <a:lnTo>
                    <a:pt x="5776" y="41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08" name="Google Shape;708;p20"/>
          <p:cNvSpPr/>
          <p:nvPr/>
        </p:nvSpPr>
        <p:spPr>
          <a:xfrm flipH="1">
            <a:off x="393824" y="1644940"/>
            <a:ext cx="152693" cy="154523"/>
          </a:xfrm>
          <a:custGeom>
            <a:avLst/>
            <a:gdLst/>
            <a:ahLst/>
            <a:cxnLst/>
            <a:rect l="l" t="t" r="r" b="b"/>
            <a:pathLst>
              <a:path w="3337" h="3377" extrusionOk="0">
                <a:moveTo>
                  <a:pt x="1506" y="0"/>
                </a:moveTo>
                <a:lnTo>
                  <a:pt x="1262" y="41"/>
                </a:lnTo>
                <a:lnTo>
                  <a:pt x="1018" y="122"/>
                </a:lnTo>
                <a:lnTo>
                  <a:pt x="774" y="204"/>
                </a:lnTo>
                <a:lnTo>
                  <a:pt x="570" y="366"/>
                </a:lnTo>
                <a:lnTo>
                  <a:pt x="408" y="529"/>
                </a:lnTo>
                <a:lnTo>
                  <a:pt x="245" y="692"/>
                </a:lnTo>
                <a:lnTo>
                  <a:pt x="164" y="895"/>
                </a:lnTo>
                <a:lnTo>
                  <a:pt x="82" y="1098"/>
                </a:lnTo>
                <a:lnTo>
                  <a:pt x="1" y="1342"/>
                </a:lnTo>
                <a:lnTo>
                  <a:pt x="1" y="1546"/>
                </a:lnTo>
                <a:lnTo>
                  <a:pt x="1" y="1790"/>
                </a:lnTo>
                <a:lnTo>
                  <a:pt x="1" y="1993"/>
                </a:lnTo>
                <a:lnTo>
                  <a:pt x="123" y="2319"/>
                </a:lnTo>
                <a:lnTo>
                  <a:pt x="245" y="2563"/>
                </a:lnTo>
                <a:lnTo>
                  <a:pt x="448" y="2807"/>
                </a:lnTo>
                <a:lnTo>
                  <a:pt x="692" y="3010"/>
                </a:lnTo>
                <a:lnTo>
                  <a:pt x="936" y="3173"/>
                </a:lnTo>
                <a:lnTo>
                  <a:pt x="1221" y="3295"/>
                </a:lnTo>
                <a:lnTo>
                  <a:pt x="1506" y="3376"/>
                </a:lnTo>
                <a:lnTo>
                  <a:pt x="1831" y="3376"/>
                </a:lnTo>
                <a:lnTo>
                  <a:pt x="2075" y="3336"/>
                </a:lnTo>
                <a:lnTo>
                  <a:pt x="2319" y="3254"/>
                </a:lnTo>
                <a:lnTo>
                  <a:pt x="2564" y="3173"/>
                </a:lnTo>
                <a:lnTo>
                  <a:pt x="2767" y="3010"/>
                </a:lnTo>
                <a:lnTo>
                  <a:pt x="2930" y="2847"/>
                </a:lnTo>
                <a:lnTo>
                  <a:pt x="3092" y="2685"/>
                </a:lnTo>
                <a:lnTo>
                  <a:pt x="3214" y="2441"/>
                </a:lnTo>
                <a:lnTo>
                  <a:pt x="3296" y="2197"/>
                </a:lnTo>
                <a:lnTo>
                  <a:pt x="3336" y="1912"/>
                </a:lnTo>
                <a:lnTo>
                  <a:pt x="3336" y="1627"/>
                </a:lnTo>
                <a:lnTo>
                  <a:pt x="3296" y="1342"/>
                </a:lnTo>
                <a:lnTo>
                  <a:pt x="3214" y="1098"/>
                </a:lnTo>
                <a:lnTo>
                  <a:pt x="3092" y="854"/>
                </a:lnTo>
                <a:lnTo>
                  <a:pt x="2930" y="610"/>
                </a:lnTo>
                <a:lnTo>
                  <a:pt x="2726" y="407"/>
                </a:lnTo>
                <a:lnTo>
                  <a:pt x="2482" y="244"/>
                </a:lnTo>
                <a:lnTo>
                  <a:pt x="2238" y="122"/>
                </a:lnTo>
                <a:lnTo>
                  <a:pt x="1994" y="41"/>
                </a:lnTo>
                <a:lnTo>
                  <a:pt x="17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709" name="Google Shape;709;p20"/>
          <p:cNvGrpSpPr/>
          <p:nvPr/>
        </p:nvGrpSpPr>
        <p:grpSpPr>
          <a:xfrm rot="5400000" flipH="1">
            <a:off x="8139126" y="-1346593"/>
            <a:ext cx="1915490" cy="2459787"/>
            <a:chOff x="2659350" y="1746500"/>
            <a:chExt cx="379350" cy="487125"/>
          </a:xfrm>
        </p:grpSpPr>
        <p:sp>
          <p:nvSpPr>
            <p:cNvPr id="710" name="Google Shape;710;p20"/>
            <p:cNvSpPr/>
            <p:nvPr/>
          </p:nvSpPr>
          <p:spPr>
            <a:xfrm>
              <a:off x="2659350" y="1746500"/>
              <a:ext cx="379350" cy="487125"/>
            </a:xfrm>
            <a:custGeom>
              <a:avLst/>
              <a:gdLst/>
              <a:ahLst/>
              <a:cxnLst/>
              <a:rect l="l" t="t" r="r" b="b"/>
              <a:pathLst>
                <a:path w="15174" h="19485" extrusionOk="0">
                  <a:moveTo>
                    <a:pt x="14116" y="1"/>
                  </a:moveTo>
                  <a:lnTo>
                    <a:pt x="14034" y="42"/>
                  </a:lnTo>
                  <a:lnTo>
                    <a:pt x="13261" y="774"/>
                  </a:lnTo>
                  <a:lnTo>
                    <a:pt x="12448" y="1465"/>
                  </a:lnTo>
                  <a:lnTo>
                    <a:pt x="11634" y="2116"/>
                  </a:lnTo>
                  <a:lnTo>
                    <a:pt x="10821" y="2767"/>
                  </a:lnTo>
                  <a:lnTo>
                    <a:pt x="9112" y="4028"/>
                  </a:lnTo>
                  <a:lnTo>
                    <a:pt x="7404" y="5248"/>
                  </a:lnTo>
                  <a:lnTo>
                    <a:pt x="5899" y="6428"/>
                  </a:lnTo>
                  <a:lnTo>
                    <a:pt x="5167" y="7079"/>
                  </a:lnTo>
                  <a:lnTo>
                    <a:pt x="4435" y="7729"/>
                  </a:lnTo>
                  <a:lnTo>
                    <a:pt x="3743" y="8380"/>
                  </a:lnTo>
                  <a:lnTo>
                    <a:pt x="3133" y="9072"/>
                  </a:lnTo>
                  <a:lnTo>
                    <a:pt x="2482" y="9844"/>
                  </a:lnTo>
                  <a:lnTo>
                    <a:pt x="1953" y="10617"/>
                  </a:lnTo>
                  <a:lnTo>
                    <a:pt x="1425" y="11390"/>
                  </a:lnTo>
                  <a:lnTo>
                    <a:pt x="1018" y="12204"/>
                  </a:lnTo>
                  <a:lnTo>
                    <a:pt x="652" y="13058"/>
                  </a:lnTo>
                  <a:lnTo>
                    <a:pt x="326" y="13912"/>
                  </a:lnTo>
                  <a:lnTo>
                    <a:pt x="123" y="14766"/>
                  </a:lnTo>
                  <a:lnTo>
                    <a:pt x="82" y="15173"/>
                  </a:lnTo>
                  <a:lnTo>
                    <a:pt x="42" y="15620"/>
                  </a:lnTo>
                  <a:lnTo>
                    <a:pt x="1" y="16068"/>
                  </a:lnTo>
                  <a:lnTo>
                    <a:pt x="42" y="16475"/>
                  </a:lnTo>
                  <a:lnTo>
                    <a:pt x="82" y="16922"/>
                  </a:lnTo>
                  <a:lnTo>
                    <a:pt x="164" y="17329"/>
                  </a:lnTo>
                  <a:lnTo>
                    <a:pt x="326" y="17736"/>
                  </a:lnTo>
                  <a:lnTo>
                    <a:pt x="489" y="18102"/>
                  </a:lnTo>
                  <a:lnTo>
                    <a:pt x="733" y="18468"/>
                  </a:lnTo>
                  <a:lnTo>
                    <a:pt x="977" y="18753"/>
                  </a:lnTo>
                  <a:lnTo>
                    <a:pt x="1303" y="18997"/>
                  </a:lnTo>
                  <a:lnTo>
                    <a:pt x="1669" y="19200"/>
                  </a:lnTo>
                  <a:lnTo>
                    <a:pt x="2035" y="19363"/>
                  </a:lnTo>
                  <a:lnTo>
                    <a:pt x="2442" y="19444"/>
                  </a:lnTo>
                  <a:lnTo>
                    <a:pt x="2930" y="19485"/>
                  </a:lnTo>
                  <a:lnTo>
                    <a:pt x="3418" y="19485"/>
                  </a:lnTo>
                  <a:lnTo>
                    <a:pt x="3906" y="19444"/>
                  </a:lnTo>
                  <a:lnTo>
                    <a:pt x="4394" y="19363"/>
                  </a:lnTo>
                  <a:lnTo>
                    <a:pt x="5370" y="19159"/>
                  </a:lnTo>
                  <a:lnTo>
                    <a:pt x="6306" y="18915"/>
                  </a:lnTo>
                  <a:lnTo>
                    <a:pt x="7323" y="18631"/>
                  </a:lnTo>
                  <a:lnTo>
                    <a:pt x="8340" y="18305"/>
                  </a:lnTo>
                  <a:lnTo>
                    <a:pt x="9356" y="17980"/>
                  </a:lnTo>
                  <a:lnTo>
                    <a:pt x="10333" y="17614"/>
                  </a:lnTo>
                  <a:lnTo>
                    <a:pt x="11309" y="17166"/>
                  </a:lnTo>
                  <a:lnTo>
                    <a:pt x="12285" y="16719"/>
                  </a:lnTo>
                  <a:lnTo>
                    <a:pt x="13221" y="16271"/>
                  </a:lnTo>
                  <a:lnTo>
                    <a:pt x="14156" y="15743"/>
                  </a:lnTo>
                  <a:lnTo>
                    <a:pt x="15051" y="15214"/>
                  </a:lnTo>
                  <a:lnTo>
                    <a:pt x="15132" y="15173"/>
                  </a:lnTo>
                  <a:lnTo>
                    <a:pt x="15173" y="15092"/>
                  </a:lnTo>
                  <a:lnTo>
                    <a:pt x="15173" y="15051"/>
                  </a:lnTo>
                  <a:lnTo>
                    <a:pt x="15132" y="14970"/>
                  </a:lnTo>
                  <a:lnTo>
                    <a:pt x="15092" y="14929"/>
                  </a:lnTo>
                  <a:lnTo>
                    <a:pt x="15010" y="14888"/>
                  </a:lnTo>
                  <a:lnTo>
                    <a:pt x="14888" y="14888"/>
                  </a:lnTo>
                  <a:lnTo>
                    <a:pt x="13994" y="15417"/>
                  </a:lnTo>
                  <a:lnTo>
                    <a:pt x="13099" y="15905"/>
                  </a:lnTo>
                  <a:lnTo>
                    <a:pt x="12163" y="16393"/>
                  </a:lnTo>
                  <a:lnTo>
                    <a:pt x="11228" y="16800"/>
                  </a:lnTo>
                  <a:lnTo>
                    <a:pt x="10292" y="17207"/>
                  </a:lnTo>
                  <a:lnTo>
                    <a:pt x="9316" y="17573"/>
                  </a:lnTo>
                  <a:lnTo>
                    <a:pt x="8340" y="17939"/>
                  </a:lnTo>
                  <a:lnTo>
                    <a:pt x="7363" y="18224"/>
                  </a:lnTo>
                  <a:lnTo>
                    <a:pt x="6387" y="18508"/>
                  </a:lnTo>
                  <a:lnTo>
                    <a:pt x="5452" y="18753"/>
                  </a:lnTo>
                  <a:lnTo>
                    <a:pt x="4475" y="18956"/>
                  </a:lnTo>
                  <a:lnTo>
                    <a:pt x="3987" y="19037"/>
                  </a:lnTo>
                  <a:lnTo>
                    <a:pt x="3499" y="19119"/>
                  </a:lnTo>
                  <a:lnTo>
                    <a:pt x="3052" y="19119"/>
                  </a:lnTo>
                  <a:lnTo>
                    <a:pt x="2604" y="19078"/>
                  </a:lnTo>
                  <a:lnTo>
                    <a:pt x="2157" y="18997"/>
                  </a:lnTo>
                  <a:lnTo>
                    <a:pt x="1750" y="18834"/>
                  </a:lnTo>
                  <a:lnTo>
                    <a:pt x="1425" y="18631"/>
                  </a:lnTo>
                  <a:lnTo>
                    <a:pt x="1140" y="18386"/>
                  </a:lnTo>
                  <a:lnTo>
                    <a:pt x="896" y="18061"/>
                  </a:lnTo>
                  <a:lnTo>
                    <a:pt x="692" y="17695"/>
                  </a:lnTo>
                  <a:lnTo>
                    <a:pt x="530" y="17329"/>
                  </a:lnTo>
                  <a:lnTo>
                    <a:pt x="448" y="16922"/>
                  </a:lnTo>
                  <a:lnTo>
                    <a:pt x="408" y="16475"/>
                  </a:lnTo>
                  <a:lnTo>
                    <a:pt x="367" y="16068"/>
                  </a:lnTo>
                  <a:lnTo>
                    <a:pt x="408" y="15661"/>
                  </a:lnTo>
                  <a:lnTo>
                    <a:pt x="448" y="15214"/>
                  </a:lnTo>
                  <a:lnTo>
                    <a:pt x="611" y="14400"/>
                  </a:lnTo>
                  <a:lnTo>
                    <a:pt x="855" y="13546"/>
                  </a:lnTo>
                  <a:lnTo>
                    <a:pt x="1181" y="12732"/>
                  </a:lnTo>
                  <a:lnTo>
                    <a:pt x="1587" y="11919"/>
                  </a:lnTo>
                  <a:lnTo>
                    <a:pt x="2035" y="11146"/>
                  </a:lnTo>
                  <a:lnTo>
                    <a:pt x="2564" y="10373"/>
                  </a:lnTo>
                  <a:lnTo>
                    <a:pt x="3133" y="9641"/>
                  </a:lnTo>
                  <a:lnTo>
                    <a:pt x="3743" y="8950"/>
                  </a:lnTo>
                  <a:lnTo>
                    <a:pt x="4394" y="8299"/>
                  </a:lnTo>
                  <a:lnTo>
                    <a:pt x="5045" y="7648"/>
                  </a:lnTo>
                  <a:lnTo>
                    <a:pt x="5736" y="7038"/>
                  </a:lnTo>
                  <a:lnTo>
                    <a:pt x="6468" y="6428"/>
                  </a:lnTo>
                  <a:lnTo>
                    <a:pt x="7201" y="5858"/>
                  </a:lnTo>
                  <a:lnTo>
                    <a:pt x="9031" y="4557"/>
                  </a:lnTo>
                  <a:lnTo>
                    <a:pt x="10821" y="3214"/>
                  </a:lnTo>
                  <a:lnTo>
                    <a:pt x="11756" y="2523"/>
                  </a:lnTo>
                  <a:lnTo>
                    <a:pt x="12611" y="1831"/>
                  </a:lnTo>
                  <a:lnTo>
                    <a:pt x="13465" y="1058"/>
                  </a:lnTo>
                  <a:lnTo>
                    <a:pt x="14278" y="286"/>
                  </a:lnTo>
                  <a:lnTo>
                    <a:pt x="14319" y="245"/>
                  </a:lnTo>
                  <a:lnTo>
                    <a:pt x="14360" y="164"/>
                  </a:lnTo>
                  <a:lnTo>
                    <a:pt x="14319" y="82"/>
                  </a:lnTo>
                  <a:lnTo>
                    <a:pt x="14278" y="42"/>
                  </a:lnTo>
                  <a:lnTo>
                    <a:pt x="142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11" name="Google Shape;711;p20"/>
            <p:cNvSpPr/>
            <p:nvPr/>
          </p:nvSpPr>
          <p:spPr>
            <a:xfrm>
              <a:off x="2701050" y="1843125"/>
              <a:ext cx="309175" cy="322375"/>
            </a:xfrm>
            <a:custGeom>
              <a:avLst/>
              <a:gdLst/>
              <a:ahLst/>
              <a:cxnLst/>
              <a:rect l="l" t="t" r="r" b="b"/>
              <a:pathLst>
                <a:path w="12367" h="12895" extrusionOk="0">
                  <a:moveTo>
                    <a:pt x="12163" y="0"/>
                  </a:moveTo>
                  <a:lnTo>
                    <a:pt x="12081" y="41"/>
                  </a:lnTo>
                  <a:lnTo>
                    <a:pt x="9600" y="1831"/>
                  </a:lnTo>
                  <a:lnTo>
                    <a:pt x="7160" y="3702"/>
                  </a:lnTo>
                  <a:lnTo>
                    <a:pt x="5939" y="4637"/>
                  </a:lnTo>
                  <a:lnTo>
                    <a:pt x="4760" y="5613"/>
                  </a:lnTo>
                  <a:lnTo>
                    <a:pt x="3580" y="6630"/>
                  </a:lnTo>
                  <a:lnTo>
                    <a:pt x="2441" y="7647"/>
                  </a:lnTo>
                  <a:lnTo>
                    <a:pt x="1872" y="8135"/>
                  </a:lnTo>
                  <a:lnTo>
                    <a:pt x="1343" y="8664"/>
                  </a:lnTo>
                  <a:lnTo>
                    <a:pt x="855" y="9193"/>
                  </a:lnTo>
                  <a:lnTo>
                    <a:pt x="611" y="9478"/>
                  </a:lnTo>
                  <a:lnTo>
                    <a:pt x="407" y="9762"/>
                  </a:lnTo>
                  <a:lnTo>
                    <a:pt x="285" y="10047"/>
                  </a:lnTo>
                  <a:lnTo>
                    <a:pt x="163" y="10332"/>
                  </a:lnTo>
                  <a:lnTo>
                    <a:pt x="82" y="10617"/>
                  </a:lnTo>
                  <a:lnTo>
                    <a:pt x="1" y="10901"/>
                  </a:lnTo>
                  <a:lnTo>
                    <a:pt x="1" y="11227"/>
                  </a:lnTo>
                  <a:lnTo>
                    <a:pt x="41" y="11511"/>
                  </a:lnTo>
                  <a:lnTo>
                    <a:pt x="123" y="11796"/>
                  </a:lnTo>
                  <a:lnTo>
                    <a:pt x="285" y="12081"/>
                  </a:lnTo>
                  <a:lnTo>
                    <a:pt x="448" y="12284"/>
                  </a:lnTo>
                  <a:lnTo>
                    <a:pt x="651" y="12488"/>
                  </a:lnTo>
                  <a:lnTo>
                    <a:pt x="896" y="12610"/>
                  </a:lnTo>
                  <a:lnTo>
                    <a:pt x="1140" y="12732"/>
                  </a:lnTo>
                  <a:lnTo>
                    <a:pt x="1384" y="12813"/>
                  </a:lnTo>
                  <a:lnTo>
                    <a:pt x="1668" y="12854"/>
                  </a:lnTo>
                  <a:lnTo>
                    <a:pt x="2238" y="12894"/>
                  </a:lnTo>
                  <a:lnTo>
                    <a:pt x="2929" y="12813"/>
                  </a:lnTo>
                  <a:lnTo>
                    <a:pt x="3621" y="12691"/>
                  </a:lnTo>
                  <a:lnTo>
                    <a:pt x="5004" y="12366"/>
                  </a:lnTo>
                  <a:lnTo>
                    <a:pt x="6712" y="11918"/>
                  </a:lnTo>
                  <a:lnTo>
                    <a:pt x="8380" y="11389"/>
                  </a:lnTo>
                  <a:lnTo>
                    <a:pt x="10048" y="10820"/>
                  </a:lnTo>
                  <a:lnTo>
                    <a:pt x="11715" y="10210"/>
                  </a:lnTo>
                  <a:lnTo>
                    <a:pt x="11756" y="10128"/>
                  </a:lnTo>
                  <a:lnTo>
                    <a:pt x="11797" y="10088"/>
                  </a:lnTo>
                  <a:lnTo>
                    <a:pt x="11837" y="9966"/>
                  </a:lnTo>
                  <a:lnTo>
                    <a:pt x="11797" y="9884"/>
                  </a:lnTo>
                  <a:lnTo>
                    <a:pt x="11756" y="9844"/>
                  </a:lnTo>
                  <a:lnTo>
                    <a:pt x="11675" y="9803"/>
                  </a:lnTo>
                  <a:lnTo>
                    <a:pt x="11593" y="9844"/>
                  </a:lnTo>
                  <a:lnTo>
                    <a:pt x="10210" y="10373"/>
                  </a:lnTo>
                  <a:lnTo>
                    <a:pt x="8827" y="10861"/>
                  </a:lnTo>
                  <a:lnTo>
                    <a:pt x="7444" y="11308"/>
                  </a:lnTo>
                  <a:lnTo>
                    <a:pt x="6021" y="11715"/>
                  </a:lnTo>
                  <a:lnTo>
                    <a:pt x="4597" y="12081"/>
                  </a:lnTo>
                  <a:lnTo>
                    <a:pt x="3173" y="12366"/>
                  </a:lnTo>
                  <a:lnTo>
                    <a:pt x="2604" y="12488"/>
                  </a:lnTo>
                  <a:lnTo>
                    <a:pt x="2034" y="12528"/>
                  </a:lnTo>
                  <a:lnTo>
                    <a:pt x="1709" y="12488"/>
                  </a:lnTo>
                  <a:lnTo>
                    <a:pt x="1424" y="12447"/>
                  </a:lnTo>
                  <a:lnTo>
                    <a:pt x="1180" y="12366"/>
                  </a:lnTo>
                  <a:lnTo>
                    <a:pt x="936" y="12244"/>
                  </a:lnTo>
                  <a:lnTo>
                    <a:pt x="692" y="12040"/>
                  </a:lnTo>
                  <a:lnTo>
                    <a:pt x="529" y="11796"/>
                  </a:lnTo>
                  <a:lnTo>
                    <a:pt x="448" y="11511"/>
                  </a:lnTo>
                  <a:lnTo>
                    <a:pt x="407" y="11227"/>
                  </a:lnTo>
                  <a:lnTo>
                    <a:pt x="407" y="10942"/>
                  </a:lnTo>
                  <a:lnTo>
                    <a:pt x="448" y="10657"/>
                  </a:lnTo>
                  <a:lnTo>
                    <a:pt x="529" y="10373"/>
                  </a:lnTo>
                  <a:lnTo>
                    <a:pt x="651" y="10088"/>
                  </a:lnTo>
                  <a:lnTo>
                    <a:pt x="855" y="9803"/>
                  </a:lnTo>
                  <a:lnTo>
                    <a:pt x="1058" y="9518"/>
                  </a:lnTo>
                  <a:lnTo>
                    <a:pt x="1546" y="8990"/>
                  </a:lnTo>
                  <a:lnTo>
                    <a:pt x="2034" y="8501"/>
                  </a:lnTo>
                  <a:lnTo>
                    <a:pt x="2563" y="8013"/>
                  </a:lnTo>
                  <a:lnTo>
                    <a:pt x="3621" y="7037"/>
                  </a:lnTo>
                  <a:lnTo>
                    <a:pt x="4719" y="6102"/>
                  </a:lnTo>
                  <a:lnTo>
                    <a:pt x="5858" y="5207"/>
                  </a:lnTo>
                  <a:lnTo>
                    <a:pt x="6956" y="4271"/>
                  </a:lnTo>
                  <a:lnTo>
                    <a:pt x="8299" y="3295"/>
                  </a:lnTo>
                  <a:lnTo>
                    <a:pt x="9600" y="2278"/>
                  </a:lnTo>
                  <a:lnTo>
                    <a:pt x="12285" y="366"/>
                  </a:lnTo>
                  <a:lnTo>
                    <a:pt x="12326" y="285"/>
                  </a:lnTo>
                  <a:lnTo>
                    <a:pt x="12366" y="203"/>
                  </a:lnTo>
                  <a:lnTo>
                    <a:pt x="12326" y="81"/>
                  </a:lnTo>
                  <a:lnTo>
                    <a:pt x="12285" y="41"/>
                  </a:lnTo>
                  <a:lnTo>
                    <a:pt x="122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12" name="Google Shape;712;p20"/>
            <p:cNvSpPr/>
            <p:nvPr/>
          </p:nvSpPr>
          <p:spPr>
            <a:xfrm>
              <a:off x="2756975" y="1978375"/>
              <a:ext cx="183075" cy="133225"/>
            </a:xfrm>
            <a:custGeom>
              <a:avLst/>
              <a:gdLst/>
              <a:ahLst/>
              <a:cxnLst/>
              <a:rect l="l" t="t" r="r" b="b"/>
              <a:pathLst>
                <a:path w="7323" h="5329" extrusionOk="0">
                  <a:moveTo>
                    <a:pt x="5980" y="366"/>
                  </a:moveTo>
                  <a:lnTo>
                    <a:pt x="6306" y="407"/>
                  </a:lnTo>
                  <a:lnTo>
                    <a:pt x="6428" y="407"/>
                  </a:lnTo>
                  <a:lnTo>
                    <a:pt x="6550" y="488"/>
                  </a:lnTo>
                  <a:lnTo>
                    <a:pt x="6672" y="569"/>
                  </a:lnTo>
                  <a:lnTo>
                    <a:pt x="6753" y="651"/>
                  </a:lnTo>
                  <a:lnTo>
                    <a:pt x="6834" y="814"/>
                  </a:lnTo>
                  <a:lnTo>
                    <a:pt x="6875" y="936"/>
                  </a:lnTo>
                  <a:lnTo>
                    <a:pt x="6956" y="1302"/>
                  </a:lnTo>
                  <a:lnTo>
                    <a:pt x="6916" y="1586"/>
                  </a:lnTo>
                  <a:lnTo>
                    <a:pt x="6834" y="1912"/>
                  </a:lnTo>
                  <a:lnTo>
                    <a:pt x="6672" y="2197"/>
                  </a:lnTo>
                  <a:lnTo>
                    <a:pt x="6468" y="2522"/>
                  </a:lnTo>
                  <a:lnTo>
                    <a:pt x="6184" y="2766"/>
                  </a:lnTo>
                  <a:lnTo>
                    <a:pt x="5858" y="3010"/>
                  </a:lnTo>
                  <a:lnTo>
                    <a:pt x="5533" y="3213"/>
                  </a:lnTo>
                  <a:lnTo>
                    <a:pt x="4841" y="3580"/>
                  </a:lnTo>
                  <a:lnTo>
                    <a:pt x="4109" y="3864"/>
                  </a:lnTo>
                  <a:lnTo>
                    <a:pt x="3092" y="4271"/>
                  </a:lnTo>
                  <a:lnTo>
                    <a:pt x="2075" y="4637"/>
                  </a:lnTo>
                  <a:lnTo>
                    <a:pt x="1709" y="4800"/>
                  </a:lnTo>
                  <a:lnTo>
                    <a:pt x="1180" y="4963"/>
                  </a:lnTo>
                  <a:lnTo>
                    <a:pt x="692" y="4963"/>
                  </a:lnTo>
                  <a:lnTo>
                    <a:pt x="530" y="4881"/>
                  </a:lnTo>
                  <a:lnTo>
                    <a:pt x="448" y="4840"/>
                  </a:lnTo>
                  <a:lnTo>
                    <a:pt x="408" y="4759"/>
                  </a:lnTo>
                  <a:lnTo>
                    <a:pt x="367" y="4637"/>
                  </a:lnTo>
                  <a:lnTo>
                    <a:pt x="367" y="4515"/>
                  </a:lnTo>
                  <a:lnTo>
                    <a:pt x="448" y="4312"/>
                  </a:lnTo>
                  <a:lnTo>
                    <a:pt x="570" y="4108"/>
                  </a:lnTo>
                  <a:lnTo>
                    <a:pt x="733" y="3946"/>
                  </a:lnTo>
                  <a:lnTo>
                    <a:pt x="1384" y="3335"/>
                  </a:lnTo>
                  <a:lnTo>
                    <a:pt x="2075" y="2685"/>
                  </a:lnTo>
                  <a:lnTo>
                    <a:pt x="2848" y="2034"/>
                  </a:lnTo>
                  <a:lnTo>
                    <a:pt x="3621" y="1424"/>
                  </a:lnTo>
                  <a:lnTo>
                    <a:pt x="4068" y="1180"/>
                  </a:lnTo>
                  <a:lnTo>
                    <a:pt x="4475" y="936"/>
                  </a:lnTo>
                  <a:lnTo>
                    <a:pt x="4841" y="732"/>
                  </a:lnTo>
                  <a:lnTo>
                    <a:pt x="5207" y="569"/>
                  </a:lnTo>
                  <a:lnTo>
                    <a:pt x="5614" y="447"/>
                  </a:lnTo>
                  <a:lnTo>
                    <a:pt x="5980" y="366"/>
                  </a:lnTo>
                  <a:close/>
                  <a:moveTo>
                    <a:pt x="6021" y="0"/>
                  </a:moveTo>
                  <a:lnTo>
                    <a:pt x="5614" y="81"/>
                  </a:lnTo>
                  <a:lnTo>
                    <a:pt x="5207" y="203"/>
                  </a:lnTo>
                  <a:lnTo>
                    <a:pt x="4841" y="366"/>
                  </a:lnTo>
                  <a:lnTo>
                    <a:pt x="4353" y="569"/>
                  </a:lnTo>
                  <a:lnTo>
                    <a:pt x="3865" y="854"/>
                  </a:lnTo>
                  <a:lnTo>
                    <a:pt x="3377" y="1180"/>
                  </a:lnTo>
                  <a:lnTo>
                    <a:pt x="2930" y="1505"/>
                  </a:lnTo>
                  <a:lnTo>
                    <a:pt x="2035" y="2237"/>
                  </a:lnTo>
                  <a:lnTo>
                    <a:pt x="1180" y="2969"/>
                  </a:lnTo>
                  <a:lnTo>
                    <a:pt x="814" y="3295"/>
                  </a:lnTo>
                  <a:lnTo>
                    <a:pt x="448" y="3702"/>
                  </a:lnTo>
                  <a:lnTo>
                    <a:pt x="245" y="3905"/>
                  </a:lnTo>
                  <a:lnTo>
                    <a:pt x="123" y="4108"/>
                  </a:lnTo>
                  <a:lnTo>
                    <a:pt x="42" y="4352"/>
                  </a:lnTo>
                  <a:lnTo>
                    <a:pt x="1" y="4596"/>
                  </a:lnTo>
                  <a:lnTo>
                    <a:pt x="42" y="4840"/>
                  </a:lnTo>
                  <a:lnTo>
                    <a:pt x="164" y="5044"/>
                  </a:lnTo>
                  <a:lnTo>
                    <a:pt x="326" y="5207"/>
                  </a:lnTo>
                  <a:lnTo>
                    <a:pt x="530" y="5288"/>
                  </a:lnTo>
                  <a:lnTo>
                    <a:pt x="774" y="5329"/>
                  </a:lnTo>
                  <a:lnTo>
                    <a:pt x="1018" y="5329"/>
                  </a:lnTo>
                  <a:lnTo>
                    <a:pt x="1262" y="5288"/>
                  </a:lnTo>
                  <a:lnTo>
                    <a:pt x="1465" y="5247"/>
                  </a:lnTo>
                  <a:lnTo>
                    <a:pt x="2157" y="5003"/>
                  </a:lnTo>
                  <a:lnTo>
                    <a:pt x="2848" y="4759"/>
                  </a:lnTo>
                  <a:lnTo>
                    <a:pt x="4139" y="4266"/>
                  </a:lnTo>
                  <a:lnTo>
                    <a:pt x="4139" y="4266"/>
                  </a:lnTo>
                  <a:lnTo>
                    <a:pt x="4150" y="4271"/>
                  </a:lnTo>
                  <a:lnTo>
                    <a:pt x="4231" y="4230"/>
                  </a:lnTo>
                  <a:lnTo>
                    <a:pt x="4963" y="3905"/>
                  </a:lnTo>
                  <a:lnTo>
                    <a:pt x="5696" y="3539"/>
                  </a:lnTo>
                  <a:lnTo>
                    <a:pt x="6021" y="3335"/>
                  </a:lnTo>
                  <a:lnTo>
                    <a:pt x="6346" y="3091"/>
                  </a:lnTo>
                  <a:lnTo>
                    <a:pt x="6672" y="2847"/>
                  </a:lnTo>
                  <a:lnTo>
                    <a:pt x="6916" y="2522"/>
                  </a:lnTo>
                  <a:lnTo>
                    <a:pt x="7119" y="2197"/>
                  </a:lnTo>
                  <a:lnTo>
                    <a:pt x="7241" y="1871"/>
                  </a:lnTo>
                  <a:lnTo>
                    <a:pt x="7323" y="1505"/>
                  </a:lnTo>
                  <a:lnTo>
                    <a:pt x="7323" y="1098"/>
                  </a:lnTo>
                  <a:lnTo>
                    <a:pt x="7201" y="732"/>
                  </a:lnTo>
                  <a:lnTo>
                    <a:pt x="7119" y="569"/>
                  </a:lnTo>
                  <a:lnTo>
                    <a:pt x="7038" y="407"/>
                  </a:lnTo>
                  <a:lnTo>
                    <a:pt x="6916" y="285"/>
                  </a:lnTo>
                  <a:lnTo>
                    <a:pt x="6794" y="163"/>
                  </a:lnTo>
                  <a:lnTo>
                    <a:pt x="6631" y="81"/>
                  </a:lnTo>
                  <a:lnTo>
                    <a:pt x="6428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13" name="Google Shape;713;p20"/>
          <p:cNvSpPr/>
          <p:nvPr/>
        </p:nvSpPr>
        <p:spPr>
          <a:xfrm flipH="1">
            <a:off x="7866984" y="4719522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714" name="Google Shape;714;p20"/>
          <p:cNvGrpSpPr/>
          <p:nvPr/>
        </p:nvGrpSpPr>
        <p:grpSpPr>
          <a:xfrm flipH="1">
            <a:off x="-1340956" y="3558111"/>
            <a:ext cx="2408503" cy="2408503"/>
            <a:chOff x="7349044" y="3624409"/>
            <a:chExt cx="2408503" cy="2408503"/>
          </a:xfrm>
        </p:grpSpPr>
        <p:sp>
          <p:nvSpPr>
            <p:cNvPr id="715" name="Google Shape;715;p20"/>
            <p:cNvSpPr/>
            <p:nvPr/>
          </p:nvSpPr>
          <p:spPr>
            <a:xfrm rot="8100000" flipH="1">
              <a:off x="7661995" y="4016892"/>
              <a:ext cx="1782600" cy="1623537"/>
            </a:xfrm>
            <a:custGeom>
              <a:avLst/>
              <a:gdLst/>
              <a:ahLst/>
              <a:cxnLst/>
              <a:rect l="l" t="t" r="r" b="b"/>
              <a:pathLst>
                <a:path w="19160" h="17451" extrusionOk="0">
                  <a:moveTo>
                    <a:pt x="9682" y="0"/>
                  </a:moveTo>
                  <a:lnTo>
                    <a:pt x="9600" y="41"/>
                  </a:lnTo>
                  <a:lnTo>
                    <a:pt x="9560" y="82"/>
                  </a:lnTo>
                  <a:lnTo>
                    <a:pt x="7892" y="1668"/>
                  </a:lnTo>
                  <a:lnTo>
                    <a:pt x="6306" y="3295"/>
                  </a:lnTo>
                  <a:lnTo>
                    <a:pt x="5533" y="4109"/>
                  </a:lnTo>
                  <a:lnTo>
                    <a:pt x="4760" y="4963"/>
                  </a:lnTo>
                  <a:lnTo>
                    <a:pt x="4028" y="5858"/>
                  </a:lnTo>
                  <a:lnTo>
                    <a:pt x="3336" y="6753"/>
                  </a:lnTo>
                  <a:lnTo>
                    <a:pt x="2686" y="7688"/>
                  </a:lnTo>
                  <a:lnTo>
                    <a:pt x="2075" y="8624"/>
                  </a:lnTo>
                  <a:lnTo>
                    <a:pt x="1506" y="9600"/>
                  </a:lnTo>
                  <a:lnTo>
                    <a:pt x="1018" y="10617"/>
                  </a:lnTo>
                  <a:lnTo>
                    <a:pt x="611" y="11552"/>
                  </a:lnTo>
                  <a:lnTo>
                    <a:pt x="448" y="12000"/>
                  </a:lnTo>
                  <a:lnTo>
                    <a:pt x="286" y="12488"/>
                  </a:lnTo>
                  <a:lnTo>
                    <a:pt x="164" y="12976"/>
                  </a:lnTo>
                  <a:lnTo>
                    <a:pt x="42" y="13464"/>
                  </a:lnTo>
                  <a:lnTo>
                    <a:pt x="1" y="13993"/>
                  </a:lnTo>
                  <a:lnTo>
                    <a:pt x="1" y="14481"/>
                  </a:lnTo>
                  <a:lnTo>
                    <a:pt x="42" y="14969"/>
                  </a:lnTo>
                  <a:lnTo>
                    <a:pt x="123" y="15417"/>
                  </a:lnTo>
                  <a:lnTo>
                    <a:pt x="286" y="15823"/>
                  </a:lnTo>
                  <a:lnTo>
                    <a:pt x="489" y="16230"/>
                  </a:lnTo>
                  <a:lnTo>
                    <a:pt x="733" y="16556"/>
                  </a:lnTo>
                  <a:lnTo>
                    <a:pt x="1059" y="16881"/>
                  </a:lnTo>
                  <a:lnTo>
                    <a:pt x="1465" y="17125"/>
                  </a:lnTo>
                  <a:lnTo>
                    <a:pt x="1913" y="17288"/>
                  </a:lnTo>
                  <a:lnTo>
                    <a:pt x="2441" y="17410"/>
                  </a:lnTo>
                  <a:lnTo>
                    <a:pt x="2930" y="17450"/>
                  </a:lnTo>
                  <a:lnTo>
                    <a:pt x="3458" y="17369"/>
                  </a:lnTo>
                  <a:lnTo>
                    <a:pt x="3987" y="17288"/>
                  </a:lnTo>
                  <a:lnTo>
                    <a:pt x="4516" y="17125"/>
                  </a:lnTo>
                  <a:lnTo>
                    <a:pt x="5004" y="16922"/>
                  </a:lnTo>
                  <a:lnTo>
                    <a:pt x="5492" y="16678"/>
                  </a:lnTo>
                  <a:lnTo>
                    <a:pt x="5940" y="16434"/>
                  </a:lnTo>
                  <a:lnTo>
                    <a:pt x="7038" y="15783"/>
                  </a:lnTo>
                  <a:lnTo>
                    <a:pt x="7567" y="15498"/>
                  </a:lnTo>
                  <a:lnTo>
                    <a:pt x="8136" y="15213"/>
                  </a:lnTo>
                  <a:lnTo>
                    <a:pt x="8665" y="15051"/>
                  </a:lnTo>
                  <a:lnTo>
                    <a:pt x="9194" y="14888"/>
                  </a:lnTo>
                  <a:lnTo>
                    <a:pt x="10251" y="14644"/>
                  </a:lnTo>
                  <a:lnTo>
                    <a:pt x="11350" y="14481"/>
                  </a:lnTo>
                  <a:lnTo>
                    <a:pt x="12448" y="14278"/>
                  </a:lnTo>
                  <a:lnTo>
                    <a:pt x="13017" y="14156"/>
                  </a:lnTo>
                  <a:lnTo>
                    <a:pt x="13546" y="13993"/>
                  </a:lnTo>
                  <a:lnTo>
                    <a:pt x="14075" y="13830"/>
                  </a:lnTo>
                  <a:lnTo>
                    <a:pt x="14563" y="13627"/>
                  </a:lnTo>
                  <a:lnTo>
                    <a:pt x="15092" y="13342"/>
                  </a:lnTo>
                  <a:lnTo>
                    <a:pt x="15580" y="13017"/>
                  </a:lnTo>
                  <a:lnTo>
                    <a:pt x="16027" y="12651"/>
                  </a:lnTo>
                  <a:lnTo>
                    <a:pt x="16434" y="12244"/>
                  </a:lnTo>
                  <a:lnTo>
                    <a:pt x="16800" y="11837"/>
                  </a:lnTo>
                  <a:lnTo>
                    <a:pt x="17126" y="11390"/>
                  </a:lnTo>
                  <a:lnTo>
                    <a:pt x="17410" y="10902"/>
                  </a:lnTo>
                  <a:lnTo>
                    <a:pt x="17695" y="10413"/>
                  </a:lnTo>
                  <a:lnTo>
                    <a:pt x="17939" y="9885"/>
                  </a:lnTo>
                  <a:lnTo>
                    <a:pt x="18142" y="9356"/>
                  </a:lnTo>
                  <a:lnTo>
                    <a:pt x="18305" y="8786"/>
                  </a:lnTo>
                  <a:lnTo>
                    <a:pt x="18509" y="8258"/>
                  </a:lnTo>
                  <a:lnTo>
                    <a:pt x="18753" y="7119"/>
                  </a:lnTo>
                  <a:lnTo>
                    <a:pt x="18956" y="6020"/>
                  </a:lnTo>
                  <a:lnTo>
                    <a:pt x="19159" y="4759"/>
                  </a:lnTo>
                  <a:lnTo>
                    <a:pt x="19159" y="4678"/>
                  </a:lnTo>
                  <a:lnTo>
                    <a:pt x="19119" y="4637"/>
                  </a:lnTo>
                  <a:lnTo>
                    <a:pt x="18997" y="4556"/>
                  </a:lnTo>
                  <a:lnTo>
                    <a:pt x="18875" y="4556"/>
                  </a:lnTo>
                  <a:lnTo>
                    <a:pt x="18834" y="4597"/>
                  </a:lnTo>
                  <a:lnTo>
                    <a:pt x="18793" y="4678"/>
                  </a:lnTo>
                  <a:lnTo>
                    <a:pt x="18631" y="5776"/>
                  </a:lnTo>
                  <a:lnTo>
                    <a:pt x="18427" y="6915"/>
                  </a:lnTo>
                  <a:lnTo>
                    <a:pt x="18183" y="8014"/>
                  </a:lnTo>
                  <a:lnTo>
                    <a:pt x="18020" y="8583"/>
                  </a:lnTo>
                  <a:lnTo>
                    <a:pt x="17858" y="9112"/>
                  </a:lnTo>
                  <a:lnTo>
                    <a:pt x="17654" y="9641"/>
                  </a:lnTo>
                  <a:lnTo>
                    <a:pt x="17410" y="10129"/>
                  </a:lnTo>
                  <a:lnTo>
                    <a:pt x="17166" y="10658"/>
                  </a:lnTo>
                  <a:lnTo>
                    <a:pt x="16882" y="11105"/>
                  </a:lnTo>
                  <a:lnTo>
                    <a:pt x="16556" y="11552"/>
                  </a:lnTo>
                  <a:lnTo>
                    <a:pt x="16190" y="12000"/>
                  </a:lnTo>
                  <a:lnTo>
                    <a:pt x="15743" y="12407"/>
                  </a:lnTo>
                  <a:lnTo>
                    <a:pt x="15295" y="12732"/>
                  </a:lnTo>
                  <a:lnTo>
                    <a:pt x="14848" y="13057"/>
                  </a:lnTo>
                  <a:lnTo>
                    <a:pt x="14400" y="13301"/>
                  </a:lnTo>
                  <a:lnTo>
                    <a:pt x="13912" y="13505"/>
                  </a:lnTo>
                  <a:lnTo>
                    <a:pt x="13383" y="13668"/>
                  </a:lnTo>
                  <a:lnTo>
                    <a:pt x="12895" y="13790"/>
                  </a:lnTo>
                  <a:lnTo>
                    <a:pt x="12366" y="13912"/>
                  </a:lnTo>
                  <a:lnTo>
                    <a:pt x="11309" y="14115"/>
                  </a:lnTo>
                  <a:lnTo>
                    <a:pt x="10251" y="14278"/>
                  </a:lnTo>
                  <a:lnTo>
                    <a:pt x="9194" y="14522"/>
                  </a:lnTo>
                  <a:lnTo>
                    <a:pt x="8665" y="14644"/>
                  </a:lnTo>
                  <a:lnTo>
                    <a:pt x="8177" y="14847"/>
                  </a:lnTo>
                  <a:lnTo>
                    <a:pt x="7689" y="15051"/>
                  </a:lnTo>
                  <a:lnTo>
                    <a:pt x="7201" y="15254"/>
                  </a:lnTo>
                  <a:lnTo>
                    <a:pt x="6224" y="15823"/>
                  </a:lnTo>
                  <a:lnTo>
                    <a:pt x="5248" y="16393"/>
                  </a:lnTo>
                  <a:lnTo>
                    <a:pt x="4760" y="16637"/>
                  </a:lnTo>
                  <a:lnTo>
                    <a:pt x="4231" y="16840"/>
                  </a:lnTo>
                  <a:lnTo>
                    <a:pt x="3702" y="16962"/>
                  </a:lnTo>
                  <a:lnTo>
                    <a:pt x="3133" y="17044"/>
                  </a:lnTo>
                  <a:lnTo>
                    <a:pt x="2645" y="17044"/>
                  </a:lnTo>
                  <a:lnTo>
                    <a:pt x="2157" y="16962"/>
                  </a:lnTo>
                  <a:lnTo>
                    <a:pt x="1913" y="16922"/>
                  </a:lnTo>
                  <a:lnTo>
                    <a:pt x="1709" y="16800"/>
                  </a:lnTo>
                  <a:lnTo>
                    <a:pt x="1465" y="16718"/>
                  </a:lnTo>
                  <a:lnTo>
                    <a:pt x="1262" y="16556"/>
                  </a:lnTo>
                  <a:lnTo>
                    <a:pt x="977" y="16271"/>
                  </a:lnTo>
                  <a:lnTo>
                    <a:pt x="692" y="15905"/>
                  </a:lnTo>
                  <a:lnTo>
                    <a:pt x="530" y="15498"/>
                  </a:lnTo>
                  <a:lnTo>
                    <a:pt x="408" y="15051"/>
                  </a:lnTo>
                  <a:lnTo>
                    <a:pt x="367" y="14603"/>
                  </a:lnTo>
                  <a:lnTo>
                    <a:pt x="367" y="14115"/>
                  </a:lnTo>
                  <a:lnTo>
                    <a:pt x="408" y="13668"/>
                  </a:lnTo>
                  <a:lnTo>
                    <a:pt x="489" y="13179"/>
                  </a:lnTo>
                  <a:lnTo>
                    <a:pt x="611" y="12732"/>
                  </a:lnTo>
                  <a:lnTo>
                    <a:pt x="733" y="12285"/>
                  </a:lnTo>
                  <a:lnTo>
                    <a:pt x="1059" y="11390"/>
                  </a:lnTo>
                  <a:lnTo>
                    <a:pt x="1506" y="10413"/>
                  </a:lnTo>
                  <a:lnTo>
                    <a:pt x="2035" y="9437"/>
                  </a:lnTo>
                  <a:lnTo>
                    <a:pt x="2604" y="8502"/>
                  </a:lnTo>
                  <a:lnTo>
                    <a:pt x="3174" y="7607"/>
                  </a:lnTo>
                  <a:lnTo>
                    <a:pt x="3824" y="6712"/>
                  </a:lnTo>
                  <a:lnTo>
                    <a:pt x="4516" y="5858"/>
                  </a:lnTo>
                  <a:lnTo>
                    <a:pt x="5207" y="5004"/>
                  </a:lnTo>
                  <a:lnTo>
                    <a:pt x="5940" y="4190"/>
                  </a:lnTo>
                  <a:lnTo>
                    <a:pt x="7485" y="2604"/>
                  </a:lnTo>
                  <a:lnTo>
                    <a:pt x="9031" y="1099"/>
                  </a:lnTo>
                  <a:lnTo>
                    <a:pt x="9804" y="326"/>
                  </a:lnTo>
                  <a:lnTo>
                    <a:pt x="9845" y="244"/>
                  </a:lnTo>
                  <a:lnTo>
                    <a:pt x="9845" y="204"/>
                  </a:lnTo>
                  <a:lnTo>
                    <a:pt x="9845" y="122"/>
                  </a:lnTo>
                  <a:lnTo>
                    <a:pt x="9804" y="82"/>
                  </a:lnTo>
                  <a:lnTo>
                    <a:pt x="9763" y="41"/>
                  </a:lnTo>
                  <a:lnTo>
                    <a:pt x="9682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16" name="Google Shape;716;p20"/>
            <p:cNvSpPr/>
            <p:nvPr/>
          </p:nvSpPr>
          <p:spPr>
            <a:xfrm rot="8100000" flipH="1">
              <a:off x="7872293" y="4243499"/>
              <a:ext cx="1634949" cy="1309454"/>
            </a:xfrm>
            <a:custGeom>
              <a:avLst/>
              <a:gdLst/>
              <a:ahLst/>
              <a:cxnLst/>
              <a:rect l="l" t="t" r="r" b="b"/>
              <a:pathLst>
                <a:path w="17573" h="14075" extrusionOk="0">
                  <a:moveTo>
                    <a:pt x="14481" y="0"/>
                  </a:moveTo>
                  <a:lnTo>
                    <a:pt x="14400" y="41"/>
                  </a:lnTo>
                  <a:lnTo>
                    <a:pt x="12447" y="1099"/>
                  </a:lnTo>
                  <a:lnTo>
                    <a:pt x="10576" y="2238"/>
                  </a:lnTo>
                  <a:lnTo>
                    <a:pt x="8705" y="3458"/>
                  </a:lnTo>
                  <a:lnTo>
                    <a:pt x="6916" y="4760"/>
                  </a:lnTo>
                  <a:lnTo>
                    <a:pt x="5207" y="6142"/>
                  </a:lnTo>
                  <a:lnTo>
                    <a:pt x="3539" y="7566"/>
                  </a:lnTo>
                  <a:lnTo>
                    <a:pt x="1872" y="9112"/>
                  </a:lnTo>
                  <a:lnTo>
                    <a:pt x="1139" y="9844"/>
                  </a:lnTo>
                  <a:lnTo>
                    <a:pt x="814" y="10251"/>
                  </a:lnTo>
                  <a:lnTo>
                    <a:pt x="489" y="10658"/>
                  </a:lnTo>
                  <a:lnTo>
                    <a:pt x="285" y="11024"/>
                  </a:lnTo>
                  <a:lnTo>
                    <a:pt x="123" y="11471"/>
                  </a:lnTo>
                  <a:lnTo>
                    <a:pt x="41" y="11919"/>
                  </a:lnTo>
                  <a:lnTo>
                    <a:pt x="1" y="12325"/>
                  </a:lnTo>
                  <a:lnTo>
                    <a:pt x="82" y="12773"/>
                  </a:lnTo>
                  <a:lnTo>
                    <a:pt x="123" y="12976"/>
                  </a:lnTo>
                  <a:lnTo>
                    <a:pt x="204" y="13179"/>
                  </a:lnTo>
                  <a:lnTo>
                    <a:pt x="326" y="13342"/>
                  </a:lnTo>
                  <a:lnTo>
                    <a:pt x="448" y="13505"/>
                  </a:lnTo>
                  <a:lnTo>
                    <a:pt x="611" y="13668"/>
                  </a:lnTo>
                  <a:lnTo>
                    <a:pt x="814" y="13830"/>
                  </a:lnTo>
                  <a:lnTo>
                    <a:pt x="1017" y="13912"/>
                  </a:lnTo>
                  <a:lnTo>
                    <a:pt x="1262" y="13993"/>
                  </a:lnTo>
                  <a:lnTo>
                    <a:pt x="1465" y="14034"/>
                  </a:lnTo>
                  <a:lnTo>
                    <a:pt x="1709" y="14074"/>
                  </a:lnTo>
                  <a:lnTo>
                    <a:pt x="2156" y="14034"/>
                  </a:lnTo>
                  <a:lnTo>
                    <a:pt x="2645" y="13952"/>
                  </a:lnTo>
                  <a:lnTo>
                    <a:pt x="3092" y="13790"/>
                  </a:lnTo>
                  <a:lnTo>
                    <a:pt x="3539" y="13627"/>
                  </a:lnTo>
                  <a:lnTo>
                    <a:pt x="4353" y="13220"/>
                  </a:lnTo>
                  <a:lnTo>
                    <a:pt x="6183" y="12407"/>
                  </a:lnTo>
                  <a:lnTo>
                    <a:pt x="7973" y="11512"/>
                  </a:lnTo>
                  <a:lnTo>
                    <a:pt x="9722" y="10576"/>
                  </a:lnTo>
                  <a:lnTo>
                    <a:pt x="10576" y="10088"/>
                  </a:lnTo>
                  <a:lnTo>
                    <a:pt x="11431" y="9559"/>
                  </a:lnTo>
                  <a:lnTo>
                    <a:pt x="12203" y="9031"/>
                  </a:lnTo>
                  <a:lnTo>
                    <a:pt x="12976" y="8461"/>
                  </a:lnTo>
                  <a:lnTo>
                    <a:pt x="13749" y="7851"/>
                  </a:lnTo>
                  <a:lnTo>
                    <a:pt x="14481" y="7241"/>
                  </a:lnTo>
                  <a:lnTo>
                    <a:pt x="15173" y="6549"/>
                  </a:lnTo>
                  <a:lnTo>
                    <a:pt x="15824" y="5858"/>
                  </a:lnTo>
                  <a:lnTo>
                    <a:pt x="16434" y="5126"/>
                  </a:lnTo>
                  <a:lnTo>
                    <a:pt x="17003" y="4353"/>
                  </a:lnTo>
                  <a:lnTo>
                    <a:pt x="17532" y="3539"/>
                  </a:lnTo>
                  <a:lnTo>
                    <a:pt x="17573" y="3458"/>
                  </a:lnTo>
                  <a:lnTo>
                    <a:pt x="17573" y="3417"/>
                  </a:lnTo>
                  <a:lnTo>
                    <a:pt x="17532" y="3336"/>
                  </a:lnTo>
                  <a:lnTo>
                    <a:pt x="17491" y="3295"/>
                  </a:lnTo>
                  <a:lnTo>
                    <a:pt x="17288" y="3295"/>
                  </a:lnTo>
                  <a:lnTo>
                    <a:pt x="17207" y="3377"/>
                  </a:lnTo>
                  <a:lnTo>
                    <a:pt x="16718" y="4149"/>
                  </a:lnTo>
                  <a:lnTo>
                    <a:pt x="16190" y="4882"/>
                  </a:lnTo>
                  <a:lnTo>
                    <a:pt x="15580" y="5573"/>
                  </a:lnTo>
                  <a:lnTo>
                    <a:pt x="14929" y="6265"/>
                  </a:lnTo>
                  <a:lnTo>
                    <a:pt x="14278" y="6915"/>
                  </a:lnTo>
                  <a:lnTo>
                    <a:pt x="13586" y="7525"/>
                  </a:lnTo>
                  <a:lnTo>
                    <a:pt x="12854" y="8095"/>
                  </a:lnTo>
                  <a:lnTo>
                    <a:pt x="12122" y="8624"/>
                  </a:lnTo>
                  <a:lnTo>
                    <a:pt x="11349" y="9153"/>
                  </a:lnTo>
                  <a:lnTo>
                    <a:pt x="10536" y="9641"/>
                  </a:lnTo>
                  <a:lnTo>
                    <a:pt x="9763" y="10129"/>
                  </a:lnTo>
                  <a:lnTo>
                    <a:pt x="8909" y="10617"/>
                  </a:lnTo>
                  <a:lnTo>
                    <a:pt x="7241" y="11471"/>
                  </a:lnTo>
                  <a:lnTo>
                    <a:pt x="5573" y="12285"/>
                  </a:lnTo>
                  <a:lnTo>
                    <a:pt x="3865" y="13057"/>
                  </a:lnTo>
                  <a:lnTo>
                    <a:pt x="2970" y="13464"/>
                  </a:lnTo>
                  <a:lnTo>
                    <a:pt x="2522" y="13586"/>
                  </a:lnTo>
                  <a:lnTo>
                    <a:pt x="2034" y="13668"/>
                  </a:lnTo>
                  <a:lnTo>
                    <a:pt x="1790" y="13708"/>
                  </a:lnTo>
                  <a:lnTo>
                    <a:pt x="1587" y="13668"/>
                  </a:lnTo>
                  <a:lnTo>
                    <a:pt x="1384" y="13627"/>
                  </a:lnTo>
                  <a:lnTo>
                    <a:pt x="1180" y="13546"/>
                  </a:lnTo>
                  <a:lnTo>
                    <a:pt x="977" y="13464"/>
                  </a:lnTo>
                  <a:lnTo>
                    <a:pt x="814" y="13342"/>
                  </a:lnTo>
                  <a:lnTo>
                    <a:pt x="651" y="13179"/>
                  </a:lnTo>
                  <a:lnTo>
                    <a:pt x="529" y="12976"/>
                  </a:lnTo>
                  <a:lnTo>
                    <a:pt x="448" y="12773"/>
                  </a:lnTo>
                  <a:lnTo>
                    <a:pt x="407" y="12529"/>
                  </a:lnTo>
                  <a:lnTo>
                    <a:pt x="367" y="12325"/>
                  </a:lnTo>
                  <a:lnTo>
                    <a:pt x="367" y="12122"/>
                  </a:lnTo>
                  <a:lnTo>
                    <a:pt x="448" y="11674"/>
                  </a:lnTo>
                  <a:lnTo>
                    <a:pt x="570" y="11268"/>
                  </a:lnTo>
                  <a:lnTo>
                    <a:pt x="855" y="10820"/>
                  </a:lnTo>
                  <a:lnTo>
                    <a:pt x="1139" y="10413"/>
                  </a:lnTo>
                  <a:lnTo>
                    <a:pt x="1506" y="10007"/>
                  </a:lnTo>
                  <a:lnTo>
                    <a:pt x="1872" y="9641"/>
                  </a:lnTo>
                  <a:lnTo>
                    <a:pt x="3377" y="8217"/>
                  </a:lnTo>
                  <a:lnTo>
                    <a:pt x="4963" y="6834"/>
                  </a:lnTo>
                  <a:lnTo>
                    <a:pt x="6590" y="5492"/>
                  </a:lnTo>
                  <a:lnTo>
                    <a:pt x="8298" y="4231"/>
                  </a:lnTo>
                  <a:lnTo>
                    <a:pt x="10048" y="3010"/>
                  </a:lnTo>
                  <a:lnTo>
                    <a:pt x="11837" y="1912"/>
                  </a:lnTo>
                  <a:lnTo>
                    <a:pt x="13668" y="855"/>
                  </a:lnTo>
                  <a:lnTo>
                    <a:pt x="14603" y="366"/>
                  </a:lnTo>
                  <a:lnTo>
                    <a:pt x="14644" y="285"/>
                  </a:lnTo>
                  <a:lnTo>
                    <a:pt x="14685" y="244"/>
                  </a:lnTo>
                  <a:lnTo>
                    <a:pt x="14685" y="163"/>
                  </a:lnTo>
                  <a:lnTo>
                    <a:pt x="14644" y="122"/>
                  </a:lnTo>
                  <a:lnTo>
                    <a:pt x="14603" y="41"/>
                  </a:lnTo>
                  <a:lnTo>
                    <a:pt x="1456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17" name="Google Shape;717;p20"/>
            <p:cNvSpPr/>
            <p:nvPr/>
          </p:nvSpPr>
          <p:spPr>
            <a:xfrm rot="8100000" flipH="1">
              <a:off x="8893413" y="4510443"/>
              <a:ext cx="673778" cy="582858"/>
            </a:xfrm>
            <a:custGeom>
              <a:avLst/>
              <a:gdLst/>
              <a:ahLst/>
              <a:cxnLst/>
              <a:rect l="l" t="t" r="r" b="b"/>
              <a:pathLst>
                <a:path w="7242" h="6265" extrusionOk="0">
                  <a:moveTo>
                    <a:pt x="6224" y="0"/>
                  </a:moveTo>
                  <a:lnTo>
                    <a:pt x="6143" y="41"/>
                  </a:lnTo>
                  <a:lnTo>
                    <a:pt x="3092" y="2319"/>
                  </a:lnTo>
                  <a:lnTo>
                    <a:pt x="1547" y="3498"/>
                  </a:lnTo>
                  <a:lnTo>
                    <a:pt x="896" y="3986"/>
                  </a:lnTo>
                  <a:lnTo>
                    <a:pt x="570" y="4271"/>
                  </a:lnTo>
                  <a:lnTo>
                    <a:pt x="326" y="4556"/>
                  </a:lnTo>
                  <a:lnTo>
                    <a:pt x="164" y="4800"/>
                  </a:lnTo>
                  <a:lnTo>
                    <a:pt x="42" y="5085"/>
                  </a:lnTo>
                  <a:lnTo>
                    <a:pt x="1" y="5410"/>
                  </a:lnTo>
                  <a:lnTo>
                    <a:pt x="82" y="5695"/>
                  </a:lnTo>
                  <a:lnTo>
                    <a:pt x="204" y="5980"/>
                  </a:lnTo>
                  <a:lnTo>
                    <a:pt x="326" y="6061"/>
                  </a:lnTo>
                  <a:lnTo>
                    <a:pt x="448" y="6142"/>
                  </a:lnTo>
                  <a:lnTo>
                    <a:pt x="570" y="6224"/>
                  </a:lnTo>
                  <a:lnTo>
                    <a:pt x="692" y="6264"/>
                  </a:lnTo>
                  <a:lnTo>
                    <a:pt x="977" y="6264"/>
                  </a:lnTo>
                  <a:lnTo>
                    <a:pt x="1181" y="6183"/>
                  </a:lnTo>
                  <a:lnTo>
                    <a:pt x="1343" y="6102"/>
                  </a:lnTo>
                  <a:lnTo>
                    <a:pt x="1709" y="5898"/>
                  </a:lnTo>
                  <a:lnTo>
                    <a:pt x="2482" y="5329"/>
                  </a:lnTo>
                  <a:lnTo>
                    <a:pt x="3987" y="4271"/>
                  </a:lnTo>
                  <a:lnTo>
                    <a:pt x="5614" y="2970"/>
                  </a:lnTo>
                  <a:lnTo>
                    <a:pt x="7160" y="1668"/>
                  </a:lnTo>
                  <a:lnTo>
                    <a:pt x="7241" y="1587"/>
                  </a:lnTo>
                  <a:lnTo>
                    <a:pt x="7241" y="1546"/>
                  </a:lnTo>
                  <a:lnTo>
                    <a:pt x="7201" y="1465"/>
                  </a:lnTo>
                  <a:lnTo>
                    <a:pt x="7160" y="1424"/>
                  </a:lnTo>
                  <a:lnTo>
                    <a:pt x="7038" y="1343"/>
                  </a:lnTo>
                  <a:lnTo>
                    <a:pt x="6997" y="1343"/>
                  </a:lnTo>
                  <a:lnTo>
                    <a:pt x="6916" y="1383"/>
                  </a:lnTo>
                  <a:lnTo>
                    <a:pt x="5655" y="2441"/>
                  </a:lnTo>
                  <a:lnTo>
                    <a:pt x="4394" y="3458"/>
                  </a:lnTo>
                  <a:lnTo>
                    <a:pt x="3092" y="4434"/>
                  </a:lnTo>
                  <a:lnTo>
                    <a:pt x="1750" y="5410"/>
                  </a:lnTo>
                  <a:lnTo>
                    <a:pt x="1465" y="5613"/>
                  </a:lnTo>
                  <a:lnTo>
                    <a:pt x="1140" y="5817"/>
                  </a:lnTo>
                  <a:lnTo>
                    <a:pt x="936" y="5858"/>
                  </a:lnTo>
                  <a:lnTo>
                    <a:pt x="774" y="5898"/>
                  </a:lnTo>
                  <a:lnTo>
                    <a:pt x="611" y="5858"/>
                  </a:lnTo>
                  <a:lnTo>
                    <a:pt x="489" y="5695"/>
                  </a:lnTo>
                  <a:lnTo>
                    <a:pt x="408" y="5573"/>
                  </a:lnTo>
                  <a:lnTo>
                    <a:pt x="367" y="5451"/>
                  </a:lnTo>
                  <a:lnTo>
                    <a:pt x="367" y="5288"/>
                  </a:lnTo>
                  <a:lnTo>
                    <a:pt x="408" y="5166"/>
                  </a:lnTo>
                  <a:lnTo>
                    <a:pt x="530" y="4881"/>
                  </a:lnTo>
                  <a:lnTo>
                    <a:pt x="733" y="4637"/>
                  </a:lnTo>
                  <a:lnTo>
                    <a:pt x="1018" y="4393"/>
                  </a:lnTo>
                  <a:lnTo>
                    <a:pt x="1303" y="4149"/>
                  </a:lnTo>
                  <a:lnTo>
                    <a:pt x="1913" y="3661"/>
                  </a:lnTo>
                  <a:lnTo>
                    <a:pt x="3255" y="2644"/>
                  </a:lnTo>
                  <a:lnTo>
                    <a:pt x="6346" y="366"/>
                  </a:lnTo>
                  <a:lnTo>
                    <a:pt x="6387" y="326"/>
                  </a:lnTo>
                  <a:lnTo>
                    <a:pt x="6428" y="244"/>
                  </a:lnTo>
                  <a:lnTo>
                    <a:pt x="6387" y="122"/>
                  </a:lnTo>
                  <a:lnTo>
                    <a:pt x="6346" y="41"/>
                  </a:lnTo>
                  <a:lnTo>
                    <a:pt x="6265" y="41"/>
                  </a:lnTo>
                  <a:lnTo>
                    <a:pt x="622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18" name="Google Shape;718;p20"/>
            <p:cNvSpPr/>
            <p:nvPr/>
          </p:nvSpPr>
          <p:spPr>
            <a:xfrm rot="8100000" flipH="1">
              <a:off x="7985425" y="4705653"/>
              <a:ext cx="688850" cy="510943"/>
            </a:xfrm>
            <a:custGeom>
              <a:avLst/>
              <a:gdLst/>
              <a:ahLst/>
              <a:cxnLst/>
              <a:rect l="l" t="t" r="r" b="b"/>
              <a:pathLst>
                <a:path w="7404" h="5492" extrusionOk="0">
                  <a:moveTo>
                    <a:pt x="6712" y="366"/>
                  </a:moveTo>
                  <a:lnTo>
                    <a:pt x="6875" y="407"/>
                  </a:lnTo>
                  <a:lnTo>
                    <a:pt x="6956" y="488"/>
                  </a:lnTo>
                  <a:lnTo>
                    <a:pt x="6997" y="610"/>
                  </a:lnTo>
                  <a:lnTo>
                    <a:pt x="6997" y="773"/>
                  </a:lnTo>
                  <a:lnTo>
                    <a:pt x="6956" y="895"/>
                  </a:lnTo>
                  <a:lnTo>
                    <a:pt x="6875" y="1058"/>
                  </a:lnTo>
                  <a:lnTo>
                    <a:pt x="6712" y="1302"/>
                  </a:lnTo>
                  <a:lnTo>
                    <a:pt x="6509" y="1505"/>
                  </a:lnTo>
                  <a:lnTo>
                    <a:pt x="6305" y="1668"/>
                  </a:lnTo>
                  <a:lnTo>
                    <a:pt x="5817" y="1953"/>
                  </a:lnTo>
                  <a:lnTo>
                    <a:pt x="4760" y="2685"/>
                  </a:lnTo>
                  <a:lnTo>
                    <a:pt x="3458" y="3580"/>
                  </a:lnTo>
                  <a:lnTo>
                    <a:pt x="2116" y="4475"/>
                  </a:lnTo>
                  <a:lnTo>
                    <a:pt x="1546" y="4800"/>
                  </a:lnTo>
                  <a:lnTo>
                    <a:pt x="1262" y="4963"/>
                  </a:lnTo>
                  <a:lnTo>
                    <a:pt x="936" y="5044"/>
                  </a:lnTo>
                  <a:lnTo>
                    <a:pt x="733" y="5125"/>
                  </a:lnTo>
                  <a:lnTo>
                    <a:pt x="489" y="5125"/>
                  </a:lnTo>
                  <a:lnTo>
                    <a:pt x="407" y="5085"/>
                  </a:lnTo>
                  <a:lnTo>
                    <a:pt x="367" y="5003"/>
                  </a:lnTo>
                  <a:lnTo>
                    <a:pt x="367" y="4881"/>
                  </a:lnTo>
                  <a:lnTo>
                    <a:pt x="407" y="4759"/>
                  </a:lnTo>
                  <a:lnTo>
                    <a:pt x="489" y="4637"/>
                  </a:lnTo>
                  <a:lnTo>
                    <a:pt x="733" y="4434"/>
                  </a:lnTo>
                  <a:lnTo>
                    <a:pt x="1140" y="4027"/>
                  </a:lnTo>
                  <a:lnTo>
                    <a:pt x="1994" y="3254"/>
                  </a:lnTo>
                  <a:lnTo>
                    <a:pt x="2889" y="2482"/>
                  </a:lnTo>
                  <a:lnTo>
                    <a:pt x="3824" y="1790"/>
                  </a:lnTo>
                  <a:lnTo>
                    <a:pt x="4719" y="1180"/>
                  </a:lnTo>
                  <a:lnTo>
                    <a:pt x="5167" y="854"/>
                  </a:lnTo>
                  <a:lnTo>
                    <a:pt x="5655" y="610"/>
                  </a:lnTo>
                  <a:lnTo>
                    <a:pt x="5899" y="488"/>
                  </a:lnTo>
                  <a:lnTo>
                    <a:pt x="6183" y="407"/>
                  </a:lnTo>
                  <a:lnTo>
                    <a:pt x="6427" y="366"/>
                  </a:lnTo>
                  <a:close/>
                  <a:moveTo>
                    <a:pt x="6265" y="0"/>
                  </a:moveTo>
                  <a:lnTo>
                    <a:pt x="5980" y="82"/>
                  </a:lnTo>
                  <a:lnTo>
                    <a:pt x="5533" y="244"/>
                  </a:lnTo>
                  <a:lnTo>
                    <a:pt x="5126" y="488"/>
                  </a:lnTo>
                  <a:lnTo>
                    <a:pt x="4312" y="1017"/>
                  </a:lnTo>
                  <a:lnTo>
                    <a:pt x="3092" y="1871"/>
                  </a:lnTo>
                  <a:lnTo>
                    <a:pt x="1912" y="2807"/>
                  </a:lnTo>
                  <a:lnTo>
                    <a:pt x="814" y="3824"/>
                  </a:lnTo>
                  <a:lnTo>
                    <a:pt x="570" y="4027"/>
                  </a:lnTo>
                  <a:lnTo>
                    <a:pt x="285" y="4312"/>
                  </a:lnTo>
                  <a:lnTo>
                    <a:pt x="82" y="4597"/>
                  </a:lnTo>
                  <a:lnTo>
                    <a:pt x="1" y="4719"/>
                  </a:lnTo>
                  <a:lnTo>
                    <a:pt x="1" y="4881"/>
                  </a:lnTo>
                  <a:lnTo>
                    <a:pt x="1" y="5085"/>
                  </a:lnTo>
                  <a:lnTo>
                    <a:pt x="41" y="5207"/>
                  </a:lnTo>
                  <a:lnTo>
                    <a:pt x="123" y="5329"/>
                  </a:lnTo>
                  <a:lnTo>
                    <a:pt x="204" y="5410"/>
                  </a:lnTo>
                  <a:lnTo>
                    <a:pt x="285" y="5451"/>
                  </a:lnTo>
                  <a:lnTo>
                    <a:pt x="407" y="5492"/>
                  </a:lnTo>
                  <a:lnTo>
                    <a:pt x="692" y="5492"/>
                  </a:lnTo>
                  <a:lnTo>
                    <a:pt x="1018" y="5410"/>
                  </a:lnTo>
                  <a:lnTo>
                    <a:pt x="1302" y="5329"/>
                  </a:lnTo>
                  <a:lnTo>
                    <a:pt x="1790" y="5085"/>
                  </a:lnTo>
                  <a:lnTo>
                    <a:pt x="2523" y="4678"/>
                  </a:lnTo>
                  <a:lnTo>
                    <a:pt x="3214" y="4190"/>
                  </a:lnTo>
                  <a:lnTo>
                    <a:pt x="4597" y="3254"/>
                  </a:lnTo>
                  <a:lnTo>
                    <a:pt x="5858" y="2400"/>
                  </a:lnTo>
                  <a:lnTo>
                    <a:pt x="6387" y="2034"/>
                  </a:lnTo>
                  <a:lnTo>
                    <a:pt x="6672" y="1831"/>
                  </a:lnTo>
                  <a:lnTo>
                    <a:pt x="6916" y="1627"/>
                  </a:lnTo>
                  <a:lnTo>
                    <a:pt x="7038" y="1505"/>
                  </a:lnTo>
                  <a:lnTo>
                    <a:pt x="7160" y="1343"/>
                  </a:lnTo>
                  <a:lnTo>
                    <a:pt x="7282" y="1139"/>
                  </a:lnTo>
                  <a:lnTo>
                    <a:pt x="7363" y="936"/>
                  </a:lnTo>
                  <a:lnTo>
                    <a:pt x="7404" y="732"/>
                  </a:lnTo>
                  <a:lnTo>
                    <a:pt x="7404" y="529"/>
                  </a:lnTo>
                  <a:lnTo>
                    <a:pt x="7322" y="366"/>
                  </a:lnTo>
                  <a:lnTo>
                    <a:pt x="7200" y="204"/>
                  </a:lnTo>
                  <a:lnTo>
                    <a:pt x="7078" y="82"/>
                  </a:lnTo>
                  <a:lnTo>
                    <a:pt x="6956" y="41"/>
                  </a:lnTo>
                  <a:lnTo>
                    <a:pt x="6794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19" name="Google Shape;719;p20"/>
          <p:cNvSpPr/>
          <p:nvPr/>
        </p:nvSpPr>
        <p:spPr>
          <a:xfrm>
            <a:off x="5925119" y="4699267"/>
            <a:ext cx="85705" cy="85658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180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21" y="1831"/>
                </a:lnTo>
                <a:lnTo>
                  <a:pt x="1384" y="1750"/>
                </a:lnTo>
                <a:lnTo>
                  <a:pt x="1506" y="1668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36"/>
                </a:lnTo>
                <a:lnTo>
                  <a:pt x="1831" y="774"/>
                </a:lnTo>
                <a:lnTo>
                  <a:pt x="1791" y="611"/>
                </a:lnTo>
                <a:lnTo>
                  <a:pt x="1750" y="489"/>
                </a:lnTo>
                <a:lnTo>
                  <a:pt x="1628" y="367"/>
                </a:lnTo>
                <a:lnTo>
                  <a:pt x="1547" y="245"/>
                </a:lnTo>
                <a:lnTo>
                  <a:pt x="126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720" name="Google Shape;720;p20"/>
          <p:cNvGrpSpPr/>
          <p:nvPr/>
        </p:nvGrpSpPr>
        <p:grpSpPr>
          <a:xfrm>
            <a:off x="621887" y="397150"/>
            <a:ext cx="309001" cy="305294"/>
            <a:chOff x="8360310" y="1124637"/>
            <a:chExt cx="309000" cy="305294"/>
          </a:xfrm>
        </p:grpSpPr>
        <p:sp>
          <p:nvSpPr>
            <p:cNvPr id="721" name="Google Shape;721;p20"/>
            <p:cNvSpPr/>
            <p:nvPr/>
          </p:nvSpPr>
          <p:spPr>
            <a:xfrm>
              <a:off x="8360310" y="1124637"/>
              <a:ext cx="309000" cy="305294"/>
            </a:xfrm>
            <a:custGeom>
              <a:avLst/>
              <a:gdLst/>
              <a:ahLst/>
              <a:cxnLst/>
              <a:rect l="l" t="t" r="r" b="b"/>
              <a:pathLst>
                <a:path w="6753" h="6672" extrusionOk="0">
                  <a:moveTo>
                    <a:pt x="2767" y="1"/>
                  </a:moveTo>
                  <a:lnTo>
                    <a:pt x="2645" y="42"/>
                  </a:lnTo>
                  <a:lnTo>
                    <a:pt x="2563" y="82"/>
                  </a:lnTo>
                  <a:lnTo>
                    <a:pt x="2441" y="164"/>
                  </a:lnTo>
                  <a:lnTo>
                    <a:pt x="2360" y="245"/>
                  </a:lnTo>
                  <a:lnTo>
                    <a:pt x="2319" y="367"/>
                  </a:lnTo>
                  <a:lnTo>
                    <a:pt x="2238" y="652"/>
                  </a:lnTo>
                  <a:lnTo>
                    <a:pt x="2197" y="937"/>
                  </a:lnTo>
                  <a:lnTo>
                    <a:pt x="2197" y="1221"/>
                  </a:lnTo>
                  <a:lnTo>
                    <a:pt x="2238" y="1506"/>
                  </a:lnTo>
                  <a:lnTo>
                    <a:pt x="2075" y="1343"/>
                  </a:lnTo>
                  <a:lnTo>
                    <a:pt x="1872" y="1221"/>
                  </a:lnTo>
                  <a:lnTo>
                    <a:pt x="1546" y="1099"/>
                  </a:lnTo>
                  <a:lnTo>
                    <a:pt x="1262" y="1099"/>
                  </a:lnTo>
                  <a:lnTo>
                    <a:pt x="1140" y="1140"/>
                  </a:lnTo>
                  <a:lnTo>
                    <a:pt x="1018" y="1221"/>
                  </a:lnTo>
                  <a:lnTo>
                    <a:pt x="895" y="1343"/>
                  </a:lnTo>
                  <a:lnTo>
                    <a:pt x="855" y="1506"/>
                  </a:lnTo>
                  <a:lnTo>
                    <a:pt x="773" y="1791"/>
                  </a:lnTo>
                  <a:lnTo>
                    <a:pt x="814" y="2075"/>
                  </a:lnTo>
                  <a:lnTo>
                    <a:pt x="855" y="2360"/>
                  </a:lnTo>
                  <a:lnTo>
                    <a:pt x="1018" y="2604"/>
                  </a:lnTo>
                  <a:lnTo>
                    <a:pt x="1180" y="2808"/>
                  </a:lnTo>
                  <a:lnTo>
                    <a:pt x="1384" y="2970"/>
                  </a:lnTo>
                  <a:lnTo>
                    <a:pt x="1018" y="2970"/>
                  </a:lnTo>
                  <a:lnTo>
                    <a:pt x="814" y="3011"/>
                  </a:lnTo>
                  <a:lnTo>
                    <a:pt x="651" y="3052"/>
                  </a:lnTo>
                  <a:lnTo>
                    <a:pt x="407" y="317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1" y="3865"/>
                  </a:lnTo>
                  <a:lnTo>
                    <a:pt x="1" y="4109"/>
                  </a:lnTo>
                  <a:lnTo>
                    <a:pt x="82" y="4353"/>
                  </a:lnTo>
                  <a:lnTo>
                    <a:pt x="245" y="4516"/>
                  </a:lnTo>
                  <a:lnTo>
                    <a:pt x="489" y="4638"/>
                  </a:lnTo>
                  <a:lnTo>
                    <a:pt x="692" y="4719"/>
                  </a:lnTo>
                  <a:lnTo>
                    <a:pt x="936" y="4719"/>
                  </a:lnTo>
                  <a:lnTo>
                    <a:pt x="1424" y="4679"/>
                  </a:lnTo>
                  <a:lnTo>
                    <a:pt x="1424" y="4679"/>
                  </a:lnTo>
                  <a:lnTo>
                    <a:pt x="1180" y="5004"/>
                  </a:lnTo>
                  <a:lnTo>
                    <a:pt x="1099" y="5167"/>
                  </a:lnTo>
                  <a:lnTo>
                    <a:pt x="1058" y="5370"/>
                  </a:lnTo>
                  <a:lnTo>
                    <a:pt x="1018" y="5655"/>
                  </a:lnTo>
                  <a:lnTo>
                    <a:pt x="1099" y="5899"/>
                  </a:lnTo>
                  <a:lnTo>
                    <a:pt x="1140" y="6021"/>
                  </a:lnTo>
                  <a:lnTo>
                    <a:pt x="1221" y="6143"/>
                  </a:lnTo>
                  <a:lnTo>
                    <a:pt x="1343" y="6224"/>
                  </a:lnTo>
                  <a:lnTo>
                    <a:pt x="1465" y="6306"/>
                  </a:lnTo>
                  <a:lnTo>
                    <a:pt x="1709" y="6387"/>
                  </a:lnTo>
                  <a:lnTo>
                    <a:pt x="1994" y="6387"/>
                  </a:lnTo>
                  <a:lnTo>
                    <a:pt x="2238" y="6346"/>
                  </a:lnTo>
                  <a:lnTo>
                    <a:pt x="2482" y="6224"/>
                  </a:lnTo>
                  <a:lnTo>
                    <a:pt x="2726" y="6021"/>
                  </a:lnTo>
                  <a:lnTo>
                    <a:pt x="2889" y="5777"/>
                  </a:lnTo>
                  <a:lnTo>
                    <a:pt x="3011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31"/>
                  </a:lnTo>
                  <a:lnTo>
                    <a:pt x="3743" y="6672"/>
                  </a:lnTo>
                  <a:lnTo>
                    <a:pt x="3906" y="6672"/>
                  </a:lnTo>
                  <a:lnTo>
                    <a:pt x="4109" y="6590"/>
                  </a:lnTo>
                  <a:lnTo>
                    <a:pt x="4312" y="6468"/>
                  </a:lnTo>
                  <a:lnTo>
                    <a:pt x="4475" y="6306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2"/>
                  </a:lnTo>
                  <a:lnTo>
                    <a:pt x="4841" y="5533"/>
                  </a:lnTo>
                  <a:lnTo>
                    <a:pt x="5004" y="5574"/>
                  </a:lnTo>
                  <a:lnTo>
                    <a:pt x="5329" y="5574"/>
                  </a:lnTo>
                  <a:lnTo>
                    <a:pt x="5492" y="5533"/>
                  </a:lnTo>
                  <a:lnTo>
                    <a:pt x="5655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3" y="4923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394"/>
                  </a:lnTo>
                  <a:lnTo>
                    <a:pt x="6183" y="4231"/>
                  </a:lnTo>
                  <a:lnTo>
                    <a:pt x="6102" y="4069"/>
                  </a:lnTo>
                  <a:lnTo>
                    <a:pt x="6021" y="3947"/>
                  </a:lnTo>
                  <a:lnTo>
                    <a:pt x="6183" y="3865"/>
                  </a:lnTo>
                  <a:lnTo>
                    <a:pt x="6346" y="3784"/>
                  </a:lnTo>
                  <a:lnTo>
                    <a:pt x="6468" y="3662"/>
                  </a:lnTo>
                  <a:lnTo>
                    <a:pt x="6590" y="3540"/>
                  </a:lnTo>
                  <a:lnTo>
                    <a:pt x="6672" y="3418"/>
                  </a:lnTo>
                  <a:lnTo>
                    <a:pt x="6712" y="3255"/>
                  </a:lnTo>
                  <a:lnTo>
                    <a:pt x="6753" y="3052"/>
                  </a:lnTo>
                  <a:lnTo>
                    <a:pt x="6712" y="2848"/>
                  </a:lnTo>
                  <a:lnTo>
                    <a:pt x="6672" y="2686"/>
                  </a:lnTo>
                  <a:lnTo>
                    <a:pt x="6590" y="2523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7"/>
                  </a:lnTo>
                  <a:lnTo>
                    <a:pt x="6021" y="2116"/>
                  </a:lnTo>
                  <a:lnTo>
                    <a:pt x="5858" y="2075"/>
                  </a:lnTo>
                  <a:lnTo>
                    <a:pt x="5695" y="2075"/>
                  </a:lnTo>
                  <a:lnTo>
                    <a:pt x="5817" y="1750"/>
                  </a:lnTo>
                  <a:lnTo>
                    <a:pt x="5817" y="1547"/>
                  </a:lnTo>
                  <a:lnTo>
                    <a:pt x="5817" y="1384"/>
                  </a:lnTo>
                  <a:lnTo>
                    <a:pt x="5777" y="1099"/>
                  </a:lnTo>
                  <a:lnTo>
                    <a:pt x="5655" y="855"/>
                  </a:lnTo>
                  <a:lnTo>
                    <a:pt x="5492" y="652"/>
                  </a:lnTo>
                  <a:lnTo>
                    <a:pt x="5370" y="570"/>
                  </a:lnTo>
                  <a:lnTo>
                    <a:pt x="5248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4" y="1262"/>
                  </a:lnTo>
                  <a:lnTo>
                    <a:pt x="3661" y="896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3" y="82"/>
                  </a:lnTo>
                  <a:lnTo>
                    <a:pt x="3011" y="42"/>
                  </a:lnTo>
                  <a:lnTo>
                    <a:pt x="28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22" name="Google Shape;722;p20"/>
            <p:cNvSpPr/>
            <p:nvPr/>
          </p:nvSpPr>
          <p:spPr>
            <a:xfrm>
              <a:off x="8444093" y="1206543"/>
              <a:ext cx="169394" cy="160105"/>
            </a:xfrm>
            <a:custGeom>
              <a:avLst/>
              <a:gdLst/>
              <a:ahLst/>
              <a:cxnLst/>
              <a:rect l="l" t="t" r="r" b="b"/>
              <a:pathLst>
                <a:path w="3702" h="3499" extrusionOk="0">
                  <a:moveTo>
                    <a:pt x="2197" y="1"/>
                  </a:moveTo>
                  <a:lnTo>
                    <a:pt x="1912" y="41"/>
                  </a:lnTo>
                  <a:lnTo>
                    <a:pt x="1668" y="41"/>
                  </a:lnTo>
                  <a:lnTo>
                    <a:pt x="1424" y="123"/>
                  </a:lnTo>
                  <a:lnTo>
                    <a:pt x="1180" y="204"/>
                  </a:lnTo>
                  <a:lnTo>
                    <a:pt x="936" y="326"/>
                  </a:lnTo>
                  <a:lnTo>
                    <a:pt x="692" y="489"/>
                  </a:lnTo>
                  <a:lnTo>
                    <a:pt x="488" y="692"/>
                  </a:lnTo>
                  <a:lnTo>
                    <a:pt x="285" y="936"/>
                  </a:lnTo>
                  <a:lnTo>
                    <a:pt x="163" y="1180"/>
                  </a:lnTo>
                  <a:lnTo>
                    <a:pt x="41" y="1465"/>
                  </a:lnTo>
                  <a:lnTo>
                    <a:pt x="0" y="1750"/>
                  </a:lnTo>
                  <a:lnTo>
                    <a:pt x="41" y="2035"/>
                  </a:lnTo>
                  <a:lnTo>
                    <a:pt x="81" y="2360"/>
                  </a:lnTo>
                  <a:lnTo>
                    <a:pt x="203" y="2645"/>
                  </a:lnTo>
                  <a:lnTo>
                    <a:pt x="366" y="2889"/>
                  </a:lnTo>
                  <a:lnTo>
                    <a:pt x="570" y="3092"/>
                  </a:lnTo>
                  <a:lnTo>
                    <a:pt x="814" y="3255"/>
                  </a:lnTo>
                  <a:lnTo>
                    <a:pt x="1058" y="3377"/>
                  </a:lnTo>
                  <a:lnTo>
                    <a:pt x="1342" y="3458"/>
                  </a:lnTo>
                  <a:lnTo>
                    <a:pt x="1627" y="3499"/>
                  </a:lnTo>
                  <a:lnTo>
                    <a:pt x="1912" y="3499"/>
                  </a:lnTo>
                  <a:lnTo>
                    <a:pt x="2197" y="3417"/>
                  </a:lnTo>
                  <a:lnTo>
                    <a:pt x="2481" y="3295"/>
                  </a:lnTo>
                  <a:lnTo>
                    <a:pt x="2725" y="3133"/>
                  </a:lnTo>
                  <a:lnTo>
                    <a:pt x="2969" y="2929"/>
                  </a:lnTo>
                  <a:lnTo>
                    <a:pt x="3173" y="2726"/>
                  </a:lnTo>
                  <a:lnTo>
                    <a:pt x="3376" y="2441"/>
                  </a:lnTo>
                  <a:lnTo>
                    <a:pt x="3539" y="2157"/>
                  </a:lnTo>
                  <a:lnTo>
                    <a:pt x="3620" y="1872"/>
                  </a:lnTo>
                  <a:lnTo>
                    <a:pt x="3702" y="1587"/>
                  </a:lnTo>
                  <a:lnTo>
                    <a:pt x="3702" y="1343"/>
                  </a:lnTo>
                  <a:lnTo>
                    <a:pt x="3661" y="1099"/>
                  </a:lnTo>
                  <a:lnTo>
                    <a:pt x="3580" y="855"/>
                  </a:lnTo>
                  <a:lnTo>
                    <a:pt x="3498" y="652"/>
                  </a:lnTo>
                  <a:lnTo>
                    <a:pt x="3335" y="489"/>
                  </a:lnTo>
                  <a:lnTo>
                    <a:pt x="3173" y="326"/>
                  </a:lnTo>
                  <a:lnTo>
                    <a:pt x="2969" y="204"/>
                  </a:lnTo>
                  <a:lnTo>
                    <a:pt x="2725" y="123"/>
                  </a:lnTo>
                  <a:lnTo>
                    <a:pt x="2441" y="41"/>
                  </a:lnTo>
                  <a:lnTo>
                    <a:pt x="21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23" name="Google Shape;723;p20"/>
            <p:cNvSpPr/>
            <p:nvPr/>
          </p:nvSpPr>
          <p:spPr>
            <a:xfrm>
              <a:off x="8535287" y="1236332"/>
              <a:ext cx="18623" cy="18669"/>
            </a:xfrm>
            <a:custGeom>
              <a:avLst/>
              <a:gdLst/>
              <a:ahLst/>
              <a:cxnLst/>
              <a:rect l="l" t="t" r="r" b="b"/>
              <a:pathLst>
                <a:path w="407" h="408" extrusionOk="0">
                  <a:moveTo>
                    <a:pt x="122" y="1"/>
                  </a:moveTo>
                  <a:lnTo>
                    <a:pt x="82" y="41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2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41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24" name="Google Shape;724;p20"/>
            <p:cNvSpPr/>
            <p:nvPr/>
          </p:nvSpPr>
          <p:spPr>
            <a:xfrm>
              <a:off x="8492458" y="124191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3" y="41"/>
                  </a:ln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67"/>
                  </a:lnTo>
                  <a:lnTo>
                    <a:pt x="82" y="407"/>
                  </a:lnTo>
                  <a:lnTo>
                    <a:pt x="285" y="407"/>
                  </a:lnTo>
                  <a:lnTo>
                    <a:pt x="367" y="367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63"/>
                  </a:lnTo>
                  <a:lnTo>
                    <a:pt x="367" y="82"/>
                  </a:lnTo>
                  <a:lnTo>
                    <a:pt x="326" y="41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25" name="Google Shape;725;p20"/>
            <p:cNvSpPr/>
            <p:nvPr/>
          </p:nvSpPr>
          <p:spPr>
            <a:xfrm>
              <a:off x="8477587" y="1290326"/>
              <a:ext cx="16793" cy="18623"/>
            </a:xfrm>
            <a:custGeom>
              <a:avLst/>
              <a:gdLst/>
              <a:ahLst/>
              <a:cxnLst/>
              <a:rect l="l" t="t" r="r" b="b"/>
              <a:pathLst>
                <a:path w="367" h="407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6" y="285"/>
                  </a:lnTo>
                  <a:lnTo>
                    <a:pt x="366" y="204"/>
                  </a:lnTo>
                  <a:lnTo>
                    <a:pt x="366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26" name="Google Shape;726;p20"/>
            <p:cNvSpPr/>
            <p:nvPr/>
          </p:nvSpPr>
          <p:spPr>
            <a:xfrm>
              <a:off x="8516664" y="1318238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2" y="0"/>
                  </a:moveTo>
                  <a:lnTo>
                    <a:pt x="41" y="41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44"/>
                  </a:lnTo>
                  <a:lnTo>
                    <a:pt x="41" y="326"/>
                  </a:lnTo>
                  <a:lnTo>
                    <a:pt x="122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26" y="326"/>
                  </a:lnTo>
                  <a:lnTo>
                    <a:pt x="367" y="244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27" name="Google Shape;727;p20"/>
            <p:cNvSpPr/>
            <p:nvPr/>
          </p:nvSpPr>
          <p:spPr>
            <a:xfrm>
              <a:off x="8561324" y="1280991"/>
              <a:ext cx="16793" cy="16793"/>
            </a:xfrm>
            <a:custGeom>
              <a:avLst/>
              <a:gdLst/>
              <a:ahLst/>
              <a:cxnLst/>
              <a:rect l="l" t="t" r="r" b="b"/>
              <a:pathLst>
                <a:path w="367" h="367" extrusionOk="0">
                  <a:moveTo>
                    <a:pt x="82" y="1"/>
                  </a:moveTo>
                  <a:lnTo>
                    <a:pt x="41" y="41"/>
                  </a:lnTo>
                  <a:lnTo>
                    <a:pt x="1" y="123"/>
                  </a:lnTo>
                  <a:lnTo>
                    <a:pt x="1" y="163"/>
                  </a:lnTo>
                  <a:lnTo>
                    <a:pt x="1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45" y="367"/>
                  </a:lnTo>
                  <a:lnTo>
                    <a:pt x="326" y="326"/>
                  </a:lnTo>
                  <a:lnTo>
                    <a:pt x="367" y="245"/>
                  </a:lnTo>
                  <a:lnTo>
                    <a:pt x="367" y="163"/>
                  </a:lnTo>
                  <a:lnTo>
                    <a:pt x="367" y="123"/>
                  </a:lnTo>
                  <a:lnTo>
                    <a:pt x="326" y="41"/>
                  </a:lnTo>
                  <a:lnTo>
                    <a:pt x="2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28" name="Google Shape;728;p20"/>
            <p:cNvSpPr/>
            <p:nvPr/>
          </p:nvSpPr>
          <p:spPr>
            <a:xfrm>
              <a:off x="8522247" y="1271702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63" y="0"/>
                  </a:moveTo>
                  <a:lnTo>
                    <a:pt x="82" y="41"/>
                  </a:lnTo>
                  <a:lnTo>
                    <a:pt x="41" y="82"/>
                  </a:lnTo>
                  <a:lnTo>
                    <a:pt x="0" y="122"/>
                  </a:lnTo>
                  <a:lnTo>
                    <a:pt x="0" y="204"/>
                  </a:lnTo>
                  <a:lnTo>
                    <a:pt x="0" y="285"/>
                  </a:lnTo>
                  <a:lnTo>
                    <a:pt x="41" y="326"/>
                  </a:lnTo>
                  <a:lnTo>
                    <a:pt x="82" y="407"/>
                  </a:lnTo>
                  <a:lnTo>
                    <a:pt x="245" y="40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2"/>
                  </a:lnTo>
                  <a:lnTo>
                    <a:pt x="326" y="82"/>
                  </a:lnTo>
                  <a:lnTo>
                    <a:pt x="245" y="4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29" name="Google Shape;729;p20"/>
          <p:cNvSpPr/>
          <p:nvPr/>
        </p:nvSpPr>
        <p:spPr>
          <a:xfrm>
            <a:off x="318463" y="2731446"/>
            <a:ext cx="303419" cy="303418"/>
          </a:xfrm>
          <a:custGeom>
            <a:avLst/>
            <a:gdLst/>
            <a:ahLst/>
            <a:cxnLst/>
            <a:rect l="l" t="t" r="r" b="b"/>
            <a:pathLst>
              <a:path w="6631" h="6631" extrusionOk="0">
                <a:moveTo>
                  <a:pt x="2685" y="1"/>
                </a:moveTo>
                <a:lnTo>
                  <a:pt x="2604" y="41"/>
                </a:lnTo>
                <a:lnTo>
                  <a:pt x="2563" y="123"/>
                </a:lnTo>
                <a:lnTo>
                  <a:pt x="2563" y="204"/>
                </a:lnTo>
                <a:lnTo>
                  <a:pt x="2604" y="2604"/>
                </a:lnTo>
                <a:lnTo>
                  <a:pt x="204" y="2645"/>
                </a:lnTo>
                <a:lnTo>
                  <a:pt x="123" y="2645"/>
                </a:lnTo>
                <a:lnTo>
                  <a:pt x="41" y="2685"/>
                </a:lnTo>
                <a:lnTo>
                  <a:pt x="1" y="2767"/>
                </a:lnTo>
                <a:lnTo>
                  <a:pt x="1" y="2807"/>
                </a:lnTo>
                <a:lnTo>
                  <a:pt x="1" y="3865"/>
                </a:lnTo>
                <a:lnTo>
                  <a:pt x="1" y="3946"/>
                </a:lnTo>
                <a:lnTo>
                  <a:pt x="82" y="4028"/>
                </a:lnTo>
                <a:lnTo>
                  <a:pt x="285" y="4028"/>
                </a:lnTo>
                <a:lnTo>
                  <a:pt x="367" y="3987"/>
                </a:lnTo>
                <a:lnTo>
                  <a:pt x="529" y="3987"/>
                </a:lnTo>
                <a:lnTo>
                  <a:pt x="1099" y="3946"/>
                </a:lnTo>
                <a:lnTo>
                  <a:pt x="2604" y="3946"/>
                </a:lnTo>
                <a:lnTo>
                  <a:pt x="2645" y="6427"/>
                </a:lnTo>
                <a:lnTo>
                  <a:pt x="2645" y="6509"/>
                </a:lnTo>
                <a:lnTo>
                  <a:pt x="2685" y="6549"/>
                </a:lnTo>
                <a:lnTo>
                  <a:pt x="2767" y="6590"/>
                </a:lnTo>
                <a:lnTo>
                  <a:pt x="2848" y="6631"/>
                </a:lnTo>
                <a:lnTo>
                  <a:pt x="3865" y="6631"/>
                </a:lnTo>
                <a:lnTo>
                  <a:pt x="3946" y="6590"/>
                </a:lnTo>
                <a:lnTo>
                  <a:pt x="3987" y="6590"/>
                </a:lnTo>
                <a:lnTo>
                  <a:pt x="4068" y="6468"/>
                </a:lnTo>
                <a:lnTo>
                  <a:pt x="4028" y="6305"/>
                </a:lnTo>
                <a:lnTo>
                  <a:pt x="4028" y="6224"/>
                </a:lnTo>
                <a:lnTo>
                  <a:pt x="3987" y="6061"/>
                </a:lnTo>
                <a:lnTo>
                  <a:pt x="3987" y="5451"/>
                </a:lnTo>
                <a:lnTo>
                  <a:pt x="3946" y="3946"/>
                </a:lnTo>
                <a:lnTo>
                  <a:pt x="6509" y="3946"/>
                </a:lnTo>
                <a:lnTo>
                  <a:pt x="6550" y="3906"/>
                </a:lnTo>
                <a:lnTo>
                  <a:pt x="6590" y="3824"/>
                </a:lnTo>
                <a:lnTo>
                  <a:pt x="6631" y="3743"/>
                </a:lnTo>
                <a:lnTo>
                  <a:pt x="6631" y="2767"/>
                </a:lnTo>
                <a:lnTo>
                  <a:pt x="6590" y="2685"/>
                </a:lnTo>
                <a:lnTo>
                  <a:pt x="6550" y="2604"/>
                </a:lnTo>
                <a:lnTo>
                  <a:pt x="6509" y="2563"/>
                </a:lnTo>
                <a:lnTo>
                  <a:pt x="3946" y="2563"/>
                </a:lnTo>
                <a:lnTo>
                  <a:pt x="3946" y="163"/>
                </a:lnTo>
                <a:lnTo>
                  <a:pt x="3946" y="123"/>
                </a:lnTo>
                <a:lnTo>
                  <a:pt x="3906" y="41"/>
                </a:lnTo>
                <a:lnTo>
                  <a:pt x="3824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  <p:grpSp>
        <p:nvGrpSpPr>
          <p:cNvPr id="730" name="Google Shape;730;p20"/>
          <p:cNvGrpSpPr/>
          <p:nvPr/>
        </p:nvGrpSpPr>
        <p:grpSpPr>
          <a:xfrm>
            <a:off x="8577784" y="1141552"/>
            <a:ext cx="307124" cy="305294"/>
            <a:chOff x="1026043" y="1162815"/>
            <a:chExt cx="307124" cy="305294"/>
          </a:xfrm>
        </p:grpSpPr>
        <p:sp>
          <p:nvSpPr>
            <p:cNvPr id="731" name="Google Shape;731;p20"/>
            <p:cNvSpPr/>
            <p:nvPr/>
          </p:nvSpPr>
          <p:spPr>
            <a:xfrm>
              <a:off x="1026043" y="1162815"/>
              <a:ext cx="307124" cy="305294"/>
            </a:xfrm>
            <a:custGeom>
              <a:avLst/>
              <a:gdLst/>
              <a:ahLst/>
              <a:cxnLst/>
              <a:rect l="l" t="t" r="r" b="b"/>
              <a:pathLst>
                <a:path w="6712" h="6672" extrusionOk="0">
                  <a:moveTo>
                    <a:pt x="2766" y="1"/>
                  </a:moveTo>
                  <a:lnTo>
                    <a:pt x="2644" y="41"/>
                  </a:lnTo>
                  <a:lnTo>
                    <a:pt x="2563" y="82"/>
                  </a:lnTo>
                  <a:lnTo>
                    <a:pt x="2441" y="163"/>
                  </a:lnTo>
                  <a:lnTo>
                    <a:pt x="2359" y="245"/>
                  </a:lnTo>
                  <a:lnTo>
                    <a:pt x="2319" y="367"/>
                  </a:lnTo>
                  <a:lnTo>
                    <a:pt x="2237" y="651"/>
                  </a:lnTo>
                  <a:lnTo>
                    <a:pt x="2197" y="936"/>
                  </a:lnTo>
                  <a:lnTo>
                    <a:pt x="2197" y="1221"/>
                  </a:lnTo>
                  <a:lnTo>
                    <a:pt x="2237" y="1506"/>
                  </a:lnTo>
                  <a:lnTo>
                    <a:pt x="2075" y="1343"/>
                  </a:lnTo>
                  <a:lnTo>
                    <a:pt x="1871" y="1221"/>
                  </a:lnTo>
                  <a:lnTo>
                    <a:pt x="1546" y="1139"/>
                  </a:lnTo>
                  <a:lnTo>
                    <a:pt x="1424" y="1099"/>
                  </a:lnTo>
                  <a:lnTo>
                    <a:pt x="1261" y="1139"/>
                  </a:lnTo>
                  <a:lnTo>
                    <a:pt x="1139" y="1180"/>
                  </a:lnTo>
                  <a:lnTo>
                    <a:pt x="1017" y="1262"/>
                  </a:lnTo>
                  <a:lnTo>
                    <a:pt x="895" y="1343"/>
                  </a:lnTo>
                  <a:lnTo>
                    <a:pt x="814" y="1506"/>
                  </a:lnTo>
                  <a:lnTo>
                    <a:pt x="773" y="1790"/>
                  </a:lnTo>
                  <a:lnTo>
                    <a:pt x="773" y="2075"/>
                  </a:lnTo>
                  <a:lnTo>
                    <a:pt x="854" y="2360"/>
                  </a:lnTo>
                  <a:lnTo>
                    <a:pt x="1017" y="2604"/>
                  </a:lnTo>
                  <a:lnTo>
                    <a:pt x="1180" y="2807"/>
                  </a:lnTo>
                  <a:lnTo>
                    <a:pt x="1383" y="3011"/>
                  </a:lnTo>
                  <a:lnTo>
                    <a:pt x="1017" y="2970"/>
                  </a:lnTo>
                  <a:lnTo>
                    <a:pt x="814" y="3011"/>
                  </a:lnTo>
                  <a:lnTo>
                    <a:pt x="651" y="3051"/>
                  </a:lnTo>
                  <a:lnTo>
                    <a:pt x="407" y="3214"/>
                  </a:lnTo>
                  <a:lnTo>
                    <a:pt x="204" y="3377"/>
                  </a:lnTo>
                  <a:lnTo>
                    <a:pt x="82" y="3621"/>
                  </a:lnTo>
                  <a:lnTo>
                    <a:pt x="0" y="3865"/>
                  </a:lnTo>
                  <a:lnTo>
                    <a:pt x="0" y="4109"/>
                  </a:lnTo>
                  <a:lnTo>
                    <a:pt x="82" y="4353"/>
                  </a:lnTo>
                  <a:lnTo>
                    <a:pt x="244" y="4516"/>
                  </a:lnTo>
                  <a:lnTo>
                    <a:pt x="488" y="4678"/>
                  </a:lnTo>
                  <a:lnTo>
                    <a:pt x="692" y="4719"/>
                  </a:lnTo>
                  <a:lnTo>
                    <a:pt x="936" y="4760"/>
                  </a:lnTo>
                  <a:lnTo>
                    <a:pt x="1424" y="4719"/>
                  </a:lnTo>
                  <a:lnTo>
                    <a:pt x="1180" y="5004"/>
                  </a:lnTo>
                  <a:lnTo>
                    <a:pt x="1098" y="5166"/>
                  </a:lnTo>
                  <a:lnTo>
                    <a:pt x="1058" y="5370"/>
                  </a:lnTo>
                  <a:lnTo>
                    <a:pt x="1017" y="5655"/>
                  </a:lnTo>
                  <a:lnTo>
                    <a:pt x="1098" y="5939"/>
                  </a:lnTo>
                  <a:lnTo>
                    <a:pt x="1139" y="6061"/>
                  </a:lnTo>
                  <a:lnTo>
                    <a:pt x="1220" y="6143"/>
                  </a:lnTo>
                  <a:lnTo>
                    <a:pt x="1342" y="6265"/>
                  </a:lnTo>
                  <a:lnTo>
                    <a:pt x="1464" y="6305"/>
                  </a:lnTo>
                  <a:lnTo>
                    <a:pt x="1709" y="6387"/>
                  </a:lnTo>
                  <a:lnTo>
                    <a:pt x="1993" y="6387"/>
                  </a:lnTo>
                  <a:lnTo>
                    <a:pt x="2237" y="6346"/>
                  </a:lnTo>
                  <a:lnTo>
                    <a:pt x="2481" y="6224"/>
                  </a:lnTo>
                  <a:lnTo>
                    <a:pt x="2685" y="6021"/>
                  </a:lnTo>
                  <a:lnTo>
                    <a:pt x="2888" y="5777"/>
                  </a:lnTo>
                  <a:lnTo>
                    <a:pt x="3010" y="6102"/>
                  </a:lnTo>
                  <a:lnTo>
                    <a:pt x="3092" y="6265"/>
                  </a:lnTo>
                  <a:lnTo>
                    <a:pt x="3173" y="6387"/>
                  </a:lnTo>
                  <a:lnTo>
                    <a:pt x="3295" y="6509"/>
                  </a:lnTo>
                  <a:lnTo>
                    <a:pt x="3417" y="6590"/>
                  </a:lnTo>
                  <a:lnTo>
                    <a:pt x="3580" y="6671"/>
                  </a:lnTo>
                  <a:lnTo>
                    <a:pt x="3905" y="6671"/>
                  </a:lnTo>
                  <a:lnTo>
                    <a:pt x="4108" y="6590"/>
                  </a:lnTo>
                  <a:lnTo>
                    <a:pt x="4312" y="6468"/>
                  </a:lnTo>
                  <a:lnTo>
                    <a:pt x="4475" y="6305"/>
                  </a:lnTo>
                  <a:lnTo>
                    <a:pt x="4597" y="6102"/>
                  </a:lnTo>
                  <a:lnTo>
                    <a:pt x="4678" y="5777"/>
                  </a:lnTo>
                  <a:lnTo>
                    <a:pt x="4678" y="5451"/>
                  </a:lnTo>
                  <a:lnTo>
                    <a:pt x="4841" y="5533"/>
                  </a:lnTo>
                  <a:lnTo>
                    <a:pt x="5003" y="5573"/>
                  </a:lnTo>
                  <a:lnTo>
                    <a:pt x="5166" y="5614"/>
                  </a:lnTo>
                  <a:lnTo>
                    <a:pt x="5329" y="5573"/>
                  </a:lnTo>
                  <a:lnTo>
                    <a:pt x="5491" y="5533"/>
                  </a:lnTo>
                  <a:lnTo>
                    <a:pt x="5654" y="5492"/>
                  </a:lnTo>
                  <a:lnTo>
                    <a:pt x="5817" y="5370"/>
                  </a:lnTo>
                  <a:lnTo>
                    <a:pt x="5939" y="5248"/>
                  </a:lnTo>
                  <a:lnTo>
                    <a:pt x="6061" y="5085"/>
                  </a:lnTo>
                  <a:lnTo>
                    <a:pt x="6142" y="4922"/>
                  </a:lnTo>
                  <a:lnTo>
                    <a:pt x="6183" y="4760"/>
                  </a:lnTo>
                  <a:lnTo>
                    <a:pt x="6224" y="4597"/>
                  </a:lnTo>
                  <a:lnTo>
                    <a:pt x="6224" y="4434"/>
                  </a:lnTo>
                  <a:lnTo>
                    <a:pt x="6183" y="4231"/>
                  </a:lnTo>
                  <a:lnTo>
                    <a:pt x="6102" y="4068"/>
                  </a:lnTo>
                  <a:lnTo>
                    <a:pt x="6020" y="3946"/>
                  </a:lnTo>
                  <a:lnTo>
                    <a:pt x="6183" y="3865"/>
                  </a:lnTo>
                  <a:lnTo>
                    <a:pt x="6346" y="3783"/>
                  </a:lnTo>
                  <a:lnTo>
                    <a:pt x="6468" y="3702"/>
                  </a:lnTo>
                  <a:lnTo>
                    <a:pt x="6549" y="3539"/>
                  </a:lnTo>
                  <a:lnTo>
                    <a:pt x="6630" y="3417"/>
                  </a:lnTo>
                  <a:lnTo>
                    <a:pt x="6712" y="3255"/>
                  </a:lnTo>
                  <a:lnTo>
                    <a:pt x="6712" y="3051"/>
                  </a:lnTo>
                  <a:lnTo>
                    <a:pt x="6712" y="2889"/>
                  </a:lnTo>
                  <a:lnTo>
                    <a:pt x="6671" y="2685"/>
                  </a:lnTo>
                  <a:lnTo>
                    <a:pt x="6590" y="2522"/>
                  </a:lnTo>
                  <a:lnTo>
                    <a:pt x="6468" y="2360"/>
                  </a:lnTo>
                  <a:lnTo>
                    <a:pt x="6346" y="2238"/>
                  </a:lnTo>
                  <a:lnTo>
                    <a:pt x="6183" y="2156"/>
                  </a:lnTo>
                  <a:lnTo>
                    <a:pt x="6020" y="2116"/>
                  </a:lnTo>
                  <a:lnTo>
                    <a:pt x="5858" y="2075"/>
                  </a:lnTo>
                  <a:lnTo>
                    <a:pt x="5654" y="2075"/>
                  </a:lnTo>
                  <a:lnTo>
                    <a:pt x="5776" y="1750"/>
                  </a:lnTo>
                  <a:lnTo>
                    <a:pt x="5817" y="1546"/>
                  </a:lnTo>
                  <a:lnTo>
                    <a:pt x="5817" y="1384"/>
                  </a:lnTo>
                  <a:lnTo>
                    <a:pt x="5776" y="1099"/>
                  </a:lnTo>
                  <a:lnTo>
                    <a:pt x="5654" y="855"/>
                  </a:lnTo>
                  <a:lnTo>
                    <a:pt x="5491" y="651"/>
                  </a:lnTo>
                  <a:lnTo>
                    <a:pt x="5369" y="570"/>
                  </a:lnTo>
                  <a:lnTo>
                    <a:pt x="5247" y="489"/>
                  </a:lnTo>
                  <a:lnTo>
                    <a:pt x="4963" y="448"/>
                  </a:lnTo>
                  <a:lnTo>
                    <a:pt x="4678" y="489"/>
                  </a:lnTo>
                  <a:lnTo>
                    <a:pt x="4434" y="570"/>
                  </a:lnTo>
                  <a:lnTo>
                    <a:pt x="4190" y="733"/>
                  </a:lnTo>
                  <a:lnTo>
                    <a:pt x="3946" y="977"/>
                  </a:lnTo>
                  <a:lnTo>
                    <a:pt x="3783" y="1262"/>
                  </a:lnTo>
                  <a:lnTo>
                    <a:pt x="3661" y="895"/>
                  </a:lnTo>
                  <a:lnTo>
                    <a:pt x="3458" y="448"/>
                  </a:lnTo>
                  <a:lnTo>
                    <a:pt x="3336" y="245"/>
                  </a:lnTo>
                  <a:lnTo>
                    <a:pt x="3132" y="82"/>
                  </a:lnTo>
                  <a:lnTo>
                    <a:pt x="3010" y="41"/>
                  </a:lnTo>
                  <a:lnTo>
                    <a:pt x="288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32" name="Google Shape;732;p20"/>
            <p:cNvSpPr/>
            <p:nvPr/>
          </p:nvSpPr>
          <p:spPr>
            <a:xfrm>
              <a:off x="1109780" y="1246551"/>
              <a:ext cx="169440" cy="158275"/>
            </a:xfrm>
            <a:custGeom>
              <a:avLst/>
              <a:gdLst/>
              <a:ahLst/>
              <a:cxnLst/>
              <a:rect l="l" t="t" r="r" b="b"/>
              <a:pathLst>
                <a:path w="3703" h="3459" extrusionOk="0">
                  <a:moveTo>
                    <a:pt x="1668" y="1"/>
                  </a:moveTo>
                  <a:lnTo>
                    <a:pt x="1424" y="82"/>
                  </a:lnTo>
                  <a:lnTo>
                    <a:pt x="1140" y="164"/>
                  </a:lnTo>
                  <a:lnTo>
                    <a:pt x="936" y="286"/>
                  </a:lnTo>
                  <a:lnTo>
                    <a:pt x="692" y="448"/>
                  </a:lnTo>
                  <a:lnTo>
                    <a:pt x="489" y="652"/>
                  </a:lnTo>
                  <a:lnTo>
                    <a:pt x="285" y="896"/>
                  </a:lnTo>
                  <a:lnTo>
                    <a:pt x="163" y="1140"/>
                  </a:lnTo>
                  <a:lnTo>
                    <a:pt x="41" y="1425"/>
                  </a:lnTo>
                  <a:lnTo>
                    <a:pt x="1" y="1709"/>
                  </a:lnTo>
                  <a:lnTo>
                    <a:pt x="1" y="1994"/>
                  </a:lnTo>
                  <a:lnTo>
                    <a:pt x="82" y="2320"/>
                  </a:lnTo>
                  <a:lnTo>
                    <a:pt x="204" y="2604"/>
                  </a:lnTo>
                  <a:lnTo>
                    <a:pt x="367" y="2848"/>
                  </a:lnTo>
                  <a:lnTo>
                    <a:pt x="570" y="3052"/>
                  </a:lnTo>
                  <a:lnTo>
                    <a:pt x="814" y="3214"/>
                  </a:lnTo>
                  <a:lnTo>
                    <a:pt x="1058" y="3336"/>
                  </a:lnTo>
                  <a:lnTo>
                    <a:pt x="1302" y="3418"/>
                  </a:lnTo>
                  <a:lnTo>
                    <a:pt x="1587" y="3458"/>
                  </a:lnTo>
                  <a:lnTo>
                    <a:pt x="1912" y="3458"/>
                  </a:lnTo>
                  <a:lnTo>
                    <a:pt x="2197" y="3377"/>
                  </a:lnTo>
                  <a:lnTo>
                    <a:pt x="2441" y="3255"/>
                  </a:lnTo>
                  <a:lnTo>
                    <a:pt x="2726" y="3092"/>
                  </a:lnTo>
                  <a:lnTo>
                    <a:pt x="2970" y="2889"/>
                  </a:lnTo>
                  <a:lnTo>
                    <a:pt x="3173" y="2686"/>
                  </a:lnTo>
                  <a:lnTo>
                    <a:pt x="3377" y="2401"/>
                  </a:lnTo>
                  <a:lnTo>
                    <a:pt x="3539" y="2157"/>
                  </a:lnTo>
                  <a:lnTo>
                    <a:pt x="3621" y="1831"/>
                  </a:lnTo>
                  <a:lnTo>
                    <a:pt x="3702" y="1547"/>
                  </a:lnTo>
                  <a:lnTo>
                    <a:pt x="3702" y="1303"/>
                  </a:lnTo>
                  <a:lnTo>
                    <a:pt x="3661" y="1059"/>
                  </a:lnTo>
                  <a:lnTo>
                    <a:pt x="3580" y="815"/>
                  </a:lnTo>
                  <a:lnTo>
                    <a:pt x="3458" y="611"/>
                  </a:lnTo>
                  <a:lnTo>
                    <a:pt x="3336" y="448"/>
                  </a:lnTo>
                  <a:lnTo>
                    <a:pt x="3173" y="286"/>
                  </a:lnTo>
                  <a:lnTo>
                    <a:pt x="2929" y="164"/>
                  </a:lnTo>
                  <a:lnTo>
                    <a:pt x="2726" y="82"/>
                  </a:lnTo>
                  <a:lnTo>
                    <a:pt x="24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33" name="Google Shape;733;p20"/>
            <p:cNvSpPr/>
            <p:nvPr/>
          </p:nvSpPr>
          <p:spPr>
            <a:xfrm>
              <a:off x="1200974" y="1274509"/>
              <a:ext cx="18669" cy="18623"/>
            </a:xfrm>
            <a:custGeom>
              <a:avLst/>
              <a:gdLst/>
              <a:ahLst/>
              <a:cxnLst/>
              <a:rect l="l" t="t" r="r" b="b"/>
              <a:pathLst>
                <a:path w="408" h="407" extrusionOk="0">
                  <a:moveTo>
                    <a:pt x="204" y="0"/>
                  </a:moveTo>
                  <a:lnTo>
                    <a:pt x="123" y="41"/>
                  </a:lnTo>
                  <a:lnTo>
                    <a:pt x="82" y="8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85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85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34" name="Google Shape;734;p20"/>
            <p:cNvSpPr/>
            <p:nvPr/>
          </p:nvSpPr>
          <p:spPr>
            <a:xfrm>
              <a:off x="1158191" y="1281922"/>
              <a:ext cx="18623" cy="16793"/>
            </a:xfrm>
            <a:custGeom>
              <a:avLst/>
              <a:gdLst/>
              <a:ahLst/>
              <a:cxnLst/>
              <a:rect l="l" t="t" r="r" b="b"/>
              <a:pathLst>
                <a:path w="407" h="367" extrusionOk="0">
                  <a:moveTo>
                    <a:pt x="122" y="1"/>
                  </a:moveTo>
                  <a:lnTo>
                    <a:pt x="41" y="42"/>
                  </a:lnTo>
                  <a:lnTo>
                    <a:pt x="0" y="123"/>
                  </a:lnTo>
                  <a:lnTo>
                    <a:pt x="0" y="164"/>
                  </a:lnTo>
                  <a:lnTo>
                    <a:pt x="0" y="245"/>
                  </a:lnTo>
                  <a:lnTo>
                    <a:pt x="41" y="326"/>
                  </a:lnTo>
                  <a:lnTo>
                    <a:pt x="82" y="367"/>
                  </a:lnTo>
                  <a:lnTo>
                    <a:pt x="285" y="367"/>
                  </a:lnTo>
                  <a:lnTo>
                    <a:pt x="366" y="326"/>
                  </a:lnTo>
                  <a:lnTo>
                    <a:pt x="407" y="245"/>
                  </a:lnTo>
                  <a:lnTo>
                    <a:pt x="407" y="164"/>
                  </a:lnTo>
                  <a:lnTo>
                    <a:pt x="407" y="123"/>
                  </a:lnTo>
                  <a:lnTo>
                    <a:pt x="366" y="42"/>
                  </a:lnTo>
                  <a:lnTo>
                    <a:pt x="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35" name="Google Shape;735;p20"/>
            <p:cNvSpPr/>
            <p:nvPr/>
          </p:nvSpPr>
          <p:spPr>
            <a:xfrm>
              <a:off x="1143274" y="1328457"/>
              <a:ext cx="16793" cy="18669"/>
            </a:xfrm>
            <a:custGeom>
              <a:avLst/>
              <a:gdLst/>
              <a:ahLst/>
              <a:cxnLst/>
              <a:rect l="l" t="t" r="r" b="b"/>
              <a:pathLst>
                <a:path w="367" h="408" extrusionOk="0">
                  <a:moveTo>
                    <a:pt x="123" y="1"/>
                  </a:moveTo>
                  <a:lnTo>
                    <a:pt x="41" y="8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5"/>
                  </a:lnTo>
                  <a:lnTo>
                    <a:pt x="41" y="326"/>
                  </a:lnTo>
                  <a:lnTo>
                    <a:pt x="123" y="367"/>
                  </a:lnTo>
                  <a:lnTo>
                    <a:pt x="204" y="407"/>
                  </a:lnTo>
                  <a:lnTo>
                    <a:pt x="285" y="367"/>
                  </a:lnTo>
                  <a:lnTo>
                    <a:pt x="326" y="326"/>
                  </a:lnTo>
                  <a:lnTo>
                    <a:pt x="367" y="285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8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36" name="Google Shape;736;p20"/>
            <p:cNvSpPr/>
            <p:nvPr/>
          </p:nvSpPr>
          <p:spPr>
            <a:xfrm>
              <a:off x="1182351" y="1356369"/>
              <a:ext cx="16839" cy="18669"/>
            </a:xfrm>
            <a:custGeom>
              <a:avLst/>
              <a:gdLst/>
              <a:ahLst/>
              <a:cxnLst/>
              <a:rect l="l" t="t" r="r" b="b"/>
              <a:pathLst>
                <a:path w="368" h="408" extrusionOk="0">
                  <a:moveTo>
                    <a:pt x="123" y="1"/>
                  </a:moveTo>
                  <a:lnTo>
                    <a:pt x="42" y="42"/>
                  </a:lnTo>
                  <a:lnTo>
                    <a:pt x="1" y="123"/>
                  </a:lnTo>
                  <a:lnTo>
                    <a:pt x="1" y="204"/>
                  </a:lnTo>
                  <a:lnTo>
                    <a:pt x="1" y="286"/>
                  </a:lnTo>
                  <a:lnTo>
                    <a:pt x="42" y="326"/>
                  </a:lnTo>
                  <a:lnTo>
                    <a:pt x="123" y="367"/>
                  </a:lnTo>
                  <a:lnTo>
                    <a:pt x="204" y="408"/>
                  </a:lnTo>
                  <a:lnTo>
                    <a:pt x="286" y="367"/>
                  </a:lnTo>
                  <a:lnTo>
                    <a:pt x="326" y="326"/>
                  </a:lnTo>
                  <a:lnTo>
                    <a:pt x="367" y="286"/>
                  </a:lnTo>
                  <a:lnTo>
                    <a:pt x="367" y="204"/>
                  </a:lnTo>
                  <a:lnTo>
                    <a:pt x="367" y="123"/>
                  </a:lnTo>
                  <a:lnTo>
                    <a:pt x="326" y="42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37" name="Google Shape;737;p20"/>
            <p:cNvSpPr/>
            <p:nvPr/>
          </p:nvSpPr>
          <p:spPr>
            <a:xfrm>
              <a:off x="1225180" y="1319168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123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1" y="204"/>
                  </a:lnTo>
                  <a:lnTo>
                    <a:pt x="41" y="244"/>
                  </a:lnTo>
                  <a:lnTo>
                    <a:pt x="82" y="326"/>
                  </a:lnTo>
                  <a:lnTo>
                    <a:pt x="123" y="366"/>
                  </a:lnTo>
                  <a:lnTo>
                    <a:pt x="204" y="407"/>
                  </a:lnTo>
                  <a:lnTo>
                    <a:pt x="285" y="366"/>
                  </a:lnTo>
                  <a:lnTo>
                    <a:pt x="367" y="326"/>
                  </a:lnTo>
                  <a:lnTo>
                    <a:pt x="407" y="244"/>
                  </a:lnTo>
                  <a:lnTo>
                    <a:pt x="407" y="204"/>
                  </a:lnTo>
                  <a:lnTo>
                    <a:pt x="407" y="122"/>
                  </a:lnTo>
                  <a:lnTo>
                    <a:pt x="367" y="4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  <p:sp>
          <p:nvSpPr>
            <p:cNvPr id="738" name="Google Shape;738;p20"/>
            <p:cNvSpPr/>
            <p:nvPr/>
          </p:nvSpPr>
          <p:spPr>
            <a:xfrm>
              <a:off x="1186103" y="1309834"/>
              <a:ext cx="18669" cy="18669"/>
            </a:xfrm>
            <a:custGeom>
              <a:avLst/>
              <a:gdLst/>
              <a:ahLst/>
              <a:cxnLst/>
              <a:rect l="l" t="t" r="r" b="b"/>
              <a:pathLst>
                <a:path w="408" h="408" extrusionOk="0">
                  <a:moveTo>
                    <a:pt x="204" y="1"/>
                  </a:moveTo>
                  <a:lnTo>
                    <a:pt x="122" y="42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0" y="204"/>
                  </a:lnTo>
                  <a:lnTo>
                    <a:pt x="41" y="286"/>
                  </a:lnTo>
                  <a:lnTo>
                    <a:pt x="82" y="367"/>
                  </a:lnTo>
                  <a:lnTo>
                    <a:pt x="122" y="408"/>
                  </a:lnTo>
                  <a:lnTo>
                    <a:pt x="285" y="408"/>
                  </a:lnTo>
                  <a:lnTo>
                    <a:pt x="366" y="367"/>
                  </a:lnTo>
                  <a:lnTo>
                    <a:pt x="407" y="286"/>
                  </a:lnTo>
                  <a:lnTo>
                    <a:pt x="407" y="204"/>
                  </a:lnTo>
                  <a:lnTo>
                    <a:pt x="407" y="123"/>
                  </a:lnTo>
                  <a:lnTo>
                    <a:pt x="366" y="82"/>
                  </a:lnTo>
                  <a:lnTo>
                    <a:pt x="285" y="42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1"/>
            </a:p>
          </p:txBody>
        </p:sp>
      </p:grpSp>
      <p:sp>
        <p:nvSpPr>
          <p:cNvPr id="739" name="Google Shape;739;p20"/>
          <p:cNvSpPr/>
          <p:nvPr/>
        </p:nvSpPr>
        <p:spPr>
          <a:xfrm>
            <a:off x="8579626" y="3084660"/>
            <a:ext cx="303419" cy="305294"/>
          </a:xfrm>
          <a:custGeom>
            <a:avLst/>
            <a:gdLst/>
            <a:ahLst/>
            <a:cxnLst/>
            <a:rect l="l" t="t" r="r" b="b"/>
            <a:pathLst>
              <a:path w="6631" h="6672" extrusionOk="0">
                <a:moveTo>
                  <a:pt x="3742" y="0"/>
                </a:moveTo>
                <a:lnTo>
                  <a:pt x="2766" y="41"/>
                </a:lnTo>
                <a:lnTo>
                  <a:pt x="2685" y="41"/>
                </a:lnTo>
                <a:lnTo>
                  <a:pt x="2603" y="82"/>
                </a:lnTo>
                <a:lnTo>
                  <a:pt x="2563" y="163"/>
                </a:lnTo>
                <a:lnTo>
                  <a:pt x="2563" y="244"/>
                </a:lnTo>
                <a:lnTo>
                  <a:pt x="2603" y="2644"/>
                </a:lnTo>
                <a:lnTo>
                  <a:pt x="203" y="2685"/>
                </a:lnTo>
                <a:lnTo>
                  <a:pt x="122" y="2685"/>
                </a:lnTo>
                <a:lnTo>
                  <a:pt x="41" y="2726"/>
                </a:lnTo>
                <a:lnTo>
                  <a:pt x="0" y="2807"/>
                </a:lnTo>
                <a:lnTo>
                  <a:pt x="0" y="2848"/>
                </a:lnTo>
                <a:lnTo>
                  <a:pt x="0" y="3905"/>
                </a:lnTo>
                <a:lnTo>
                  <a:pt x="41" y="3987"/>
                </a:lnTo>
                <a:lnTo>
                  <a:pt x="81" y="4068"/>
                </a:lnTo>
                <a:lnTo>
                  <a:pt x="325" y="4068"/>
                </a:lnTo>
                <a:lnTo>
                  <a:pt x="366" y="4027"/>
                </a:lnTo>
                <a:lnTo>
                  <a:pt x="529" y="4027"/>
                </a:lnTo>
                <a:lnTo>
                  <a:pt x="1139" y="3987"/>
                </a:lnTo>
                <a:lnTo>
                  <a:pt x="2603" y="3987"/>
                </a:lnTo>
                <a:lnTo>
                  <a:pt x="2644" y="6468"/>
                </a:lnTo>
                <a:lnTo>
                  <a:pt x="2644" y="6549"/>
                </a:lnTo>
                <a:lnTo>
                  <a:pt x="2685" y="6590"/>
                </a:lnTo>
                <a:lnTo>
                  <a:pt x="2766" y="6630"/>
                </a:lnTo>
                <a:lnTo>
                  <a:pt x="2847" y="6671"/>
                </a:lnTo>
                <a:lnTo>
                  <a:pt x="3864" y="6671"/>
                </a:lnTo>
                <a:lnTo>
                  <a:pt x="3946" y="6630"/>
                </a:lnTo>
                <a:lnTo>
                  <a:pt x="3986" y="6590"/>
                </a:lnTo>
                <a:lnTo>
                  <a:pt x="4068" y="6508"/>
                </a:lnTo>
                <a:lnTo>
                  <a:pt x="4027" y="6346"/>
                </a:lnTo>
                <a:lnTo>
                  <a:pt x="3986" y="6305"/>
                </a:lnTo>
                <a:lnTo>
                  <a:pt x="3905" y="6264"/>
                </a:lnTo>
                <a:lnTo>
                  <a:pt x="4027" y="6305"/>
                </a:lnTo>
                <a:lnTo>
                  <a:pt x="4027" y="6264"/>
                </a:lnTo>
                <a:lnTo>
                  <a:pt x="3986" y="6102"/>
                </a:lnTo>
                <a:lnTo>
                  <a:pt x="3986" y="5492"/>
                </a:lnTo>
                <a:lnTo>
                  <a:pt x="3946" y="3987"/>
                </a:lnTo>
                <a:lnTo>
                  <a:pt x="6508" y="3987"/>
                </a:lnTo>
                <a:lnTo>
                  <a:pt x="6549" y="3946"/>
                </a:lnTo>
                <a:lnTo>
                  <a:pt x="6630" y="3864"/>
                </a:lnTo>
                <a:lnTo>
                  <a:pt x="6630" y="3783"/>
                </a:lnTo>
                <a:lnTo>
                  <a:pt x="6630" y="2766"/>
                </a:lnTo>
                <a:lnTo>
                  <a:pt x="6590" y="2726"/>
                </a:lnTo>
                <a:lnTo>
                  <a:pt x="6549" y="2644"/>
                </a:lnTo>
                <a:lnTo>
                  <a:pt x="6508" y="2604"/>
                </a:lnTo>
                <a:lnTo>
                  <a:pt x="3946" y="2604"/>
                </a:lnTo>
                <a:lnTo>
                  <a:pt x="3946" y="204"/>
                </a:lnTo>
                <a:lnTo>
                  <a:pt x="3946" y="122"/>
                </a:lnTo>
                <a:lnTo>
                  <a:pt x="3905" y="82"/>
                </a:lnTo>
                <a:lnTo>
                  <a:pt x="3824" y="41"/>
                </a:lnTo>
                <a:lnTo>
                  <a:pt x="374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1" y="445025"/>
            <a:ext cx="852060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Yusei Magic"/>
              <a:buNone/>
              <a:defRPr sz="3400" b="1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1" y="1152475"/>
            <a:ext cx="8520601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●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○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■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●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○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■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●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○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Hind"/>
              <a:buChar char="■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4" r:id="rId4"/>
    <p:sldLayoutId id="2147483658" r:id="rId5"/>
    <p:sldLayoutId id="2147483660" r:id="rId6"/>
    <p:sldLayoutId id="2147483663" r:id="rId7"/>
    <p:sldLayoutId id="2147483664" r:id="rId8"/>
    <p:sldLayoutId id="2147483666" r:id="rId9"/>
    <p:sldLayoutId id="2147483667" r:id="rId10"/>
    <p:sldLayoutId id="2147483676" r:id="rId11"/>
    <p:sldLayoutId id="2147483677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Google Shape;1136;p35"/>
          <p:cNvSpPr txBox="1">
            <a:spLocks noGrp="1"/>
          </p:cNvSpPr>
          <p:nvPr>
            <p:ph type="ctrTitle"/>
          </p:nvPr>
        </p:nvSpPr>
        <p:spPr>
          <a:xfrm>
            <a:off x="694624" y="1067726"/>
            <a:ext cx="3984601" cy="23037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r>
              <a:rPr lang="en" sz="3200" dirty="0">
                <a:solidFill>
                  <a:srgbClr val="0070C0"/>
                </a:solidFill>
              </a:rPr>
              <a:t>NHS ELFT:</a:t>
            </a:r>
            <a:r>
              <a:rPr lang="en" sz="3200" dirty="0">
                <a:solidFill>
                  <a:schemeClr val="accent1"/>
                </a:solidFill>
              </a:rPr>
              <a:t> Early Years Speech and Language Therapy (SLT) </a:t>
            </a:r>
            <a:r>
              <a:rPr lang="en" sz="3200" dirty="0">
                <a:solidFill>
                  <a:schemeClr val="bg1">
                    <a:lumMod val="75000"/>
                  </a:schemeClr>
                </a:solidFill>
              </a:rPr>
              <a:t>Staff wellbeing feedback </a:t>
            </a:r>
            <a:endParaRPr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37" name="Google Shape;1137;p35"/>
          <p:cNvSpPr txBox="1">
            <a:spLocks noGrp="1"/>
          </p:cNvSpPr>
          <p:nvPr>
            <p:ph type="subTitle" idx="1"/>
          </p:nvPr>
        </p:nvSpPr>
        <p:spPr>
          <a:xfrm>
            <a:off x="694624" y="3658251"/>
            <a:ext cx="3984601" cy="652492"/>
          </a:xfrm>
          <a:prstGeom prst="rect">
            <a:avLst/>
          </a:prstGeom>
        </p:spPr>
        <p:txBody>
          <a:bodyPr spcFirstLastPara="1" wrap="square" lIns="91426" tIns="91426" rIns="91426" bIns="91426" anchor="t" anchorCtr="0">
            <a:noAutofit/>
          </a:bodyPr>
          <a:lstStyle/>
          <a:p>
            <a:pPr marL="0" indent="0"/>
            <a:r>
              <a:rPr lang="en" b="1" i="1" dirty="0">
                <a:solidFill>
                  <a:schemeClr val="tx2">
                    <a:lumMod val="50000"/>
                  </a:schemeClr>
                </a:solidFill>
              </a:rPr>
              <a:t>Zainab Issa (Highly Specialist SLT)</a:t>
            </a:r>
          </a:p>
        </p:txBody>
      </p:sp>
      <p:sp>
        <p:nvSpPr>
          <p:cNvPr id="1233" name="Google Shape;1233;p35"/>
          <p:cNvSpPr/>
          <p:nvPr/>
        </p:nvSpPr>
        <p:spPr>
          <a:xfrm rot="2037842">
            <a:off x="1014004" y="2440075"/>
            <a:ext cx="2997993" cy="2058853"/>
          </a:xfrm>
          <a:custGeom>
            <a:avLst/>
            <a:gdLst/>
            <a:ahLst/>
            <a:cxnLst/>
            <a:rect l="l" t="t" r="r" b="b"/>
            <a:pathLst>
              <a:path w="16190" h="11268" extrusionOk="0">
                <a:moveTo>
                  <a:pt x="15945" y="1"/>
                </a:moveTo>
                <a:lnTo>
                  <a:pt x="15864" y="41"/>
                </a:lnTo>
                <a:lnTo>
                  <a:pt x="12895" y="2319"/>
                </a:lnTo>
                <a:lnTo>
                  <a:pt x="9844" y="4516"/>
                </a:lnTo>
                <a:lnTo>
                  <a:pt x="6793" y="6631"/>
                </a:lnTo>
                <a:lnTo>
                  <a:pt x="3661" y="8705"/>
                </a:lnTo>
                <a:lnTo>
                  <a:pt x="1871" y="9804"/>
                </a:lnTo>
                <a:lnTo>
                  <a:pt x="82" y="10942"/>
                </a:lnTo>
                <a:lnTo>
                  <a:pt x="41" y="10983"/>
                </a:lnTo>
                <a:lnTo>
                  <a:pt x="0" y="11064"/>
                </a:lnTo>
                <a:lnTo>
                  <a:pt x="0" y="11105"/>
                </a:lnTo>
                <a:lnTo>
                  <a:pt x="41" y="11186"/>
                </a:lnTo>
                <a:lnTo>
                  <a:pt x="82" y="11227"/>
                </a:lnTo>
                <a:lnTo>
                  <a:pt x="122" y="11268"/>
                </a:lnTo>
                <a:lnTo>
                  <a:pt x="285" y="11268"/>
                </a:lnTo>
                <a:lnTo>
                  <a:pt x="3458" y="9275"/>
                </a:lnTo>
                <a:lnTo>
                  <a:pt x="6631" y="7200"/>
                </a:lnTo>
                <a:lnTo>
                  <a:pt x="9722" y="5044"/>
                </a:lnTo>
                <a:lnTo>
                  <a:pt x="12773" y="2848"/>
                </a:lnTo>
                <a:lnTo>
                  <a:pt x="14440" y="1587"/>
                </a:lnTo>
                <a:lnTo>
                  <a:pt x="16108" y="326"/>
                </a:lnTo>
                <a:lnTo>
                  <a:pt x="16149" y="245"/>
                </a:lnTo>
                <a:lnTo>
                  <a:pt x="16189" y="204"/>
                </a:lnTo>
                <a:lnTo>
                  <a:pt x="16149" y="123"/>
                </a:lnTo>
                <a:lnTo>
                  <a:pt x="16108" y="82"/>
                </a:lnTo>
                <a:lnTo>
                  <a:pt x="1598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grpSp>
        <p:nvGrpSpPr>
          <p:cNvPr id="4" name="Google Shape;247;p18">
            <a:extLst>
              <a:ext uri="{FF2B5EF4-FFF2-40B4-BE49-F238E27FC236}">
                <a16:creationId xmlns:a16="http://schemas.microsoft.com/office/drawing/2014/main" id="{B289D456-BBB6-3A82-7A6A-705C03B95E05}"/>
              </a:ext>
            </a:extLst>
          </p:cNvPr>
          <p:cNvGrpSpPr/>
          <p:nvPr/>
        </p:nvGrpSpPr>
        <p:grpSpPr>
          <a:xfrm flipH="1">
            <a:off x="5087425" y="594985"/>
            <a:ext cx="4056578" cy="4548516"/>
            <a:chOff x="38346" y="705162"/>
            <a:chExt cx="4124214" cy="4624355"/>
          </a:xfrm>
        </p:grpSpPr>
        <p:sp>
          <p:nvSpPr>
            <p:cNvPr id="5" name="Google Shape;248;p18">
              <a:extLst>
                <a:ext uri="{FF2B5EF4-FFF2-40B4-BE49-F238E27FC236}">
                  <a16:creationId xmlns:a16="http://schemas.microsoft.com/office/drawing/2014/main" id="{0F7C320C-7A01-6976-E243-E86AE855143D}"/>
                </a:ext>
              </a:extLst>
            </p:cNvPr>
            <p:cNvSpPr/>
            <p:nvPr/>
          </p:nvSpPr>
          <p:spPr>
            <a:xfrm flipH="1">
              <a:off x="2369234" y="855404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6" name="Google Shape;249;p18">
              <a:extLst>
                <a:ext uri="{FF2B5EF4-FFF2-40B4-BE49-F238E27FC236}">
                  <a16:creationId xmlns:a16="http://schemas.microsoft.com/office/drawing/2014/main" id="{5234D599-9686-6C5F-212B-6117C21ED814}"/>
                </a:ext>
              </a:extLst>
            </p:cNvPr>
            <p:cNvSpPr/>
            <p:nvPr/>
          </p:nvSpPr>
          <p:spPr>
            <a:xfrm flipH="1">
              <a:off x="2364381" y="85785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7" name="Google Shape;250;p18">
              <a:extLst>
                <a:ext uri="{FF2B5EF4-FFF2-40B4-BE49-F238E27FC236}">
                  <a16:creationId xmlns:a16="http://schemas.microsoft.com/office/drawing/2014/main" id="{403ECC40-FF09-EEF3-4735-65D4015BB846}"/>
                </a:ext>
              </a:extLst>
            </p:cNvPr>
            <p:cNvSpPr/>
            <p:nvPr/>
          </p:nvSpPr>
          <p:spPr>
            <a:xfrm flipH="1">
              <a:off x="2872743" y="1040701"/>
              <a:ext cx="359644" cy="761962"/>
            </a:xfrm>
            <a:custGeom>
              <a:avLst/>
              <a:gdLst/>
              <a:ahLst/>
              <a:cxnLst/>
              <a:rect l="l" t="t" r="r" b="b"/>
              <a:pathLst>
                <a:path w="8967" h="18998" fill="none" extrusionOk="0">
                  <a:moveTo>
                    <a:pt x="2857" y="1"/>
                  </a:moveTo>
                  <a:cubicBezTo>
                    <a:pt x="0" y="10913"/>
                    <a:pt x="8967" y="18998"/>
                    <a:pt x="8967" y="18998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8" name="Google Shape;251;p18">
              <a:extLst>
                <a:ext uri="{FF2B5EF4-FFF2-40B4-BE49-F238E27FC236}">
                  <a16:creationId xmlns:a16="http://schemas.microsoft.com/office/drawing/2014/main" id="{7074B091-9111-D400-2BCB-CAFA7B96AADE}"/>
                </a:ext>
              </a:extLst>
            </p:cNvPr>
            <p:cNvSpPr/>
            <p:nvPr/>
          </p:nvSpPr>
          <p:spPr>
            <a:xfrm flipH="1">
              <a:off x="2911728" y="757823"/>
              <a:ext cx="387880" cy="308547"/>
            </a:xfrm>
            <a:custGeom>
              <a:avLst/>
              <a:gdLst/>
              <a:ahLst/>
              <a:cxnLst/>
              <a:rect l="l" t="t" r="r" b="b"/>
              <a:pathLst>
                <a:path w="9671" h="7693" extrusionOk="0">
                  <a:moveTo>
                    <a:pt x="5270" y="1"/>
                  </a:moveTo>
                  <a:cubicBezTo>
                    <a:pt x="4349" y="1"/>
                    <a:pt x="4229" y="5473"/>
                    <a:pt x="4229" y="5473"/>
                  </a:cubicBezTo>
                  <a:cubicBezTo>
                    <a:pt x="4229" y="5473"/>
                    <a:pt x="2963" y="1337"/>
                    <a:pt x="2337" y="1337"/>
                  </a:cubicBezTo>
                  <a:cubicBezTo>
                    <a:pt x="2284" y="1337"/>
                    <a:pt x="2235" y="1367"/>
                    <a:pt x="2193" y="1431"/>
                  </a:cubicBezTo>
                  <a:cubicBezTo>
                    <a:pt x="1615" y="2282"/>
                    <a:pt x="3196" y="5899"/>
                    <a:pt x="3196" y="5899"/>
                  </a:cubicBezTo>
                  <a:cubicBezTo>
                    <a:pt x="3196" y="5899"/>
                    <a:pt x="804" y="3439"/>
                    <a:pt x="161" y="3439"/>
                  </a:cubicBezTo>
                  <a:cubicBezTo>
                    <a:pt x="58" y="3439"/>
                    <a:pt x="0" y="3502"/>
                    <a:pt x="4" y="3649"/>
                  </a:cubicBezTo>
                  <a:cubicBezTo>
                    <a:pt x="65" y="4713"/>
                    <a:pt x="2497" y="6111"/>
                    <a:pt x="2497" y="6111"/>
                  </a:cubicBezTo>
                  <a:cubicBezTo>
                    <a:pt x="3621" y="7449"/>
                    <a:pt x="5567" y="7692"/>
                    <a:pt x="5567" y="7692"/>
                  </a:cubicBezTo>
                  <a:cubicBezTo>
                    <a:pt x="5567" y="7692"/>
                    <a:pt x="9670" y="6932"/>
                    <a:pt x="9245" y="5960"/>
                  </a:cubicBezTo>
                  <a:cubicBezTo>
                    <a:pt x="9151" y="5760"/>
                    <a:pt x="8948" y="5681"/>
                    <a:pt x="8683" y="5681"/>
                  </a:cubicBezTo>
                  <a:cubicBezTo>
                    <a:pt x="7658" y="5681"/>
                    <a:pt x="5719" y="6871"/>
                    <a:pt x="5719" y="6871"/>
                  </a:cubicBezTo>
                  <a:cubicBezTo>
                    <a:pt x="5719" y="6871"/>
                    <a:pt x="9397" y="3619"/>
                    <a:pt x="8485" y="3224"/>
                  </a:cubicBezTo>
                  <a:cubicBezTo>
                    <a:pt x="8430" y="3197"/>
                    <a:pt x="8368" y="3185"/>
                    <a:pt x="8301" y="3185"/>
                  </a:cubicBezTo>
                  <a:cubicBezTo>
                    <a:pt x="7290" y="3185"/>
                    <a:pt x="5020" y="5990"/>
                    <a:pt x="5020" y="5990"/>
                  </a:cubicBezTo>
                  <a:cubicBezTo>
                    <a:pt x="5020" y="5990"/>
                    <a:pt x="6235" y="124"/>
                    <a:pt x="5293" y="2"/>
                  </a:cubicBezTo>
                  <a:cubicBezTo>
                    <a:pt x="5286" y="1"/>
                    <a:pt x="5278" y="1"/>
                    <a:pt x="5270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9" name="Google Shape;252;p18">
              <a:extLst>
                <a:ext uri="{FF2B5EF4-FFF2-40B4-BE49-F238E27FC236}">
                  <a16:creationId xmlns:a16="http://schemas.microsoft.com/office/drawing/2014/main" id="{5940BF3D-6421-B0DC-F51A-A4905667E90E}"/>
                </a:ext>
              </a:extLst>
            </p:cNvPr>
            <p:cNvSpPr/>
            <p:nvPr/>
          </p:nvSpPr>
          <p:spPr>
            <a:xfrm flipH="1">
              <a:off x="3010472" y="1014992"/>
              <a:ext cx="122889" cy="78210"/>
            </a:xfrm>
            <a:custGeom>
              <a:avLst/>
              <a:gdLst/>
              <a:ahLst/>
              <a:cxnLst/>
              <a:rect l="l" t="t" r="r" b="b"/>
              <a:pathLst>
                <a:path w="3064" h="1950" extrusionOk="0">
                  <a:moveTo>
                    <a:pt x="2472" y="0"/>
                  </a:moveTo>
                  <a:cubicBezTo>
                    <a:pt x="1" y="0"/>
                    <a:pt x="117" y="1949"/>
                    <a:pt x="174" y="1949"/>
                  </a:cubicBezTo>
                  <a:cubicBezTo>
                    <a:pt x="175" y="1949"/>
                    <a:pt x="175" y="1949"/>
                    <a:pt x="176" y="1949"/>
                  </a:cubicBezTo>
                  <a:cubicBezTo>
                    <a:pt x="1786" y="1706"/>
                    <a:pt x="3002" y="34"/>
                    <a:pt x="3063" y="34"/>
                  </a:cubicBezTo>
                  <a:cubicBezTo>
                    <a:pt x="2851" y="11"/>
                    <a:pt x="2654" y="0"/>
                    <a:pt x="2472" y="0"/>
                  </a:cubicBezTo>
                  <a:close/>
                </a:path>
              </a:pathLst>
            </a:custGeom>
            <a:solidFill>
              <a:srgbClr val="D97CC5"/>
            </a:solidFill>
            <a:ln w="9525" cap="flat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" name="Google Shape;253;p18">
              <a:extLst>
                <a:ext uri="{FF2B5EF4-FFF2-40B4-BE49-F238E27FC236}">
                  <a16:creationId xmlns:a16="http://schemas.microsoft.com/office/drawing/2014/main" id="{6B74E325-22EC-F86D-A365-7170873156E5}"/>
                </a:ext>
              </a:extLst>
            </p:cNvPr>
            <p:cNvSpPr/>
            <p:nvPr/>
          </p:nvSpPr>
          <p:spPr>
            <a:xfrm flipH="1">
              <a:off x="3089364" y="983427"/>
              <a:ext cx="124734" cy="110977"/>
            </a:xfrm>
            <a:custGeom>
              <a:avLst/>
              <a:gdLst/>
              <a:ahLst/>
              <a:cxnLst/>
              <a:rect l="l" t="t" r="r" b="b"/>
              <a:pathLst>
                <a:path w="3110" h="2767" extrusionOk="0">
                  <a:moveTo>
                    <a:pt x="0" y="0"/>
                  </a:moveTo>
                  <a:cubicBezTo>
                    <a:pt x="0" y="0"/>
                    <a:pt x="699" y="2037"/>
                    <a:pt x="2219" y="2766"/>
                  </a:cubicBezTo>
                  <a:cubicBezTo>
                    <a:pt x="2219" y="2766"/>
                    <a:pt x="2219" y="2766"/>
                    <a:pt x="2220" y="2766"/>
                  </a:cubicBezTo>
                  <a:cubicBezTo>
                    <a:pt x="2261" y="2766"/>
                    <a:pt x="3109" y="604"/>
                    <a:pt x="0" y="0"/>
                  </a:cubicBezTo>
                  <a:close/>
                </a:path>
              </a:pathLst>
            </a:custGeom>
            <a:solidFill>
              <a:srgbClr val="D97CC5"/>
            </a:solidFill>
            <a:ln w="9525" cap="flat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" name="Google Shape;254;p18">
              <a:extLst>
                <a:ext uri="{FF2B5EF4-FFF2-40B4-BE49-F238E27FC236}">
                  <a16:creationId xmlns:a16="http://schemas.microsoft.com/office/drawing/2014/main" id="{21F7A259-117F-841F-B894-955EA6DE5C28}"/>
                </a:ext>
              </a:extLst>
            </p:cNvPr>
            <p:cNvSpPr/>
            <p:nvPr/>
          </p:nvSpPr>
          <p:spPr>
            <a:xfrm flipH="1">
              <a:off x="3031208" y="1233337"/>
              <a:ext cx="91485" cy="136566"/>
            </a:xfrm>
            <a:custGeom>
              <a:avLst/>
              <a:gdLst/>
              <a:ahLst/>
              <a:cxnLst/>
              <a:rect l="l" t="t" r="r" b="b"/>
              <a:pathLst>
                <a:path w="2281" h="3405" fill="none" extrusionOk="0">
                  <a:moveTo>
                    <a:pt x="1" y="3405"/>
                  </a:moveTo>
                  <a:cubicBezTo>
                    <a:pt x="1" y="3405"/>
                    <a:pt x="153" y="1702"/>
                    <a:pt x="2280" y="0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" name="Google Shape;255;p18">
              <a:extLst>
                <a:ext uri="{FF2B5EF4-FFF2-40B4-BE49-F238E27FC236}">
                  <a16:creationId xmlns:a16="http://schemas.microsoft.com/office/drawing/2014/main" id="{476F1BFE-E26D-3A21-A693-2D4DD8C81674}"/>
                </a:ext>
              </a:extLst>
            </p:cNvPr>
            <p:cNvSpPr/>
            <p:nvPr/>
          </p:nvSpPr>
          <p:spPr>
            <a:xfrm flipH="1">
              <a:off x="2936113" y="1140448"/>
              <a:ext cx="125617" cy="130871"/>
            </a:xfrm>
            <a:custGeom>
              <a:avLst/>
              <a:gdLst/>
              <a:ahLst/>
              <a:cxnLst/>
              <a:rect l="l" t="t" r="r" b="b"/>
              <a:pathLst>
                <a:path w="3132" h="3263" extrusionOk="0">
                  <a:moveTo>
                    <a:pt x="1525" y="0"/>
                  </a:moveTo>
                  <a:cubicBezTo>
                    <a:pt x="1514" y="0"/>
                    <a:pt x="1503" y="2"/>
                    <a:pt x="1490" y="6"/>
                  </a:cubicBezTo>
                  <a:cubicBezTo>
                    <a:pt x="1125" y="97"/>
                    <a:pt x="700" y="1587"/>
                    <a:pt x="700" y="1587"/>
                  </a:cubicBezTo>
                  <a:cubicBezTo>
                    <a:pt x="700" y="1587"/>
                    <a:pt x="572" y="56"/>
                    <a:pt x="340" y="56"/>
                  </a:cubicBezTo>
                  <a:cubicBezTo>
                    <a:pt x="319" y="56"/>
                    <a:pt x="297" y="69"/>
                    <a:pt x="274" y="97"/>
                  </a:cubicBezTo>
                  <a:cubicBezTo>
                    <a:pt x="0" y="462"/>
                    <a:pt x="396" y="1465"/>
                    <a:pt x="396" y="1465"/>
                  </a:cubicBezTo>
                  <a:cubicBezTo>
                    <a:pt x="426" y="2164"/>
                    <a:pt x="912" y="2772"/>
                    <a:pt x="912" y="2772"/>
                  </a:cubicBezTo>
                  <a:cubicBezTo>
                    <a:pt x="912" y="2772"/>
                    <a:pt x="1818" y="3263"/>
                    <a:pt x="2262" y="3263"/>
                  </a:cubicBezTo>
                  <a:cubicBezTo>
                    <a:pt x="2381" y="3263"/>
                    <a:pt x="2467" y="3227"/>
                    <a:pt x="2493" y="3137"/>
                  </a:cubicBezTo>
                  <a:cubicBezTo>
                    <a:pt x="2584" y="2742"/>
                    <a:pt x="1186" y="2529"/>
                    <a:pt x="1186" y="2529"/>
                  </a:cubicBezTo>
                  <a:cubicBezTo>
                    <a:pt x="1186" y="2529"/>
                    <a:pt x="3131" y="2468"/>
                    <a:pt x="2949" y="2134"/>
                  </a:cubicBezTo>
                  <a:cubicBezTo>
                    <a:pt x="2869" y="1997"/>
                    <a:pt x="2601" y="1954"/>
                    <a:pt x="2298" y="1954"/>
                  </a:cubicBezTo>
                  <a:cubicBezTo>
                    <a:pt x="1791" y="1954"/>
                    <a:pt x="1186" y="2073"/>
                    <a:pt x="1186" y="2073"/>
                  </a:cubicBezTo>
                  <a:cubicBezTo>
                    <a:pt x="1186" y="2073"/>
                    <a:pt x="3040" y="614"/>
                    <a:pt x="2797" y="341"/>
                  </a:cubicBezTo>
                  <a:cubicBezTo>
                    <a:pt x="2776" y="319"/>
                    <a:pt x="2748" y="310"/>
                    <a:pt x="2715" y="310"/>
                  </a:cubicBezTo>
                  <a:cubicBezTo>
                    <a:pt x="2317" y="310"/>
                    <a:pt x="1125" y="1708"/>
                    <a:pt x="1125" y="1708"/>
                  </a:cubicBezTo>
                  <a:cubicBezTo>
                    <a:pt x="1125" y="1708"/>
                    <a:pt x="1837" y="0"/>
                    <a:pt x="1525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" name="Google Shape;256;p18">
              <a:extLst>
                <a:ext uri="{FF2B5EF4-FFF2-40B4-BE49-F238E27FC236}">
                  <a16:creationId xmlns:a16="http://schemas.microsoft.com/office/drawing/2014/main" id="{ACB0B0AD-1C2D-865C-67D2-80B0ECB7B090}"/>
                </a:ext>
              </a:extLst>
            </p:cNvPr>
            <p:cNvSpPr/>
            <p:nvPr/>
          </p:nvSpPr>
          <p:spPr>
            <a:xfrm flipH="1">
              <a:off x="2992183" y="1234139"/>
              <a:ext cx="53704" cy="19492"/>
            </a:xfrm>
            <a:custGeom>
              <a:avLst/>
              <a:gdLst/>
              <a:ahLst/>
              <a:cxnLst/>
              <a:rect l="l" t="t" r="r" b="b"/>
              <a:pathLst>
                <a:path w="1339" h="486" extrusionOk="0">
                  <a:moveTo>
                    <a:pt x="538" y="1"/>
                  </a:moveTo>
                  <a:cubicBezTo>
                    <a:pt x="190" y="1"/>
                    <a:pt x="1" y="284"/>
                    <a:pt x="1" y="284"/>
                  </a:cubicBezTo>
                  <a:cubicBezTo>
                    <a:pt x="277" y="444"/>
                    <a:pt x="595" y="486"/>
                    <a:pt x="851" y="486"/>
                  </a:cubicBezTo>
                  <a:cubicBezTo>
                    <a:pt x="1131" y="486"/>
                    <a:pt x="1338" y="436"/>
                    <a:pt x="1338" y="436"/>
                  </a:cubicBezTo>
                  <a:cubicBezTo>
                    <a:pt x="1018" y="104"/>
                    <a:pt x="749" y="1"/>
                    <a:pt x="538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" name="Google Shape;257;p18">
              <a:extLst>
                <a:ext uri="{FF2B5EF4-FFF2-40B4-BE49-F238E27FC236}">
                  <a16:creationId xmlns:a16="http://schemas.microsoft.com/office/drawing/2014/main" id="{5A24B074-A65D-FC3A-E98A-3E3B6BB59BE7}"/>
                </a:ext>
              </a:extLst>
            </p:cNvPr>
            <p:cNvSpPr/>
            <p:nvPr/>
          </p:nvSpPr>
          <p:spPr>
            <a:xfrm flipH="1">
              <a:off x="3014162" y="1190663"/>
              <a:ext cx="42674" cy="56110"/>
            </a:xfrm>
            <a:custGeom>
              <a:avLst/>
              <a:gdLst/>
              <a:ahLst/>
              <a:cxnLst/>
              <a:rect l="l" t="t" r="r" b="b"/>
              <a:pathLst>
                <a:path w="1064" h="1399" extrusionOk="0">
                  <a:moveTo>
                    <a:pt x="304" y="0"/>
                  </a:moveTo>
                  <a:cubicBezTo>
                    <a:pt x="304" y="1"/>
                    <a:pt x="0" y="791"/>
                    <a:pt x="274" y="1399"/>
                  </a:cubicBezTo>
                  <a:cubicBezTo>
                    <a:pt x="274" y="1399"/>
                    <a:pt x="1064" y="973"/>
                    <a:pt x="304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5" name="Google Shape;258;p18">
              <a:extLst>
                <a:ext uri="{FF2B5EF4-FFF2-40B4-BE49-F238E27FC236}">
                  <a16:creationId xmlns:a16="http://schemas.microsoft.com/office/drawing/2014/main" id="{B8812809-1527-6B63-F646-820319C28D93}"/>
                </a:ext>
              </a:extLst>
            </p:cNvPr>
            <p:cNvSpPr/>
            <p:nvPr/>
          </p:nvSpPr>
          <p:spPr>
            <a:xfrm flipH="1">
              <a:off x="3248591" y="1351013"/>
              <a:ext cx="375125" cy="129948"/>
            </a:xfrm>
            <a:custGeom>
              <a:avLst/>
              <a:gdLst/>
              <a:ahLst/>
              <a:cxnLst/>
              <a:rect l="l" t="t" r="r" b="b"/>
              <a:pathLst>
                <a:path w="9353" h="3240" extrusionOk="0">
                  <a:moveTo>
                    <a:pt x="5185" y="0"/>
                  </a:moveTo>
                  <a:cubicBezTo>
                    <a:pt x="3814" y="0"/>
                    <a:pt x="2089" y="571"/>
                    <a:pt x="0" y="2264"/>
                  </a:cubicBezTo>
                  <a:cubicBezTo>
                    <a:pt x="63" y="2264"/>
                    <a:pt x="2535" y="3239"/>
                    <a:pt x="5367" y="3239"/>
                  </a:cubicBezTo>
                  <a:cubicBezTo>
                    <a:pt x="6658" y="3239"/>
                    <a:pt x="8024" y="3036"/>
                    <a:pt x="9271" y="2446"/>
                  </a:cubicBezTo>
                  <a:cubicBezTo>
                    <a:pt x="9353" y="2446"/>
                    <a:pt x="8025" y="0"/>
                    <a:pt x="5185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6" name="Google Shape;259;p18">
              <a:extLst>
                <a:ext uri="{FF2B5EF4-FFF2-40B4-BE49-F238E27FC236}">
                  <a16:creationId xmlns:a16="http://schemas.microsoft.com/office/drawing/2014/main" id="{DBF4AF04-ED2D-2007-4D17-B1276465A508}"/>
                </a:ext>
              </a:extLst>
            </p:cNvPr>
            <p:cNvSpPr/>
            <p:nvPr/>
          </p:nvSpPr>
          <p:spPr>
            <a:xfrm flipH="1">
              <a:off x="3061690" y="1361320"/>
              <a:ext cx="514499" cy="179240"/>
            </a:xfrm>
            <a:custGeom>
              <a:avLst/>
              <a:gdLst/>
              <a:ahLst/>
              <a:cxnLst/>
              <a:rect l="l" t="t" r="r" b="b"/>
              <a:pathLst>
                <a:path w="12828" h="4469" fill="none" extrusionOk="0">
                  <a:moveTo>
                    <a:pt x="12827" y="4469"/>
                  </a:moveTo>
                  <a:cubicBezTo>
                    <a:pt x="12827" y="4469"/>
                    <a:pt x="7356" y="1"/>
                    <a:pt x="1" y="1794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7" name="Google Shape;260;p18">
              <a:extLst>
                <a:ext uri="{FF2B5EF4-FFF2-40B4-BE49-F238E27FC236}">
                  <a16:creationId xmlns:a16="http://schemas.microsoft.com/office/drawing/2014/main" id="{54F8EF82-9238-50E2-E6C2-EC8C00A64634}"/>
                </a:ext>
              </a:extLst>
            </p:cNvPr>
            <p:cNvSpPr/>
            <p:nvPr/>
          </p:nvSpPr>
          <p:spPr>
            <a:xfrm flipH="1">
              <a:off x="3209887" y="1512325"/>
              <a:ext cx="156620" cy="107488"/>
            </a:xfrm>
            <a:custGeom>
              <a:avLst/>
              <a:gdLst/>
              <a:ahLst/>
              <a:cxnLst/>
              <a:rect l="l" t="t" r="r" b="b"/>
              <a:pathLst>
                <a:path w="3905" h="2680" extrusionOk="0">
                  <a:moveTo>
                    <a:pt x="2759" y="1"/>
                  </a:moveTo>
                  <a:cubicBezTo>
                    <a:pt x="1892" y="1"/>
                    <a:pt x="726" y="487"/>
                    <a:pt x="1" y="2679"/>
                  </a:cubicBezTo>
                  <a:lnTo>
                    <a:pt x="1" y="2679"/>
                  </a:lnTo>
                  <a:cubicBezTo>
                    <a:pt x="35" y="2667"/>
                    <a:pt x="2720" y="2111"/>
                    <a:pt x="3891" y="309"/>
                  </a:cubicBezTo>
                  <a:cubicBezTo>
                    <a:pt x="3904" y="283"/>
                    <a:pt x="3418" y="1"/>
                    <a:pt x="2759" y="1"/>
                  </a:cubicBezTo>
                  <a:close/>
                  <a:moveTo>
                    <a:pt x="1" y="2679"/>
                  </a:moveTo>
                  <a:cubicBezTo>
                    <a:pt x="0" y="2680"/>
                    <a:pt x="0" y="2680"/>
                    <a:pt x="1" y="2680"/>
                  </a:cubicBezTo>
                  <a:cubicBezTo>
                    <a:pt x="1" y="2680"/>
                    <a:pt x="1" y="2679"/>
                    <a:pt x="1" y="2679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8" name="Google Shape;261;p18">
              <a:extLst>
                <a:ext uri="{FF2B5EF4-FFF2-40B4-BE49-F238E27FC236}">
                  <a16:creationId xmlns:a16="http://schemas.microsoft.com/office/drawing/2014/main" id="{7493C523-E859-EA38-486A-ACA3E7D0CD24}"/>
                </a:ext>
              </a:extLst>
            </p:cNvPr>
            <p:cNvSpPr/>
            <p:nvPr/>
          </p:nvSpPr>
          <p:spPr>
            <a:xfrm flipH="1">
              <a:off x="3108014" y="1495440"/>
              <a:ext cx="242650" cy="109734"/>
            </a:xfrm>
            <a:custGeom>
              <a:avLst/>
              <a:gdLst/>
              <a:ahLst/>
              <a:cxnLst/>
              <a:rect l="l" t="t" r="r" b="b"/>
              <a:pathLst>
                <a:path w="6050" h="2736" fill="none" extrusionOk="0">
                  <a:moveTo>
                    <a:pt x="6049" y="365"/>
                  </a:moveTo>
                  <a:cubicBezTo>
                    <a:pt x="6049" y="365"/>
                    <a:pt x="2584" y="0"/>
                    <a:pt x="1" y="2736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9" name="Google Shape;262;p18">
              <a:extLst>
                <a:ext uri="{FF2B5EF4-FFF2-40B4-BE49-F238E27FC236}">
                  <a16:creationId xmlns:a16="http://schemas.microsoft.com/office/drawing/2014/main" id="{C5CD45BF-692C-790A-9D7D-65A8FD0D40B4}"/>
                </a:ext>
              </a:extLst>
            </p:cNvPr>
            <p:cNvSpPr/>
            <p:nvPr/>
          </p:nvSpPr>
          <p:spPr>
            <a:xfrm flipH="1">
              <a:off x="2875150" y="1266225"/>
              <a:ext cx="152810" cy="139053"/>
            </a:xfrm>
            <a:custGeom>
              <a:avLst/>
              <a:gdLst/>
              <a:ahLst/>
              <a:cxnLst/>
              <a:rect l="l" t="t" r="r" b="b"/>
              <a:pathLst>
                <a:path w="3810" h="3467" extrusionOk="0">
                  <a:moveTo>
                    <a:pt x="3809" y="1"/>
                  </a:moveTo>
                  <a:lnTo>
                    <a:pt x="3809" y="1"/>
                  </a:lnTo>
                  <a:cubicBezTo>
                    <a:pt x="3809" y="1"/>
                    <a:pt x="3809" y="1"/>
                    <a:pt x="3809" y="1"/>
                  </a:cubicBezTo>
                  <a:lnTo>
                    <a:pt x="3809" y="1"/>
                  </a:lnTo>
                  <a:cubicBezTo>
                    <a:pt x="3809" y="1"/>
                    <a:pt x="3809" y="1"/>
                    <a:pt x="3809" y="1"/>
                  </a:cubicBezTo>
                  <a:close/>
                  <a:moveTo>
                    <a:pt x="3809" y="1"/>
                  </a:moveTo>
                  <a:cubicBezTo>
                    <a:pt x="1" y="817"/>
                    <a:pt x="1061" y="3466"/>
                    <a:pt x="1103" y="3466"/>
                  </a:cubicBezTo>
                  <a:cubicBezTo>
                    <a:pt x="1103" y="3466"/>
                    <a:pt x="1104" y="3466"/>
                    <a:pt x="1104" y="3466"/>
                  </a:cubicBezTo>
                  <a:cubicBezTo>
                    <a:pt x="2953" y="2557"/>
                    <a:pt x="3774" y="15"/>
                    <a:pt x="3809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0" name="Google Shape;263;p18">
              <a:extLst>
                <a:ext uri="{FF2B5EF4-FFF2-40B4-BE49-F238E27FC236}">
                  <a16:creationId xmlns:a16="http://schemas.microsoft.com/office/drawing/2014/main" id="{751A1CDC-BE7E-B64F-CB48-F1D66079AB9A}"/>
                </a:ext>
              </a:extLst>
            </p:cNvPr>
            <p:cNvSpPr/>
            <p:nvPr/>
          </p:nvSpPr>
          <p:spPr>
            <a:xfrm flipH="1">
              <a:off x="2912971" y="1284514"/>
              <a:ext cx="136566" cy="364577"/>
            </a:xfrm>
            <a:custGeom>
              <a:avLst/>
              <a:gdLst/>
              <a:ahLst/>
              <a:cxnLst/>
              <a:rect l="l" t="t" r="r" b="b"/>
              <a:pathLst>
                <a:path w="3405" h="9090" fill="none" extrusionOk="0">
                  <a:moveTo>
                    <a:pt x="1277" y="9089"/>
                  </a:moveTo>
                  <a:cubicBezTo>
                    <a:pt x="1277" y="9089"/>
                    <a:pt x="0" y="4226"/>
                    <a:pt x="3405" y="1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1" name="Google Shape;264;p18">
              <a:extLst>
                <a:ext uri="{FF2B5EF4-FFF2-40B4-BE49-F238E27FC236}">
                  <a16:creationId xmlns:a16="http://schemas.microsoft.com/office/drawing/2014/main" id="{AE1F62CB-8E7D-22EE-02D2-2552B6572F84}"/>
                </a:ext>
              </a:extLst>
            </p:cNvPr>
            <p:cNvSpPr/>
            <p:nvPr/>
          </p:nvSpPr>
          <p:spPr>
            <a:xfrm flipH="1">
              <a:off x="2855657" y="1474223"/>
              <a:ext cx="113905" cy="72434"/>
            </a:xfrm>
            <a:custGeom>
              <a:avLst/>
              <a:gdLst/>
              <a:ahLst/>
              <a:cxnLst/>
              <a:rect l="l" t="t" r="r" b="b"/>
              <a:pathLst>
                <a:path w="2840" h="1806" extrusionOk="0">
                  <a:moveTo>
                    <a:pt x="2217" y="1"/>
                  </a:moveTo>
                  <a:cubicBezTo>
                    <a:pt x="1" y="1"/>
                    <a:pt x="106" y="1806"/>
                    <a:pt x="134" y="1806"/>
                  </a:cubicBezTo>
                  <a:cubicBezTo>
                    <a:pt x="1654" y="1624"/>
                    <a:pt x="2809" y="43"/>
                    <a:pt x="2839" y="43"/>
                  </a:cubicBezTo>
                  <a:cubicBezTo>
                    <a:pt x="2614" y="14"/>
                    <a:pt x="2407" y="1"/>
                    <a:pt x="2217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2" name="Google Shape;265;p18">
              <a:extLst>
                <a:ext uri="{FF2B5EF4-FFF2-40B4-BE49-F238E27FC236}">
                  <a16:creationId xmlns:a16="http://schemas.microsoft.com/office/drawing/2014/main" id="{2C6F2808-EE0B-D998-EC7E-DB55ECD0221D}"/>
                </a:ext>
              </a:extLst>
            </p:cNvPr>
            <p:cNvSpPr/>
            <p:nvPr/>
          </p:nvSpPr>
          <p:spPr>
            <a:xfrm flipH="1">
              <a:off x="2870297" y="1482004"/>
              <a:ext cx="132916" cy="128063"/>
            </a:xfrm>
            <a:custGeom>
              <a:avLst/>
              <a:gdLst/>
              <a:ahLst/>
              <a:cxnLst/>
              <a:rect l="l" t="t" r="r" b="b"/>
              <a:pathLst>
                <a:path w="3314" h="3193" fill="none" extrusionOk="0">
                  <a:moveTo>
                    <a:pt x="0" y="3192"/>
                  </a:moveTo>
                  <a:cubicBezTo>
                    <a:pt x="0" y="3192"/>
                    <a:pt x="791" y="822"/>
                    <a:pt x="3314" y="1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3" name="Google Shape;266;p18">
              <a:extLst>
                <a:ext uri="{FF2B5EF4-FFF2-40B4-BE49-F238E27FC236}">
                  <a16:creationId xmlns:a16="http://schemas.microsoft.com/office/drawing/2014/main" id="{7599CDCD-06BC-E2B0-8F99-4A258A6EB3AB}"/>
                </a:ext>
              </a:extLst>
            </p:cNvPr>
            <p:cNvSpPr/>
            <p:nvPr/>
          </p:nvSpPr>
          <p:spPr>
            <a:xfrm flipH="1">
              <a:off x="1738984" y="1030955"/>
              <a:ext cx="325512" cy="868047"/>
            </a:xfrm>
            <a:custGeom>
              <a:avLst/>
              <a:gdLst/>
              <a:ahLst/>
              <a:cxnLst/>
              <a:rect l="l" t="t" r="r" b="b"/>
              <a:pathLst>
                <a:path w="8116" h="21643" fill="none" extrusionOk="0">
                  <a:moveTo>
                    <a:pt x="0" y="21642"/>
                  </a:moveTo>
                  <a:cubicBezTo>
                    <a:pt x="0" y="21642"/>
                    <a:pt x="8116" y="11186"/>
                    <a:pt x="2979" y="1"/>
                  </a:cubicBezTo>
                </a:path>
              </a:pathLst>
            </a:custGeom>
            <a:noFill/>
            <a:ln w="6850" cap="rnd" cmpd="sng">
              <a:solidFill>
                <a:srgbClr val="EBBF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4" name="Google Shape;267;p18">
              <a:extLst>
                <a:ext uri="{FF2B5EF4-FFF2-40B4-BE49-F238E27FC236}">
                  <a16:creationId xmlns:a16="http://schemas.microsoft.com/office/drawing/2014/main" id="{F81EB9B3-38BD-CD9B-3C23-530170F942F7}"/>
                </a:ext>
              </a:extLst>
            </p:cNvPr>
            <p:cNvSpPr/>
            <p:nvPr/>
          </p:nvSpPr>
          <p:spPr>
            <a:xfrm flipH="1">
              <a:off x="1767019" y="727020"/>
              <a:ext cx="412105" cy="333253"/>
            </a:xfrm>
            <a:custGeom>
              <a:avLst/>
              <a:gdLst/>
              <a:ahLst/>
              <a:cxnLst/>
              <a:rect l="l" t="t" r="r" b="b"/>
              <a:pathLst>
                <a:path w="10275" h="8309" extrusionOk="0">
                  <a:moveTo>
                    <a:pt x="3805" y="1"/>
                  </a:moveTo>
                  <a:cubicBezTo>
                    <a:pt x="3783" y="1"/>
                    <a:pt x="3761" y="4"/>
                    <a:pt x="3740" y="10"/>
                  </a:cubicBezTo>
                  <a:cubicBezTo>
                    <a:pt x="2737" y="314"/>
                    <a:pt x="5138" y="6424"/>
                    <a:pt x="5138" y="6424"/>
                  </a:cubicBezTo>
                  <a:cubicBezTo>
                    <a:pt x="5138" y="6424"/>
                    <a:pt x="2344" y="4007"/>
                    <a:pt x="1177" y="4007"/>
                  </a:cubicBezTo>
                  <a:cubicBezTo>
                    <a:pt x="1061" y="4007"/>
                    <a:pt x="962" y="4031"/>
                    <a:pt x="882" y="4083"/>
                  </a:cubicBezTo>
                  <a:cubicBezTo>
                    <a:pt x="1" y="4661"/>
                    <a:pt x="4560" y="7487"/>
                    <a:pt x="4560" y="7487"/>
                  </a:cubicBezTo>
                  <a:cubicBezTo>
                    <a:pt x="4560" y="7487"/>
                    <a:pt x="2651" y="6714"/>
                    <a:pt x="1470" y="6714"/>
                  </a:cubicBezTo>
                  <a:cubicBezTo>
                    <a:pt x="1012" y="6714"/>
                    <a:pt x="663" y="6830"/>
                    <a:pt x="579" y="7153"/>
                  </a:cubicBezTo>
                  <a:cubicBezTo>
                    <a:pt x="305" y="8278"/>
                    <a:pt x="4864" y="8308"/>
                    <a:pt x="4864" y="8308"/>
                  </a:cubicBezTo>
                  <a:cubicBezTo>
                    <a:pt x="4864" y="8308"/>
                    <a:pt x="6931" y="7761"/>
                    <a:pt x="7904" y="6120"/>
                  </a:cubicBezTo>
                  <a:cubicBezTo>
                    <a:pt x="7904" y="6120"/>
                    <a:pt x="10275" y="4144"/>
                    <a:pt x="10123" y="3019"/>
                  </a:cubicBezTo>
                  <a:cubicBezTo>
                    <a:pt x="10104" y="2872"/>
                    <a:pt x="10042" y="2807"/>
                    <a:pt x="9949" y="2807"/>
                  </a:cubicBezTo>
                  <a:cubicBezTo>
                    <a:pt x="9296" y="2807"/>
                    <a:pt x="7083" y="5998"/>
                    <a:pt x="7083" y="5998"/>
                  </a:cubicBezTo>
                  <a:cubicBezTo>
                    <a:pt x="7083" y="5998"/>
                    <a:pt x="8086" y="1834"/>
                    <a:pt x="7326" y="983"/>
                  </a:cubicBezTo>
                  <a:cubicBezTo>
                    <a:pt x="7273" y="930"/>
                    <a:pt x="7221" y="905"/>
                    <a:pt x="7170" y="905"/>
                  </a:cubicBezTo>
                  <a:cubicBezTo>
                    <a:pt x="6453" y="905"/>
                    <a:pt x="5898" y="5694"/>
                    <a:pt x="5898" y="5694"/>
                  </a:cubicBezTo>
                  <a:cubicBezTo>
                    <a:pt x="5898" y="5694"/>
                    <a:pt x="4765" y="1"/>
                    <a:pt x="3805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5" name="Google Shape;268;p18">
              <a:extLst>
                <a:ext uri="{FF2B5EF4-FFF2-40B4-BE49-F238E27FC236}">
                  <a16:creationId xmlns:a16="http://schemas.microsoft.com/office/drawing/2014/main" id="{F26C850E-2E37-A6CA-517E-41E72AAFB00F}"/>
                </a:ext>
              </a:extLst>
            </p:cNvPr>
            <p:cNvSpPr/>
            <p:nvPr/>
          </p:nvSpPr>
          <p:spPr>
            <a:xfrm flipH="1">
              <a:off x="1923238" y="1013307"/>
              <a:ext cx="140055" cy="69025"/>
            </a:xfrm>
            <a:custGeom>
              <a:avLst/>
              <a:gdLst/>
              <a:ahLst/>
              <a:cxnLst/>
              <a:rect l="l" t="t" r="r" b="b"/>
              <a:pathLst>
                <a:path w="3492" h="1721" extrusionOk="0">
                  <a:moveTo>
                    <a:pt x="1366" y="0"/>
                  </a:moveTo>
                  <a:cubicBezTo>
                    <a:pt x="983" y="0"/>
                    <a:pt x="532" y="67"/>
                    <a:pt x="1" y="228"/>
                  </a:cubicBezTo>
                  <a:cubicBezTo>
                    <a:pt x="1" y="228"/>
                    <a:pt x="1580" y="1721"/>
                    <a:pt x="3315" y="1721"/>
                  </a:cubicBezTo>
                  <a:cubicBezTo>
                    <a:pt x="3365" y="1721"/>
                    <a:pt x="3415" y="1720"/>
                    <a:pt x="3466" y="1717"/>
                  </a:cubicBezTo>
                  <a:cubicBezTo>
                    <a:pt x="3491" y="1717"/>
                    <a:pt x="3305" y="0"/>
                    <a:pt x="1366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6" name="Google Shape;269;p18">
              <a:extLst>
                <a:ext uri="{FF2B5EF4-FFF2-40B4-BE49-F238E27FC236}">
                  <a16:creationId xmlns:a16="http://schemas.microsoft.com/office/drawing/2014/main" id="{E5D8B063-7DD6-6456-159B-032AAAFF3F23}"/>
                </a:ext>
              </a:extLst>
            </p:cNvPr>
            <p:cNvSpPr/>
            <p:nvPr/>
          </p:nvSpPr>
          <p:spPr>
            <a:xfrm flipH="1">
              <a:off x="1851125" y="948053"/>
              <a:ext cx="128384" cy="137809"/>
            </a:xfrm>
            <a:custGeom>
              <a:avLst/>
              <a:gdLst/>
              <a:ahLst/>
              <a:cxnLst/>
              <a:rect l="l" t="t" r="r" b="b"/>
              <a:pathLst>
                <a:path w="3201" h="3436" extrusionOk="0">
                  <a:moveTo>
                    <a:pt x="3200" y="1"/>
                  </a:moveTo>
                  <a:lnTo>
                    <a:pt x="3200" y="1"/>
                  </a:lnTo>
                  <a:cubicBezTo>
                    <a:pt x="0" y="1238"/>
                    <a:pt x="1268" y="3436"/>
                    <a:pt x="1345" y="3436"/>
                  </a:cubicBezTo>
                  <a:cubicBezTo>
                    <a:pt x="1345" y="3436"/>
                    <a:pt x="1346" y="3436"/>
                    <a:pt x="1346" y="3435"/>
                  </a:cubicBezTo>
                  <a:cubicBezTo>
                    <a:pt x="2866" y="2311"/>
                    <a:pt x="3200" y="1"/>
                    <a:pt x="3200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7" name="Google Shape;270;p18">
              <a:extLst>
                <a:ext uri="{FF2B5EF4-FFF2-40B4-BE49-F238E27FC236}">
                  <a16:creationId xmlns:a16="http://schemas.microsoft.com/office/drawing/2014/main" id="{23F0C249-1A84-B8B6-D1A0-347738995A74}"/>
                </a:ext>
              </a:extLst>
            </p:cNvPr>
            <p:cNvSpPr/>
            <p:nvPr/>
          </p:nvSpPr>
          <p:spPr>
            <a:xfrm flipH="1">
              <a:off x="1876713" y="1251626"/>
              <a:ext cx="125617" cy="130470"/>
            </a:xfrm>
            <a:custGeom>
              <a:avLst/>
              <a:gdLst/>
              <a:ahLst/>
              <a:cxnLst/>
              <a:rect l="l" t="t" r="r" b="b"/>
              <a:pathLst>
                <a:path w="3132" h="3253" fill="none" extrusionOk="0">
                  <a:moveTo>
                    <a:pt x="3131" y="3253"/>
                  </a:moveTo>
                  <a:cubicBezTo>
                    <a:pt x="3131" y="3253"/>
                    <a:pt x="2675" y="1429"/>
                    <a:pt x="0" y="0"/>
                  </a:cubicBezTo>
                </a:path>
              </a:pathLst>
            </a:custGeom>
            <a:noFill/>
            <a:ln w="6850" cap="rnd" cmpd="sng">
              <a:solidFill>
                <a:srgbClr val="EBBF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8" name="Google Shape;271;p18">
              <a:extLst>
                <a:ext uri="{FF2B5EF4-FFF2-40B4-BE49-F238E27FC236}">
                  <a16:creationId xmlns:a16="http://schemas.microsoft.com/office/drawing/2014/main" id="{6C529ECF-0A78-0578-3D38-AB23D3A840EF}"/>
                </a:ext>
              </a:extLst>
            </p:cNvPr>
            <p:cNvSpPr/>
            <p:nvPr/>
          </p:nvSpPr>
          <p:spPr>
            <a:xfrm flipH="1">
              <a:off x="1982798" y="1152801"/>
              <a:ext cx="130470" cy="152609"/>
            </a:xfrm>
            <a:custGeom>
              <a:avLst/>
              <a:gdLst/>
              <a:ahLst/>
              <a:cxnLst/>
              <a:rect l="l" t="t" r="r" b="b"/>
              <a:pathLst>
                <a:path w="3253" h="3805" extrusionOk="0">
                  <a:moveTo>
                    <a:pt x="2854" y="1"/>
                  </a:moveTo>
                  <a:cubicBezTo>
                    <a:pt x="2609" y="1"/>
                    <a:pt x="2766" y="1704"/>
                    <a:pt x="2766" y="1704"/>
                  </a:cubicBezTo>
                  <a:cubicBezTo>
                    <a:pt x="2766" y="1704"/>
                    <a:pt x="2037" y="185"/>
                    <a:pt x="1581" y="154"/>
                  </a:cubicBezTo>
                  <a:cubicBezTo>
                    <a:pt x="1573" y="153"/>
                    <a:pt x="1566" y="153"/>
                    <a:pt x="1560" y="153"/>
                  </a:cubicBezTo>
                  <a:cubicBezTo>
                    <a:pt x="1164" y="153"/>
                    <a:pt x="2310" y="1917"/>
                    <a:pt x="2310" y="1917"/>
                  </a:cubicBezTo>
                  <a:cubicBezTo>
                    <a:pt x="2310" y="1917"/>
                    <a:pt x="832" y="705"/>
                    <a:pt x="343" y="705"/>
                  </a:cubicBezTo>
                  <a:cubicBezTo>
                    <a:pt x="284" y="705"/>
                    <a:pt x="239" y="723"/>
                    <a:pt x="213" y="762"/>
                  </a:cubicBezTo>
                  <a:cubicBezTo>
                    <a:pt x="0" y="1096"/>
                    <a:pt x="2280" y="2343"/>
                    <a:pt x="2280" y="2343"/>
                  </a:cubicBezTo>
                  <a:cubicBezTo>
                    <a:pt x="2280" y="2343"/>
                    <a:pt x="2244" y="2342"/>
                    <a:pt x="2182" y="2342"/>
                  </a:cubicBezTo>
                  <a:cubicBezTo>
                    <a:pt x="1810" y="2342"/>
                    <a:pt x="500" y="2364"/>
                    <a:pt x="395" y="2677"/>
                  </a:cubicBezTo>
                  <a:cubicBezTo>
                    <a:pt x="358" y="2852"/>
                    <a:pt x="686" y="2904"/>
                    <a:pt x="1086" y="2904"/>
                  </a:cubicBezTo>
                  <a:cubicBezTo>
                    <a:pt x="1656" y="2904"/>
                    <a:pt x="2371" y="2799"/>
                    <a:pt x="2371" y="2799"/>
                  </a:cubicBezTo>
                  <a:lnTo>
                    <a:pt x="2371" y="2799"/>
                  </a:lnTo>
                  <a:cubicBezTo>
                    <a:pt x="2371" y="2799"/>
                    <a:pt x="912" y="3285"/>
                    <a:pt x="1095" y="3710"/>
                  </a:cubicBezTo>
                  <a:cubicBezTo>
                    <a:pt x="1123" y="3777"/>
                    <a:pt x="1181" y="3805"/>
                    <a:pt x="1258" y="3805"/>
                  </a:cubicBezTo>
                  <a:cubicBezTo>
                    <a:pt x="1678" y="3805"/>
                    <a:pt x="2675" y="2981"/>
                    <a:pt x="2675" y="2981"/>
                  </a:cubicBezTo>
                  <a:cubicBezTo>
                    <a:pt x="2675" y="2981"/>
                    <a:pt x="3162" y="2282"/>
                    <a:pt x="3040" y="1522"/>
                  </a:cubicBezTo>
                  <a:cubicBezTo>
                    <a:pt x="3040" y="1522"/>
                    <a:pt x="3253" y="336"/>
                    <a:pt x="2918" y="33"/>
                  </a:cubicBezTo>
                  <a:cubicBezTo>
                    <a:pt x="2894" y="11"/>
                    <a:pt x="2873" y="1"/>
                    <a:pt x="2854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29" name="Google Shape;272;p18">
              <a:extLst>
                <a:ext uri="{FF2B5EF4-FFF2-40B4-BE49-F238E27FC236}">
                  <a16:creationId xmlns:a16="http://schemas.microsoft.com/office/drawing/2014/main" id="{94DBEB32-C936-61C8-BEA4-562891F54049}"/>
                </a:ext>
              </a:extLst>
            </p:cNvPr>
            <p:cNvSpPr/>
            <p:nvPr/>
          </p:nvSpPr>
          <p:spPr>
            <a:xfrm flipH="1">
              <a:off x="1982798" y="1253752"/>
              <a:ext cx="56110" cy="24987"/>
            </a:xfrm>
            <a:custGeom>
              <a:avLst/>
              <a:gdLst/>
              <a:ahLst/>
              <a:cxnLst/>
              <a:rect l="l" t="t" r="r" b="b"/>
              <a:pathLst>
                <a:path w="1399" h="623" extrusionOk="0">
                  <a:moveTo>
                    <a:pt x="875" y="1"/>
                  </a:moveTo>
                  <a:cubicBezTo>
                    <a:pt x="629" y="1"/>
                    <a:pt x="321" y="135"/>
                    <a:pt x="0" y="616"/>
                  </a:cubicBezTo>
                  <a:cubicBezTo>
                    <a:pt x="0" y="616"/>
                    <a:pt x="66" y="623"/>
                    <a:pt x="172" y="623"/>
                  </a:cubicBezTo>
                  <a:cubicBezTo>
                    <a:pt x="454" y="623"/>
                    <a:pt x="1023" y="574"/>
                    <a:pt x="1399" y="221"/>
                  </a:cubicBezTo>
                  <a:cubicBezTo>
                    <a:pt x="1399" y="221"/>
                    <a:pt x="1188" y="1"/>
                    <a:pt x="875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0" name="Google Shape;273;p18">
              <a:extLst>
                <a:ext uri="{FF2B5EF4-FFF2-40B4-BE49-F238E27FC236}">
                  <a16:creationId xmlns:a16="http://schemas.microsoft.com/office/drawing/2014/main" id="{55852366-B9B7-41EF-5BC3-C2438A8D886E}"/>
                </a:ext>
              </a:extLst>
            </p:cNvPr>
            <p:cNvSpPr/>
            <p:nvPr/>
          </p:nvSpPr>
          <p:spPr>
            <a:xfrm flipH="1">
              <a:off x="1974255" y="1204059"/>
              <a:ext cx="46364" cy="59800"/>
            </a:xfrm>
            <a:custGeom>
              <a:avLst/>
              <a:gdLst/>
              <a:ahLst/>
              <a:cxnLst/>
              <a:rect l="l" t="t" r="r" b="b"/>
              <a:pathLst>
                <a:path w="1156" h="1491" extrusionOk="0">
                  <a:moveTo>
                    <a:pt x="639" y="1"/>
                  </a:moveTo>
                  <a:lnTo>
                    <a:pt x="639" y="1"/>
                  </a:lnTo>
                  <a:cubicBezTo>
                    <a:pt x="0" y="1186"/>
                    <a:pt x="943" y="1490"/>
                    <a:pt x="943" y="1490"/>
                  </a:cubicBezTo>
                  <a:cubicBezTo>
                    <a:pt x="1155" y="761"/>
                    <a:pt x="639" y="1"/>
                    <a:pt x="639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1" name="Google Shape;274;p18">
              <a:extLst>
                <a:ext uri="{FF2B5EF4-FFF2-40B4-BE49-F238E27FC236}">
                  <a16:creationId xmlns:a16="http://schemas.microsoft.com/office/drawing/2014/main" id="{066AC76A-EAC4-B31D-606B-7B8DCDC7C1C9}"/>
                </a:ext>
              </a:extLst>
            </p:cNvPr>
            <p:cNvSpPr/>
            <p:nvPr/>
          </p:nvSpPr>
          <p:spPr>
            <a:xfrm flipH="1">
              <a:off x="2216865" y="1132146"/>
              <a:ext cx="315766" cy="722938"/>
            </a:xfrm>
            <a:custGeom>
              <a:avLst/>
              <a:gdLst/>
              <a:ahLst/>
              <a:cxnLst/>
              <a:rect l="l" t="t" r="r" b="b"/>
              <a:pathLst>
                <a:path w="7873" h="18025" fill="none" extrusionOk="0">
                  <a:moveTo>
                    <a:pt x="2827" y="18025"/>
                  </a:moveTo>
                  <a:cubicBezTo>
                    <a:pt x="2827" y="18025"/>
                    <a:pt x="0" y="7083"/>
                    <a:pt x="7873" y="0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2" name="Google Shape;275;p18">
              <a:extLst>
                <a:ext uri="{FF2B5EF4-FFF2-40B4-BE49-F238E27FC236}">
                  <a16:creationId xmlns:a16="http://schemas.microsoft.com/office/drawing/2014/main" id="{73E9DFD6-0AF1-640D-7843-5DCE96E888B8}"/>
                </a:ext>
              </a:extLst>
            </p:cNvPr>
            <p:cNvSpPr/>
            <p:nvPr/>
          </p:nvSpPr>
          <p:spPr>
            <a:xfrm flipH="1">
              <a:off x="2250034" y="813973"/>
              <a:ext cx="287491" cy="306060"/>
            </a:xfrm>
            <a:custGeom>
              <a:avLst/>
              <a:gdLst/>
              <a:ahLst/>
              <a:cxnLst/>
              <a:rect l="l" t="t" r="r" b="b"/>
              <a:pathLst>
                <a:path w="7168" h="7631" extrusionOk="0">
                  <a:moveTo>
                    <a:pt x="1" y="0"/>
                  </a:moveTo>
                  <a:cubicBezTo>
                    <a:pt x="61" y="31"/>
                    <a:pt x="761" y="5198"/>
                    <a:pt x="4104" y="7629"/>
                  </a:cubicBezTo>
                  <a:cubicBezTo>
                    <a:pt x="4105" y="7630"/>
                    <a:pt x="4105" y="7631"/>
                    <a:pt x="4107" y="7631"/>
                  </a:cubicBezTo>
                  <a:cubicBezTo>
                    <a:pt x="4221" y="7631"/>
                    <a:pt x="7168" y="2831"/>
                    <a:pt x="1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3" name="Google Shape;276;p18">
              <a:extLst>
                <a:ext uri="{FF2B5EF4-FFF2-40B4-BE49-F238E27FC236}">
                  <a16:creationId xmlns:a16="http://schemas.microsoft.com/office/drawing/2014/main" id="{6D642A58-E706-618A-8738-3720DAD5E1E8}"/>
                </a:ext>
              </a:extLst>
            </p:cNvPr>
            <p:cNvSpPr/>
            <p:nvPr/>
          </p:nvSpPr>
          <p:spPr>
            <a:xfrm flipH="1">
              <a:off x="2128067" y="1080808"/>
              <a:ext cx="241207" cy="256167"/>
            </a:xfrm>
            <a:custGeom>
              <a:avLst/>
              <a:gdLst/>
              <a:ahLst/>
              <a:cxnLst/>
              <a:rect l="l" t="t" r="r" b="b"/>
              <a:pathLst>
                <a:path w="6014" h="6387" extrusionOk="0">
                  <a:moveTo>
                    <a:pt x="4953" y="1"/>
                  </a:moveTo>
                  <a:cubicBezTo>
                    <a:pt x="3333" y="1"/>
                    <a:pt x="350" y="842"/>
                    <a:pt x="0" y="6387"/>
                  </a:cubicBezTo>
                  <a:cubicBezTo>
                    <a:pt x="0" y="6356"/>
                    <a:pt x="4742" y="4077"/>
                    <a:pt x="5988" y="156"/>
                  </a:cubicBezTo>
                  <a:cubicBezTo>
                    <a:pt x="6014" y="130"/>
                    <a:pt x="5588" y="1"/>
                    <a:pt x="4953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4" name="Google Shape;277;p18">
              <a:extLst>
                <a:ext uri="{FF2B5EF4-FFF2-40B4-BE49-F238E27FC236}">
                  <a16:creationId xmlns:a16="http://schemas.microsoft.com/office/drawing/2014/main" id="{2FEDEE70-7BC8-029B-2411-6ECCC83E2E32}"/>
                </a:ext>
              </a:extLst>
            </p:cNvPr>
            <p:cNvSpPr/>
            <p:nvPr/>
          </p:nvSpPr>
          <p:spPr>
            <a:xfrm flipH="1">
              <a:off x="2314367" y="846861"/>
              <a:ext cx="195123" cy="471825"/>
            </a:xfrm>
            <a:custGeom>
              <a:avLst/>
              <a:gdLst/>
              <a:ahLst/>
              <a:cxnLst/>
              <a:rect l="l" t="t" r="r" b="b"/>
              <a:pathLst>
                <a:path w="4865" h="11764" fill="none" extrusionOk="0">
                  <a:moveTo>
                    <a:pt x="3709" y="11764"/>
                  </a:moveTo>
                  <a:cubicBezTo>
                    <a:pt x="3709" y="11764"/>
                    <a:pt x="4864" y="5229"/>
                    <a:pt x="1" y="1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5" name="Google Shape;278;p18">
              <a:extLst>
                <a:ext uri="{FF2B5EF4-FFF2-40B4-BE49-F238E27FC236}">
                  <a16:creationId xmlns:a16="http://schemas.microsoft.com/office/drawing/2014/main" id="{30404776-F356-61FF-985F-A5F573B6BA15}"/>
                </a:ext>
              </a:extLst>
            </p:cNvPr>
            <p:cNvSpPr/>
            <p:nvPr/>
          </p:nvSpPr>
          <p:spPr>
            <a:xfrm flipH="1">
              <a:off x="2413432" y="1100100"/>
              <a:ext cx="152128" cy="86953"/>
            </a:xfrm>
            <a:custGeom>
              <a:avLst/>
              <a:gdLst/>
              <a:ahLst/>
              <a:cxnLst/>
              <a:rect l="l" t="t" r="r" b="b"/>
              <a:pathLst>
                <a:path w="3793" h="2168" extrusionOk="0">
                  <a:moveTo>
                    <a:pt x="1181" y="1"/>
                  </a:moveTo>
                  <a:cubicBezTo>
                    <a:pt x="836" y="1"/>
                    <a:pt x="445" y="41"/>
                    <a:pt x="2" y="130"/>
                  </a:cubicBezTo>
                  <a:lnTo>
                    <a:pt x="2" y="130"/>
                  </a:lnTo>
                  <a:cubicBezTo>
                    <a:pt x="2" y="130"/>
                    <a:pt x="2" y="130"/>
                    <a:pt x="2" y="130"/>
                  </a:cubicBezTo>
                  <a:cubicBezTo>
                    <a:pt x="1" y="130"/>
                    <a:pt x="1" y="130"/>
                    <a:pt x="1" y="131"/>
                  </a:cubicBezTo>
                  <a:cubicBezTo>
                    <a:pt x="1" y="131"/>
                    <a:pt x="2" y="131"/>
                    <a:pt x="2" y="130"/>
                  </a:cubicBezTo>
                  <a:lnTo>
                    <a:pt x="2" y="130"/>
                  </a:lnTo>
                  <a:cubicBezTo>
                    <a:pt x="66" y="141"/>
                    <a:pt x="1754" y="2077"/>
                    <a:pt x="3739" y="2167"/>
                  </a:cubicBezTo>
                  <a:cubicBezTo>
                    <a:pt x="3740" y="2167"/>
                    <a:pt x="3740" y="2167"/>
                    <a:pt x="3740" y="2167"/>
                  </a:cubicBezTo>
                  <a:cubicBezTo>
                    <a:pt x="3792" y="2167"/>
                    <a:pt x="3736" y="1"/>
                    <a:pt x="1181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6" name="Google Shape;279;p18">
              <a:extLst>
                <a:ext uri="{FF2B5EF4-FFF2-40B4-BE49-F238E27FC236}">
                  <a16:creationId xmlns:a16="http://schemas.microsoft.com/office/drawing/2014/main" id="{ADAC0BE6-1CDE-9B3F-245B-DAC64A5C1702}"/>
                </a:ext>
              </a:extLst>
            </p:cNvPr>
            <p:cNvSpPr/>
            <p:nvPr/>
          </p:nvSpPr>
          <p:spPr>
            <a:xfrm flipH="1">
              <a:off x="2357041" y="1110207"/>
              <a:ext cx="187783" cy="154855"/>
            </a:xfrm>
            <a:custGeom>
              <a:avLst/>
              <a:gdLst/>
              <a:ahLst/>
              <a:cxnLst/>
              <a:rect l="l" t="t" r="r" b="b"/>
              <a:pathLst>
                <a:path w="4682" h="3861" fill="none" extrusionOk="0">
                  <a:moveTo>
                    <a:pt x="4681" y="3861"/>
                  </a:moveTo>
                  <a:cubicBezTo>
                    <a:pt x="4681" y="3861"/>
                    <a:pt x="3374" y="851"/>
                    <a:pt x="0" y="0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7" name="Google Shape;280;p18">
              <a:extLst>
                <a:ext uri="{FF2B5EF4-FFF2-40B4-BE49-F238E27FC236}">
                  <a16:creationId xmlns:a16="http://schemas.microsoft.com/office/drawing/2014/main" id="{E2298A69-819F-1627-F66B-870678C875F0}"/>
                </a:ext>
              </a:extLst>
            </p:cNvPr>
            <p:cNvSpPr/>
            <p:nvPr/>
          </p:nvSpPr>
          <p:spPr>
            <a:xfrm flipH="1">
              <a:off x="2143709" y="1418714"/>
              <a:ext cx="158264" cy="68062"/>
            </a:xfrm>
            <a:custGeom>
              <a:avLst/>
              <a:gdLst/>
              <a:ahLst/>
              <a:cxnLst/>
              <a:rect l="l" t="t" r="r" b="b"/>
              <a:pathLst>
                <a:path w="3946" h="1697" extrusionOk="0">
                  <a:moveTo>
                    <a:pt x="3944" y="393"/>
                  </a:moveTo>
                  <a:cubicBezTo>
                    <a:pt x="3945" y="393"/>
                    <a:pt x="3945" y="393"/>
                    <a:pt x="3945" y="394"/>
                  </a:cubicBezTo>
                  <a:cubicBezTo>
                    <a:pt x="3945" y="393"/>
                    <a:pt x="3945" y="393"/>
                    <a:pt x="3944" y="393"/>
                  </a:cubicBezTo>
                  <a:close/>
                  <a:moveTo>
                    <a:pt x="2177" y="1"/>
                  </a:moveTo>
                  <a:cubicBezTo>
                    <a:pt x="321" y="1"/>
                    <a:pt x="0" y="1670"/>
                    <a:pt x="24" y="1670"/>
                  </a:cubicBezTo>
                  <a:cubicBezTo>
                    <a:pt x="166" y="1688"/>
                    <a:pt x="308" y="1696"/>
                    <a:pt x="448" y="1696"/>
                  </a:cubicBezTo>
                  <a:cubicBezTo>
                    <a:pt x="2224" y="1696"/>
                    <a:pt x="3882" y="393"/>
                    <a:pt x="3944" y="393"/>
                  </a:cubicBezTo>
                  <a:cubicBezTo>
                    <a:pt x="3944" y="393"/>
                    <a:pt x="3944" y="393"/>
                    <a:pt x="3944" y="393"/>
                  </a:cubicBezTo>
                  <a:lnTo>
                    <a:pt x="3944" y="393"/>
                  </a:lnTo>
                  <a:cubicBezTo>
                    <a:pt x="3239" y="112"/>
                    <a:pt x="2657" y="1"/>
                    <a:pt x="2177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8" name="Google Shape;281;p18">
              <a:extLst>
                <a:ext uri="{FF2B5EF4-FFF2-40B4-BE49-F238E27FC236}">
                  <a16:creationId xmlns:a16="http://schemas.microsoft.com/office/drawing/2014/main" id="{4B07CCE1-262C-CEB5-AFC7-1940F18419F6}"/>
                </a:ext>
              </a:extLst>
            </p:cNvPr>
            <p:cNvSpPr/>
            <p:nvPr/>
          </p:nvSpPr>
          <p:spPr>
            <a:xfrm flipH="1">
              <a:off x="2183937" y="1429583"/>
              <a:ext cx="253600" cy="239001"/>
            </a:xfrm>
            <a:custGeom>
              <a:avLst/>
              <a:gdLst/>
              <a:ahLst/>
              <a:cxnLst/>
              <a:rect l="l" t="t" r="r" b="b"/>
              <a:pathLst>
                <a:path w="6323" h="5959" fill="none" extrusionOk="0">
                  <a:moveTo>
                    <a:pt x="0" y="5958"/>
                  </a:moveTo>
                  <a:cubicBezTo>
                    <a:pt x="0" y="5958"/>
                    <a:pt x="1520" y="1521"/>
                    <a:pt x="6322" y="1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39" name="Google Shape;282;p18">
              <a:extLst>
                <a:ext uri="{FF2B5EF4-FFF2-40B4-BE49-F238E27FC236}">
                  <a16:creationId xmlns:a16="http://schemas.microsoft.com/office/drawing/2014/main" id="{AF131D2B-473E-F13B-D1DE-14C7E3BF5EB9}"/>
                </a:ext>
              </a:extLst>
            </p:cNvPr>
            <p:cNvSpPr/>
            <p:nvPr/>
          </p:nvSpPr>
          <p:spPr>
            <a:xfrm flipH="1">
              <a:off x="2236357" y="1575494"/>
              <a:ext cx="123571" cy="42273"/>
            </a:xfrm>
            <a:custGeom>
              <a:avLst/>
              <a:gdLst/>
              <a:ahLst/>
              <a:cxnLst/>
              <a:rect l="l" t="t" r="r" b="b"/>
              <a:pathLst>
                <a:path w="3081" h="1054" extrusionOk="0">
                  <a:moveTo>
                    <a:pt x="1360" y="0"/>
                  </a:moveTo>
                  <a:cubicBezTo>
                    <a:pt x="446" y="0"/>
                    <a:pt x="0" y="770"/>
                    <a:pt x="41" y="770"/>
                  </a:cubicBezTo>
                  <a:cubicBezTo>
                    <a:pt x="466" y="983"/>
                    <a:pt x="939" y="1054"/>
                    <a:pt x="1383" y="1054"/>
                  </a:cubicBezTo>
                  <a:cubicBezTo>
                    <a:pt x="2270" y="1054"/>
                    <a:pt x="3040" y="770"/>
                    <a:pt x="3080" y="770"/>
                  </a:cubicBezTo>
                  <a:cubicBezTo>
                    <a:pt x="2391" y="193"/>
                    <a:pt x="1817" y="0"/>
                    <a:pt x="1360" y="0"/>
                  </a:cubicBezTo>
                  <a:close/>
                </a:path>
              </a:pathLst>
            </a:custGeom>
            <a:solidFill>
              <a:srgbClr val="D97CC5"/>
            </a:solidFill>
            <a:ln w="9525" cap="flat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0" name="Google Shape;283;p18">
              <a:extLst>
                <a:ext uri="{FF2B5EF4-FFF2-40B4-BE49-F238E27FC236}">
                  <a16:creationId xmlns:a16="http://schemas.microsoft.com/office/drawing/2014/main" id="{74B1DA9D-20B5-6A2C-FA26-783C83337A3F}"/>
                </a:ext>
              </a:extLst>
            </p:cNvPr>
            <p:cNvSpPr/>
            <p:nvPr/>
          </p:nvSpPr>
          <p:spPr>
            <a:xfrm flipH="1">
              <a:off x="2253443" y="1577099"/>
              <a:ext cx="169494" cy="58557"/>
            </a:xfrm>
            <a:custGeom>
              <a:avLst/>
              <a:gdLst/>
              <a:ahLst/>
              <a:cxnLst/>
              <a:rect l="l" t="t" r="r" b="b"/>
              <a:pathLst>
                <a:path w="4226" h="1460" fill="none" extrusionOk="0">
                  <a:moveTo>
                    <a:pt x="1" y="1460"/>
                  </a:moveTo>
                  <a:cubicBezTo>
                    <a:pt x="1" y="1460"/>
                    <a:pt x="1825" y="1"/>
                    <a:pt x="4226" y="669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1" name="Google Shape;284;p18">
              <a:extLst>
                <a:ext uri="{FF2B5EF4-FFF2-40B4-BE49-F238E27FC236}">
                  <a16:creationId xmlns:a16="http://schemas.microsoft.com/office/drawing/2014/main" id="{16ECF2C8-7F30-BEA1-7EE3-E3A05BE67DD2}"/>
                </a:ext>
              </a:extLst>
            </p:cNvPr>
            <p:cNvSpPr/>
            <p:nvPr/>
          </p:nvSpPr>
          <p:spPr>
            <a:xfrm flipH="1">
              <a:off x="2732527" y="901207"/>
              <a:ext cx="312117" cy="62889"/>
            </a:xfrm>
            <a:custGeom>
              <a:avLst/>
              <a:gdLst/>
              <a:ahLst/>
              <a:cxnLst/>
              <a:rect l="l" t="t" r="r" b="b"/>
              <a:pathLst>
                <a:path w="7782" h="1568" extrusionOk="0">
                  <a:moveTo>
                    <a:pt x="3069" y="1"/>
                  </a:moveTo>
                  <a:cubicBezTo>
                    <a:pt x="2187" y="1"/>
                    <a:pt x="1330" y="108"/>
                    <a:pt x="578" y="257"/>
                  </a:cubicBezTo>
                  <a:cubicBezTo>
                    <a:pt x="0" y="378"/>
                    <a:pt x="91" y="1199"/>
                    <a:pt x="638" y="1260"/>
                  </a:cubicBezTo>
                  <a:cubicBezTo>
                    <a:pt x="4304" y="1426"/>
                    <a:pt x="7233" y="1568"/>
                    <a:pt x="7713" y="1568"/>
                  </a:cubicBezTo>
                  <a:cubicBezTo>
                    <a:pt x="7758" y="1568"/>
                    <a:pt x="7781" y="1566"/>
                    <a:pt x="7781" y="1564"/>
                  </a:cubicBezTo>
                  <a:cubicBezTo>
                    <a:pt x="6455" y="376"/>
                    <a:pt x="4717" y="1"/>
                    <a:pt x="3069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2" name="Google Shape;285;p18">
              <a:extLst>
                <a:ext uri="{FF2B5EF4-FFF2-40B4-BE49-F238E27FC236}">
                  <a16:creationId xmlns:a16="http://schemas.microsoft.com/office/drawing/2014/main" id="{1CE5ABF2-DB3C-6D25-E9F3-BCAB90DCF87D}"/>
                </a:ext>
              </a:extLst>
            </p:cNvPr>
            <p:cNvSpPr/>
            <p:nvPr/>
          </p:nvSpPr>
          <p:spPr>
            <a:xfrm flipH="1">
              <a:off x="2800790" y="705162"/>
              <a:ext cx="152368" cy="194160"/>
            </a:xfrm>
            <a:custGeom>
              <a:avLst/>
              <a:gdLst/>
              <a:ahLst/>
              <a:cxnLst/>
              <a:rect l="l" t="t" r="r" b="b"/>
              <a:pathLst>
                <a:path w="3799" h="4841" extrusionOk="0">
                  <a:moveTo>
                    <a:pt x="992" y="1"/>
                  </a:moveTo>
                  <a:cubicBezTo>
                    <a:pt x="463" y="1"/>
                    <a:pt x="0" y="648"/>
                    <a:pt x="455" y="1193"/>
                  </a:cubicBezTo>
                  <a:cubicBezTo>
                    <a:pt x="2674" y="3807"/>
                    <a:pt x="3646" y="4841"/>
                    <a:pt x="3798" y="4841"/>
                  </a:cubicBezTo>
                  <a:cubicBezTo>
                    <a:pt x="3646" y="3048"/>
                    <a:pt x="2704" y="1497"/>
                    <a:pt x="1519" y="251"/>
                  </a:cubicBezTo>
                  <a:cubicBezTo>
                    <a:pt x="1357" y="75"/>
                    <a:pt x="1171" y="1"/>
                    <a:pt x="992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3" name="Google Shape;286;p18">
              <a:extLst>
                <a:ext uri="{FF2B5EF4-FFF2-40B4-BE49-F238E27FC236}">
                  <a16:creationId xmlns:a16="http://schemas.microsoft.com/office/drawing/2014/main" id="{5DDD3B3C-8507-C9E4-04FE-46FF4694E657}"/>
                </a:ext>
              </a:extLst>
            </p:cNvPr>
            <p:cNvSpPr/>
            <p:nvPr/>
          </p:nvSpPr>
          <p:spPr>
            <a:xfrm flipH="1">
              <a:off x="2638676" y="772141"/>
              <a:ext cx="150564" cy="272250"/>
            </a:xfrm>
            <a:custGeom>
              <a:avLst/>
              <a:gdLst/>
              <a:ahLst/>
              <a:cxnLst/>
              <a:rect l="l" t="t" r="r" b="b"/>
              <a:pathLst>
                <a:path w="3754" h="6788" extrusionOk="0">
                  <a:moveTo>
                    <a:pt x="925" y="0"/>
                  </a:moveTo>
                  <a:cubicBezTo>
                    <a:pt x="452" y="0"/>
                    <a:pt x="0" y="487"/>
                    <a:pt x="289" y="1043"/>
                  </a:cubicBezTo>
                  <a:cubicBezTo>
                    <a:pt x="2112" y="4660"/>
                    <a:pt x="3146" y="6758"/>
                    <a:pt x="3207" y="6788"/>
                  </a:cubicBezTo>
                  <a:cubicBezTo>
                    <a:pt x="3754" y="4782"/>
                    <a:pt x="2781" y="2381"/>
                    <a:pt x="1535" y="374"/>
                  </a:cubicBezTo>
                  <a:cubicBezTo>
                    <a:pt x="1378" y="110"/>
                    <a:pt x="1149" y="0"/>
                    <a:pt x="925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4" name="Google Shape;287;p18">
              <a:extLst>
                <a:ext uri="{FF2B5EF4-FFF2-40B4-BE49-F238E27FC236}">
                  <a16:creationId xmlns:a16="http://schemas.microsoft.com/office/drawing/2014/main" id="{CE3F6D5B-5B84-1E3A-7DC2-DD4573C039D4}"/>
                </a:ext>
              </a:extLst>
            </p:cNvPr>
            <p:cNvSpPr/>
            <p:nvPr/>
          </p:nvSpPr>
          <p:spPr>
            <a:xfrm flipH="1">
              <a:off x="2521642" y="903533"/>
              <a:ext cx="107689" cy="314002"/>
            </a:xfrm>
            <a:custGeom>
              <a:avLst/>
              <a:gdLst/>
              <a:ahLst/>
              <a:cxnLst/>
              <a:rect l="l" t="t" r="r" b="b"/>
              <a:pathLst>
                <a:path w="2685" h="7829" extrusionOk="0">
                  <a:moveTo>
                    <a:pt x="781" y="0"/>
                  </a:moveTo>
                  <a:cubicBezTo>
                    <a:pt x="388" y="0"/>
                    <a:pt x="0" y="297"/>
                    <a:pt x="71" y="807"/>
                  </a:cubicBezTo>
                  <a:cubicBezTo>
                    <a:pt x="679" y="5305"/>
                    <a:pt x="1195" y="7767"/>
                    <a:pt x="1287" y="7828"/>
                  </a:cubicBezTo>
                  <a:cubicBezTo>
                    <a:pt x="2685" y="5944"/>
                    <a:pt x="2259" y="2934"/>
                    <a:pt x="1469" y="503"/>
                  </a:cubicBezTo>
                  <a:cubicBezTo>
                    <a:pt x="1354" y="157"/>
                    <a:pt x="1066" y="0"/>
                    <a:pt x="781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5" name="Google Shape;288;p18">
              <a:extLst>
                <a:ext uri="{FF2B5EF4-FFF2-40B4-BE49-F238E27FC236}">
                  <a16:creationId xmlns:a16="http://schemas.microsoft.com/office/drawing/2014/main" id="{7EE20C69-02AE-2E6C-C89B-6257515361C0}"/>
                </a:ext>
              </a:extLst>
            </p:cNvPr>
            <p:cNvSpPr/>
            <p:nvPr/>
          </p:nvSpPr>
          <p:spPr>
            <a:xfrm flipH="1">
              <a:off x="2447122" y="1166197"/>
              <a:ext cx="92849" cy="235391"/>
            </a:xfrm>
            <a:custGeom>
              <a:avLst/>
              <a:gdLst/>
              <a:ahLst/>
              <a:cxnLst/>
              <a:rect l="l" t="t" r="r" b="b"/>
              <a:pathLst>
                <a:path w="2315" h="5869" extrusionOk="0">
                  <a:moveTo>
                    <a:pt x="1552" y="1"/>
                  </a:moveTo>
                  <a:cubicBezTo>
                    <a:pt x="1255" y="1"/>
                    <a:pt x="963" y="175"/>
                    <a:pt x="882" y="550"/>
                  </a:cubicBezTo>
                  <a:cubicBezTo>
                    <a:pt x="153" y="3832"/>
                    <a:pt x="1" y="5838"/>
                    <a:pt x="1" y="5869"/>
                  </a:cubicBezTo>
                  <a:cubicBezTo>
                    <a:pt x="1521" y="4927"/>
                    <a:pt x="2129" y="2768"/>
                    <a:pt x="2281" y="793"/>
                  </a:cubicBezTo>
                  <a:cubicBezTo>
                    <a:pt x="2315" y="282"/>
                    <a:pt x="1930" y="1"/>
                    <a:pt x="1552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6" name="Google Shape;289;p18">
              <a:extLst>
                <a:ext uri="{FF2B5EF4-FFF2-40B4-BE49-F238E27FC236}">
                  <a16:creationId xmlns:a16="http://schemas.microsoft.com/office/drawing/2014/main" id="{10FF1503-DA29-90A3-A7BC-5A986012B53B}"/>
                </a:ext>
              </a:extLst>
            </p:cNvPr>
            <p:cNvSpPr/>
            <p:nvPr/>
          </p:nvSpPr>
          <p:spPr>
            <a:xfrm flipH="1">
              <a:off x="2422095" y="1411415"/>
              <a:ext cx="132475" cy="180363"/>
            </a:xfrm>
            <a:custGeom>
              <a:avLst/>
              <a:gdLst/>
              <a:ahLst/>
              <a:cxnLst/>
              <a:rect l="l" t="t" r="r" b="b"/>
              <a:pathLst>
                <a:path w="3303" h="4497" extrusionOk="0">
                  <a:moveTo>
                    <a:pt x="2393" y="0"/>
                  </a:moveTo>
                  <a:cubicBezTo>
                    <a:pt x="2164" y="0"/>
                    <a:pt x="1936" y="108"/>
                    <a:pt x="1793" y="363"/>
                  </a:cubicBezTo>
                  <a:cubicBezTo>
                    <a:pt x="334" y="3068"/>
                    <a:pt x="0" y="4405"/>
                    <a:pt x="61" y="4497"/>
                  </a:cubicBezTo>
                  <a:cubicBezTo>
                    <a:pt x="1641" y="3949"/>
                    <a:pt x="2614" y="2460"/>
                    <a:pt x="3100" y="971"/>
                  </a:cubicBezTo>
                  <a:cubicBezTo>
                    <a:pt x="3303" y="425"/>
                    <a:pt x="2846" y="0"/>
                    <a:pt x="2393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7" name="Google Shape;290;p18">
              <a:extLst>
                <a:ext uri="{FF2B5EF4-FFF2-40B4-BE49-F238E27FC236}">
                  <a16:creationId xmlns:a16="http://schemas.microsoft.com/office/drawing/2014/main" id="{26E5826B-3F75-675A-6480-2645E0D00A11}"/>
                </a:ext>
              </a:extLst>
            </p:cNvPr>
            <p:cNvSpPr/>
            <p:nvPr/>
          </p:nvSpPr>
          <p:spPr>
            <a:xfrm flipH="1">
              <a:off x="2622833" y="1006970"/>
              <a:ext cx="332852" cy="107127"/>
            </a:xfrm>
            <a:custGeom>
              <a:avLst/>
              <a:gdLst/>
              <a:ahLst/>
              <a:cxnLst/>
              <a:rect l="l" t="t" r="r" b="b"/>
              <a:pathLst>
                <a:path w="8299" h="2671" extrusionOk="0">
                  <a:moveTo>
                    <a:pt x="1877" y="0"/>
                  </a:moveTo>
                  <a:cubicBezTo>
                    <a:pt x="1427" y="0"/>
                    <a:pt x="999" y="21"/>
                    <a:pt x="609" y="51"/>
                  </a:cubicBezTo>
                  <a:cubicBezTo>
                    <a:pt x="62" y="143"/>
                    <a:pt x="1" y="903"/>
                    <a:pt x="518" y="1055"/>
                  </a:cubicBezTo>
                  <a:cubicBezTo>
                    <a:pt x="4521" y="2149"/>
                    <a:pt x="7897" y="2670"/>
                    <a:pt x="8266" y="2670"/>
                  </a:cubicBezTo>
                  <a:cubicBezTo>
                    <a:pt x="8286" y="2670"/>
                    <a:pt x="8297" y="2669"/>
                    <a:pt x="8299" y="2665"/>
                  </a:cubicBezTo>
                  <a:cubicBezTo>
                    <a:pt x="6834" y="493"/>
                    <a:pt x="4089" y="0"/>
                    <a:pt x="1877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8" name="Google Shape;291;p18">
              <a:extLst>
                <a:ext uri="{FF2B5EF4-FFF2-40B4-BE49-F238E27FC236}">
                  <a16:creationId xmlns:a16="http://schemas.microsoft.com/office/drawing/2014/main" id="{986E83C2-95B2-F1F9-67E9-DEF68DFA53AA}"/>
                </a:ext>
              </a:extLst>
            </p:cNvPr>
            <p:cNvSpPr/>
            <p:nvPr/>
          </p:nvSpPr>
          <p:spPr>
            <a:xfrm flipH="1">
              <a:off x="2553327" y="1126691"/>
              <a:ext cx="235150" cy="176393"/>
            </a:xfrm>
            <a:custGeom>
              <a:avLst/>
              <a:gdLst/>
              <a:ahLst/>
              <a:cxnLst/>
              <a:rect l="l" t="t" r="r" b="b"/>
              <a:pathLst>
                <a:path w="5863" h="4398" extrusionOk="0">
                  <a:moveTo>
                    <a:pt x="664" y="0"/>
                  </a:moveTo>
                  <a:cubicBezTo>
                    <a:pt x="225" y="0"/>
                    <a:pt x="0" y="589"/>
                    <a:pt x="391" y="896"/>
                  </a:cubicBezTo>
                  <a:cubicBezTo>
                    <a:pt x="3651" y="3400"/>
                    <a:pt x="5601" y="4398"/>
                    <a:pt x="5841" y="4398"/>
                  </a:cubicBezTo>
                  <a:cubicBezTo>
                    <a:pt x="5851" y="4398"/>
                    <a:pt x="5859" y="4396"/>
                    <a:pt x="5863" y="4392"/>
                  </a:cubicBezTo>
                  <a:cubicBezTo>
                    <a:pt x="4890" y="1717"/>
                    <a:pt x="2519" y="532"/>
                    <a:pt x="786" y="15"/>
                  </a:cubicBezTo>
                  <a:cubicBezTo>
                    <a:pt x="744" y="5"/>
                    <a:pt x="703" y="0"/>
                    <a:pt x="664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9" name="Google Shape;292;p18">
              <a:extLst>
                <a:ext uri="{FF2B5EF4-FFF2-40B4-BE49-F238E27FC236}">
                  <a16:creationId xmlns:a16="http://schemas.microsoft.com/office/drawing/2014/main" id="{B5F7ADA4-9598-867B-5D5E-354C08EAA712}"/>
                </a:ext>
              </a:extLst>
            </p:cNvPr>
            <p:cNvSpPr/>
            <p:nvPr/>
          </p:nvSpPr>
          <p:spPr>
            <a:xfrm flipH="1">
              <a:off x="2531388" y="1285357"/>
              <a:ext cx="173184" cy="214976"/>
            </a:xfrm>
            <a:custGeom>
              <a:avLst/>
              <a:gdLst/>
              <a:ahLst/>
              <a:cxnLst/>
              <a:rect l="l" t="t" r="r" b="b"/>
              <a:pathLst>
                <a:path w="4318" h="5360" extrusionOk="0">
                  <a:moveTo>
                    <a:pt x="667" y="0"/>
                  </a:moveTo>
                  <a:cubicBezTo>
                    <a:pt x="299" y="0"/>
                    <a:pt x="1" y="451"/>
                    <a:pt x="275" y="801"/>
                  </a:cubicBezTo>
                  <a:cubicBezTo>
                    <a:pt x="2190" y="3506"/>
                    <a:pt x="4074" y="5360"/>
                    <a:pt x="4105" y="5360"/>
                  </a:cubicBezTo>
                  <a:cubicBezTo>
                    <a:pt x="4318" y="2624"/>
                    <a:pt x="2403" y="892"/>
                    <a:pt x="913" y="71"/>
                  </a:cubicBezTo>
                  <a:cubicBezTo>
                    <a:pt x="831" y="22"/>
                    <a:pt x="747" y="0"/>
                    <a:pt x="667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0" name="Google Shape;293;p18">
              <a:extLst>
                <a:ext uri="{FF2B5EF4-FFF2-40B4-BE49-F238E27FC236}">
                  <a16:creationId xmlns:a16="http://schemas.microsoft.com/office/drawing/2014/main" id="{C4D2272E-B66D-B727-2FC6-9B1841940474}"/>
                </a:ext>
              </a:extLst>
            </p:cNvPr>
            <p:cNvSpPr/>
            <p:nvPr/>
          </p:nvSpPr>
          <p:spPr>
            <a:xfrm flipH="1">
              <a:off x="2535038" y="1406802"/>
              <a:ext cx="173786" cy="224000"/>
            </a:xfrm>
            <a:custGeom>
              <a:avLst/>
              <a:gdLst/>
              <a:ahLst/>
              <a:cxnLst/>
              <a:rect l="l" t="t" r="r" b="b"/>
              <a:pathLst>
                <a:path w="4333" h="5585" extrusionOk="0">
                  <a:moveTo>
                    <a:pt x="614" y="0"/>
                  </a:moveTo>
                  <a:cubicBezTo>
                    <a:pt x="269" y="0"/>
                    <a:pt x="0" y="360"/>
                    <a:pt x="168" y="721"/>
                  </a:cubicBezTo>
                  <a:cubicBezTo>
                    <a:pt x="2115" y="4555"/>
                    <a:pt x="3383" y="5585"/>
                    <a:pt x="3507" y="5585"/>
                  </a:cubicBezTo>
                  <a:cubicBezTo>
                    <a:pt x="3509" y="5585"/>
                    <a:pt x="3510" y="5585"/>
                    <a:pt x="3512" y="5584"/>
                  </a:cubicBezTo>
                  <a:cubicBezTo>
                    <a:pt x="4332" y="2849"/>
                    <a:pt x="2296" y="994"/>
                    <a:pt x="898" y="83"/>
                  </a:cubicBezTo>
                  <a:cubicBezTo>
                    <a:pt x="802" y="25"/>
                    <a:pt x="705" y="0"/>
                    <a:pt x="614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1" name="Google Shape;294;p18">
              <a:extLst>
                <a:ext uri="{FF2B5EF4-FFF2-40B4-BE49-F238E27FC236}">
                  <a16:creationId xmlns:a16="http://schemas.microsoft.com/office/drawing/2014/main" id="{A679EF3E-4FFF-EB0C-361B-EBF819EA88B9}"/>
                </a:ext>
              </a:extLst>
            </p:cNvPr>
            <p:cNvSpPr/>
            <p:nvPr/>
          </p:nvSpPr>
          <p:spPr>
            <a:xfrm flipH="1">
              <a:off x="2520399" y="788345"/>
              <a:ext cx="516946" cy="999720"/>
            </a:xfrm>
            <a:custGeom>
              <a:avLst/>
              <a:gdLst/>
              <a:ahLst/>
              <a:cxnLst/>
              <a:rect l="l" t="t" r="r" b="b"/>
              <a:pathLst>
                <a:path w="12889" h="24926" fill="none" extrusionOk="0">
                  <a:moveTo>
                    <a:pt x="10153" y="24895"/>
                  </a:moveTo>
                  <a:cubicBezTo>
                    <a:pt x="9849" y="24925"/>
                    <a:pt x="12888" y="21491"/>
                    <a:pt x="12402" y="15533"/>
                  </a:cubicBezTo>
                  <a:cubicBezTo>
                    <a:pt x="12128" y="9910"/>
                    <a:pt x="8329" y="1794"/>
                    <a:pt x="0" y="1"/>
                  </a:cubicBezTo>
                </a:path>
              </a:pathLst>
            </a:custGeom>
            <a:noFill/>
            <a:ln w="6850" cap="rnd" cmpd="sng">
              <a:solidFill>
                <a:srgbClr val="EBBF5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2" name="Google Shape;295;p18">
              <a:extLst>
                <a:ext uri="{FF2B5EF4-FFF2-40B4-BE49-F238E27FC236}">
                  <a16:creationId xmlns:a16="http://schemas.microsoft.com/office/drawing/2014/main" id="{D7A63745-8377-83CD-56B0-225EF70DEF4F}"/>
                </a:ext>
              </a:extLst>
            </p:cNvPr>
            <p:cNvSpPr/>
            <p:nvPr/>
          </p:nvSpPr>
          <p:spPr>
            <a:xfrm flipH="1">
              <a:off x="2925685" y="747595"/>
              <a:ext cx="318895" cy="80335"/>
            </a:xfrm>
            <a:custGeom>
              <a:avLst/>
              <a:gdLst/>
              <a:ahLst/>
              <a:cxnLst/>
              <a:rect l="l" t="t" r="r" b="b"/>
              <a:pathLst>
                <a:path w="7951" h="2003" extrusionOk="0">
                  <a:moveTo>
                    <a:pt x="2791" y="1"/>
                  </a:moveTo>
                  <a:cubicBezTo>
                    <a:pt x="2061" y="1"/>
                    <a:pt x="1301" y="125"/>
                    <a:pt x="547" y="439"/>
                  </a:cubicBezTo>
                  <a:cubicBezTo>
                    <a:pt x="0" y="683"/>
                    <a:pt x="91" y="1382"/>
                    <a:pt x="608" y="1534"/>
                  </a:cubicBezTo>
                  <a:cubicBezTo>
                    <a:pt x="1498" y="1782"/>
                    <a:pt x="2853" y="2002"/>
                    <a:pt x="4751" y="2002"/>
                  </a:cubicBezTo>
                  <a:cubicBezTo>
                    <a:pt x="5639" y="2002"/>
                    <a:pt x="6647" y="1954"/>
                    <a:pt x="7781" y="1838"/>
                  </a:cubicBezTo>
                  <a:cubicBezTo>
                    <a:pt x="7950" y="1838"/>
                    <a:pt x="5594" y="1"/>
                    <a:pt x="2791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3" name="Google Shape;296;p18">
              <a:extLst>
                <a:ext uri="{FF2B5EF4-FFF2-40B4-BE49-F238E27FC236}">
                  <a16:creationId xmlns:a16="http://schemas.microsoft.com/office/drawing/2014/main" id="{B578AF1A-5D72-869B-98EB-1E4BC4D149CF}"/>
                </a:ext>
              </a:extLst>
            </p:cNvPr>
            <p:cNvSpPr/>
            <p:nvPr/>
          </p:nvSpPr>
          <p:spPr>
            <a:xfrm flipH="1">
              <a:off x="1793129" y="1498488"/>
              <a:ext cx="207997" cy="76044"/>
            </a:xfrm>
            <a:custGeom>
              <a:avLst/>
              <a:gdLst/>
              <a:ahLst/>
              <a:cxnLst/>
              <a:rect l="l" t="t" r="r" b="b"/>
              <a:pathLst>
                <a:path w="5186" h="1896" extrusionOk="0">
                  <a:moveTo>
                    <a:pt x="1325" y="1"/>
                  </a:moveTo>
                  <a:cubicBezTo>
                    <a:pt x="885" y="1"/>
                    <a:pt x="440" y="69"/>
                    <a:pt x="1" y="228"/>
                  </a:cubicBezTo>
                  <a:cubicBezTo>
                    <a:pt x="1" y="259"/>
                    <a:pt x="2037" y="958"/>
                    <a:pt x="4560" y="1870"/>
                  </a:cubicBezTo>
                  <a:cubicBezTo>
                    <a:pt x="4607" y="1888"/>
                    <a:pt x="4653" y="1896"/>
                    <a:pt x="4695" y="1896"/>
                  </a:cubicBezTo>
                  <a:cubicBezTo>
                    <a:pt x="5011" y="1896"/>
                    <a:pt x="5185" y="1449"/>
                    <a:pt x="4864" y="1262"/>
                  </a:cubicBezTo>
                  <a:cubicBezTo>
                    <a:pt x="3928" y="623"/>
                    <a:pt x="2650" y="1"/>
                    <a:pt x="1325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4" name="Google Shape;297;p18">
              <a:extLst>
                <a:ext uri="{FF2B5EF4-FFF2-40B4-BE49-F238E27FC236}">
                  <a16:creationId xmlns:a16="http://schemas.microsoft.com/office/drawing/2014/main" id="{2CF21186-47A5-5DF2-35C9-CE9A74F7B87F}"/>
                </a:ext>
              </a:extLst>
            </p:cNvPr>
            <p:cNvSpPr/>
            <p:nvPr/>
          </p:nvSpPr>
          <p:spPr>
            <a:xfrm flipH="1">
              <a:off x="1800710" y="1389596"/>
              <a:ext cx="140657" cy="94975"/>
            </a:xfrm>
            <a:custGeom>
              <a:avLst/>
              <a:gdLst/>
              <a:ahLst/>
              <a:cxnLst/>
              <a:rect l="l" t="t" r="r" b="b"/>
              <a:pathLst>
                <a:path w="3507" h="2368" extrusionOk="0">
                  <a:moveTo>
                    <a:pt x="2814" y="1"/>
                  </a:moveTo>
                  <a:cubicBezTo>
                    <a:pt x="2742" y="1"/>
                    <a:pt x="2664" y="18"/>
                    <a:pt x="2584" y="56"/>
                  </a:cubicBezTo>
                  <a:cubicBezTo>
                    <a:pt x="1520" y="542"/>
                    <a:pt x="547" y="1271"/>
                    <a:pt x="0" y="2366"/>
                  </a:cubicBezTo>
                  <a:cubicBezTo>
                    <a:pt x="4" y="2367"/>
                    <a:pt x="8" y="2367"/>
                    <a:pt x="14" y="2367"/>
                  </a:cubicBezTo>
                  <a:cubicBezTo>
                    <a:pt x="157" y="2367"/>
                    <a:pt x="1021" y="1989"/>
                    <a:pt x="3009" y="907"/>
                  </a:cubicBezTo>
                  <a:cubicBezTo>
                    <a:pt x="3506" y="645"/>
                    <a:pt x="3260" y="1"/>
                    <a:pt x="2814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5" name="Google Shape;298;p18">
              <a:extLst>
                <a:ext uri="{FF2B5EF4-FFF2-40B4-BE49-F238E27FC236}">
                  <a16:creationId xmlns:a16="http://schemas.microsoft.com/office/drawing/2014/main" id="{C291BA08-B313-EF9D-6520-D3DC00966096}"/>
                </a:ext>
              </a:extLst>
            </p:cNvPr>
            <p:cNvSpPr/>
            <p:nvPr/>
          </p:nvSpPr>
          <p:spPr>
            <a:xfrm flipH="1">
              <a:off x="1920431" y="1390278"/>
              <a:ext cx="145309" cy="149080"/>
            </a:xfrm>
            <a:custGeom>
              <a:avLst/>
              <a:gdLst/>
              <a:ahLst/>
              <a:cxnLst/>
              <a:rect l="l" t="t" r="r" b="b"/>
              <a:pathLst>
                <a:path w="3623" h="3717" extrusionOk="0">
                  <a:moveTo>
                    <a:pt x="2925" y="0"/>
                  </a:moveTo>
                  <a:cubicBezTo>
                    <a:pt x="2834" y="0"/>
                    <a:pt x="2738" y="30"/>
                    <a:pt x="2645" y="99"/>
                  </a:cubicBezTo>
                  <a:cubicBezTo>
                    <a:pt x="1369" y="1072"/>
                    <a:pt x="183" y="2318"/>
                    <a:pt x="1" y="3717"/>
                  </a:cubicBezTo>
                  <a:cubicBezTo>
                    <a:pt x="62" y="3717"/>
                    <a:pt x="1247" y="2653"/>
                    <a:pt x="3253" y="859"/>
                  </a:cubicBezTo>
                  <a:cubicBezTo>
                    <a:pt x="3622" y="539"/>
                    <a:pt x="3314" y="0"/>
                    <a:pt x="2925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6" name="Google Shape;299;p18">
              <a:extLst>
                <a:ext uri="{FF2B5EF4-FFF2-40B4-BE49-F238E27FC236}">
                  <a16:creationId xmlns:a16="http://schemas.microsoft.com/office/drawing/2014/main" id="{AE3346C7-472D-3F0B-6539-1E05439616D6}"/>
                </a:ext>
              </a:extLst>
            </p:cNvPr>
            <p:cNvSpPr/>
            <p:nvPr/>
          </p:nvSpPr>
          <p:spPr>
            <a:xfrm flipH="1">
              <a:off x="2053347" y="1433754"/>
              <a:ext cx="124534" cy="194602"/>
            </a:xfrm>
            <a:custGeom>
              <a:avLst/>
              <a:gdLst/>
              <a:ahLst/>
              <a:cxnLst/>
              <a:rect l="l" t="t" r="r" b="b"/>
              <a:pathLst>
                <a:path w="3105" h="4852" extrusionOk="0">
                  <a:moveTo>
                    <a:pt x="2485" y="1"/>
                  </a:moveTo>
                  <a:cubicBezTo>
                    <a:pt x="2352" y="1"/>
                    <a:pt x="2212" y="60"/>
                    <a:pt x="2098" y="201"/>
                  </a:cubicBezTo>
                  <a:cubicBezTo>
                    <a:pt x="1034" y="1538"/>
                    <a:pt x="0" y="3271"/>
                    <a:pt x="396" y="4851"/>
                  </a:cubicBezTo>
                  <a:cubicBezTo>
                    <a:pt x="456" y="4791"/>
                    <a:pt x="1429" y="3392"/>
                    <a:pt x="2888" y="748"/>
                  </a:cubicBezTo>
                  <a:cubicBezTo>
                    <a:pt x="3104" y="359"/>
                    <a:pt x="2813" y="1"/>
                    <a:pt x="2485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7" name="Google Shape;300;p18">
              <a:extLst>
                <a:ext uri="{FF2B5EF4-FFF2-40B4-BE49-F238E27FC236}">
                  <a16:creationId xmlns:a16="http://schemas.microsoft.com/office/drawing/2014/main" id="{DAB0C72B-13AE-9504-D9A5-1613FEBF00A6}"/>
                </a:ext>
              </a:extLst>
            </p:cNvPr>
            <p:cNvSpPr/>
            <p:nvPr/>
          </p:nvSpPr>
          <p:spPr>
            <a:xfrm flipH="1">
              <a:off x="2195688" y="1568395"/>
              <a:ext cx="63891" cy="166005"/>
            </a:xfrm>
            <a:custGeom>
              <a:avLst/>
              <a:gdLst/>
              <a:ahLst/>
              <a:cxnLst/>
              <a:rect l="l" t="t" r="r" b="b"/>
              <a:pathLst>
                <a:path w="1593" h="4139" extrusionOk="0">
                  <a:moveTo>
                    <a:pt x="1033" y="0"/>
                  </a:moveTo>
                  <a:cubicBezTo>
                    <a:pt x="842" y="0"/>
                    <a:pt x="653" y="104"/>
                    <a:pt x="578" y="339"/>
                  </a:cubicBezTo>
                  <a:cubicBezTo>
                    <a:pt x="153" y="1677"/>
                    <a:pt x="1" y="3166"/>
                    <a:pt x="730" y="4139"/>
                  </a:cubicBezTo>
                  <a:cubicBezTo>
                    <a:pt x="761" y="4108"/>
                    <a:pt x="1126" y="2801"/>
                    <a:pt x="1521" y="583"/>
                  </a:cubicBezTo>
                  <a:cubicBezTo>
                    <a:pt x="1593" y="222"/>
                    <a:pt x="1312" y="0"/>
                    <a:pt x="1033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8" name="Google Shape;301;p18">
              <a:extLst>
                <a:ext uri="{FF2B5EF4-FFF2-40B4-BE49-F238E27FC236}">
                  <a16:creationId xmlns:a16="http://schemas.microsoft.com/office/drawing/2014/main" id="{02AE913E-E47D-658A-F718-0714171D9036}"/>
                </a:ext>
              </a:extLst>
            </p:cNvPr>
            <p:cNvSpPr/>
            <p:nvPr/>
          </p:nvSpPr>
          <p:spPr>
            <a:xfrm flipH="1">
              <a:off x="1874708" y="1549866"/>
              <a:ext cx="232463" cy="61485"/>
            </a:xfrm>
            <a:custGeom>
              <a:avLst/>
              <a:gdLst/>
              <a:ahLst/>
              <a:cxnLst/>
              <a:rect l="l" t="t" r="r" b="b"/>
              <a:pathLst>
                <a:path w="5796" h="1533" extrusionOk="0">
                  <a:moveTo>
                    <a:pt x="2180" y="0"/>
                  </a:moveTo>
                  <a:cubicBezTo>
                    <a:pt x="1432" y="0"/>
                    <a:pt x="679" y="170"/>
                    <a:pt x="0" y="619"/>
                  </a:cubicBezTo>
                  <a:cubicBezTo>
                    <a:pt x="0" y="649"/>
                    <a:pt x="2341" y="1227"/>
                    <a:pt x="5289" y="1531"/>
                  </a:cubicBezTo>
                  <a:cubicBezTo>
                    <a:pt x="5300" y="1532"/>
                    <a:pt x="5311" y="1532"/>
                    <a:pt x="5322" y="1532"/>
                  </a:cubicBezTo>
                  <a:cubicBezTo>
                    <a:pt x="5663" y="1532"/>
                    <a:pt x="5796" y="1069"/>
                    <a:pt x="5472" y="893"/>
                  </a:cubicBezTo>
                  <a:cubicBezTo>
                    <a:pt x="4622" y="458"/>
                    <a:pt x="3408" y="0"/>
                    <a:pt x="2180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9" name="Google Shape;302;p18">
              <a:extLst>
                <a:ext uri="{FF2B5EF4-FFF2-40B4-BE49-F238E27FC236}">
                  <a16:creationId xmlns:a16="http://schemas.microsoft.com/office/drawing/2014/main" id="{B408BB93-92E6-96A1-EC48-054DD3FDDC11}"/>
                </a:ext>
              </a:extLst>
            </p:cNvPr>
            <p:cNvSpPr/>
            <p:nvPr/>
          </p:nvSpPr>
          <p:spPr>
            <a:xfrm flipH="1">
              <a:off x="2010833" y="1615441"/>
              <a:ext cx="187783" cy="60282"/>
            </a:xfrm>
            <a:custGeom>
              <a:avLst/>
              <a:gdLst/>
              <a:ahLst/>
              <a:cxnLst/>
              <a:rect l="l" t="t" r="r" b="b"/>
              <a:pathLst>
                <a:path w="4682" h="1503" extrusionOk="0">
                  <a:moveTo>
                    <a:pt x="3533" y="1"/>
                  </a:moveTo>
                  <a:cubicBezTo>
                    <a:pt x="2403" y="1"/>
                    <a:pt x="1033" y="321"/>
                    <a:pt x="1" y="1476"/>
                  </a:cubicBezTo>
                  <a:cubicBezTo>
                    <a:pt x="6" y="1493"/>
                    <a:pt x="60" y="1503"/>
                    <a:pt x="160" y="1503"/>
                  </a:cubicBezTo>
                  <a:cubicBezTo>
                    <a:pt x="614" y="1503"/>
                    <a:pt x="2028" y="1308"/>
                    <a:pt x="4317" y="686"/>
                  </a:cubicBezTo>
                  <a:cubicBezTo>
                    <a:pt x="4682" y="565"/>
                    <a:pt x="4621" y="78"/>
                    <a:pt x="4286" y="48"/>
                  </a:cubicBezTo>
                  <a:cubicBezTo>
                    <a:pt x="4054" y="19"/>
                    <a:pt x="3800" y="1"/>
                    <a:pt x="3533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60" name="Google Shape;303;p18">
              <a:extLst>
                <a:ext uri="{FF2B5EF4-FFF2-40B4-BE49-F238E27FC236}">
                  <a16:creationId xmlns:a16="http://schemas.microsoft.com/office/drawing/2014/main" id="{BA274DB9-4D7A-E13B-E4A7-F4E8B946565C}"/>
                </a:ext>
              </a:extLst>
            </p:cNvPr>
            <p:cNvSpPr/>
            <p:nvPr/>
          </p:nvSpPr>
          <p:spPr>
            <a:xfrm flipH="1">
              <a:off x="1765776" y="1435680"/>
              <a:ext cx="541331" cy="566920"/>
            </a:xfrm>
            <a:custGeom>
              <a:avLst/>
              <a:gdLst/>
              <a:ahLst/>
              <a:cxnLst/>
              <a:rect l="l" t="t" r="r" b="b"/>
              <a:pathLst>
                <a:path w="13497" h="14135" fill="none" extrusionOk="0">
                  <a:moveTo>
                    <a:pt x="882" y="14013"/>
                  </a:moveTo>
                  <a:cubicBezTo>
                    <a:pt x="1064" y="14135"/>
                    <a:pt x="0" y="11217"/>
                    <a:pt x="1824" y="7600"/>
                  </a:cubicBezTo>
                  <a:cubicBezTo>
                    <a:pt x="3435" y="4135"/>
                    <a:pt x="7873" y="1"/>
                    <a:pt x="13496" y="1004"/>
                  </a:cubicBezTo>
                </a:path>
              </a:pathLst>
            </a:custGeom>
            <a:noFill/>
            <a:ln w="6850" cap="rnd" cmpd="sng">
              <a:solidFill>
                <a:srgbClr val="D97CC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61" name="Google Shape;304;p18">
              <a:extLst>
                <a:ext uri="{FF2B5EF4-FFF2-40B4-BE49-F238E27FC236}">
                  <a16:creationId xmlns:a16="http://schemas.microsoft.com/office/drawing/2014/main" id="{BD8646AD-51A7-2C65-D46E-C9C32EB75F4C}"/>
                </a:ext>
              </a:extLst>
            </p:cNvPr>
            <p:cNvSpPr/>
            <p:nvPr/>
          </p:nvSpPr>
          <p:spPr>
            <a:xfrm flipH="1">
              <a:off x="1632058" y="1458380"/>
              <a:ext cx="209963" cy="74921"/>
            </a:xfrm>
            <a:custGeom>
              <a:avLst/>
              <a:gdLst/>
              <a:ahLst/>
              <a:cxnLst/>
              <a:rect l="l" t="t" r="r" b="b"/>
              <a:pathLst>
                <a:path w="5235" h="1868" extrusionOk="0">
                  <a:moveTo>
                    <a:pt x="1744" y="1"/>
                  </a:moveTo>
                  <a:cubicBezTo>
                    <a:pt x="749" y="1"/>
                    <a:pt x="1" y="241"/>
                    <a:pt x="46" y="286"/>
                  </a:cubicBezTo>
                  <a:cubicBezTo>
                    <a:pt x="2204" y="1380"/>
                    <a:pt x="3754" y="1745"/>
                    <a:pt x="4636" y="1867"/>
                  </a:cubicBezTo>
                  <a:cubicBezTo>
                    <a:pt x="4647" y="1868"/>
                    <a:pt x="4659" y="1868"/>
                    <a:pt x="4670" y="1868"/>
                  </a:cubicBezTo>
                  <a:cubicBezTo>
                    <a:pt x="5016" y="1868"/>
                    <a:pt x="5235" y="1433"/>
                    <a:pt x="4970" y="1198"/>
                  </a:cubicBezTo>
                  <a:cubicBezTo>
                    <a:pt x="4021" y="248"/>
                    <a:pt x="2755" y="1"/>
                    <a:pt x="1744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62" name="Google Shape;305;p18">
              <a:extLst>
                <a:ext uri="{FF2B5EF4-FFF2-40B4-BE49-F238E27FC236}">
                  <a16:creationId xmlns:a16="http://schemas.microsoft.com/office/drawing/2014/main" id="{070333A7-D17D-0005-EA1F-FE3018F0993E}"/>
                </a:ext>
              </a:extLst>
            </p:cNvPr>
            <p:cNvSpPr/>
            <p:nvPr/>
          </p:nvSpPr>
          <p:spPr>
            <a:xfrm flipH="1">
              <a:off x="1465892" y="1296667"/>
              <a:ext cx="157342" cy="128023"/>
            </a:xfrm>
            <a:custGeom>
              <a:avLst/>
              <a:gdLst/>
              <a:ahLst/>
              <a:cxnLst/>
              <a:rect l="l" t="t" r="r" b="b"/>
              <a:pathLst>
                <a:path w="3923" h="3192" extrusionOk="0">
                  <a:moveTo>
                    <a:pt x="676" y="1"/>
                  </a:moveTo>
                  <a:cubicBezTo>
                    <a:pt x="0" y="1"/>
                    <a:pt x="561" y="558"/>
                    <a:pt x="1035" y="914"/>
                  </a:cubicBezTo>
                  <a:cubicBezTo>
                    <a:pt x="1582" y="1309"/>
                    <a:pt x="3315" y="2950"/>
                    <a:pt x="3406" y="3163"/>
                  </a:cubicBezTo>
                  <a:cubicBezTo>
                    <a:pt x="3422" y="3182"/>
                    <a:pt x="3441" y="3191"/>
                    <a:pt x="3461" y="3191"/>
                  </a:cubicBezTo>
                  <a:cubicBezTo>
                    <a:pt x="3632" y="3191"/>
                    <a:pt x="3922" y="2585"/>
                    <a:pt x="3922" y="2585"/>
                  </a:cubicBezTo>
                  <a:cubicBezTo>
                    <a:pt x="3922" y="2585"/>
                    <a:pt x="1491" y="63"/>
                    <a:pt x="731" y="2"/>
                  </a:cubicBezTo>
                  <a:cubicBezTo>
                    <a:pt x="712" y="1"/>
                    <a:pt x="693" y="1"/>
                    <a:pt x="676" y="1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63" name="Google Shape;306;p18">
              <a:extLst>
                <a:ext uri="{FF2B5EF4-FFF2-40B4-BE49-F238E27FC236}">
                  <a16:creationId xmlns:a16="http://schemas.microsoft.com/office/drawing/2014/main" id="{30182E1B-FC4F-0B9E-AA32-772E763A8CC6}"/>
                </a:ext>
              </a:extLst>
            </p:cNvPr>
            <p:cNvSpPr/>
            <p:nvPr/>
          </p:nvSpPr>
          <p:spPr>
            <a:xfrm flipH="1">
              <a:off x="1465892" y="1335331"/>
              <a:ext cx="149320" cy="132796"/>
            </a:xfrm>
            <a:custGeom>
              <a:avLst/>
              <a:gdLst/>
              <a:ahLst/>
              <a:cxnLst/>
              <a:rect l="l" t="t" r="r" b="b"/>
              <a:pathLst>
                <a:path w="3723" h="3311" extrusionOk="0">
                  <a:moveTo>
                    <a:pt x="540" y="1"/>
                  </a:moveTo>
                  <a:cubicBezTo>
                    <a:pt x="1" y="1"/>
                    <a:pt x="505" y="527"/>
                    <a:pt x="956" y="922"/>
                  </a:cubicBezTo>
                  <a:cubicBezTo>
                    <a:pt x="1443" y="1317"/>
                    <a:pt x="3084" y="3050"/>
                    <a:pt x="3206" y="3263"/>
                  </a:cubicBezTo>
                  <a:cubicBezTo>
                    <a:pt x="3214" y="3296"/>
                    <a:pt x="3230" y="3311"/>
                    <a:pt x="3251" y="3311"/>
                  </a:cubicBezTo>
                  <a:cubicBezTo>
                    <a:pt x="3384" y="3311"/>
                    <a:pt x="3722" y="2746"/>
                    <a:pt x="3722" y="2746"/>
                  </a:cubicBezTo>
                  <a:cubicBezTo>
                    <a:pt x="3722" y="2746"/>
                    <a:pt x="1443" y="71"/>
                    <a:pt x="683" y="10"/>
                  </a:cubicBezTo>
                  <a:cubicBezTo>
                    <a:pt x="629" y="4"/>
                    <a:pt x="581" y="1"/>
                    <a:pt x="540" y="1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88" name="Google Shape;307;p18">
              <a:extLst>
                <a:ext uri="{FF2B5EF4-FFF2-40B4-BE49-F238E27FC236}">
                  <a16:creationId xmlns:a16="http://schemas.microsoft.com/office/drawing/2014/main" id="{E3F2B312-BC96-EDF6-1FAB-AFEC393C3E69}"/>
                </a:ext>
              </a:extLst>
            </p:cNvPr>
            <p:cNvSpPr/>
            <p:nvPr/>
          </p:nvSpPr>
          <p:spPr>
            <a:xfrm flipH="1">
              <a:off x="1467096" y="1373152"/>
              <a:ext cx="148117" cy="117515"/>
            </a:xfrm>
            <a:custGeom>
              <a:avLst/>
              <a:gdLst/>
              <a:ahLst/>
              <a:cxnLst/>
              <a:rect l="l" t="t" r="r" b="b"/>
              <a:pathLst>
                <a:path w="3693" h="2930" extrusionOk="0">
                  <a:moveTo>
                    <a:pt x="540" y="0"/>
                  </a:moveTo>
                  <a:cubicBezTo>
                    <a:pt x="0" y="0"/>
                    <a:pt x="503" y="529"/>
                    <a:pt x="926" y="952"/>
                  </a:cubicBezTo>
                  <a:cubicBezTo>
                    <a:pt x="1412" y="1378"/>
                    <a:pt x="2355" y="2685"/>
                    <a:pt x="2476" y="2867"/>
                  </a:cubicBezTo>
                  <a:cubicBezTo>
                    <a:pt x="2522" y="2913"/>
                    <a:pt x="2621" y="2930"/>
                    <a:pt x="2743" y="2930"/>
                  </a:cubicBezTo>
                  <a:cubicBezTo>
                    <a:pt x="3111" y="2930"/>
                    <a:pt x="3692" y="2776"/>
                    <a:pt x="3692" y="2776"/>
                  </a:cubicBezTo>
                  <a:cubicBezTo>
                    <a:pt x="3692" y="2776"/>
                    <a:pt x="1443" y="71"/>
                    <a:pt x="683" y="10"/>
                  </a:cubicBezTo>
                  <a:cubicBezTo>
                    <a:pt x="629" y="3"/>
                    <a:pt x="581" y="0"/>
                    <a:pt x="540" y="0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89" name="Google Shape;308;p18">
              <a:extLst>
                <a:ext uri="{FF2B5EF4-FFF2-40B4-BE49-F238E27FC236}">
                  <a16:creationId xmlns:a16="http://schemas.microsoft.com/office/drawing/2014/main" id="{97E08534-5FAA-B719-1CA0-33145D1588A0}"/>
                </a:ext>
              </a:extLst>
            </p:cNvPr>
            <p:cNvSpPr/>
            <p:nvPr/>
          </p:nvSpPr>
          <p:spPr>
            <a:xfrm flipH="1">
              <a:off x="1491481" y="1345478"/>
              <a:ext cx="75643" cy="63450"/>
            </a:xfrm>
            <a:custGeom>
              <a:avLst/>
              <a:gdLst/>
              <a:ahLst/>
              <a:cxnLst/>
              <a:rect l="l" t="t" r="r" b="b"/>
              <a:pathLst>
                <a:path w="1886" h="1582" fill="none" extrusionOk="0">
                  <a:moveTo>
                    <a:pt x="1" y="1"/>
                  </a:moveTo>
                  <a:lnTo>
                    <a:pt x="1885" y="1581"/>
                  </a:ln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0" name="Google Shape;309;p18">
              <a:extLst>
                <a:ext uri="{FF2B5EF4-FFF2-40B4-BE49-F238E27FC236}">
                  <a16:creationId xmlns:a16="http://schemas.microsoft.com/office/drawing/2014/main" id="{2A51FF0B-E125-8486-2013-4361A489C718}"/>
                </a:ext>
              </a:extLst>
            </p:cNvPr>
            <p:cNvSpPr/>
            <p:nvPr/>
          </p:nvSpPr>
          <p:spPr>
            <a:xfrm flipH="1">
              <a:off x="1129431" y="2634052"/>
              <a:ext cx="1288614" cy="2099307"/>
            </a:xfrm>
            <a:custGeom>
              <a:avLst/>
              <a:gdLst/>
              <a:ahLst/>
              <a:cxnLst/>
              <a:rect l="l" t="t" r="r" b="b"/>
              <a:pathLst>
                <a:path w="32129" h="52342" extrusionOk="0">
                  <a:moveTo>
                    <a:pt x="21186" y="1"/>
                  </a:moveTo>
                  <a:lnTo>
                    <a:pt x="6627" y="5381"/>
                  </a:lnTo>
                  <a:lnTo>
                    <a:pt x="0" y="44014"/>
                  </a:lnTo>
                  <a:cubicBezTo>
                    <a:pt x="17235" y="49029"/>
                    <a:pt x="32129" y="52342"/>
                    <a:pt x="32129" y="52342"/>
                  </a:cubicBezTo>
                  <a:cubicBezTo>
                    <a:pt x="21126" y="28877"/>
                    <a:pt x="21186" y="1"/>
                    <a:pt x="211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1" name="Google Shape;310;p18">
              <a:extLst>
                <a:ext uri="{FF2B5EF4-FFF2-40B4-BE49-F238E27FC236}">
                  <a16:creationId xmlns:a16="http://schemas.microsoft.com/office/drawing/2014/main" id="{2FDF0B07-6A50-006F-5A3A-177D03D0C56E}"/>
                </a:ext>
              </a:extLst>
            </p:cNvPr>
            <p:cNvSpPr/>
            <p:nvPr/>
          </p:nvSpPr>
          <p:spPr>
            <a:xfrm flipH="1">
              <a:off x="1014843" y="3744789"/>
              <a:ext cx="2400434" cy="1468897"/>
            </a:xfrm>
            <a:custGeom>
              <a:avLst/>
              <a:gdLst/>
              <a:ahLst/>
              <a:cxnLst/>
              <a:rect l="l" t="t" r="r" b="b"/>
              <a:pathLst>
                <a:path w="59850" h="36624" extrusionOk="0">
                  <a:moveTo>
                    <a:pt x="27928" y="1"/>
                  </a:moveTo>
                  <a:cubicBezTo>
                    <a:pt x="24994" y="1"/>
                    <a:pt x="21793" y="342"/>
                    <a:pt x="18299" y="1091"/>
                  </a:cubicBezTo>
                  <a:cubicBezTo>
                    <a:pt x="18299" y="1091"/>
                    <a:pt x="6262" y="8994"/>
                    <a:pt x="1" y="36624"/>
                  </a:cubicBezTo>
                  <a:lnTo>
                    <a:pt x="59850" y="35165"/>
                  </a:lnTo>
                  <a:cubicBezTo>
                    <a:pt x="59850" y="35165"/>
                    <a:pt x="57709" y="1"/>
                    <a:pt x="27928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2" name="Google Shape;311;p18">
              <a:extLst>
                <a:ext uri="{FF2B5EF4-FFF2-40B4-BE49-F238E27FC236}">
                  <a16:creationId xmlns:a16="http://schemas.microsoft.com/office/drawing/2014/main" id="{BE13FE06-4F54-CF6E-8F3C-B57EE8F351A7}"/>
                </a:ext>
              </a:extLst>
            </p:cNvPr>
            <p:cNvSpPr/>
            <p:nvPr/>
          </p:nvSpPr>
          <p:spPr>
            <a:xfrm flipH="1">
              <a:off x="2060807" y="3033923"/>
              <a:ext cx="810733" cy="991899"/>
            </a:xfrm>
            <a:custGeom>
              <a:avLst/>
              <a:gdLst/>
              <a:ahLst/>
              <a:cxnLst/>
              <a:rect l="l" t="t" r="r" b="b"/>
              <a:pathLst>
                <a:path w="20214" h="24731" extrusionOk="0">
                  <a:moveTo>
                    <a:pt x="19697" y="1"/>
                  </a:moveTo>
                  <a:lnTo>
                    <a:pt x="4742" y="11672"/>
                  </a:lnTo>
                  <a:lnTo>
                    <a:pt x="4225" y="18998"/>
                  </a:lnTo>
                  <a:cubicBezTo>
                    <a:pt x="4225" y="18998"/>
                    <a:pt x="0" y="23040"/>
                    <a:pt x="1064" y="24104"/>
                  </a:cubicBezTo>
                  <a:cubicBezTo>
                    <a:pt x="1512" y="24532"/>
                    <a:pt x="2122" y="24731"/>
                    <a:pt x="2915" y="24731"/>
                  </a:cubicBezTo>
                  <a:cubicBezTo>
                    <a:pt x="5837" y="24731"/>
                    <a:pt x="11248" y="22039"/>
                    <a:pt x="20213" y="18238"/>
                  </a:cubicBezTo>
                  <a:lnTo>
                    <a:pt x="19697" y="1"/>
                  </a:lnTo>
                  <a:close/>
                </a:path>
              </a:pathLst>
            </a:custGeom>
            <a:solidFill>
              <a:srgbClr val="724733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3" name="Google Shape;312;p18">
              <a:extLst>
                <a:ext uri="{FF2B5EF4-FFF2-40B4-BE49-F238E27FC236}">
                  <a16:creationId xmlns:a16="http://schemas.microsoft.com/office/drawing/2014/main" id="{5D913BB0-F0EB-A700-DFA5-E79248427F47}"/>
                </a:ext>
              </a:extLst>
            </p:cNvPr>
            <p:cNvSpPr/>
            <p:nvPr/>
          </p:nvSpPr>
          <p:spPr>
            <a:xfrm flipH="1">
              <a:off x="1765776" y="1861300"/>
              <a:ext cx="1433723" cy="1805880"/>
            </a:xfrm>
            <a:custGeom>
              <a:avLst/>
              <a:gdLst/>
              <a:ahLst/>
              <a:cxnLst/>
              <a:rect l="l" t="t" r="r" b="b"/>
              <a:pathLst>
                <a:path w="35747" h="45026" extrusionOk="0">
                  <a:moveTo>
                    <a:pt x="17009" y="1"/>
                  </a:moveTo>
                  <a:cubicBezTo>
                    <a:pt x="1347" y="1"/>
                    <a:pt x="62" y="19717"/>
                    <a:pt x="62" y="20271"/>
                  </a:cubicBezTo>
                  <a:cubicBezTo>
                    <a:pt x="1" y="32004"/>
                    <a:pt x="2068" y="44830"/>
                    <a:pt x="7053" y="45013"/>
                  </a:cubicBezTo>
                  <a:cubicBezTo>
                    <a:pt x="7303" y="45021"/>
                    <a:pt x="7550" y="45026"/>
                    <a:pt x="7794" y="45026"/>
                  </a:cubicBezTo>
                  <a:cubicBezTo>
                    <a:pt x="22250" y="45026"/>
                    <a:pt x="26688" y="30241"/>
                    <a:pt x="26688" y="30241"/>
                  </a:cubicBezTo>
                  <a:cubicBezTo>
                    <a:pt x="27023" y="29359"/>
                    <a:pt x="33071" y="20544"/>
                    <a:pt x="33314" y="19602"/>
                  </a:cubicBezTo>
                  <a:cubicBezTo>
                    <a:pt x="35746" y="8508"/>
                    <a:pt x="33953" y="3310"/>
                    <a:pt x="22038" y="605"/>
                  </a:cubicBezTo>
                  <a:cubicBezTo>
                    <a:pt x="20215" y="190"/>
                    <a:pt x="18543" y="1"/>
                    <a:pt x="17009" y="1"/>
                  </a:cubicBezTo>
                  <a:close/>
                </a:path>
              </a:pathLst>
            </a:custGeom>
            <a:solidFill>
              <a:srgbClr val="724733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4" name="Google Shape;313;p18">
              <a:extLst>
                <a:ext uri="{FF2B5EF4-FFF2-40B4-BE49-F238E27FC236}">
                  <a16:creationId xmlns:a16="http://schemas.microsoft.com/office/drawing/2014/main" id="{87B7B40C-0FAA-51FD-7140-D2F2B53D3836}"/>
                </a:ext>
              </a:extLst>
            </p:cNvPr>
            <p:cNvSpPr/>
            <p:nvPr/>
          </p:nvSpPr>
          <p:spPr>
            <a:xfrm flipH="1">
              <a:off x="1495171" y="1690723"/>
              <a:ext cx="1954519" cy="2073478"/>
            </a:xfrm>
            <a:custGeom>
              <a:avLst/>
              <a:gdLst/>
              <a:ahLst/>
              <a:cxnLst/>
              <a:rect l="l" t="t" r="r" b="b"/>
              <a:pathLst>
                <a:path w="48732" h="51698" extrusionOk="0">
                  <a:moveTo>
                    <a:pt x="6860" y="20573"/>
                  </a:moveTo>
                  <a:cubicBezTo>
                    <a:pt x="6856" y="20594"/>
                    <a:pt x="6852" y="20609"/>
                    <a:pt x="6850" y="20620"/>
                  </a:cubicBezTo>
                  <a:lnTo>
                    <a:pt x="6850" y="20620"/>
                  </a:lnTo>
                  <a:cubicBezTo>
                    <a:pt x="6854" y="20604"/>
                    <a:pt x="6857" y="20589"/>
                    <a:pt x="6860" y="20573"/>
                  </a:cubicBezTo>
                  <a:close/>
                  <a:moveTo>
                    <a:pt x="6850" y="20620"/>
                  </a:moveTo>
                  <a:cubicBezTo>
                    <a:pt x="6849" y="20624"/>
                    <a:pt x="6848" y="20629"/>
                    <a:pt x="6847" y="20633"/>
                  </a:cubicBezTo>
                  <a:cubicBezTo>
                    <a:pt x="6847" y="20632"/>
                    <a:pt x="6849" y="20627"/>
                    <a:pt x="6850" y="20620"/>
                  </a:cubicBezTo>
                  <a:close/>
                  <a:moveTo>
                    <a:pt x="23480" y="1"/>
                  </a:moveTo>
                  <a:cubicBezTo>
                    <a:pt x="14467" y="1"/>
                    <a:pt x="6521" y="4904"/>
                    <a:pt x="4445" y="8475"/>
                  </a:cubicBezTo>
                  <a:cubicBezTo>
                    <a:pt x="0" y="16044"/>
                    <a:pt x="7130" y="18894"/>
                    <a:pt x="6860" y="20573"/>
                  </a:cubicBezTo>
                  <a:lnTo>
                    <a:pt x="6860" y="20573"/>
                  </a:lnTo>
                  <a:cubicBezTo>
                    <a:pt x="6987" y="19932"/>
                    <a:pt x="8068" y="14331"/>
                    <a:pt x="13017" y="11454"/>
                  </a:cubicBezTo>
                  <a:cubicBezTo>
                    <a:pt x="13017" y="11454"/>
                    <a:pt x="16117" y="23764"/>
                    <a:pt x="30495" y="24889"/>
                  </a:cubicBezTo>
                  <a:lnTo>
                    <a:pt x="30343" y="32852"/>
                  </a:lnTo>
                  <a:lnTo>
                    <a:pt x="34598" y="51697"/>
                  </a:lnTo>
                  <a:cubicBezTo>
                    <a:pt x="41255" y="51363"/>
                    <a:pt x="42653" y="42670"/>
                    <a:pt x="45996" y="30451"/>
                  </a:cubicBezTo>
                  <a:cubicBezTo>
                    <a:pt x="48732" y="20390"/>
                    <a:pt x="45024" y="9539"/>
                    <a:pt x="36239" y="3794"/>
                  </a:cubicBezTo>
                  <a:cubicBezTo>
                    <a:pt x="32077" y="1057"/>
                    <a:pt x="27663" y="1"/>
                    <a:pt x="234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5" name="Google Shape;314;p18">
              <a:extLst>
                <a:ext uri="{FF2B5EF4-FFF2-40B4-BE49-F238E27FC236}">
                  <a16:creationId xmlns:a16="http://schemas.microsoft.com/office/drawing/2014/main" id="{69188620-214E-7B31-4DAA-3E0CE7BF261C}"/>
                </a:ext>
              </a:extLst>
            </p:cNvPr>
            <p:cNvSpPr/>
            <p:nvPr/>
          </p:nvSpPr>
          <p:spPr>
            <a:xfrm flipH="1">
              <a:off x="1815790" y="2831421"/>
              <a:ext cx="474271" cy="463562"/>
            </a:xfrm>
            <a:custGeom>
              <a:avLst/>
              <a:gdLst/>
              <a:ahLst/>
              <a:cxnLst/>
              <a:rect l="l" t="t" r="r" b="b"/>
              <a:pathLst>
                <a:path w="11825" h="11558" extrusionOk="0">
                  <a:moveTo>
                    <a:pt x="6200" y="1"/>
                  </a:moveTo>
                  <a:cubicBezTo>
                    <a:pt x="3795" y="1"/>
                    <a:pt x="1551" y="1787"/>
                    <a:pt x="822" y="4442"/>
                  </a:cubicBezTo>
                  <a:cubicBezTo>
                    <a:pt x="1" y="7542"/>
                    <a:pt x="1582" y="10642"/>
                    <a:pt x="4408" y="11402"/>
                  </a:cubicBezTo>
                  <a:cubicBezTo>
                    <a:pt x="4810" y="11507"/>
                    <a:pt x="5215" y="11557"/>
                    <a:pt x="5616" y="11557"/>
                  </a:cubicBezTo>
                  <a:cubicBezTo>
                    <a:pt x="8008" y="11557"/>
                    <a:pt x="10271" y="9771"/>
                    <a:pt x="10974" y="7116"/>
                  </a:cubicBezTo>
                  <a:cubicBezTo>
                    <a:pt x="11825" y="3986"/>
                    <a:pt x="10214" y="885"/>
                    <a:pt x="7418" y="156"/>
                  </a:cubicBezTo>
                  <a:cubicBezTo>
                    <a:pt x="7012" y="51"/>
                    <a:pt x="6604" y="1"/>
                    <a:pt x="6200" y="1"/>
                  </a:cubicBezTo>
                  <a:close/>
                </a:path>
              </a:pathLst>
            </a:custGeom>
            <a:solidFill>
              <a:srgbClr val="724733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6" name="Google Shape;315;p18">
              <a:extLst>
                <a:ext uri="{FF2B5EF4-FFF2-40B4-BE49-F238E27FC236}">
                  <a16:creationId xmlns:a16="http://schemas.microsoft.com/office/drawing/2014/main" id="{185F098B-8260-4707-CF96-496497A1D16E}"/>
                </a:ext>
              </a:extLst>
            </p:cNvPr>
            <p:cNvSpPr/>
            <p:nvPr/>
          </p:nvSpPr>
          <p:spPr>
            <a:xfrm flipH="1">
              <a:off x="3144592" y="2716954"/>
              <a:ext cx="235351" cy="429471"/>
            </a:xfrm>
            <a:custGeom>
              <a:avLst/>
              <a:gdLst/>
              <a:ahLst/>
              <a:cxnLst/>
              <a:rect l="l" t="t" r="r" b="b"/>
              <a:pathLst>
                <a:path w="5868" h="10708" extrusionOk="0">
                  <a:moveTo>
                    <a:pt x="4561" y="1"/>
                  </a:moveTo>
                  <a:cubicBezTo>
                    <a:pt x="4561" y="2"/>
                    <a:pt x="4803" y="5928"/>
                    <a:pt x="1521" y="7721"/>
                  </a:cubicBezTo>
                  <a:cubicBezTo>
                    <a:pt x="1" y="8523"/>
                    <a:pt x="1900" y="10707"/>
                    <a:pt x="4931" y="10707"/>
                  </a:cubicBezTo>
                  <a:cubicBezTo>
                    <a:pt x="5233" y="10707"/>
                    <a:pt x="5546" y="10686"/>
                    <a:pt x="5868" y="10639"/>
                  </a:cubicBezTo>
                  <a:lnTo>
                    <a:pt x="4561" y="1"/>
                  </a:lnTo>
                  <a:close/>
                </a:path>
              </a:pathLst>
            </a:custGeom>
            <a:solidFill>
              <a:srgbClr val="724733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7" name="Google Shape;316;p18">
              <a:extLst>
                <a:ext uri="{FF2B5EF4-FFF2-40B4-BE49-F238E27FC236}">
                  <a16:creationId xmlns:a16="http://schemas.microsoft.com/office/drawing/2014/main" id="{78734CC7-7135-3E2A-4F4E-723C2A9016CC}"/>
                </a:ext>
              </a:extLst>
            </p:cNvPr>
            <p:cNvSpPr/>
            <p:nvPr/>
          </p:nvSpPr>
          <p:spPr>
            <a:xfrm flipH="1">
              <a:off x="2763009" y="2150074"/>
              <a:ext cx="215818" cy="431597"/>
            </a:xfrm>
            <a:custGeom>
              <a:avLst/>
              <a:gdLst/>
              <a:ahLst/>
              <a:cxnLst/>
              <a:rect l="l" t="t" r="r" b="b"/>
              <a:pathLst>
                <a:path w="5381" h="10761" fill="none" extrusionOk="0">
                  <a:moveTo>
                    <a:pt x="1277" y="1"/>
                  </a:moveTo>
                  <a:cubicBezTo>
                    <a:pt x="1277" y="1"/>
                    <a:pt x="0" y="6475"/>
                    <a:pt x="5380" y="10761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8" name="Google Shape;317;p18">
              <a:extLst>
                <a:ext uri="{FF2B5EF4-FFF2-40B4-BE49-F238E27FC236}">
                  <a16:creationId xmlns:a16="http://schemas.microsoft.com/office/drawing/2014/main" id="{805C581E-CE80-FA9C-5CFE-1E688B2BFF8F}"/>
                </a:ext>
              </a:extLst>
            </p:cNvPr>
            <p:cNvSpPr/>
            <p:nvPr/>
          </p:nvSpPr>
          <p:spPr>
            <a:xfrm flipH="1">
              <a:off x="1953519" y="2942478"/>
              <a:ext cx="199976" cy="209722"/>
            </a:xfrm>
            <a:custGeom>
              <a:avLst/>
              <a:gdLst/>
              <a:ahLst/>
              <a:cxnLst/>
              <a:rect l="l" t="t" r="r" b="b"/>
              <a:pathLst>
                <a:path w="4986" h="5229" fill="none" extrusionOk="0">
                  <a:moveTo>
                    <a:pt x="4985" y="1"/>
                  </a:moveTo>
                  <a:cubicBezTo>
                    <a:pt x="4985" y="1"/>
                    <a:pt x="1824" y="153"/>
                    <a:pt x="0" y="2949"/>
                  </a:cubicBezTo>
                  <a:cubicBezTo>
                    <a:pt x="0" y="2949"/>
                    <a:pt x="3253" y="1551"/>
                    <a:pt x="3648" y="5229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99" name="Google Shape;318;p18">
              <a:extLst>
                <a:ext uri="{FF2B5EF4-FFF2-40B4-BE49-F238E27FC236}">
                  <a16:creationId xmlns:a16="http://schemas.microsoft.com/office/drawing/2014/main" id="{52E454D0-6403-BEF9-6F9F-3F1C4BCCDBA3}"/>
                </a:ext>
              </a:extLst>
            </p:cNvPr>
            <p:cNvSpPr/>
            <p:nvPr/>
          </p:nvSpPr>
          <p:spPr>
            <a:xfrm flipH="1">
              <a:off x="1280556" y="3285798"/>
              <a:ext cx="2882005" cy="2043718"/>
            </a:xfrm>
            <a:custGeom>
              <a:avLst/>
              <a:gdLst/>
              <a:ahLst/>
              <a:cxnLst/>
              <a:rect l="l" t="t" r="r" b="b"/>
              <a:pathLst>
                <a:path w="71857" h="50956" extrusionOk="0">
                  <a:moveTo>
                    <a:pt x="50452" y="1"/>
                  </a:moveTo>
                  <a:cubicBezTo>
                    <a:pt x="50190" y="1"/>
                    <a:pt x="49958" y="53"/>
                    <a:pt x="49758" y="164"/>
                  </a:cubicBezTo>
                  <a:cubicBezTo>
                    <a:pt x="49758" y="164"/>
                    <a:pt x="51673" y="7976"/>
                    <a:pt x="50001" y="12323"/>
                  </a:cubicBezTo>
                  <a:cubicBezTo>
                    <a:pt x="47873" y="17794"/>
                    <a:pt x="41490" y="22687"/>
                    <a:pt x="36019" y="27703"/>
                  </a:cubicBezTo>
                  <a:cubicBezTo>
                    <a:pt x="29362" y="33782"/>
                    <a:pt x="30700" y="46609"/>
                    <a:pt x="30700" y="46609"/>
                  </a:cubicBezTo>
                  <a:cubicBezTo>
                    <a:pt x="15867" y="47217"/>
                    <a:pt x="0" y="50955"/>
                    <a:pt x="42615" y="50955"/>
                  </a:cubicBezTo>
                  <a:cubicBezTo>
                    <a:pt x="58998" y="50955"/>
                    <a:pt x="58968" y="47065"/>
                    <a:pt x="58968" y="47065"/>
                  </a:cubicBezTo>
                  <a:cubicBezTo>
                    <a:pt x="60944" y="46670"/>
                    <a:pt x="44743" y="41958"/>
                    <a:pt x="53253" y="26791"/>
                  </a:cubicBezTo>
                  <a:cubicBezTo>
                    <a:pt x="56901" y="20256"/>
                    <a:pt x="60579" y="20864"/>
                    <a:pt x="63588" y="20104"/>
                  </a:cubicBezTo>
                  <a:cubicBezTo>
                    <a:pt x="63731" y="20070"/>
                    <a:pt x="63884" y="20055"/>
                    <a:pt x="64047" y="20055"/>
                  </a:cubicBezTo>
                  <a:cubicBezTo>
                    <a:pt x="66246" y="20055"/>
                    <a:pt x="70093" y="22900"/>
                    <a:pt x="70093" y="22900"/>
                  </a:cubicBezTo>
                  <a:cubicBezTo>
                    <a:pt x="71857" y="20240"/>
                    <a:pt x="55574" y="1"/>
                    <a:pt x="5045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0" name="Google Shape;319;p18">
              <a:extLst>
                <a:ext uri="{FF2B5EF4-FFF2-40B4-BE49-F238E27FC236}">
                  <a16:creationId xmlns:a16="http://schemas.microsoft.com/office/drawing/2014/main" id="{C12074AE-1FCA-34A0-1162-56E66257D210}"/>
                </a:ext>
              </a:extLst>
            </p:cNvPr>
            <p:cNvSpPr/>
            <p:nvPr/>
          </p:nvSpPr>
          <p:spPr>
            <a:xfrm flipH="1">
              <a:off x="1921834" y="1784615"/>
              <a:ext cx="927767" cy="679301"/>
            </a:xfrm>
            <a:custGeom>
              <a:avLst/>
              <a:gdLst/>
              <a:ahLst/>
              <a:cxnLst/>
              <a:rect l="l" t="t" r="r" b="b"/>
              <a:pathLst>
                <a:path w="23132" h="16937" extrusionOk="0">
                  <a:moveTo>
                    <a:pt x="4438" y="602"/>
                  </a:moveTo>
                  <a:cubicBezTo>
                    <a:pt x="4411" y="629"/>
                    <a:pt x="4384" y="632"/>
                    <a:pt x="4335" y="632"/>
                  </a:cubicBezTo>
                  <a:lnTo>
                    <a:pt x="4335" y="632"/>
                  </a:lnTo>
                  <a:cubicBezTo>
                    <a:pt x="4377" y="616"/>
                    <a:pt x="4415" y="602"/>
                    <a:pt x="4438" y="602"/>
                  </a:cubicBezTo>
                  <a:close/>
                  <a:moveTo>
                    <a:pt x="4868" y="610"/>
                  </a:moveTo>
                  <a:cubicBezTo>
                    <a:pt x="4856" y="617"/>
                    <a:pt x="4845" y="624"/>
                    <a:pt x="4833" y="632"/>
                  </a:cubicBezTo>
                  <a:cubicBezTo>
                    <a:pt x="4833" y="632"/>
                    <a:pt x="4852" y="623"/>
                    <a:pt x="4868" y="610"/>
                  </a:cubicBezTo>
                  <a:close/>
                  <a:moveTo>
                    <a:pt x="9727" y="845"/>
                  </a:moveTo>
                  <a:cubicBezTo>
                    <a:pt x="9728" y="846"/>
                    <a:pt x="9729" y="846"/>
                    <a:pt x="9730" y="847"/>
                  </a:cubicBezTo>
                  <a:lnTo>
                    <a:pt x="9730" y="847"/>
                  </a:lnTo>
                  <a:cubicBezTo>
                    <a:pt x="9719" y="845"/>
                    <a:pt x="9708" y="845"/>
                    <a:pt x="9697" y="845"/>
                  </a:cubicBezTo>
                  <a:close/>
                  <a:moveTo>
                    <a:pt x="18876" y="6803"/>
                  </a:moveTo>
                  <a:lnTo>
                    <a:pt x="18937" y="6863"/>
                  </a:lnTo>
                  <a:cubicBezTo>
                    <a:pt x="18973" y="6924"/>
                    <a:pt x="19009" y="6993"/>
                    <a:pt x="19047" y="7065"/>
                  </a:cubicBezTo>
                  <a:lnTo>
                    <a:pt x="19047" y="7065"/>
                  </a:lnTo>
                  <a:cubicBezTo>
                    <a:pt x="19039" y="7060"/>
                    <a:pt x="19030" y="7055"/>
                    <a:pt x="19022" y="7049"/>
                  </a:cubicBezTo>
                  <a:lnTo>
                    <a:pt x="19022" y="7049"/>
                  </a:lnTo>
                  <a:cubicBezTo>
                    <a:pt x="18966" y="6971"/>
                    <a:pt x="18915" y="6880"/>
                    <a:pt x="18876" y="6803"/>
                  </a:cubicBezTo>
                  <a:close/>
                  <a:moveTo>
                    <a:pt x="19332" y="7563"/>
                  </a:moveTo>
                  <a:lnTo>
                    <a:pt x="19332" y="7563"/>
                  </a:lnTo>
                  <a:cubicBezTo>
                    <a:pt x="19342" y="7572"/>
                    <a:pt x="19350" y="7582"/>
                    <a:pt x="19358" y="7591"/>
                  </a:cubicBezTo>
                  <a:lnTo>
                    <a:pt x="19358" y="7591"/>
                  </a:lnTo>
                  <a:cubicBezTo>
                    <a:pt x="19345" y="7584"/>
                    <a:pt x="19332" y="7576"/>
                    <a:pt x="19332" y="7563"/>
                  </a:cubicBezTo>
                  <a:close/>
                  <a:moveTo>
                    <a:pt x="1967" y="8840"/>
                  </a:moveTo>
                  <a:lnTo>
                    <a:pt x="1967" y="8840"/>
                  </a:lnTo>
                  <a:cubicBezTo>
                    <a:pt x="2021" y="8914"/>
                    <a:pt x="2074" y="8964"/>
                    <a:pt x="2128" y="8991"/>
                  </a:cubicBezTo>
                  <a:lnTo>
                    <a:pt x="2098" y="8961"/>
                  </a:lnTo>
                  <a:cubicBezTo>
                    <a:pt x="2054" y="8921"/>
                    <a:pt x="2010" y="8881"/>
                    <a:pt x="1967" y="8840"/>
                  </a:cubicBezTo>
                  <a:close/>
                  <a:moveTo>
                    <a:pt x="6535" y="9751"/>
                  </a:moveTo>
                  <a:lnTo>
                    <a:pt x="6535" y="9751"/>
                  </a:lnTo>
                  <a:cubicBezTo>
                    <a:pt x="6606" y="9795"/>
                    <a:pt x="6678" y="9838"/>
                    <a:pt x="6750" y="9880"/>
                  </a:cubicBezTo>
                  <a:lnTo>
                    <a:pt x="6750" y="9880"/>
                  </a:lnTo>
                  <a:cubicBezTo>
                    <a:pt x="6679" y="9846"/>
                    <a:pt x="6607" y="9799"/>
                    <a:pt x="6535" y="9751"/>
                  </a:cubicBezTo>
                  <a:close/>
                  <a:moveTo>
                    <a:pt x="20204" y="8470"/>
                  </a:moveTo>
                  <a:cubicBezTo>
                    <a:pt x="20358" y="8595"/>
                    <a:pt x="20519" y="8722"/>
                    <a:pt x="20669" y="8839"/>
                  </a:cubicBezTo>
                  <a:cubicBezTo>
                    <a:pt x="20700" y="8839"/>
                    <a:pt x="20700" y="8900"/>
                    <a:pt x="20761" y="8900"/>
                  </a:cubicBezTo>
                  <a:cubicBezTo>
                    <a:pt x="20791" y="8930"/>
                    <a:pt x="20852" y="8991"/>
                    <a:pt x="20943" y="9052"/>
                  </a:cubicBezTo>
                  <a:lnTo>
                    <a:pt x="20973" y="9082"/>
                  </a:lnTo>
                  <a:cubicBezTo>
                    <a:pt x="21125" y="9204"/>
                    <a:pt x="21247" y="9356"/>
                    <a:pt x="21399" y="9447"/>
                  </a:cubicBezTo>
                  <a:lnTo>
                    <a:pt x="21429" y="9508"/>
                  </a:lnTo>
                  <a:lnTo>
                    <a:pt x="21429" y="9538"/>
                  </a:lnTo>
                  <a:cubicBezTo>
                    <a:pt x="21460" y="9569"/>
                    <a:pt x="21521" y="9660"/>
                    <a:pt x="21581" y="9690"/>
                  </a:cubicBezTo>
                  <a:cubicBezTo>
                    <a:pt x="21855" y="9994"/>
                    <a:pt x="22159" y="10298"/>
                    <a:pt x="22341" y="10632"/>
                  </a:cubicBezTo>
                  <a:cubicBezTo>
                    <a:pt x="22828" y="11362"/>
                    <a:pt x="22645" y="11666"/>
                    <a:pt x="21976" y="11940"/>
                  </a:cubicBezTo>
                  <a:cubicBezTo>
                    <a:pt x="21676" y="12035"/>
                    <a:pt x="21375" y="12112"/>
                    <a:pt x="21072" y="12171"/>
                  </a:cubicBezTo>
                  <a:lnTo>
                    <a:pt x="21072" y="12171"/>
                  </a:lnTo>
                  <a:cubicBezTo>
                    <a:pt x="21051" y="10934"/>
                    <a:pt x="20727" y="9668"/>
                    <a:pt x="20204" y="8470"/>
                  </a:cubicBezTo>
                  <a:close/>
                  <a:moveTo>
                    <a:pt x="6383" y="12274"/>
                  </a:moveTo>
                  <a:lnTo>
                    <a:pt x="6579" y="12404"/>
                  </a:lnTo>
                  <a:lnTo>
                    <a:pt x="6579" y="12404"/>
                  </a:lnTo>
                  <a:cubicBezTo>
                    <a:pt x="6554" y="12382"/>
                    <a:pt x="6529" y="12359"/>
                    <a:pt x="6505" y="12335"/>
                  </a:cubicBezTo>
                  <a:cubicBezTo>
                    <a:pt x="6470" y="12315"/>
                    <a:pt x="6435" y="12294"/>
                    <a:pt x="6401" y="12274"/>
                  </a:cubicBezTo>
                  <a:close/>
                  <a:moveTo>
                    <a:pt x="7380" y="12912"/>
                  </a:moveTo>
                  <a:cubicBezTo>
                    <a:pt x="7391" y="12918"/>
                    <a:pt x="7402" y="12923"/>
                    <a:pt x="7413" y="12928"/>
                  </a:cubicBezTo>
                  <a:lnTo>
                    <a:pt x="7413" y="12928"/>
                  </a:lnTo>
                  <a:cubicBezTo>
                    <a:pt x="7410" y="12920"/>
                    <a:pt x="7402" y="12912"/>
                    <a:pt x="7387" y="12912"/>
                  </a:cubicBezTo>
                  <a:close/>
                  <a:moveTo>
                    <a:pt x="5320" y="11484"/>
                  </a:moveTo>
                  <a:cubicBezTo>
                    <a:pt x="5669" y="11779"/>
                    <a:pt x="5995" y="12028"/>
                    <a:pt x="6360" y="12249"/>
                  </a:cubicBezTo>
                  <a:lnTo>
                    <a:pt x="6360" y="12249"/>
                  </a:lnTo>
                  <a:cubicBezTo>
                    <a:pt x="6367" y="12252"/>
                    <a:pt x="6374" y="12255"/>
                    <a:pt x="6378" y="12260"/>
                  </a:cubicBezTo>
                  <a:lnTo>
                    <a:pt x="6378" y="12260"/>
                  </a:lnTo>
                  <a:cubicBezTo>
                    <a:pt x="6372" y="12257"/>
                    <a:pt x="6366" y="12253"/>
                    <a:pt x="6360" y="12249"/>
                  </a:cubicBezTo>
                  <a:lnTo>
                    <a:pt x="6360" y="12249"/>
                  </a:lnTo>
                  <a:cubicBezTo>
                    <a:pt x="6354" y="12247"/>
                    <a:pt x="6346" y="12246"/>
                    <a:pt x="6340" y="12245"/>
                  </a:cubicBezTo>
                  <a:lnTo>
                    <a:pt x="6340" y="12245"/>
                  </a:lnTo>
                  <a:lnTo>
                    <a:pt x="6383" y="12274"/>
                  </a:lnTo>
                  <a:cubicBezTo>
                    <a:pt x="6383" y="12268"/>
                    <a:pt x="6381" y="12264"/>
                    <a:pt x="6378" y="12260"/>
                  </a:cubicBezTo>
                  <a:lnTo>
                    <a:pt x="6378" y="12260"/>
                  </a:lnTo>
                  <a:cubicBezTo>
                    <a:pt x="6386" y="12265"/>
                    <a:pt x="6393" y="12269"/>
                    <a:pt x="6401" y="12274"/>
                  </a:cubicBezTo>
                  <a:lnTo>
                    <a:pt x="6414" y="12274"/>
                  </a:lnTo>
                  <a:cubicBezTo>
                    <a:pt x="6809" y="12456"/>
                    <a:pt x="7174" y="12730"/>
                    <a:pt x="7569" y="12943"/>
                  </a:cubicBezTo>
                  <a:cubicBezTo>
                    <a:pt x="7478" y="12943"/>
                    <a:pt x="7417" y="12882"/>
                    <a:pt x="7326" y="12851"/>
                  </a:cubicBezTo>
                  <a:lnTo>
                    <a:pt x="7326" y="12851"/>
                  </a:lnTo>
                  <a:cubicBezTo>
                    <a:pt x="7417" y="12912"/>
                    <a:pt x="7538" y="13003"/>
                    <a:pt x="7630" y="13034"/>
                  </a:cubicBezTo>
                  <a:lnTo>
                    <a:pt x="7599" y="13003"/>
                  </a:lnTo>
                  <a:lnTo>
                    <a:pt x="7599" y="13003"/>
                  </a:lnTo>
                  <a:cubicBezTo>
                    <a:pt x="7630" y="13034"/>
                    <a:pt x="7690" y="13034"/>
                    <a:pt x="7721" y="13064"/>
                  </a:cubicBezTo>
                  <a:cubicBezTo>
                    <a:pt x="7690" y="13064"/>
                    <a:pt x="7630" y="13034"/>
                    <a:pt x="7599" y="13034"/>
                  </a:cubicBezTo>
                  <a:lnTo>
                    <a:pt x="7599" y="13064"/>
                  </a:lnTo>
                  <a:cubicBezTo>
                    <a:pt x="7630" y="13064"/>
                    <a:pt x="7721" y="13155"/>
                    <a:pt x="7751" y="13155"/>
                  </a:cubicBezTo>
                  <a:lnTo>
                    <a:pt x="7842" y="13155"/>
                  </a:lnTo>
                  <a:cubicBezTo>
                    <a:pt x="7999" y="13267"/>
                    <a:pt x="8189" y="13346"/>
                    <a:pt x="8364" y="13441"/>
                  </a:cubicBezTo>
                  <a:lnTo>
                    <a:pt x="8364" y="13441"/>
                  </a:lnTo>
                  <a:cubicBezTo>
                    <a:pt x="8068" y="13235"/>
                    <a:pt x="7772" y="13029"/>
                    <a:pt x="7447" y="12851"/>
                  </a:cubicBezTo>
                  <a:cubicBezTo>
                    <a:pt x="7235" y="12730"/>
                    <a:pt x="6961" y="12547"/>
                    <a:pt x="6718" y="12395"/>
                  </a:cubicBezTo>
                  <a:cubicBezTo>
                    <a:pt x="6687" y="12395"/>
                    <a:pt x="6657" y="12335"/>
                    <a:pt x="6657" y="12335"/>
                  </a:cubicBezTo>
                  <a:cubicBezTo>
                    <a:pt x="6566" y="12274"/>
                    <a:pt x="6475" y="12243"/>
                    <a:pt x="6353" y="12152"/>
                  </a:cubicBezTo>
                  <a:lnTo>
                    <a:pt x="6353" y="12183"/>
                  </a:lnTo>
                  <a:cubicBezTo>
                    <a:pt x="6049" y="12000"/>
                    <a:pt x="5745" y="11788"/>
                    <a:pt x="5441" y="11544"/>
                  </a:cubicBezTo>
                  <a:cubicBezTo>
                    <a:pt x="5472" y="11544"/>
                    <a:pt x="5502" y="11575"/>
                    <a:pt x="5563" y="11636"/>
                  </a:cubicBezTo>
                  <a:lnTo>
                    <a:pt x="5897" y="11848"/>
                  </a:lnTo>
                  <a:cubicBezTo>
                    <a:pt x="5715" y="11696"/>
                    <a:pt x="5563" y="11575"/>
                    <a:pt x="5320" y="11484"/>
                  </a:cubicBezTo>
                  <a:close/>
                  <a:moveTo>
                    <a:pt x="2060" y="8976"/>
                  </a:moveTo>
                  <a:cubicBezTo>
                    <a:pt x="2229" y="9174"/>
                    <a:pt x="2369" y="9347"/>
                    <a:pt x="2584" y="9538"/>
                  </a:cubicBezTo>
                  <a:cubicBezTo>
                    <a:pt x="2736" y="9660"/>
                    <a:pt x="2918" y="9812"/>
                    <a:pt x="3070" y="9964"/>
                  </a:cubicBezTo>
                  <a:cubicBezTo>
                    <a:pt x="3070" y="9994"/>
                    <a:pt x="3131" y="9994"/>
                    <a:pt x="3131" y="10025"/>
                  </a:cubicBezTo>
                  <a:lnTo>
                    <a:pt x="3040" y="9964"/>
                  </a:lnTo>
                  <a:cubicBezTo>
                    <a:pt x="3010" y="9964"/>
                    <a:pt x="3040" y="10025"/>
                    <a:pt x="3070" y="10025"/>
                  </a:cubicBezTo>
                  <a:cubicBezTo>
                    <a:pt x="3162" y="10055"/>
                    <a:pt x="3131" y="10116"/>
                    <a:pt x="3192" y="10146"/>
                  </a:cubicBezTo>
                  <a:cubicBezTo>
                    <a:pt x="3313" y="10207"/>
                    <a:pt x="3465" y="10329"/>
                    <a:pt x="3587" y="10450"/>
                  </a:cubicBezTo>
                  <a:lnTo>
                    <a:pt x="3617" y="10450"/>
                  </a:lnTo>
                  <a:cubicBezTo>
                    <a:pt x="3891" y="10632"/>
                    <a:pt x="4104" y="10876"/>
                    <a:pt x="4377" y="11028"/>
                  </a:cubicBezTo>
                  <a:cubicBezTo>
                    <a:pt x="4437" y="11057"/>
                    <a:pt x="4492" y="11093"/>
                    <a:pt x="4546" y="11132"/>
                  </a:cubicBezTo>
                  <a:lnTo>
                    <a:pt x="4546" y="11132"/>
                  </a:lnTo>
                  <a:cubicBezTo>
                    <a:pt x="4481" y="11093"/>
                    <a:pt x="4417" y="11067"/>
                    <a:pt x="4377" y="11028"/>
                  </a:cubicBezTo>
                  <a:lnTo>
                    <a:pt x="4377" y="11028"/>
                  </a:lnTo>
                  <a:cubicBezTo>
                    <a:pt x="4437" y="11087"/>
                    <a:pt x="4526" y="11177"/>
                    <a:pt x="4645" y="11208"/>
                  </a:cubicBezTo>
                  <a:lnTo>
                    <a:pt x="4645" y="11208"/>
                  </a:lnTo>
                  <a:cubicBezTo>
                    <a:pt x="4825" y="11357"/>
                    <a:pt x="4990" y="11532"/>
                    <a:pt x="5198" y="11636"/>
                  </a:cubicBezTo>
                  <a:cubicBezTo>
                    <a:pt x="5198" y="11666"/>
                    <a:pt x="5289" y="11666"/>
                    <a:pt x="5289" y="11696"/>
                  </a:cubicBezTo>
                  <a:cubicBezTo>
                    <a:pt x="5320" y="11696"/>
                    <a:pt x="5441" y="11788"/>
                    <a:pt x="5411" y="11788"/>
                  </a:cubicBezTo>
                  <a:cubicBezTo>
                    <a:pt x="6110" y="12274"/>
                    <a:pt x="6839" y="12730"/>
                    <a:pt x="7569" y="13186"/>
                  </a:cubicBezTo>
                  <a:cubicBezTo>
                    <a:pt x="7599" y="13186"/>
                    <a:pt x="7630" y="13216"/>
                    <a:pt x="7690" y="13216"/>
                  </a:cubicBezTo>
                  <a:cubicBezTo>
                    <a:pt x="7721" y="13247"/>
                    <a:pt x="7751" y="13307"/>
                    <a:pt x="7842" y="13338"/>
                  </a:cubicBezTo>
                  <a:lnTo>
                    <a:pt x="7842" y="13307"/>
                  </a:lnTo>
                  <a:cubicBezTo>
                    <a:pt x="7934" y="13368"/>
                    <a:pt x="8086" y="13459"/>
                    <a:pt x="8177" y="13490"/>
                  </a:cubicBezTo>
                  <a:lnTo>
                    <a:pt x="8207" y="13490"/>
                  </a:lnTo>
                  <a:cubicBezTo>
                    <a:pt x="8207" y="13490"/>
                    <a:pt x="8180" y="13449"/>
                    <a:pt x="8180" y="13440"/>
                  </a:cubicBezTo>
                  <a:lnTo>
                    <a:pt x="8180" y="13440"/>
                  </a:lnTo>
                  <a:cubicBezTo>
                    <a:pt x="8189" y="13447"/>
                    <a:pt x="8198" y="13453"/>
                    <a:pt x="8207" y="13459"/>
                  </a:cubicBezTo>
                  <a:cubicBezTo>
                    <a:pt x="8192" y="13444"/>
                    <a:pt x="8184" y="13438"/>
                    <a:pt x="8182" y="13438"/>
                  </a:cubicBezTo>
                  <a:lnTo>
                    <a:pt x="8182" y="13438"/>
                  </a:lnTo>
                  <a:cubicBezTo>
                    <a:pt x="8181" y="13438"/>
                    <a:pt x="8180" y="13439"/>
                    <a:pt x="8180" y="13440"/>
                  </a:cubicBezTo>
                  <a:lnTo>
                    <a:pt x="8180" y="13440"/>
                  </a:lnTo>
                  <a:cubicBezTo>
                    <a:pt x="7972" y="13295"/>
                    <a:pt x="7711" y="13149"/>
                    <a:pt x="7478" y="13003"/>
                  </a:cubicBezTo>
                  <a:cubicBezTo>
                    <a:pt x="7518" y="13003"/>
                    <a:pt x="7532" y="13017"/>
                    <a:pt x="7536" y="13017"/>
                  </a:cubicBezTo>
                  <a:cubicBezTo>
                    <a:pt x="7538" y="13017"/>
                    <a:pt x="7538" y="13013"/>
                    <a:pt x="7538" y="13003"/>
                  </a:cubicBezTo>
                  <a:cubicBezTo>
                    <a:pt x="7478" y="13003"/>
                    <a:pt x="7478" y="12943"/>
                    <a:pt x="7447" y="12943"/>
                  </a:cubicBezTo>
                  <a:cubicBezTo>
                    <a:pt x="7436" y="12938"/>
                    <a:pt x="7425" y="12933"/>
                    <a:pt x="7413" y="12928"/>
                  </a:cubicBezTo>
                  <a:lnTo>
                    <a:pt x="7413" y="12928"/>
                  </a:lnTo>
                  <a:cubicBezTo>
                    <a:pt x="7417" y="12935"/>
                    <a:pt x="7417" y="12943"/>
                    <a:pt x="7417" y="12943"/>
                  </a:cubicBezTo>
                  <a:cubicBezTo>
                    <a:pt x="7401" y="12933"/>
                    <a:pt x="7384" y="12923"/>
                    <a:pt x="7368" y="12912"/>
                  </a:cubicBezTo>
                  <a:lnTo>
                    <a:pt x="7380" y="12912"/>
                  </a:lnTo>
                  <a:cubicBezTo>
                    <a:pt x="7355" y="12899"/>
                    <a:pt x="7329" y="12885"/>
                    <a:pt x="7304" y="12870"/>
                  </a:cubicBezTo>
                  <a:lnTo>
                    <a:pt x="7304" y="12870"/>
                  </a:lnTo>
                  <a:cubicBezTo>
                    <a:pt x="7188" y="12793"/>
                    <a:pt x="7068" y="12707"/>
                    <a:pt x="6931" y="12639"/>
                  </a:cubicBezTo>
                  <a:lnTo>
                    <a:pt x="6579" y="12404"/>
                  </a:lnTo>
                  <a:lnTo>
                    <a:pt x="6579" y="12404"/>
                  </a:lnTo>
                  <a:cubicBezTo>
                    <a:pt x="6601" y="12424"/>
                    <a:pt x="6624" y="12443"/>
                    <a:pt x="6648" y="12462"/>
                  </a:cubicBezTo>
                  <a:lnTo>
                    <a:pt x="6648" y="12462"/>
                  </a:lnTo>
                  <a:cubicBezTo>
                    <a:pt x="6512" y="12380"/>
                    <a:pt x="6345" y="12288"/>
                    <a:pt x="6323" y="12243"/>
                  </a:cubicBezTo>
                  <a:lnTo>
                    <a:pt x="6323" y="12243"/>
                  </a:lnTo>
                  <a:cubicBezTo>
                    <a:pt x="6323" y="12243"/>
                    <a:pt x="6330" y="12243"/>
                    <a:pt x="6340" y="12245"/>
                  </a:cubicBezTo>
                  <a:lnTo>
                    <a:pt x="6340" y="12245"/>
                  </a:lnTo>
                  <a:lnTo>
                    <a:pt x="5563" y="11727"/>
                  </a:lnTo>
                  <a:cubicBezTo>
                    <a:pt x="4396" y="10819"/>
                    <a:pt x="3140" y="9978"/>
                    <a:pt x="2060" y="8976"/>
                  </a:cubicBezTo>
                  <a:close/>
                  <a:moveTo>
                    <a:pt x="11216" y="14857"/>
                  </a:moveTo>
                  <a:lnTo>
                    <a:pt x="11216" y="14857"/>
                  </a:lnTo>
                  <a:cubicBezTo>
                    <a:pt x="11224" y="14859"/>
                    <a:pt x="11231" y="14861"/>
                    <a:pt x="11238" y="14862"/>
                  </a:cubicBezTo>
                  <a:lnTo>
                    <a:pt x="11238" y="14862"/>
                  </a:lnTo>
                  <a:cubicBezTo>
                    <a:pt x="11225" y="14857"/>
                    <a:pt x="11216" y="14857"/>
                    <a:pt x="11216" y="14857"/>
                  </a:cubicBezTo>
                  <a:close/>
                  <a:moveTo>
                    <a:pt x="19484" y="15617"/>
                  </a:moveTo>
                  <a:lnTo>
                    <a:pt x="19484" y="15617"/>
                  </a:lnTo>
                  <a:cubicBezTo>
                    <a:pt x="19454" y="15648"/>
                    <a:pt x="19484" y="15648"/>
                    <a:pt x="19484" y="15648"/>
                  </a:cubicBezTo>
                  <a:lnTo>
                    <a:pt x="19454" y="15648"/>
                  </a:lnTo>
                  <a:lnTo>
                    <a:pt x="19423" y="15678"/>
                  </a:lnTo>
                  <a:cubicBezTo>
                    <a:pt x="19423" y="15648"/>
                    <a:pt x="19454" y="15648"/>
                    <a:pt x="19484" y="15617"/>
                  </a:cubicBezTo>
                  <a:close/>
                  <a:moveTo>
                    <a:pt x="13071" y="16195"/>
                  </a:moveTo>
                  <a:cubicBezTo>
                    <a:pt x="13087" y="16198"/>
                    <a:pt x="13103" y="16201"/>
                    <a:pt x="13119" y="16205"/>
                  </a:cubicBezTo>
                  <a:lnTo>
                    <a:pt x="13119" y="16205"/>
                  </a:lnTo>
                  <a:cubicBezTo>
                    <a:pt x="13110" y="16201"/>
                    <a:pt x="13101" y="16198"/>
                    <a:pt x="13092" y="16195"/>
                  </a:cubicBezTo>
                  <a:close/>
                  <a:moveTo>
                    <a:pt x="7175" y="0"/>
                  </a:moveTo>
                  <a:cubicBezTo>
                    <a:pt x="6684" y="0"/>
                    <a:pt x="6204" y="43"/>
                    <a:pt x="5745" y="146"/>
                  </a:cubicBezTo>
                  <a:cubicBezTo>
                    <a:pt x="5350" y="237"/>
                    <a:pt x="4924" y="389"/>
                    <a:pt x="4590" y="450"/>
                  </a:cubicBezTo>
                  <a:cubicBezTo>
                    <a:pt x="4438" y="541"/>
                    <a:pt x="4256" y="602"/>
                    <a:pt x="4134" y="693"/>
                  </a:cubicBezTo>
                  <a:cubicBezTo>
                    <a:pt x="4140" y="693"/>
                    <a:pt x="4146" y="693"/>
                    <a:pt x="4152" y="692"/>
                  </a:cubicBezTo>
                  <a:lnTo>
                    <a:pt x="4152" y="692"/>
                  </a:lnTo>
                  <a:cubicBezTo>
                    <a:pt x="4015" y="755"/>
                    <a:pt x="3864" y="845"/>
                    <a:pt x="3982" y="845"/>
                  </a:cubicBezTo>
                  <a:cubicBezTo>
                    <a:pt x="4104" y="845"/>
                    <a:pt x="4286" y="693"/>
                    <a:pt x="4438" y="632"/>
                  </a:cubicBezTo>
                  <a:cubicBezTo>
                    <a:pt x="4494" y="610"/>
                    <a:pt x="4526" y="604"/>
                    <a:pt x="4549" y="604"/>
                  </a:cubicBezTo>
                  <a:cubicBezTo>
                    <a:pt x="4574" y="604"/>
                    <a:pt x="4590" y="611"/>
                    <a:pt x="4618" y="611"/>
                  </a:cubicBezTo>
                  <a:cubicBezTo>
                    <a:pt x="4634" y="611"/>
                    <a:pt x="4654" y="609"/>
                    <a:pt x="4681" y="602"/>
                  </a:cubicBezTo>
                  <a:lnTo>
                    <a:pt x="4590" y="602"/>
                  </a:lnTo>
                  <a:cubicBezTo>
                    <a:pt x="4712" y="572"/>
                    <a:pt x="4742" y="572"/>
                    <a:pt x="4833" y="572"/>
                  </a:cubicBezTo>
                  <a:cubicBezTo>
                    <a:pt x="4803" y="572"/>
                    <a:pt x="4803" y="602"/>
                    <a:pt x="4742" y="602"/>
                  </a:cubicBezTo>
                  <a:cubicBezTo>
                    <a:pt x="4803" y="602"/>
                    <a:pt x="4833" y="602"/>
                    <a:pt x="4894" y="572"/>
                  </a:cubicBezTo>
                  <a:lnTo>
                    <a:pt x="4894" y="572"/>
                  </a:lnTo>
                  <a:cubicBezTo>
                    <a:pt x="4894" y="585"/>
                    <a:pt x="4882" y="599"/>
                    <a:pt x="4868" y="610"/>
                  </a:cubicBezTo>
                  <a:lnTo>
                    <a:pt x="4868" y="610"/>
                  </a:lnTo>
                  <a:cubicBezTo>
                    <a:pt x="4966" y="553"/>
                    <a:pt x="5075" y="541"/>
                    <a:pt x="5190" y="541"/>
                  </a:cubicBezTo>
                  <a:cubicBezTo>
                    <a:pt x="5277" y="541"/>
                    <a:pt x="5366" y="548"/>
                    <a:pt x="5457" y="548"/>
                  </a:cubicBezTo>
                  <a:cubicBezTo>
                    <a:pt x="5502" y="548"/>
                    <a:pt x="5548" y="546"/>
                    <a:pt x="5593" y="541"/>
                  </a:cubicBezTo>
                  <a:cubicBezTo>
                    <a:pt x="5593" y="551"/>
                    <a:pt x="5607" y="555"/>
                    <a:pt x="5626" y="555"/>
                  </a:cubicBezTo>
                  <a:cubicBezTo>
                    <a:pt x="5664" y="555"/>
                    <a:pt x="5725" y="541"/>
                    <a:pt x="5745" y="541"/>
                  </a:cubicBezTo>
                  <a:lnTo>
                    <a:pt x="5745" y="541"/>
                  </a:lnTo>
                  <a:cubicBezTo>
                    <a:pt x="5715" y="541"/>
                    <a:pt x="5715" y="572"/>
                    <a:pt x="5715" y="572"/>
                  </a:cubicBezTo>
                  <a:cubicBezTo>
                    <a:pt x="5776" y="572"/>
                    <a:pt x="5897" y="541"/>
                    <a:pt x="5958" y="541"/>
                  </a:cubicBezTo>
                  <a:cubicBezTo>
                    <a:pt x="5958" y="541"/>
                    <a:pt x="5928" y="541"/>
                    <a:pt x="5897" y="572"/>
                  </a:cubicBezTo>
                  <a:lnTo>
                    <a:pt x="6171" y="572"/>
                  </a:lnTo>
                  <a:cubicBezTo>
                    <a:pt x="6414" y="572"/>
                    <a:pt x="6718" y="572"/>
                    <a:pt x="6991" y="541"/>
                  </a:cubicBezTo>
                  <a:lnTo>
                    <a:pt x="7447" y="541"/>
                  </a:lnTo>
                  <a:cubicBezTo>
                    <a:pt x="7782" y="541"/>
                    <a:pt x="8177" y="572"/>
                    <a:pt x="8511" y="602"/>
                  </a:cubicBezTo>
                  <a:cubicBezTo>
                    <a:pt x="8526" y="617"/>
                    <a:pt x="8557" y="617"/>
                    <a:pt x="8591" y="617"/>
                  </a:cubicBezTo>
                  <a:cubicBezTo>
                    <a:pt x="8625" y="617"/>
                    <a:pt x="8663" y="617"/>
                    <a:pt x="8694" y="632"/>
                  </a:cubicBezTo>
                  <a:cubicBezTo>
                    <a:pt x="8785" y="632"/>
                    <a:pt x="8876" y="693"/>
                    <a:pt x="8967" y="693"/>
                  </a:cubicBezTo>
                  <a:cubicBezTo>
                    <a:pt x="9089" y="724"/>
                    <a:pt x="9149" y="754"/>
                    <a:pt x="9301" y="754"/>
                  </a:cubicBezTo>
                  <a:lnTo>
                    <a:pt x="9423" y="754"/>
                  </a:lnTo>
                  <a:cubicBezTo>
                    <a:pt x="9453" y="784"/>
                    <a:pt x="9605" y="754"/>
                    <a:pt x="9636" y="845"/>
                  </a:cubicBezTo>
                  <a:cubicBezTo>
                    <a:pt x="9697" y="845"/>
                    <a:pt x="9757" y="876"/>
                    <a:pt x="9788" y="876"/>
                  </a:cubicBezTo>
                  <a:cubicBezTo>
                    <a:pt x="9782" y="870"/>
                    <a:pt x="9776" y="865"/>
                    <a:pt x="9771" y="861"/>
                  </a:cubicBezTo>
                  <a:lnTo>
                    <a:pt x="9771" y="861"/>
                  </a:lnTo>
                  <a:cubicBezTo>
                    <a:pt x="9851" y="886"/>
                    <a:pt x="9987" y="906"/>
                    <a:pt x="10061" y="906"/>
                  </a:cubicBezTo>
                  <a:lnTo>
                    <a:pt x="10092" y="906"/>
                  </a:lnTo>
                  <a:cubicBezTo>
                    <a:pt x="10074" y="897"/>
                    <a:pt x="10072" y="893"/>
                    <a:pt x="10078" y="893"/>
                  </a:cubicBezTo>
                  <a:cubicBezTo>
                    <a:pt x="10092" y="893"/>
                    <a:pt x="10153" y="915"/>
                    <a:pt x="10153" y="936"/>
                  </a:cubicBezTo>
                  <a:lnTo>
                    <a:pt x="10183" y="936"/>
                  </a:lnTo>
                  <a:cubicBezTo>
                    <a:pt x="10198" y="967"/>
                    <a:pt x="10206" y="982"/>
                    <a:pt x="10210" y="982"/>
                  </a:cubicBezTo>
                  <a:cubicBezTo>
                    <a:pt x="10213" y="982"/>
                    <a:pt x="10213" y="967"/>
                    <a:pt x="10213" y="936"/>
                  </a:cubicBezTo>
                  <a:cubicBezTo>
                    <a:pt x="10344" y="1015"/>
                    <a:pt x="10521" y="1048"/>
                    <a:pt x="10664" y="1076"/>
                  </a:cubicBezTo>
                  <a:lnTo>
                    <a:pt x="10664" y="1076"/>
                  </a:lnTo>
                  <a:cubicBezTo>
                    <a:pt x="10682" y="1082"/>
                    <a:pt x="10703" y="1088"/>
                    <a:pt x="10730" y="1088"/>
                  </a:cubicBezTo>
                  <a:lnTo>
                    <a:pt x="10791" y="1088"/>
                  </a:lnTo>
                  <a:cubicBezTo>
                    <a:pt x="10791" y="1088"/>
                    <a:pt x="10791" y="1058"/>
                    <a:pt x="10760" y="1058"/>
                  </a:cubicBezTo>
                  <a:lnTo>
                    <a:pt x="10821" y="1058"/>
                  </a:lnTo>
                  <a:lnTo>
                    <a:pt x="10882" y="1088"/>
                  </a:lnTo>
                  <a:lnTo>
                    <a:pt x="10912" y="1088"/>
                  </a:lnTo>
                  <a:cubicBezTo>
                    <a:pt x="11520" y="1301"/>
                    <a:pt x="12128" y="1514"/>
                    <a:pt x="12736" y="1787"/>
                  </a:cubicBezTo>
                  <a:lnTo>
                    <a:pt x="12767" y="1787"/>
                  </a:lnTo>
                  <a:cubicBezTo>
                    <a:pt x="12767" y="1818"/>
                    <a:pt x="12797" y="1818"/>
                    <a:pt x="12797" y="1818"/>
                  </a:cubicBezTo>
                  <a:lnTo>
                    <a:pt x="12858" y="1818"/>
                  </a:lnTo>
                  <a:cubicBezTo>
                    <a:pt x="12919" y="1818"/>
                    <a:pt x="13010" y="1909"/>
                    <a:pt x="13071" y="1939"/>
                  </a:cubicBezTo>
                  <a:cubicBezTo>
                    <a:pt x="13162" y="2000"/>
                    <a:pt x="13344" y="2061"/>
                    <a:pt x="13405" y="2122"/>
                  </a:cubicBezTo>
                  <a:lnTo>
                    <a:pt x="13466" y="2122"/>
                  </a:lnTo>
                  <a:lnTo>
                    <a:pt x="13496" y="2152"/>
                  </a:lnTo>
                  <a:cubicBezTo>
                    <a:pt x="13709" y="2274"/>
                    <a:pt x="14013" y="2426"/>
                    <a:pt x="14256" y="2578"/>
                  </a:cubicBezTo>
                  <a:cubicBezTo>
                    <a:pt x="14378" y="2669"/>
                    <a:pt x="14560" y="2730"/>
                    <a:pt x="14681" y="2851"/>
                  </a:cubicBezTo>
                  <a:cubicBezTo>
                    <a:pt x="15016" y="3034"/>
                    <a:pt x="15289" y="3277"/>
                    <a:pt x="15593" y="3459"/>
                  </a:cubicBezTo>
                  <a:lnTo>
                    <a:pt x="15624" y="3490"/>
                  </a:lnTo>
                  <a:lnTo>
                    <a:pt x="15654" y="3490"/>
                  </a:lnTo>
                  <a:lnTo>
                    <a:pt x="15654" y="3520"/>
                  </a:lnTo>
                  <a:cubicBezTo>
                    <a:pt x="15680" y="3520"/>
                    <a:pt x="15729" y="3587"/>
                    <a:pt x="15742" y="3587"/>
                  </a:cubicBezTo>
                  <a:cubicBezTo>
                    <a:pt x="15744" y="3587"/>
                    <a:pt x="15745" y="3585"/>
                    <a:pt x="15745" y="3581"/>
                  </a:cubicBezTo>
                  <a:lnTo>
                    <a:pt x="15776" y="3611"/>
                  </a:lnTo>
                  <a:lnTo>
                    <a:pt x="15806" y="3611"/>
                  </a:lnTo>
                  <a:cubicBezTo>
                    <a:pt x="15837" y="3642"/>
                    <a:pt x="15837" y="3672"/>
                    <a:pt x="15897" y="3672"/>
                  </a:cubicBezTo>
                  <a:cubicBezTo>
                    <a:pt x="16049" y="3824"/>
                    <a:pt x="16505" y="4128"/>
                    <a:pt x="16566" y="4249"/>
                  </a:cubicBezTo>
                  <a:lnTo>
                    <a:pt x="16505" y="4189"/>
                  </a:lnTo>
                  <a:lnTo>
                    <a:pt x="16505" y="4189"/>
                  </a:lnTo>
                  <a:cubicBezTo>
                    <a:pt x="16566" y="4249"/>
                    <a:pt x="16596" y="4341"/>
                    <a:pt x="16688" y="4371"/>
                  </a:cubicBezTo>
                  <a:cubicBezTo>
                    <a:pt x="16688" y="4341"/>
                    <a:pt x="16657" y="4341"/>
                    <a:pt x="16596" y="4280"/>
                  </a:cubicBezTo>
                  <a:lnTo>
                    <a:pt x="16596" y="4249"/>
                  </a:lnTo>
                  <a:cubicBezTo>
                    <a:pt x="16748" y="4401"/>
                    <a:pt x="16900" y="4523"/>
                    <a:pt x="17052" y="4675"/>
                  </a:cubicBezTo>
                  <a:lnTo>
                    <a:pt x="17052" y="4705"/>
                  </a:lnTo>
                  <a:cubicBezTo>
                    <a:pt x="17296" y="4888"/>
                    <a:pt x="17508" y="5161"/>
                    <a:pt x="17751" y="5404"/>
                  </a:cubicBezTo>
                  <a:cubicBezTo>
                    <a:pt x="17812" y="5435"/>
                    <a:pt x="17903" y="5587"/>
                    <a:pt x="17964" y="5617"/>
                  </a:cubicBezTo>
                  <a:lnTo>
                    <a:pt x="17964" y="5648"/>
                  </a:lnTo>
                  <a:lnTo>
                    <a:pt x="18025" y="5708"/>
                  </a:lnTo>
                  <a:cubicBezTo>
                    <a:pt x="18086" y="5769"/>
                    <a:pt x="18116" y="5860"/>
                    <a:pt x="18207" y="5891"/>
                  </a:cubicBezTo>
                  <a:lnTo>
                    <a:pt x="18207" y="5921"/>
                  </a:lnTo>
                  <a:lnTo>
                    <a:pt x="18238" y="5952"/>
                  </a:lnTo>
                  <a:lnTo>
                    <a:pt x="18238" y="6012"/>
                  </a:lnTo>
                  <a:cubicBezTo>
                    <a:pt x="18481" y="6225"/>
                    <a:pt x="18724" y="6559"/>
                    <a:pt x="18876" y="6833"/>
                  </a:cubicBezTo>
                  <a:lnTo>
                    <a:pt x="18846" y="6803"/>
                  </a:lnTo>
                  <a:lnTo>
                    <a:pt x="18846" y="6803"/>
                  </a:lnTo>
                  <a:cubicBezTo>
                    <a:pt x="18900" y="6875"/>
                    <a:pt x="18943" y="6958"/>
                    <a:pt x="18995" y="7032"/>
                  </a:cubicBezTo>
                  <a:lnTo>
                    <a:pt x="18995" y="7032"/>
                  </a:lnTo>
                  <a:cubicBezTo>
                    <a:pt x="18490" y="6713"/>
                    <a:pt x="17966" y="6375"/>
                    <a:pt x="17478" y="6073"/>
                  </a:cubicBezTo>
                  <a:cubicBezTo>
                    <a:pt x="17417" y="6012"/>
                    <a:pt x="17265" y="5952"/>
                    <a:pt x="17174" y="5891"/>
                  </a:cubicBezTo>
                  <a:cubicBezTo>
                    <a:pt x="17113" y="5860"/>
                    <a:pt x="17022" y="5800"/>
                    <a:pt x="16992" y="5769"/>
                  </a:cubicBezTo>
                  <a:lnTo>
                    <a:pt x="17022" y="5769"/>
                  </a:lnTo>
                  <a:cubicBezTo>
                    <a:pt x="16688" y="5587"/>
                    <a:pt x="16414" y="5404"/>
                    <a:pt x="16080" y="5283"/>
                  </a:cubicBezTo>
                  <a:cubicBezTo>
                    <a:pt x="15472" y="4979"/>
                    <a:pt x="14833" y="4675"/>
                    <a:pt x="14226" y="4432"/>
                  </a:cubicBezTo>
                  <a:cubicBezTo>
                    <a:pt x="14134" y="4401"/>
                    <a:pt x="13952" y="4371"/>
                    <a:pt x="13861" y="4280"/>
                  </a:cubicBezTo>
                  <a:cubicBezTo>
                    <a:pt x="13496" y="4189"/>
                    <a:pt x="13162" y="4067"/>
                    <a:pt x="12767" y="3945"/>
                  </a:cubicBezTo>
                  <a:cubicBezTo>
                    <a:pt x="12584" y="3915"/>
                    <a:pt x="12341" y="3824"/>
                    <a:pt x="12159" y="3793"/>
                  </a:cubicBezTo>
                  <a:cubicBezTo>
                    <a:pt x="11824" y="3733"/>
                    <a:pt x="11490" y="3642"/>
                    <a:pt x="11186" y="3611"/>
                  </a:cubicBezTo>
                  <a:lnTo>
                    <a:pt x="10487" y="3490"/>
                  </a:lnTo>
                  <a:cubicBezTo>
                    <a:pt x="10122" y="3429"/>
                    <a:pt x="9757" y="3368"/>
                    <a:pt x="9423" y="3307"/>
                  </a:cubicBezTo>
                  <a:cubicBezTo>
                    <a:pt x="8906" y="3186"/>
                    <a:pt x="8390" y="3125"/>
                    <a:pt x="7873" y="3064"/>
                  </a:cubicBezTo>
                  <a:cubicBezTo>
                    <a:pt x="7447" y="3034"/>
                    <a:pt x="7083" y="3003"/>
                    <a:pt x="6657" y="2973"/>
                  </a:cubicBezTo>
                  <a:cubicBezTo>
                    <a:pt x="6493" y="2967"/>
                    <a:pt x="6329" y="2964"/>
                    <a:pt x="6165" y="2964"/>
                  </a:cubicBezTo>
                  <a:cubicBezTo>
                    <a:pt x="4659" y="2964"/>
                    <a:pt x="3170" y="3221"/>
                    <a:pt x="1854" y="3824"/>
                  </a:cubicBezTo>
                  <a:cubicBezTo>
                    <a:pt x="1247" y="4219"/>
                    <a:pt x="578" y="4705"/>
                    <a:pt x="426" y="5465"/>
                  </a:cubicBezTo>
                  <a:cubicBezTo>
                    <a:pt x="0" y="6468"/>
                    <a:pt x="791" y="7684"/>
                    <a:pt x="1520" y="8444"/>
                  </a:cubicBezTo>
                  <a:cubicBezTo>
                    <a:pt x="1694" y="8627"/>
                    <a:pt x="1874" y="8804"/>
                    <a:pt x="2060" y="8976"/>
                  </a:cubicBezTo>
                  <a:lnTo>
                    <a:pt x="2060" y="8976"/>
                  </a:lnTo>
                  <a:cubicBezTo>
                    <a:pt x="2015" y="8922"/>
                    <a:pt x="1967" y="8867"/>
                    <a:pt x="1915" y="8809"/>
                  </a:cubicBezTo>
                  <a:lnTo>
                    <a:pt x="1915" y="8809"/>
                  </a:lnTo>
                  <a:lnTo>
                    <a:pt x="1915" y="8809"/>
                  </a:lnTo>
                  <a:lnTo>
                    <a:pt x="1915" y="8809"/>
                  </a:lnTo>
                  <a:cubicBezTo>
                    <a:pt x="1916" y="8809"/>
                    <a:pt x="1929" y="8822"/>
                    <a:pt x="1938" y="8822"/>
                  </a:cubicBezTo>
                  <a:cubicBezTo>
                    <a:pt x="1941" y="8822"/>
                    <a:pt x="1943" y="8821"/>
                    <a:pt x="1944" y="8818"/>
                  </a:cubicBezTo>
                  <a:lnTo>
                    <a:pt x="1944" y="8818"/>
                  </a:lnTo>
                  <a:cubicBezTo>
                    <a:pt x="1952" y="8825"/>
                    <a:pt x="1960" y="8833"/>
                    <a:pt x="1967" y="8840"/>
                  </a:cubicBezTo>
                  <a:lnTo>
                    <a:pt x="1967" y="8840"/>
                  </a:lnTo>
                  <a:cubicBezTo>
                    <a:pt x="1960" y="8830"/>
                    <a:pt x="1953" y="8820"/>
                    <a:pt x="1946" y="8809"/>
                  </a:cubicBezTo>
                  <a:cubicBezTo>
                    <a:pt x="1946" y="8813"/>
                    <a:pt x="1945" y="8816"/>
                    <a:pt x="1944" y="8818"/>
                  </a:cubicBezTo>
                  <a:lnTo>
                    <a:pt x="1944" y="8818"/>
                  </a:lnTo>
                  <a:cubicBezTo>
                    <a:pt x="1700" y="8583"/>
                    <a:pt x="1473" y="8331"/>
                    <a:pt x="1247" y="8079"/>
                  </a:cubicBezTo>
                  <a:cubicBezTo>
                    <a:pt x="1155" y="7927"/>
                    <a:pt x="1034" y="7836"/>
                    <a:pt x="943" y="7684"/>
                  </a:cubicBezTo>
                  <a:lnTo>
                    <a:pt x="943" y="7684"/>
                  </a:lnTo>
                  <a:cubicBezTo>
                    <a:pt x="1095" y="7836"/>
                    <a:pt x="1216" y="7988"/>
                    <a:pt x="1368" y="8140"/>
                  </a:cubicBezTo>
                  <a:cubicBezTo>
                    <a:pt x="1155" y="7836"/>
                    <a:pt x="882" y="7532"/>
                    <a:pt x="699" y="7137"/>
                  </a:cubicBezTo>
                  <a:cubicBezTo>
                    <a:pt x="699" y="7137"/>
                    <a:pt x="699" y="7107"/>
                    <a:pt x="639" y="7076"/>
                  </a:cubicBezTo>
                  <a:cubicBezTo>
                    <a:pt x="547" y="6833"/>
                    <a:pt x="456" y="6559"/>
                    <a:pt x="426" y="6316"/>
                  </a:cubicBezTo>
                  <a:cubicBezTo>
                    <a:pt x="395" y="6073"/>
                    <a:pt x="426" y="5891"/>
                    <a:pt x="487" y="5648"/>
                  </a:cubicBezTo>
                  <a:lnTo>
                    <a:pt x="487" y="5617"/>
                  </a:lnTo>
                  <a:cubicBezTo>
                    <a:pt x="547" y="5587"/>
                    <a:pt x="578" y="5496"/>
                    <a:pt x="578" y="5435"/>
                  </a:cubicBezTo>
                  <a:cubicBezTo>
                    <a:pt x="578" y="5344"/>
                    <a:pt x="608" y="5313"/>
                    <a:pt x="639" y="5252"/>
                  </a:cubicBezTo>
                  <a:cubicBezTo>
                    <a:pt x="730" y="5131"/>
                    <a:pt x="791" y="5009"/>
                    <a:pt x="912" y="4949"/>
                  </a:cubicBezTo>
                  <a:lnTo>
                    <a:pt x="912" y="4888"/>
                  </a:lnTo>
                  <a:cubicBezTo>
                    <a:pt x="1095" y="4705"/>
                    <a:pt x="1277" y="4523"/>
                    <a:pt x="1520" y="4401"/>
                  </a:cubicBezTo>
                  <a:cubicBezTo>
                    <a:pt x="1824" y="4249"/>
                    <a:pt x="2098" y="4067"/>
                    <a:pt x="2402" y="3945"/>
                  </a:cubicBezTo>
                  <a:cubicBezTo>
                    <a:pt x="2462" y="3915"/>
                    <a:pt x="2584" y="3885"/>
                    <a:pt x="2675" y="3824"/>
                  </a:cubicBezTo>
                  <a:cubicBezTo>
                    <a:pt x="2736" y="3793"/>
                    <a:pt x="2797" y="3763"/>
                    <a:pt x="2918" y="3763"/>
                  </a:cubicBezTo>
                  <a:cubicBezTo>
                    <a:pt x="3162" y="3672"/>
                    <a:pt x="3374" y="3642"/>
                    <a:pt x="3648" y="3611"/>
                  </a:cubicBezTo>
                  <a:cubicBezTo>
                    <a:pt x="3648" y="3611"/>
                    <a:pt x="3709" y="3611"/>
                    <a:pt x="3709" y="3581"/>
                  </a:cubicBezTo>
                  <a:cubicBezTo>
                    <a:pt x="3921" y="3520"/>
                    <a:pt x="4104" y="3520"/>
                    <a:pt x="4286" y="3490"/>
                  </a:cubicBezTo>
                  <a:cubicBezTo>
                    <a:pt x="4772" y="3459"/>
                    <a:pt x="5320" y="3429"/>
                    <a:pt x="5806" y="3429"/>
                  </a:cubicBezTo>
                  <a:lnTo>
                    <a:pt x="7113" y="3429"/>
                  </a:lnTo>
                  <a:cubicBezTo>
                    <a:pt x="7295" y="3459"/>
                    <a:pt x="7599" y="3459"/>
                    <a:pt x="7842" y="3490"/>
                  </a:cubicBezTo>
                  <a:cubicBezTo>
                    <a:pt x="7934" y="3490"/>
                    <a:pt x="8055" y="3520"/>
                    <a:pt x="8177" y="3520"/>
                  </a:cubicBezTo>
                  <a:cubicBezTo>
                    <a:pt x="8238" y="3520"/>
                    <a:pt x="8298" y="3581"/>
                    <a:pt x="8359" y="3581"/>
                  </a:cubicBezTo>
                  <a:cubicBezTo>
                    <a:pt x="8390" y="3581"/>
                    <a:pt x="8450" y="3581"/>
                    <a:pt x="8511" y="3611"/>
                  </a:cubicBezTo>
                  <a:cubicBezTo>
                    <a:pt x="9210" y="3672"/>
                    <a:pt x="9909" y="3824"/>
                    <a:pt x="10639" y="3976"/>
                  </a:cubicBezTo>
                  <a:cubicBezTo>
                    <a:pt x="10760" y="3976"/>
                    <a:pt x="10821" y="4037"/>
                    <a:pt x="10943" y="4037"/>
                  </a:cubicBezTo>
                  <a:lnTo>
                    <a:pt x="11520" y="4128"/>
                  </a:lnTo>
                  <a:cubicBezTo>
                    <a:pt x="12402" y="4371"/>
                    <a:pt x="13314" y="4584"/>
                    <a:pt x="14165" y="4949"/>
                  </a:cubicBezTo>
                  <a:cubicBezTo>
                    <a:pt x="14165" y="4949"/>
                    <a:pt x="14226" y="4949"/>
                    <a:pt x="14256" y="4979"/>
                  </a:cubicBezTo>
                  <a:cubicBezTo>
                    <a:pt x="14256" y="4979"/>
                    <a:pt x="14286" y="4979"/>
                    <a:pt x="14286" y="5009"/>
                  </a:cubicBezTo>
                  <a:cubicBezTo>
                    <a:pt x="14681" y="5161"/>
                    <a:pt x="15137" y="5344"/>
                    <a:pt x="15502" y="5496"/>
                  </a:cubicBezTo>
                  <a:cubicBezTo>
                    <a:pt x="15624" y="5587"/>
                    <a:pt x="15745" y="5617"/>
                    <a:pt x="15837" y="5648"/>
                  </a:cubicBezTo>
                  <a:lnTo>
                    <a:pt x="16080" y="5769"/>
                  </a:lnTo>
                  <a:cubicBezTo>
                    <a:pt x="16596" y="6043"/>
                    <a:pt x="17113" y="6316"/>
                    <a:pt x="17630" y="6620"/>
                  </a:cubicBezTo>
                  <a:cubicBezTo>
                    <a:pt x="18299" y="7022"/>
                    <a:pt x="18967" y="7470"/>
                    <a:pt x="19595" y="7965"/>
                  </a:cubicBezTo>
                  <a:lnTo>
                    <a:pt x="19595" y="7965"/>
                  </a:lnTo>
                  <a:cubicBezTo>
                    <a:pt x="19873" y="8474"/>
                    <a:pt x="20122" y="9017"/>
                    <a:pt x="20305" y="9538"/>
                  </a:cubicBezTo>
                  <a:cubicBezTo>
                    <a:pt x="20517" y="10177"/>
                    <a:pt x="20669" y="10906"/>
                    <a:pt x="20761" y="11544"/>
                  </a:cubicBezTo>
                  <a:cubicBezTo>
                    <a:pt x="20761" y="11636"/>
                    <a:pt x="20791" y="11727"/>
                    <a:pt x="20791" y="11848"/>
                  </a:cubicBezTo>
                  <a:cubicBezTo>
                    <a:pt x="20821" y="11879"/>
                    <a:pt x="20791" y="11940"/>
                    <a:pt x="20791" y="11970"/>
                  </a:cubicBezTo>
                  <a:lnTo>
                    <a:pt x="20791" y="12220"/>
                  </a:lnTo>
                  <a:lnTo>
                    <a:pt x="20791" y="12220"/>
                  </a:lnTo>
                  <a:cubicBezTo>
                    <a:pt x="20511" y="12264"/>
                    <a:pt x="20228" y="12292"/>
                    <a:pt x="19940" y="12304"/>
                  </a:cubicBezTo>
                  <a:cubicBezTo>
                    <a:pt x="19879" y="12335"/>
                    <a:pt x="19727" y="12335"/>
                    <a:pt x="19636" y="12335"/>
                  </a:cubicBezTo>
                  <a:cubicBezTo>
                    <a:pt x="18724" y="12335"/>
                    <a:pt x="17873" y="12304"/>
                    <a:pt x="16900" y="12243"/>
                  </a:cubicBezTo>
                  <a:lnTo>
                    <a:pt x="16961" y="12243"/>
                  </a:lnTo>
                  <a:cubicBezTo>
                    <a:pt x="16718" y="12183"/>
                    <a:pt x="16444" y="12183"/>
                    <a:pt x="16232" y="12152"/>
                  </a:cubicBezTo>
                  <a:cubicBezTo>
                    <a:pt x="15958" y="12152"/>
                    <a:pt x="15685" y="12091"/>
                    <a:pt x="15441" y="12091"/>
                  </a:cubicBezTo>
                  <a:cubicBezTo>
                    <a:pt x="15320" y="12031"/>
                    <a:pt x="15168" y="12031"/>
                    <a:pt x="15046" y="12000"/>
                  </a:cubicBezTo>
                  <a:cubicBezTo>
                    <a:pt x="14773" y="11970"/>
                    <a:pt x="14529" y="11879"/>
                    <a:pt x="14226" y="11879"/>
                  </a:cubicBezTo>
                  <a:cubicBezTo>
                    <a:pt x="13770" y="11788"/>
                    <a:pt x="13253" y="11788"/>
                    <a:pt x="12797" y="11666"/>
                  </a:cubicBezTo>
                  <a:cubicBezTo>
                    <a:pt x="12615" y="11636"/>
                    <a:pt x="12432" y="11636"/>
                    <a:pt x="12250" y="11544"/>
                  </a:cubicBezTo>
                  <a:cubicBezTo>
                    <a:pt x="12189" y="11544"/>
                    <a:pt x="12128" y="11544"/>
                    <a:pt x="12037" y="11514"/>
                  </a:cubicBezTo>
                  <a:cubicBezTo>
                    <a:pt x="11733" y="11423"/>
                    <a:pt x="11399" y="11362"/>
                    <a:pt x="11095" y="11271"/>
                  </a:cubicBezTo>
                  <a:cubicBezTo>
                    <a:pt x="10639" y="11180"/>
                    <a:pt x="10153" y="11058"/>
                    <a:pt x="9727" y="10906"/>
                  </a:cubicBezTo>
                  <a:cubicBezTo>
                    <a:pt x="9575" y="10876"/>
                    <a:pt x="9453" y="10815"/>
                    <a:pt x="9301" y="10784"/>
                  </a:cubicBezTo>
                  <a:cubicBezTo>
                    <a:pt x="8450" y="10481"/>
                    <a:pt x="7569" y="10146"/>
                    <a:pt x="6779" y="9660"/>
                  </a:cubicBezTo>
                  <a:cubicBezTo>
                    <a:pt x="6687" y="9599"/>
                    <a:pt x="6657" y="9569"/>
                    <a:pt x="6566" y="9538"/>
                  </a:cubicBezTo>
                  <a:cubicBezTo>
                    <a:pt x="6535" y="9508"/>
                    <a:pt x="6505" y="9508"/>
                    <a:pt x="6475" y="9447"/>
                  </a:cubicBezTo>
                  <a:cubicBezTo>
                    <a:pt x="6383" y="9417"/>
                    <a:pt x="6353" y="9386"/>
                    <a:pt x="6323" y="9356"/>
                  </a:cubicBezTo>
                  <a:lnTo>
                    <a:pt x="6201" y="9234"/>
                  </a:lnTo>
                  <a:lnTo>
                    <a:pt x="6110" y="9143"/>
                  </a:lnTo>
                  <a:cubicBezTo>
                    <a:pt x="5867" y="8930"/>
                    <a:pt x="5654" y="8535"/>
                    <a:pt x="5745" y="8201"/>
                  </a:cubicBezTo>
                  <a:cubicBezTo>
                    <a:pt x="5867" y="7563"/>
                    <a:pt x="6414" y="7259"/>
                    <a:pt x="6931" y="6955"/>
                  </a:cubicBezTo>
                  <a:cubicBezTo>
                    <a:pt x="7478" y="6681"/>
                    <a:pt x="8146" y="6499"/>
                    <a:pt x="8754" y="6347"/>
                  </a:cubicBezTo>
                  <a:cubicBezTo>
                    <a:pt x="9375" y="6215"/>
                    <a:pt x="10015" y="6150"/>
                    <a:pt x="10662" y="6150"/>
                  </a:cubicBezTo>
                  <a:cubicBezTo>
                    <a:pt x="11663" y="6150"/>
                    <a:pt x="12682" y="6307"/>
                    <a:pt x="13678" y="6620"/>
                  </a:cubicBezTo>
                  <a:cubicBezTo>
                    <a:pt x="13709" y="6620"/>
                    <a:pt x="13770" y="6620"/>
                    <a:pt x="13770" y="6651"/>
                  </a:cubicBezTo>
                  <a:cubicBezTo>
                    <a:pt x="14074" y="6711"/>
                    <a:pt x="14408" y="6803"/>
                    <a:pt x="14681" y="6955"/>
                  </a:cubicBezTo>
                  <a:cubicBezTo>
                    <a:pt x="15381" y="7228"/>
                    <a:pt x="16110" y="7563"/>
                    <a:pt x="16809" y="7897"/>
                  </a:cubicBezTo>
                  <a:cubicBezTo>
                    <a:pt x="16840" y="7927"/>
                    <a:pt x="16900" y="7927"/>
                    <a:pt x="16992" y="8018"/>
                  </a:cubicBezTo>
                  <a:cubicBezTo>
                    <a:pt x="17447" y="8292"/>
                    <a:pt x="18481" y="8748"/>
                    <a:pt x="18542" y="9265"/>
                  </a:cubicBezTo>
                  <a:cubicBezTo>
                    <a:pt x="18542" y="9356"/>
                    <a:pt x="18481" y="9417"/>
                    <a:pt x="18420" y="9447"/>
                  </a:cubicBezTo>
                  <a:cubicBezTo>
                    <a:pt x="18116" y="9660"/>
                    <a:pt x="17751" y="9751"/>
                    <a:pt x="17356" y="9751"/>
                  </a:cubicBezTo>
                  <a:cubicBezTo>
                    <a:pt x="16905" y="9810"/>
                    <a:pt x="16403" y="9843"/>
                    <a:pt x="15899" y="9843"/>
                  </a:cubicBezTo>
                  <a:cubicBezTo>
                    <a:pt x="15623" y="9843"/>
                    <a:pt x="15346" y="9833"/>
                    <a:pt x="15077" y="9812"/>
                  </a:cubicBezTo>
                  <a:cubicBezTo>
                    <a:pt x="14742" y="9751"/>
                    <a:pt x="14378" y="9721"/>
                    <a:pt x="13982" y="9690"/>
                  </a:cubicBezTo>
                  <a:lnTo>
                    <a:pt x="13952" y="9690"/>
                  </a:lnTo>
                  <a:cubicBezTo>
                    <a:pt x="13770" y="9690"/>
                    <a:pt x="13557" y="9660"/>
                    <a:pt x="13374" y="9599"/>
                  </a:cubicBezTo>
                  <a:lnTo>
                    <a:pt x="13253" y="9599"/>
                  </a:lnTo>
                  <a:cubicBezTo>
                    <a:pt x="12888" y="9538"/>
                    <a:pt x="12189" y="9447"/>
                    <a:pt x="11885" y="9143"/>
                  </a:cubicBezTo>
                  <a:cubicBezTo>
                    <a:pt x="11885" y="9113"/>
                    <a:pt x="11885" y="9052"/>
                    <a:pt x="11946" y="9052"/>
                  </a:cubicBezTo>
                  <a:cubicBezTo>
                    <a:pt x="12098" y="8809"/>
                    <a:pt x="12341" y="8687"/>
                    <a:pt x="12554" y="8535"/>
                  </a:cubicBezTo>
                  <a:cubicBezTo>
                    <a:pt x="12615" y="8474"/>
                    <a:pt x="12736" y="8383"/>
                    <a:pt x="12858" y="8353"/>
                  </a:cubicBezTo>
                  <a:lnTo>
                    <a:pt x="12797" y="8353"/>
                  </a:lnTo>
                  <a:cubicBezTo>
                    <a:pt x="12767" y="8292"/>
                    <a:pt x="13010" y="8201"/>
                    <a:pt x="13071" y="8170"/>
                  </a:cubicBezTo>
                  <a:lnTo>
                    <a:pt x="12919" y="8170"/>
                  </a:lnTo>
                  <a:lnTo>
                    <a:pt x="12949" y="8140"/>
                  </a:lnTo>
                  <a:cubicBezTo>
                    <a:pt x="12888" y="8140"/>
                    <a:pt x="12858" y="8079"/>
                    <a:pt x="12888" y="8079"/>
                  </a:cubicBezTo>
                  <a:cubicBezTo>
                    <a:pt x="12858" y="8079"/>
                    <a:pt x="12858" y="8049"/>
                    <a:pt x="12858" y="8049"/>
                  </a:cubicBezTo>
                  <a:cubicBezTo>
                    <a:pt x="12888" y="8018"/>
                    <a:pt x="12949" y="8018"/>
                    <a:pt x="12949" y="7927"/>
                  </a:cubicBezTo>
                  <a:lnTo>
                    <a:pt x="12888" y="7927"/>
                  </a:lnTo>
                  <a:cubicBezTo>
                    <a:pt x="12767" y="8140"/>
                    <a:pt x="12554" y="8079"/>
                    <a:pt x="12341" y="8170"/>
                  </a:cubicBezTo>
                  <a:cubicBezTo>
                    <a:pt x="12128" y="8231"/>
                    <a:pt x="11885" y="8322"/>
                    <a:pt x="11672" y="8474"/>
                  </a:cubicBezTo>
                  <a:cubicBezTo>
                    <a:pt x="11338" y="8657"/>
                    <a:pt x="11216" y="9204"/>
                    <a:pt x="11551" y="9569"/>
                  </a:cubicBezTo>
                  <a:cubicBezTo>
                    <a:pt x="11976" y="9994"/>
                    <a:pt x="12584" y="10116"/>
                    <a:pt x="13101" y="10268"/>
                  </a:cubicBezTo>
                  <a:cubicBezTo>
                    <a:pt x="14063" y="10467"/>
                    <a:pt x="15051" y="10593"/>
                    <a:pt x="16018" y="10593"/>
                  </a:cubicBezTo>
                  <a:cubicBezTo>
                    <a:pt x="16823" y="10593"/>
                    <a:pt x="17613" y="10505"/>
                    <a:pt x="18359" y="10298"/>
                  </a:cubicBezTo>
                  <a:cubicBezTo>
                    <a:pt x="20183" y="9690"/>
                    <a:pt x="18663" y="8231"/>
                    <a:pt x="17447" y="7715"/>
                  </a:cubicBezTo>
                  <a:cubicBezTo>
                    <a:pt x="16900" y="7441"/>
                    <a:pt x="16414" y="7137"/>
                    <a:pt x="15897" y="6924"/>
                  </a:cubicBezTo>
                  <a:cubicBezTo>
                    <a:pt x="15806" y="6863"/>
                    <a:pt x="15593" y="6803"/>
                    <a:pt x="15533" y="6772"/>
                  </a:cubicBezTo>
                  <a:cubicBezTo>
                    <a:pt x="15381" y="6711"/>
                    <a:pt x="15137" y="6559"/>
                    <a:pt x="15016" y="6559"/>
                  </a:cubicBezTo>
                  <a:cubicBezTo>
                    <a:pt x="14773" y="6468"/>
                    <a:pt x="14529" y="6468"/>
                    <a:pt x="14286" y="6347"/>
                  </a:cubicBezTo>
                  <a:cubicBezTo>
                    <a:pt x="14013" y="6256"/>
                    <a:pt x="13770" y="6164"/>
                    <a:pt x="13496" y="6104"/>
                  </a:cubicBezTo>
                  <a:cubicBezTo>
                    <a:pt x="13253" y="6043"/>
                    <a:pt x="13010" y="6012"/>
                    <a:pt x="12767" y="5921"/>
                  </a:cubicBezTo>
                  <a:cubicBezTo>
                    <a:pt x="12152" y="5794"/>
                    <a:pt x="11552" y="5741"/>
                    <a:pt x="10957" y="5741"/>
                  </a:cubicBezTo>
                  <a:cubicBezTo>
                    <a:pt x="10698" y="5741"/>
                    <a:pt x="10441" y="5751"/>
                    <a:pt x="10183" y="5769"/>
                  </a:cubicBezTo>
                  <a:lnTo>
                    <a:pt x="10061" y="5769"/>
                  </a:lnTo>
                  <a:cubicBezTo>
                    <a:pt x="9666" y="5800"/>
                    <a:pt x="9210" y="5891"/>
                    <a:pt x="8785" y="5921"/>
                  </a:cubicBezTo>
                  <a:cubicBezTo>
                    <a:pt x="7630" y="6195"/>
                    <a:pt x="6383" y="6499"/>
                    <a:pt x="5715" y="7471"/>
                  </a:cubicBezTo>
                  <a:cubicBezTo>
                    <a:pt x="4833" y="8809"/>
                    <a:pt x="6171" y="9721"/>
                    <a:pt x="7326" y="10268"/>
                  </a:cubicBezTo>
                  <a:lnTo>
                    <a:pt x="6779" y="9903"/>
                  </a:lnTo>
                  <a:lnTo>
                    <a:pt x="6791" y="9903"/>
                  </a:lnTo>
                  <a:cubicBezTo>
                    <a:pt x="6815" y="9916"/>
                    <a:pt x="6838" y="9929"/>
                    <a:pt x="6862" y="9942"/>
                  </a:cubicBezTo>
                  <a:lnTo>
                    <a:pt x="6862" y="9942"/>
                  </a:lnTo>
                  <a:cubicBezTo>
                    <a:pt x="6925" y="9989"/>
                    <a:pt x="6943" y="9998"/>
                    <a:pt x="6999" y="10017"/>
                  </a:cubicBezTo>
                  <a:lnTo>
                    <a:pt x="6999" y="10017"/>
                  </a:lnTo>
                  <a:cubicBezTo>
                    <a:pt x="7355" y="10207"/>
                    <a:pt x="7728" y="10382"/>
                    <a:pt x="8086" y="10572"/>
                  </a:cubicBezTo>
                  <a:cubicBezTo>
                    <a:pt x="8437" y="10697"/>
                    <a:pt x="8767" y="10823"/>
                    <a:pt x="9094" y="10948"/>
                  </a:cubicBezTo>
                  <a:lnTo>
                    <a:pt x="9094" y="10948"/>
                  </a:lnTo>
                  <a:cubicBezTo>
                    <a:pt x="8748" y="10831"/>
                    <a:pt x="8402" y="10710"/>
                    <a:pt x="8055" y="10572"/>
                  </a:cubicBezTo>
                  <a:cubicBezTo>
                    <a:pt x="7994" y="10572"/>
                    <a:pt x="8359" y="10663"/>
                    <a:pt x="8359" y="10724"/>
                  </a:cubicBezTo>
                  <a:cubicBezTo>
                    <a:pt x="8177" y="10632"/>
                    <a:pt x="8025" y="10602"/>
                    <a:pt x="7873" y="10511"/>
                  </a:cubicBezTo>
                  <a:lnTo>
                    <a:pt x="7873" y="10511"/>
                  </a:lnTo>
                  <a:cubicBezTo>
                    <a:pt x="7873" y="10511"/>
                    <a:pt x="7934" y="10602"/>
                    <a:pt x="7994" y="10602"/>
                  </a:cubicBezTo>
                  <a:cubicBezTo>
                    <a:pt x="9119" y="11180"/>
                    <a:pt x="10335" y="11484"/>
                    <a:pt x="11551" y="11727"/>
                  </a:cubicBezTo>
                  <a:lnTo>
                    <a:pt x="11642" y="11727"/>
                  </a:lnTo>
                  <a:cubicBezTo>
                    <a:pt x="12007" y="11818"/>
                    <a:pt x="12432" y="11940"/>
                    <a:pt x="12797" y="11970"/>
                  </a:cubicBezTo>
                  <a:cubicBezTo>
                    <a:pt x="13071" y="12091"/>
                    <a:pt x="13344" y="12091"/>
                    <a:pt x="13648" y="12122"/>
                  </a:cubicBezTo>
                  <a:cubicBezTo>
                    <a:pt x="14256" y="12243"/>
                    <a:pt x="14894" y="12395"/>
                    <a:pt x="15502" y="12487"/>
                  </a:cubicBezTo>
                  <a:cubicBezTo>
                    <a:pt x="16110" y="12608"/>
                    <a:pt x="16718" y="12699"/>
                    <a:pt x="17356" y="12730"/>
                  </a:cubicBezTo>
                  <a:cubicBezTo>
                    <a:pt x="17478" y="12750"/>
                    <a:pt x="17593" y="12757"/>
                    <a:pt x="17703" y="12757"/>
                  </a:cubicBezTo>
                  <a:cubicBezTo>
                    <a:pt x="17924" y="12757"/>
                    <a:pt x="18126" y="12730"/>
                    <a:pt x="18329" y="12730"/>
                  </a:cubicBezTo>
                  <a:cubicBezTo>
                    <a:pt x="18532" y="12740"/>
                    <a:pt x="18738" y="12743"/>
                    <a:pt x="18945" y="12743"/>
                  </a:cubicBezTo>
                  <a:cubicBezTo>
                    <a:pt x="19359" y="12743"/>
                    <a:pt x="19778" y="12730"/>
                    <a:pt x="20183" y="12730"/>
                  </a:cubicBezTo>
                  <a:cubicBezTo>
                    <a:pt x="20198" y="12715"/>
                    <a:pt x="20236" y="12715"/>
                    <a:pt x="20274" y="12715"/>
                  </a:cubicBezTo>
                  <a:cubicBezTo>
                    <a:pt x="20312" y="12715"/>
                    <a:pt x="20350" y="12715"/>
                    <a:pt x="20365" y="12699"/>
                  </a:cubicBezTo>
                  <a:cubicBezTo>
                    <a:pt x="20505" y="12699"/>
                    <a:pt x="20644" y="12691"/>
                    <a:pt x="20783" y="12676"/>
                  </a:cubicBezTo>
                  <a:lnTo>
                    <a:pt x="20783" y="12676"/>
                  </a:lnTo>
                  <a:cubicBezTo>
                    <a:pt x="20774" y="12838"/>
                    <a:pt x="20751" y="13001"/>
                    <a:pt x="20700" y="13155"/>
                  </a:cubicBezTo>
                  <a:lnTo>
                    <a:pt x="20700" y="13186"/>
                  </a:lnTo>
                  <a:cubicBezTo>
                    <a:pt x="20639" y="13672"/>
                    <a:pt x="20487" y="14098"/>
                    <a:pt x="20305" y="14523"/>
                  </a:cubicBezTo>
                  <a:cubicBezTo>
                    <a:pt x="20092" y="14857"/>
                    <a:pt x="19849" y="15192"/>
                    <a:pt x="19606" y="15496"/>
                  </a:cubicBezTo>
                  <a:lnTo>
                    <a:pt x="19575" y="15496"/>
                  </a:lnTo>
                  <a:cubicBezTo>
                    <a:pt x="19333" y="15765"/>
                    <a:pt x="18973" y="15938"/>
                    <a:pt x="18661" y="16122"/>
                  </a:cubicBezTo>
                  <a:lnTo>
                    <a:pt x="18661" y="16122"/>
                  </a:lnTo>
                  <a:cubicBezTo>
                    <a:pt x="18652" y="16126"/>
                    <a:pt x="18642" y="16130"/>
                    <a:pt x="18633" y="16134"/>
                  </a:cubicBezTo>
                  <a:cubicBezTo>
                    <a:pt x="18572" y="16134"/>
                    <a:pt x="18542" y="16195"/>
                    <a:pt x="18542" y="16195"/>
                  </a:cubicBezTo>
                  <a:lnTo>
                    <a:pt x="18542" y="16225"/>
                  </a:lnTo>
                  <a:lnTo>
                    <a:pt x="18511" y="16225"/>
                  </a:lnTo>
                  <a:cubicBezTo>
                    <a:pt x="18420" y="16286"/>
                    <a:pt x="18268" y="16256"/>
                    <a:pt x="18207" y="16347"/>
                  </a:cubicBezTo>
                  <a:lnTo>
                    <a:pt x="18177" y="16347"/>
                  </a:lnTo>
                  <a:cubicBezTo>
                    <a:pt x="18086" y="16377"/>
                    <a:pt x="17934" y="16408"/>
                    <a:pt x="17812" y="16408"/>
                  </a:cubicBezTo>
                  <a:lnTo>
                    <a:pt x="17751" y="16408"/>
                  </a:lnTo>
                  <a:cubicBezTo>
                    <a:pt x="17751" y="16408"/>
                    <a:pt x="17711" y="16421"/>
                    <a:pt x="17684" y="16421"/>
                  </a:cubicBezTo>
                  <a:cubicBezTo>
                    <a:pt x="17670" y="16421"/>
                    <a:pt x="17660" y="16418"/>
                    <a:pt x="17660" y="16408"/>
                  </a:cubicBezTo>
                  <a:cubicBezTo>
                    <a:pt x="17449" y="16456"/>
                    <a:pt x="17194" y="16488"/>
                    <a:pt x="16946" y="16488"/>
                  </a:cubicBezTo>
                  <a:cubicBezTo>
                    <a:pt x="16732" y="16488"/>
                    <a:pt x="16523" y="16464"/>
                    <a:pt x="16353" y="16408"/>
                  </a:cubicBezTo>
                  <a:cubicBezTo>
                    <a:pt x="15685" y="16347"/>
                    <a:pt x="15046" y="16225"/>
                    <a:pt x="14408" y="16073"/>
                  </a:cubicBezTo>
                  <a:cubicBezTo>
                    <a:pt x="13678" y="15921"/>
                    <a:pt x="12949" y="15648"/>
                    <a:pt x="12250" y="15374"/>
                  </a:cubicBezTo>
                  <a:lnTo>
                    <a:pt x="12250" y="15374"/>
                  </a:lnTo>
                  <a:lnTo>
                    <a:pt x="12278" y="15393"/>
                  </a:lnTo>
                  <a:lnTo>
                    <a:pt x="12278" y="15393"/>
                  </a:lnTo>
                  <a:cubicBezTo>
                    <a:pt x="12230" y="15371"/>
                    <a:pt x="12180" y="15365"/>
                    <a:pt x="12159" y="15344"/>
                  </a:cubicBezTo>
                  <a:cubicBezTo>
                    <a:pt x="12159" y="15344"/>
                    <a:pt x="12128" y="15344"/>
                    <a:pt x="12128" y="15313"/>
                  </a:cubicBezTo>
                  <a:lnTo>
                    <a:pt x="11885" y="15192"/>
                  </a:lnTo>
                  <a:cubicBezTo>
                    <a:pt x="11855" y="15161"/>
                    <a:pt x="11733" y="15131"/>
                    <a:pt x="11703" y="15070"/>
                  </a:cubicBezTo>
                  <a:lnTo>
                    <a:pt x="11672" y="15040"/>
                  </a:lnTo>
                  <a:cubicBezTo>
                    <a:pt x="11528" y="14982"/>
                    <a:pt x="11383" y="14896"/>
                    <a:pt x="11238" y="14862"/>
                  </a:cubicBezTo>
                  <a:lnTo>
                    <a:pt x="11238" y="14862"/>
                  </a:lnTo>
                  <a:cubicBezTo>
                    <a:pt x="11249" y="14866"/>
                    <a:pt x="11263" y="14874"/>
                    <a:pt x="11277" y="14888"/>
                  </a:cubicBezTo>
                  <a:cubicBezTo>
                    <a:pt x="11095" y="14827"/>
                    <a:pt x="10912" y="14706"/>
                    <a:pt x="10730" y="14675"/>
                  </a:cubicBezTo>
                  <a:cubicBezTo>
                    <a:pt x="10639" y="14614"/>
                    <a:pt x="10608" y="14614"/>
                    <a:pt x="10578" y="14584"/>
                  </a:cubicBezTo>
                  <a:cubicBezTo>
                    <a:pt x="10578" y="14584"/>
                    <a:pt x="10517" y="14554"/>
                    <a:pt x="10487" y="14554"/>
                  </a:cubicBezTo>
                  <a:cubicBezTo>
                    <a:pt x="10274" y="14432"/>
                    <a:pt x="10031" y="14310"/>
                    <a:pt x="9818" y="14158"/>
                  </a:cubicBezTo>
                  <a:cubicBezTo>
                    <a:pt x="9757" y="14158"/>
                    <a:pt x="9818" y="14219"/>
                    <a:pt x="9849" y="14219"/>
                  </a:cubicBezTo>
                  <a:cubicBezTo>
                    <a:pt x="9849" y="14219"/>
                    <a:pt x="9879" y="14219"/>
                    <a:pt x="9879" y="14250"/>
                  </a:cubicBezTo>
                  <a:lnTo>
                    <a:pt x="9849" y="14250"/>
                  </a:lnTo>
                  <a:lnTo>
                    <a:pt x="9818" y="14219"/>
                  </a:lnTo>
                  <a:lnTo>
                    <a:pt x="9362" y="13976"/>
                  </a:lnTo>
                  <a:cubicBezTo>
                    <a:pt x="9301" y="13976"/>
                    <a:pt x="9301" y="13946"/>
                    <a:pt x="9241" y="13946"/>
                  </a:cubicBezTo>
                  <a:cubicBezTo>
                    <a:pt x="8997" y="13824"/>
                    <a:pt x="8785" y="13672"/>
                    <a:pt x="8542" y="13550"/>
                  </a:cubicBezTo>
                  <a:cubicBezTo>
                    <a:pt x="8486" y="13511"/>
                    <a:pt x="8426" y="13475"/>
                    <a:pt x="8364" y="13441"/>
                  </a:cubicBezTo>
                  <a:lnTo>
                    <a:pt x="8364" y="13441"/>
                  </a:lnTo>
                  <a:cubicBezTo>
                    <a:pt x="8372" y="13447"/>
                    <a:pt x="8381" y="13453"/>
                    <a:pt x="8390" y="13459"/>
                  </a:cubicBezTo>
                  <a:cubicBezTo>
                    <a:pt x="8055" y="13611"/>
                    <a:pt x="8086" y="13672"/>
                    <a:pt x="8146" y="13672"/>
                  </a:cubicBezTo>
                  <a:cubicBezTo>
                    <a:pt x="8207" y="13733"/>
                    <a:pt x="8177" y="13733"/>
                    <a:pt x="8207" y="13763"/>
                  </a:cubicBezTo>
                  <a:lnTo>
                    <a:pt x="8177" y="13763"/>
                  </a:lnTo>
                  <a:cubicBezTo>
                    <a:pt x="8207" y="13794"/>
                    <a:pt x="8298" y="13824"/>
                    <a:pt x="8359" y="13885"/>
                  </a:cubicBezTo>
                  <a:cubicBezTo>
                    <a:pt x="8602" y="13976"/>
                    <a:pt x="8785" y="14098"/>
                    <a:pt x="8997" y="14250"/>
                  </a:cubicBezTo>
                  <a:cubicBezTo>
                    <a:pt x="8997" y="14280"/>
                    <a:pt x="9089" y="14280"/>
                    <a:pt x="9119" y="14341"/>
                  </a:cubicBezTo>
                  <a:cubicBezTo>
                    <a:pt x="8876" y="14219"/>
                    <a:pt x="8633" y="14098"/>
                    <a:pt x="8450" y="13976"/>
                  </a:cubicBezTo>
                  <a:cubicBezTo>
                    <a:pt x="8359" y="13946"/>
                    <a:pt x="8329" y="13946"/>
                    <a:pt x="8238" y="13915"/>
                  </a:cubicBezTo>
                  <a:lnTo>
                    <a:pt x="8238" y="13915"/>
                  </a:lnTo>
                  <a:cubicBezTo>
                    <a:pt x="8359" y="13976"/>
                    <a:pt x="8481" y="14037"/>
                    <a:pt x="8572" y="14098"/>
                  </a:cubicBezTo>
                  <a:cubicBezTo>
                    <a:pt x="8785" y="14189"/>
                    <a:pt x="8967" y="14341"/>
                    <a:pt x="9149" y="14402"/>
                  </a:cubicBezTo>
                  <a:cubicBezTo>
                    <a:pt x="9393" y="14523"/>
                    <a:pt x="9575" y="14675"/>
                    <a:pt x="9788" y="14736"/>
                  </a:cubicBezTo>
                  <a:lnTo>
                    <a:pt x="9788" y="14797"/>
                  </a:lnTo>
                  <a:cubicBezTo>
                    <a:pt x="10456" y="15131"/>
                    <a:pt x="11125" y="15435"/>
                    <a:pt x="11763" y="15709"/>
                  </a:cubicBezTo>
                  <a:cubicBezTo>
                    <a:pt x="12191" y="15843"/>
                    <a:pt x="12618" y="15995"/>
                    <a:pt x="13045" y="16151"/>
                  </a:cubicBezTo>
                  <a:lnTo>
                    <a:pt x="13045" y="16151"/>
                  </a:lnTo>
                  <a:cubicBezTo>
                    <a:pt x="12961" y="16123"/>
                    <a:pt x="12873" y="16092"/>
                    <a:pt x="12797" y="16073"/>
                  </a:cubicBezTo>
                  <a:lnTo>
                    <a:pt x="12797" y="16073"/>
                  </a:lnTo>
                  <a:cubicBezTo>
                    <a:pt x="12894" y="16118"/>
                    <a:pt x="12993" y="16158"/>
                    <a:pt x="13092" y="16195"/>
                  </a:cubicBezTo>
                  <a:lnTo>
                    <a:pt x="13165" y="16195"/>
                  </a:lnTo>
                  <a:cubicBezTo>
                    <a:pt x="13238" y="16221"/>
                    <a:pt x="13310" y="16248"/>
                    <a:pt x="13383" y="16275"/>
                  </a:cubicBezTo>
                  <a:lnTo>
                    <a:pt x="13383" y="16275"/>
                  </a:lnTo>
                  <a:cubicBezTo>
                    <a:pt x="13294" y="16245"/>
                    <a:pt x="13211" y="16224"/>
                    <a:pt x="13119" y="16205"/>
                  </a:cubicBezTo>
                  <a:lnTo>
                    <a:pt x="13119" y="16205"/>
                  </a:lnTo>
                  <a:cubicBezTo>
                    <a:pt x="13755" y="16436"/>
                    <a:pt x="14423" y="16525"/>
                    <a:pt x="15046" y="16681"/>
                  </a:cubicBezTo>
                  <a:cubicBezTo>
                    <a:pt x="15381" y="16742"/>
                    <a:pt x="15715" y="16833"/>
                    <a:pt x="16080" y="16864"/>
                  </a:cubicBezTo>
                  <a:cubicBezTo>
                    <a:pt x="16302" y="16908"/>
                    <a:pt x="16525" y="16936"/>
                    <a:pt x="16747" y="16936"/>
                  </a:cubicBezTo>
                  <a:cubicBezTo>
                    <a:pt x="16829" y="16936"/>
                    <a:pt x="16910" y="16933"/>
                    <a:pt x="16992" y="16924"/>
                  </a:cubicBezTo>
                  <a:cubicBezTo>
                    <a:pt x="16961" y="16904"/>
                    <a:pt x="16927" y="16897"/>
                    <a:pt x="16894" y="16897"/>
                  </a:cubicBezTo>
                  <a:cubicBezTo>
                    <a:pt x="16826" y="16897"/>
                    <a:pt x="16759" y="16924"/>
                    <a:pt x="16718" y="16924"/>
                  </a:cubicBezTo>
                  <a:cubicBezTo>
                    <a:pt x="16536" y="16864"/>
                    <a:pt x="16414" y="16864"/>
                    <a:pt x="16232" y="16833"/>
                  </a:cubicBezTo>
                  <a:cubicBezTo>
                    <a:pt x="16240" y="16817"/>
                    <a:pt x="16270" y="16812"/>
                    <a:pt x="16314" y="16812"/>
                  </a:cubicBezTo>
                  <a:cubicBezTo>
                    <a:pt x="16413" y="16812"/>
                    <a:pt x="16578" y="16840"/>
                    <a:pt x="16698" y="16840"/>
                  </a:cubicBezTo>
                  <a:cubicBezTo>
                    <a:pt x="16728" y="16840"/>
                    <a:pt x="16756" y="16838"/>
                    <a:pt x="16779" y="16833"/>
                  </a:cubicBezTo>
                  <a:lnTo>
                    <a:pt x="16779" y="16803"/>
                  </a:lnTo>
                  <a:lnTo>
                    <a:pt x="17144" y="16803"/>
                  </a:lnTo>
                  <a:cubicBezTo>
                    <a:pt x="17167" y="16806"/>
                    <a:pt x="17191" y="16808"/>
                    <a:pt x="17215" y="16808"/>
                  </a:cubicBezTo>
                  <a:cubicBezTo>
                    <a:pt x="17410" y="16808"/>
                    <a:pt x="17620" y="16712"/>
                    <a:pt x="17782" y="16712"/>
                  </a:cubicBezTo>
                  <a:cubicBezTo>
                    <a:pt x="18147" y="16651"/>
                    <a:pt x="18511" y="16560"/>
                    <a:pt x="18846" y="16377"/>
                  </a:cubicBezTo>
                  <a:cubicBezTo>
                    <a:pt x="19058" y="16316"/>
                    <a:pt x="19271" y="16164"/>
                    <a:pt x="19454" y="16013"/>
                  </a:cubicBezTo>
                  <a:cubicBezTo>
                    <a:pt x="19514" y="15952"/>
                    <a:pt x="19606" y="15891"/>
                    <a:pt x="19636" y="15861"/>
                  </a:cubicBezTo>
                  <a:lnTo>
                    <a:pt x="20101" y="15367"/>
                  </a:lnTo>
                  <a:lnTo>
                    <a:pt x="20101" y="15367"/>
                  </a:lnTo>
                  <a:cubicBezTo>
                    <a:pt x="20088" y="15394"/>
                    <a:pt x="20082" y="15434"/>
                    <a:pt x="20094" y="15434"/>
                  </a:cubicBezTo>
                  <a:cubicBezTo>
                    <a:pt x="20099" y="15434"/>
                    <a:pt x="20108" y="15426"/>
                    <a:pt x="20122" y="15405"/>
                  </a:cubicBezTo>
                  <a:lnTo>
                    <a:pt x="20183" y="15344"/>
                  </a:lnTo>
                  <a:lnTo>
                    <a:pt x="20183" y="15405"/>
                  </a:lnTo>
                  <a:cubicBezTo>
                    <a:pt x="20092" y="15496"/>
                    <a:pt x="20062" y="15557"/>
                    <a:pt x="19970" y="15648"/>
                  </a:cubicBezTo>
                  <a:cubicBezTo>
                    <a:pt x="20244" y="15405"/>
                    <a:pt x="20487" y="15070"/>
                    <a:pt x="20609" y="14706"/>
                  </a:cubicBezTo>
                  <a:cubicBezTo>
                    <a:pt x="20639" y="14675"/>
                    <a:pt x="20639" y="14675"/>
                    <a:pt x="20639" y="14645"/>
                  </a:cubicBezTo>
                  <a:cubicBezTo>
                    <a:pt x="20700" y="14462"/>
                    <a:pt x="20761" y="14280"/>
                    <a:pt x="20821" y="14128"/>
                  </a:cubicBezTo>
                  <a:cubicBezTo>
                    <a:pt x="20821" y="14006"/>
                    <a:pt x="20913" y="13915"/>
                    <a:pt x="20913" y="13794"/>
                  </a:cubicBezTo>
                  <a:cubicBezTo>
                    <a:pt x="20998" y="13414"/>
                    <a:pt x="21048" y="13027"/>
                    <a:pt x="21066" y="12636"/>
                  </a:cubicBezTo>
                  <a:lnTo>
                    <a:pt x="21066" y="12636"/>
                  </a:lnTo>
                  <a:cubicBezTo>
                    <a:pt x="21288" y="12598"/>
                    <a:pt x="21511" y="12546"/>
                    <a:pt x="21733" y="12487"/>
                  </a:cubicBezTo>
                  <a:lnTo>
                    <a:pt x="21703" y="12487"/>
                  </a:lnTo>
                  <a:cubicBezTo>
                    <a:pt x="21824" y="12456"/>
                    <a:pt x="21976" y="12456"/>
                    <a:pt x="22007" y="12395"/>
                  </a:cubicBezTo>
                  <a:lnTo>
                    <a:pt x="22068" y="12335"/>
                  </a:lnTo>
                  <a:cubicBezTo>
                    <a:pt x="22128" y="12304"/>
                    <a:pt x="22189" y="12304"/>
                    <a:pt x="22220" y="12304"/>
                  </a:cubicBezTo>
                  <a:cubicBezTo>
                    <a:pt x="22189" y="12304"/>
                    <a:pt x="22432" y="12243"/>
                    <a:pt x="22372" y="12243"/>
                  </a:cubicBezTo>
                  <a:cubicBezTo>
                    <a:pt x="22432" y="12243"/>
                    <a:pt x="22463" y="12183"/>
                    <a:pt x="22463" y="12183"/>
                  </a:cubicBezTo>
                  <a:cubicBezTo>
                    <a:pt x="22493" y="12152"/>
                    <a:pt x="22615" y="12091"/>
                    <a:pt x="22645" y="12091"/>
                  </a:cubicBezTo>
                  <a:lnTo>
                    <a:pt x="22676" y="12031"/>
                  </a:lnTo>
                  <a:cubicBezTo>
                    <a:pt x="22676" y="12031"/>
                    <a:pt x="22753" y="11992"/>
                    <a:pt x="22769" y="11992"/>
                  </a:cubicBezTo>
                  <a:cubicBezTo>
                    <a:pt x="22773" y="11992"/>
                    <a:pt x="22773" y="11994"/>
                    <a:pt x="22767" y="12000"/>
                  </a:cubicBezTo>
                  <a:cubicBezTo>
                    <a:pt x="22919" y="11848"/>
                    <a:pt x="23131" y="11484"/>
                    <a:pt x="23040" y="11119"/>
                  </a:cubicBezTo>
                  <a:cubicBezTo>
                    <a:pt x="23040" y="11058"/>
                    <a:pt x="22980" y="10967"/>
                    <a:pt x="22949" y="10936"/>
                  </a:cubicBezTo>
                  <a:cubicBezTo>
                    <a:pt x="22888" y="10632"/>
                    <a:pt x="22676" y="10329"/>
                    <a:pt x="22493" y="10055"/>
                  </a:cubicBezTo>
                  <a:cubicBezTo>
                    <a:pt x="22007" y="9386"/>
                    <a:pt x="21369" y="8809"/>
                    <a:pt x="20700" y="8292"/>
                  </a:cubicBezTo>
                  <a:cubicBezTo>
                    <a:pt x="20405" y="8046"/>
                    <a:pt x="20050" y="7761"/>
                    <a:pt x="19700" y="7500"/>
                  </a:cubicBezTo>
                  <a:lnTo>
                    <a:pt x="19700" y="7500"/>
                  </a:lnTo>
                  <a:cubicBezTo>
                    <a:pt x="17989" y="4385"/>
                    <a:pt x="15034" y="2043"/>
                    <a:pt x="11855" y="906"/>
                  </a:cubicBezTo>
                  <a:cubicBezTo>
                    <a:pt x="11125" y="632"/>
                    <a:pt x="10365" y="420"/>
                    <a:pt x="9636" y="268"/>
                  </a:cubicBezTo>
                  <a:cubicBezTo>
                    <a:pt x="8822" y="116"/>
                    <a:pt x="7985" y="0"/>
                    <a:pt x="7175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1" name="Google Shape;320;p18">
              <a:extLst>
                <a:ext uri="{FF2B5EF4-FFF2-40B4-BE49-F238E27FC236}">
                  <a16:creationId xmlns:a16="http://schemas.microsoft.com/office/drawing/2014/main" id="{A85B90A0-A52C-D1C5-CC34-4DF78BA86D49}"/>
                </a:ext>
              </a:extLst>
            </p:cNvPr>
            <p:cNvSpPr/>
            <p:nvPr/>
          </p:nvSpPr>
          <p:spPr>
            <a:xfrm flipH="1">
              <a:off x="2114471" y="2432912"/>
              <a:ext cx="57314" cy="9786"/>
            </a:xfrm>
            <a:custGeom>
              <a:avLst/>
              <a:gdLst/>
              <a:ahLst/>
              <a:cxnLst/>
              <a:rect l="l" t="t" r="r" b="b"/>
              <a:pathLst>
                <a:path w="1429" h="244" extrusionOk="0">
                  <a:moveTo>
                    <a:pt x="1307" y="0"/>
                  </a:moveTo>
                  <a:cubicBezTo>
                    <a:pt x="1302" y="0"/>
                    <a:pt x="1298" y="1"/>
                    <a:pt x="1294" y="3"/>
                  </a:cubicBezTo>
                  <a:lnTo>
                    <a:pt x="1294" y="3"/>
                  </a:lnTo>
                  <a:cubicBezTo>
                    <a:pt x="1299" y="2"/>
                    <a:pt x="1303" y="1"/>
                    <a:pt x="1307" y="0"/>
                  </a:cubicBezTo>
                  <a:close/>
                  <a:moveTo>
                    <a:pt x="1429" y="0"/>
                  </a:moveTo>
                  <a:cubicBezTo>
                    <a:pt x="1412" y="5"/>
                    <a:pt x="1396" y="10"/>
                    <a:pt x="1379" y="15"/>
                  </a:cubicBezTo>
                  <a:lnTo>
                    <a:pt x="1379" y="15"/>
                  </a:lnTo>
                  <a:cubicBezTo>
                    <a:pt x="1395" y="11"/>
                    <a:pt x="1411" y="6"/>
                    <a:pt x="1429" y="0"/>
                  </a:cubicBezTo>
                  <a:close/>
                  <a:moveTo>
                    <a:pt x="1294" y="3"/>
                  </a:moveTo>
                  <a:cubicBezTo>
                    <a:pt x="1115" y="34"/>
                    <a:pt x="908" y="92"/>
                    <a:pt x="730" y="92"/>
                  </a:cubicBezTo>
                  <a:cubicBezTo>
                    <a:pt x="608" y="92"/>
                    <a:pt x="517" y="152"/>
                    <a:pt x="396" y="183"/>
                  </a:cubicBezTo>
                  <a:lnTo>
                    <a:pt x="304" y="183"/>
                  </a:lnTo>
                  <a:cubicBezTo>
                    <a:pt x="274" y="183"/>
                    <a:pt x="213" y="183"/>
                    <a:pt x="152" y="213"/>
                  </a:cubicBezTo>
                  <a:cubicBezTo>
                    <a:pt x="152" y="224"/>
                    <a:pt x="144" y="232"/>
                    <a:pt x="135" y="236"/>
                  </a:cubicBezTo>
                  <a:lnTo>
                    <a:pt x="135" y="236"/>
                  </a:lnTo>
                  <a:cubicBezTo>
                    <a:pt x="235" y="227"/>
                    <a:pt x="344" y="213"/>
                    <a:pt x="426" y="213"/>
                  </a:cubicBezTo>
                  <a:cubicBezTo>
                    <a:pt x="713" y="156"/>
                    <a:pt x="1082" y="98"/>
                    <a:pt x="1379" y="15"/>
                  </a:cubicBezTo>
                  <a:lnTo>
                    <a:pt x="1379" y="15"/>
                  </a:lnTo>
                  <a:cubicBezTo>
                    <a:pt x="1314" y="31"/>
                    <a:pt x="1265" y="31"/>
                    <a:pt x="1216" y="31"/>
                  </a:cubicBezTo>
                  <a:cubicBezTo>
                    <a:pt x="1267" y="31"/>
                    <a:pt x="1275" y="10"/>
                    <a:pt x="1294" y="3"/>
                  </a:cubicBezTo>
                  <a:close/>
                  <a:moveTo>
                    <a:pt x="135" y="236"/>
                  </a:moveTo>
                  <a:cubicBezTo>
                    <a:pt x="87" y="240"/>
                    <a:pt x="40" y="244"/>
                    <a:pt x="0" y="244"/>
                  </a:cubicBezTo>
                  <a:lnTo>
                    <a:pt x="122" y="244"/>
                  </a:lnTo>
                  <a:cubicBezTo>
                    <a:pt x="103" y="244"/>
                    <a:pt x="120" y="244"/>
                    <a:pt x="135" y="236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2" name="Google Shape;321;p18">
              <a:extLst>
                <a:ext uri="{FF2B5EF4-FFF2-40B4-BE49-F238E27FC236}">
                  <a16:creationId xmlns:a16="http://schemas.microsoft.com/office/drawing/2014/main" id="{A117D94E-37E5-A487-B12E-CF071DF44694}"/>
                </a:ext>
              </a:extLst>
            </p:cNvPr>
            <p:cNvSpPr/>
            <p:nvPr/>
          </p:nvSpPr>
          <p:spPr>
            <a:xfrm flipH="1">
              <a:off x="2582605" y="2252469"/>
              <a:ext cx="54867" cy="37861"/>
            </a:xfrm>
            <a:custGeom>
              <a:avLst/>
              <a:gdLst/>
              <a:ahLst/>
              <a:cxnLst/>
              <a:rect l="l" t="t" r="r" b="b"/>
              <a:pathLst>
                <a:path w="1368" h="944" extrusionOk="0">
                  <a:moveTo>
                    <a:pt x="0" y="1"/>
                  </a:moveTo>
                  <a:cubicBezTo>
                    <a:pt x="0" y="1"/>
                    <a:pt x="17" y="18"/>
                    <a:pt x="38" y="26"/>
                  </a:cubicBezTo>
                  <a:lnTo>
                    <a:pt x="38" y="26"/>
                  </a:lnTo>
                  <a:cubicBezTo>
                    <a:pt x="26" y="18"/>
                    <a:pt x="13" y="9"/>
                    <a:pt x="0" y="1"/>
                  </a:cubicBezTo>
                  <a:close/>
                  <a:moveTo>
                    <a:pt x="38" y="26"/>
                  </a:moveTo>
                  <a:lnTo>
                    <a:pt x="38" y="26"/>
                  </a:lnTo>
                  <a:cubicBezTo>
                    <a:pt x="57" y="39"/>
                    <a:pt x="76" y="52"/>
                    <a:pt x="95" y="65"/>
                  </a:cubicBezTo>
                  <a:lnTo>
                    <a:pt x="95" y="65"/>
                  </a:lnTo>
                  <a:cubicBezTo>
                    <a:pt x="84" y="54"/>
                    <a:pt x="72" y="43"/>
                    <a:pt x="61" y="31"/>
                  </a:cubicBezTo>
                  <a:cubicBezTo>
                    <a:pt x="53" y="31"/>
                    <a:pt x="46" y="29"/>
                    <a:pt x="38" y="26"/>
                  </a:cubicBezTo>
                  <a:close/>
                  <a:moveTo>
                    <a:pt x="95" y="65"/>
                  </a:moveTo>
                  <a:lnTo>
                    <a:pt x="95" y="65"/>
                  </a:lnTo>
                  <a:cubicBezTo>
                    <a:pt x="205" y="170"/>
                    <a:pt x="316" y="250"/>
                    <a:pt x="426" y="305"/>
                  </a:cubicBezTo>
                  <a:cubicBezTo>
                    <a:pt x="345" y="305"/>
                    <a:pt x="456" y="401"/>
                    <a:pt x="481" y="401"/>
                  </a:cubicBezTo>
                  <a:cubicBezTo>
                    <a:pt x="485" y="401"/>
                    <a:pt x="487" y="399"/>
                    <a:pt x="487" y="396"/>
                  </a:cubicBezTo>
                  <a:cubicBezTo>
                    <a:pt x="760" y="548"/>
                    <a:pt x="1125" y="852"/>
                    <a:pt x="1368" y="943"/>
                  </a:cubicBezTo>
                  <a:cubicBezTo>
                    <a:pt x="944" y="660"/>
                    <a:pt x="519" y="351"/>
                    <a:pt x="95" y="65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3" name="Google Shape;322;p18">
              <a:extLst>
                <a:ext uri="{FF2B5EF4-FFF2-40B4-BE49-F238E27FC236}">
                  <a16:creationId xmlns:a16="http://schemas.microsoft.com/office/drawing/2014/main" id="{1BD82AF7-D2AC-1DC8-7387-BF1C63C824F7}"/>
                </a:ext>
              </a:extLst>
            </p:cNvPr>
            <p:cNvSpPr/>
            <p:nvPr/>
          </p:nvSpPr>
          <p:spPr>
            <a:xfrm flipH="1">
              <a:off x="2514302" y="2326868"/>
              <a:ext cx="26872" cy="15883"/>
            </a:xfrm>
            <a:custGeom>
              <a:avLst/>
              <a:gdLst/>
              <a:ahLst/>
              <a:cxnLst/>
              <a:rect l="l" t="t" r="r" b="b"/>
              <a:pathLst>
                <a:path w="670" h="396" extrusionOk="0">
                  <a:moveTo>
                    <a:pt x="0" y="0"/>
                  </a:moveTo>
                  <a:cubicBezTo>
                    <a:pt x="3" y="9"/>
                    <a:pt x="9" y="18"/>
                    <a:pt x="17" y="28"/>
                  </a:cubicBezTo>
                  <a:lnTo>
                    <a:pt x="17" y="28"/>
                  </a:lnTo>
                  <a:cubicBezTo>
                    <a:pt x="11" y="20"/>
                    <a:pt x="6" y="11"/>
                    <a:pt x="0" y="0"/>
                  </a:cubicBezTo>
                  <a:close/>
                  <a:moveTo>
                    <a:pt x="17" y="28"/>
                  </a:moveTo>
                  <a:lnTo>
                    <a:pt x="17" y="28"/>
                  </a:lnTo>
                  <a:cubicBezTo>
                    <a:pt x="28" y="43"/>
                    <a:pt x="39" y="52"/>
                    <a:pt x="50" y="60"/>
                  </a:cubicBezTo>
                  <a:lnTo>
                    <a:pt x="50" y="60"/>
                  </a:lnTo>
                  <a:cubicBezTo>
                    <a:pt x="36" y="49"/>
                    <a:pt x="25" y="38"/>
                    <a:pt x="17" y="28"/>
                  </a:cubicBezTo>
                  <a:close/>
                  <a:moveTo>
                    <a:pt x="396" y="274"/>
                  </a:moveTo>
                  <a:lnTo>
                    <a:pt x="396" y="274"/>
                  </a:lnTo>
                  <a:cubicBezTo>
                    <a:pt x="422" y="300"/>
                    <a:pt x="470" y="303"/>
                    <a:pt x="483" y="304"/>
                  </a:cubicBezTo>
                  <a:lnTo>
                    <a:pt x="483" y="304"/>
                  </a:lnTo>
                  <a:cubicBezTo>
                    <a:pt x="464" y="295"/>
                    <a:pt x="436" y="287"/>
                    <a:pt x="396" y="274"/>
                  </a:cubicBezTo>
                  <a:close/>
                  <a:moveTo>
                    <a:pt x="50" y="60"/>
                  </a:moveTo>
                  <a:cubicBezTo>
                    <a:pt x="154" y="147"/>
                    <a:pt x="389" y="255"/>
                    <a:pt x="487" y="304"/>
                  </a:cubicBezTo>
                  <a:cubicBezTo>
                    <a:pt x="487" y="304"/>
                    <a:pt x="486" y="304"/>
                    <a:pt x="483" y="304"/>
                  </a:cubicBezTo>
                  <a:lnTo>
                    <a:pt x="483" y="304"/>
                  </a:lnTo>
                  <a:cubicBezTo>
                    <a:pt x="508" y="316"/>
                    <a:pt x="517" y="331"/>
                    <a:pt x="517" y="365"/>
                  </a:cubicBezTo>
                  <a:lnTo>
                    <a:pt x="548" y="365"/>
                  </a:lnTo>
                  <a:cubicBezTo>
                    <a:pt x="608" y="395"/>
                    <a:pt x="639" y="395"/>
                    <a:pt x="669" y="395"/>
                  </a:cubicBezTo>
                  <a:cubicBezTo>
                    <a:pt x="669" y="395"/>
                    <a:pt x="608" y="365"/>
                    <a:pt x="608" y="304"/>
                  </a:cubicBezTo>
                  <a:lnTo>
                    <a:pt x="548" y="304"/>
                  </a:lnTo>
                  <a:cubicBezTo>
                    <a:pt x="456" y="243"/>
                    <a:pt x="304" y="152"/>
                    <a:pt x="92" y="91"/>
                  </a:cubicBezTo>
                  <a:cubicBezTo>
                    <a:pt x="78" y="77"/>
                    <a:pt x="64" y="70"/>
                    <a:pt x="50" y="6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4" name="Google Shape;323;p18">
              <a:extLst>
                <a:ext uri="{FF2B5EF4-FFF2-40B4-BE49-F238E27FC236}">
                  <a16:creationId xmlns:a16="http://schemas.microsoft.com/office/drawing/2014/main" id="{1ECB97F1-B20D-E7FC-4978-F4623C07F4B4}"/>
                </a:ext>
              </a:extLst>
            </p:cNvPr>
            <p:cNvSpPr/>
            <p:nvPr/>
          </p:nvSpPr>
          <p:spPr>
            <a:xfrm flipH="1">
              <a:off x="2848598" y="1996623"/>
              <a:ext cx="8342" cy="30361"/>
            </a:xfrm>
            <a:custGeom>
              <a:avLst/>
              <a:gdLst/>
              <a:ahLst/>
              <a:cxnLst/>
              <a:rect l="l" t="t" r="r" b="b"/>
              <a:pathLst>
                <a:path w="208" h="757" extrusionOk="0">
                  <a:moveTo>
                    <a:pt x="175" y="0"/>
                  </a:moveTo>
                  <a:cubicBezTo>
                    <a:pt x="174" y="0"/>
                    <a:pt x="167" y="14"/>
                    <a:pt x="153" y="27"/>
                  </a:cubicBezTo>
                  <a:cubicBezTo>
                    <a:pt x="126" y="81"/>
                    <a:pt x="104" y="133"/>
                    <a:pt x="85" y="185"/>
                  </a:cubicBezTo>
                  <a:lnTo>
                    <a:pt x="85" y="185"/>
                  </a:lnTo>
                  <a:cubicBezTo>
                    <a:pt x="72" y="207"/>
                    <a:pt x="66" y="228"/>
                    <a:pt x="64" y="249"/>
                  </a:cubicBezTo>
                  <a:lnTo>
                    <a:pt x="64" y="249"/>
                  </a:lnTo>
                  <a:cubicBezTo>
                    <a:pt x="15" y="409"/>
                    <a:pt x="1" y="569"/>
                    <a:pt x="1" y="757"/>
                  </a:cubicBezTo>
                  <a:lnTo>
                    <a:pt x="31" y="757"/>
                  </a:lnTo>
                  <a:cubicBezTo>
                    <a:pt x="31" y="544"/>
                    <a:pt x="62" y="301"/>
                    <a:pt x="183" y="88"/>
                  </a:cubicBezTo>
                  <a:cubicBezTo>
                    <a:pt x="200" y="56"/>
                    <a:pt x="207" y="23"/>
                    <a:pt x="201" y="23"/>
                  </a:cubicBezTo>
                  <a:lnTo>
                    <a:pt x="201" y="23"/>
                  </a:lnTo>
                  <a:cubicBezTo>
                    <a:pt x="196" y="23"/>
                    <a:pt x="181" y="48"/>
                    <a:pt x="153" y="118"/>
                  </a:cubicBezTo>
                  <a:cubicBezTo>
                    <a:pt x="146" y="123"/>
                    <a:pt x="140" y="127"/>
                    <a:pt x="134" y="132"/>
                  </a:cubicBezTo>
                  <a:lnTo>
                    <a:pt x="134" y="132"/>
                  </a:lnTo>
                  <a:lnTo>
                    <a:pt x="153" y="88"/>
                  </a:lnTo>
                  <a:cubicBezTo>
                    <a:pt x="170" y="21"/>
                    <a:pt x="177" y="0"/>
                    <a:pt x="175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5" name="Google Shape;324;p18">
              <a:extLst>
                <a:ext uri="{FF2B5EF4-FFF2-40B4-BE49-F238E27FC236}">
                  <a16:creationId xmlns:a16="http://schemas.microsoft.com/office/drawing/2014/main" id="{23BE6A03-8887-5AC9-8A8F-BA32F5A0887E}"/>
                </a:ext>
              </a:extLst>
            </p:cNvPr>
            <p:cNvSpPr/>
            <p:nvPr/>
          </p:nvSpPr>
          <p:spPr>
            <a:xfrm flipH="1">
              <a:off x="2247347" y="2174460"/>
              <a:ext cx="35375" cy="6136"/>
            </a:xfrm>
            <a:custGeom>
              <a:avLst/>
              <a:gdLst/>
              <a:ahLst/>
              <a:cxnLst/>
              <a:rect l="l" t="t" r="r" b="b"/>
              <a:pathLst>
                <a:path w="882" h="153" extrusionOk="0">
                  <a:moveTo>
                    <a:pt x="0" y="1"/>
                  </a:moveTo>
                  <a:lnTo>
                    <a:pt x="0" y="1"/>
                  </a:lnTo>
                  <a:cubicBezTo>
                    <a:pt x="304" y="92"/>
                    <a:pt x="608" y="153"/>
                    <a:pt x="882" y="153"/>
                  </a:cubicBezTo>
                  <a:cubicBezTo>
                    <a:pt x="608" y="122"/>
                    <a:pt x="274" y="6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6" name="Google Shape;325;p18">
              <a:extLst>
                <a:ext uri="{FF2B5EF4-FFF2-40B4-BE49-F238E27FC236}">
                  <a16:creationId xmlns:a16="http://schemas.microsoft.com/office/drawing/2014/main" id="{4EEEE581-5E4D-5A3A-19E0-F2C0C1CCE981}"/>
                </a:ext>
              </a:extLst>
            </p:cNvPr>
            <p:cNvSpPr/>
            <p:nvPr/>
          </p:nvSpPr>
          <p:spPr>
            <a:xfrm flipH="1">
              <a:off x="2291224" y="2167160"/>
              <a:ext cx="32968" cy="6658"/>
            </a:xfrm>
            <a:custGeom>
              <a:avLst/>
              <a:gdLst/>
              <a:ahLst/>
              <a:cxnLst/>
              <a:rect l="l" t="t" r="r" b="b"/>
              <a:pathLst>
                <a:path w="822" h="166" extrusionOk="0">
                  <a:moveTo>
                    <a:pt x="1" y="0"/>
                  </a:moveTo>
                  <a:cubicBezTo>
                    <a:pt x="214" y="91"/>
                    <a:pt x="457" y="91"/>
                    <a:pt x="670" y="152"/>
                  </a:cubicBezTo>
                  <a:cubicBezTo>
                    <a:pt x="670" y="152"/>
                    <a:pt x="737" y="166"/>
                    <a:pt x="782" y="166"/>
                  </a:cubicBezTo>
                  <a:cubicBezTo>
                    <a:pt x="805" y="166"/>
                    <a:pt x="822" y="162"/>
                    <a:pt x="822" y="152"/>
                  </a:cubicBezTo>
                  <a:cubicBezTo>
                    <a:pt x="518" y="91"/>
                    <a:pt x="244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7" name="Google Shape;326;p18">
              <a:extLst>
                <a:ext uri="{FF2B5EF4-FFF2-40B4-BE49-F238E27FC236}">
                  <a16:creationId xmlns:a16="http://schemas.microsoft.com/office/drawing/2014/main" id="{6E9088CF-48D7-9ED5-1A15-44012A5C95C0}"/>
                </a:ext>
              </a:extLst>
            </p:cNvPr>
            <p:cNvSpPr/>
            <p:nvPr/>
          </p:nvSpPr>
          <p:spPr>
            <a:xfrm flipH="1">
              <a:off x="2637432" y="2235423"/>
              <a:ext cx="23222" cy="17086"/>
            </a:xfrm>
            <a:custGeom>
              <a:avLst/>
              <a:gdLst/>
              <a:ahLst/>
              <a:cxnLst/>
              <a:rect l="l" t="t" r="r" b="b"/>
              <a:pathLst>
                <a:path w="579" h="426" extrusionOk="0">
                  <a:moveTo>
                    <a:pt x="1" y="0"/>
                  </a:moveTo>
                  <a:lnTo>
                    <a:pt x="1" y="0"/>
                  </a:lnTo>
                  <a:cubicBezTo>
                    <a:pt x="153" y="122"/>
                    <a:pt x="305" y="274"/>
                    <a:pt x="457" y="365"/>
                  </a:cubicBezTo>
                  <a:cubicBezTo>
                    <a:pt x="487" y="396"/>
                    <a:pt x="548" y="396"/>
                    <a:pt x="578" y="426"/>
                  </a:cubicBezTo>
                  <a:cubicBezTo>
                    <a:pt x="487" y="304"/>
                    <a:pt x="335" y="244"/>
                    <a:pt x="183" y="152"/>
                  </a:cubicBezTo>
                  <a:cubicBezTo>
                    <a:pt x="153" y="92"/>
                    <a:pt x="92" y="61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8" name="Google Shape;327;p18">
              <a:extLst>
                <a:ext uri="{FF2B5EF4-FFF2-40B4-BE49-F238E27FC236}">
                  <a16:creationId xmlns:a16="http://schemas.microsoft.com/office/drawing/2014/main" id="{8F34515A-7E22-4ED0-A8C3-15CAB290F39E}"/>
                </a:ext>
              </a:extLst>
            </p:cNvPr>
            <p:cNvSpPr/>
            <p:nvPr/>
          </p:nvSpPr>
          <p:spPr>
            <a:xfrm flipH="1">
              <a:off x="2205876" y="2086705"/>
              <a:ext cx="28075" cy="12233"/>
            </a:xfrm>
            <a:custGeom>
              <a:avLst/>
              <a:gdLst/>
              <a:ahLst/>
              <a:cxnLst/>
              <a:rect l="l" t="t" r="r" b="b"/>
              <a:pathLst>
                <a:path w="700" h="305" extrusionOk="0">
                  <a:moveTo>
                    <a:pt x="0" y="0"/>
                  </a:moveTo>
                  <a:lnTo>
                    <a:pt x="0" y="0"/>
                  </a:lnTo>
                  <a:cubicBezTo>
                    <a:pt x="57" y="29"/>
                    <a:pt x="115" y="54"/>
                    <a:pt x="172" y="77"/>
                  </a:cubicBezTo>
                  <a:lnTo>
                    <a:pt x="172" y="77"/>
                  </a:lnTo>
                  <a:cubicBezTo>
                    <a:pt x="116" y="51"/>
                    <a:pt x="58" y="23"/>
                    <a:pt x="0" y="0"/>
                  </a:cubicBezTo>
                  <a:close/>
                  <a:moveTo>
                    <a:pt x="172" y="77"/>
                  </a:moveTo>
                  <a:cubicBezTo>
                    <a:pt x="263" y="121"/>
                    <a:pt x="350" y="164"/>
                    <a:pt x="426" y="183"/>
                  </a:cubicBezTo>
                  <a:cubicBezTo>
                    <a:pt x="487" y="213"/>
                    <a:pt x="608" y="274"/>
                    <a:pt x="699" y="304"/>
                  </a:cubicBezTo>
                  <a:cubicBezTo>
                    <a:pt x="537" y="211"/>
                    <a:pt x="356" y="154"/>
                    <a:pt x="172" y="77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09" name="Google Shape;328;p18">
              <a:extLst>
                <a:ext uri="{FF2B5EF4-FFF2-40B4-BE49-F238E27FC236}">
                  <a16:creationId xmlns:a16="http://schemas.microsoft.com/office/drawing/2014/main" id="{41034A31-0666-400D-1181-99EA3615EA4A}"/>
                </a:ext>
              </a:extLst>
            </p:cNvPr>
            <p:cNvSpPr/>
            <p:nvPr/>
          </p:nvSpPr>
          <p:spPr>
            <a:xfrm flipH="1">
              <a:off x="2720335" y="2178109"/>
              <a:ext cx="13476" cy="12233"/>
            </a:xfrm>
            <a:custGeom>
              <a:avLst/>
              <a:gdLst/>
              <a:ahLst/>
              <a:cxnLst/>
              <a:rect l="l" t="t" r="r" b="b"/>
              <a:pathLst>
                <a:path w="336" h="305" extrusionOk="0">
                  <a:moveTo>
                    <a:pt x="1" y="1"/>
                  </a:moveTo>
                  <a:cubicBezTo>
                    <a:pt x="123" y="122"/>
                    <a:pt x="275" y="214"/>
                    <a:pt x="335" y="305"/>
                  </a:cubicBezTo>
                  <a:cubicBezTo>
                    <a:pt x="335" y="274"/>
                    <a:pt x="92" y="62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0" name="Google Shape;329;p18">
              <a:extLst>
                <a:ext uri="{FF2B5EF4-FFF2-40B4-BE49-F238E27FC236}">
                  <a16:creationId xmlns:a16="http://schemas.microsoft.com/office/drawing/2014/main" id="{D6CD0A71-18DC-409C-F8BE-F2D8D58C5E06}"/>
                </a:ext>
              </a:extLst>
            </p:cNvPr>
            <p:cNvSpPr/>
            <p:nvPr/>
          </p:nvSpPr>
          <p:spPr>
            <a:xfrm flipH="1">
              <a:off x="2155902" y="1972077"/>
              <a:ext cx="12233" cy="15923"/>
            </a:xfrm>
            <a:custGeom>
              <a:avLst/>
              <a:gdLst/>
              <a:ahLst/>
              <a:cxnLst/>
              <a:rect l="l" t="t" r="r" b="b"/>
              <a:pathLst>
                <a:path w="305" h="397" extrusionOk="0">
                  <a:moveTo>
                    <a:pt x="1" y="1"/>
                  </a:moveTo>
                  <a:lnTo>
                    <a:pt x="1" y="1"/>
                  </a:lnTo>
                  <a:cubicBezTo>
                    <a:pt x="61" y="153"/>
                    <a:pt x="183" y="244"/>
                    <a:pt x="305" y="396"/>
                  </a:cubicBezTo>
                  <a:cubicBezTo>
                    <a:pt x="274" y="305"/>
                    <a:pt x="213" y="275"/>
                    <a:pt x="153" y="183"/>
                  </a:cubicBezTo>
                  <a:cubicBezTo>
                    <a:pt x="122" y="123"/>
                    <a:pt x="61" y="92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1" name="Google Shape;330;p18">
              <a:extLst>
                <a:ext uri="{FF2B5EF4-FFF2-40B4-BE49-F238E27FC236}">
                  <a16:creationId xmlns:a16="http://schemas.microsoft.com/office/drawing/2014/main" id="{DD500B4F-1F06-EC8E-D07E-3F0223A09795}"/>
                </a:ext>
              </a:extLst>
            </p:cNvPr>
            <p:cNvSpPr/>
            <p:nvPr/>
          </p:nvSpPr>
          <p:spPr>
            <a:xfrm flipH="1">
              <a:off x="2313163" y="1869683"/>
              <a:ext cx="9786" cy="3690"/>
            </a:xfrm>
            <a:custGeom>
              <a:avLst/>
              <a:gdLst/>
              <a:ahLst/>
              <a:cxnLst/>
              <a:rect l="l" t="t" r="r" b="b"/>
              <a:pathLst>
                <a:path w="244" h="92" extrusionOk="0">
                  <a:moveTo>
                    <a:pt x="0" y="1"/>
                  </a:moveTo>
                  <a:cubicBezTo>
                    <a:pt x="46" y="46"/>
                    <a:pt x="91" y="46"/>
                    <a:pt x="133" y="46"/>
                  </a:cubicBezTo>
                  <a:cubicBezTo>
                    <a:pt x="136" y="46"/>
                    <a:pt x="138" y="46"/>
                    <a:pt x="141" y="46"/>
                  </a:cubicBezTo>
                  <a:lnTo>
                    <a:pt x="141" y="46"/>
                  </a:lnTo>
                  <a:cubicBezTo>
                    <a:pt x="120" y="36"/>
                    <a:pt x="102" y="22"/>
                    <a:pt x="91" y="1"/>
                  </a:cubicBezTo>
                  <a:close/>
                  <a:moveTo>
                    <a:pt x="141" y="46"/>
                  </a:moveTo>
                  <a:lnTo>
                    <a:pt x="141" y="46"/>
                  </a:lnTo>
                  <a:cubicBezTo>
                    <a:pt x="179" y="65"/>
                    <a:pt x="224" y="72"/>
                    <a:pt x="243" y="92"/>
                  </a:cubicBezTo>
                  <a:cubicBezTo>
                    <a:pt x="215" y="49"/>
                    <a:pt x="180" y="46"/>
                    <a:pt x="141" y="46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2" name="Google Shape;331;p18">
              <a:extLst>
                <a:ext uri="{FF2B5EF4-FFF2-40B4-BE49-F238E27FC236}">
                  <a16:creationId xmlns:a16="http://schemas.microsoft.com/office/drawing/2014/main" id="{C8FEFA0D-0FA7-99E6-9BBD-0444C7715116}"/>
                </a:ext>
              </a:extLst>
            </p:cNvPr>
            <p:cNvSpPr/>
            <p:nvPr/>
          </p:nvSpPr>
          <p:spPr>
            <a:xfrm flipH="1">
              <a:off x="2720335" y="2189099"/>
              <a:ext cx="6136" cy="3690"/>
            </a:xfrm>
            <a:custGeom>
              <a:avLst/>
              <a:gdLst/>
              <a:ahLst/>
              <a:cxnLst/>
              <a:rect l="l" t="t" r="r" b="b"/>
              <a:pathLst>
                <a:path w="153" h="92" extrusionOk="0">
                  <a:moveTo>
                    <a:pt x="0" y="0"/>
                  </a:moveTo>
                  <a:cubicBezTo>
                    <a:pt x="61" y="31"/>
                    <a:pt x="122" y="61"/>
                    <a:pt x="152" y="92"/>
                  </a:cubicBezTo>
                  <a:lnTo>
                    <a:pt x="92" y="31"/>
                  </a:lnTo>
                  <a:cubicBezTo>
                    <a:pt x="92" y="0"/>
                    <a:pt x="61" y="0"/>
                    <a:pt x="61" y="0"/>
                  </a:cubicBezTo>
                  <a:lnTo>
                    <a:pt x="61" y="0"/>
                  </a:lnTo>
                  <a:cubicBezTo>
                    <a:pt x="61" y="2"/>
                    <a:pt x="61" y="4"/>
                    <a:pt x="61" y="6"/>
                  </a:cubicBezTo>
                  <a:lnTo>
                    <a:pt x="61" y="6"/>
                  </a:lnTo>
                  <a:cubicBezTo>
                    <a:pt x="49" y="0"/>
                    <a:pt x="34" y="0"/>
                    <a:pt x="0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3" name="Google Shape;332;p18">
              <a:extLst>
                <a:ext uri="{FF2B5EF4-FFF2-40B4-BE49-F238E27FC236}">
                  <a16:creationId xmlns:a16="http://schemas.microsoft.com/office/drawing/2014/main" id="{942B2537-91C5-5600-534B-4DBD5400D5BB}"/>
                </a:ext>
              </a:extLst>
            </p:cNvPr>
            <p:cNvSpPr/>
            <p:nvPr/>
          </p:nvSpPr>
          <p:spPr>
            <a:xfrm flipH="1">
              <a:off x="2683757" y="2215931"/>
              <a:ext cx="8583" cy="6136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0" y="0"/>
                  </a:moveTo>
                  <a:cubicBezTo>
                    <a:pt x="18" y="27"/>
                    <a:pt x="39" y="49"/>
                    <a:pt x="61" y="67"/>
                  </a:cubicBezTo>
                  <a:lnTo>
                    <a:pt x="61" y="67"/>
                  </a:lnTo>
                  <a:lnTo>
                    <a:pt x="61" y="30"/>
                  </a:lnTo>
                  <a:cubicBezTo>
                    <a:pt x="31" y="30"/>
                    <a:pt x="31" y="30"/>
                    <a:pt x="0" y="0"/>
                  </a:cubicBezTo>
                  <a:close/>
                  <a:moveTo>
                    <a:pt x="61" y="67"/>
                  </a:moveTo>
                  <a:lnTo>
                    <a:pt x="61" y="91"/>
                  </a:lnTo>
                  <a:lnTo>
                    <a:pt x="95" y="91"/>
                  </a:lnTo>
                  <a:cubicBezTo>
                    <a:pt x="83" y="84"/>
                    <a:pt x="72" y="76"/>
                    <a:pt x="61" y="67"/>
                  </a:cubicBezTo>
                  <a:close/>
                  <a:moveTo>
                    <a:pt x="95" y="91"/>
                  </a:moveTo>
                  <a:cubicBezTo>
                    <a:pt x="137" y="118"/>
                    <a:pt x="180" y="135"/>
                    <a:pt x="213" y="152"/>
                  </a:cubicBezTo>
                  <a:cubicBezTo>
                    <a:pt x="183" y="122"/>
                    <a:pt x="152" y="122"/>
                    <a:pt x="122" y="9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4" name="Google Shape;333;p18">
              <a:extLst>
                <a:ext uri="{FF2B5EF4-FFF2-40B4-BE49-F238E27FC236}">
                  <a16:creationId xmlns:a16="http://schemas.microsoft.com/office/drawing/2014/main" id="{16658655-0233-0D91-BE55-4C4CD03C2D12}"/>
                </a:ext>
              </a:extLst>
            </p:cNvPr>
            <p:cNvSpPr/>
            <p:nvPr/>
          </p:nvSpPr>
          <p:spPr>
            <a:xfrm flipH="1">
              <a:off x="2283925" y="2173256"/>
              <a:ext cx="7340" cy="1243"/>
            </a:xfrm>
            <a:custGeom>
              <a:avLst/>
              <a:gdLst/>
              <a:ahLst/>
              <a:cxnLst/>
              <a:rect l="l" t="t" r="r" b="b"/>
              <a:pathLst>
                <a:path w="183" h="31" extrusionOk="0">
                  <a:moveTo>
                    <a:pt x="1" y="0"/>
                  </a:moveTo>
                  <a:cubicBezTo>
                    <a:pt x="31" y="0"/>
                    <a:pt x="92" y="31"/>
                    <a:pt x="92" y="31"/>
                  </a:cubicBezTo>
                  <a:lnTo>
                    <a:pt x="183" y="31"/>
                  </a:lnTo>
                  <a:cubicBezTo>
                    <a:pt x="92" y="31"/>
                    <a:pt x="61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5" name="Google Shape;334;p18">
              <a:extLst>
                <a:ext uri="{FF2B5EF4-FFF2-40B4-BE49-F238E27FC236}">
                  <a16:creationId xmlns:a16="http://schemas.microsoft.com/office/drawing/2014/main" id="{4825BBB4-662D-1045-CB70-7912D600B554}"/>
                </a:ext>
              </a:extLst>
            </p:cNvPr>
            <p:cNvSpPr/>
            <p:nvPr/>
          </p:nvSpPr>
          <p:spPr>
            <a:xfrm flipH="1">
              <a:off x="2650868" y="2239073"/>
              <a:ext cx="8543" cy="3931"/>
            </a:xfrm>
            <a:custGeom>
              <a:avLst/>
              <a:gdLst/>
              <a:ahLst/>
              <a:cxnLst/>
              <a:rect l="l" t="t" r="r" b="b"/>
              <a:pathLst>
                <a:path w="213" h="98" extrusionOk="0">
                  <a:moveTo>
                    <a:pt x="0" y="1"/>
                  </a:moveTo>
                  <a:cubicBezTo>
                    <a:pt x="52" y="27"/>
                    <a:pt x="105" y="98"/>
                    <a:pt x="138" y="98"/>
                  </a:cubicBezTo>
                  <a:cubicBezTo>
                    <a:pt x="143" y="98"/>
                    <a:pt x="148" y="96"/>
                    <a:pt x="152" y="92"/>
                  </a:cubicBezTo>
                  <a:cubicBezTo>
                    <a:pt x="213" y="92"/>
                    <a:pt x="122" y="31"/>
                    <a:pt x="91" y="31"/>
                  </a:cubicBezTo>
                  <a:cubicBezTo>
                    <a:pt x="91" y="31"/>
                    <a:pt x="61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6" name="Google Shape;335;p18">
              <a:extLst>
                <a:ext uri="{FF2B5EF4-FFF2-40B4-BE49-F238E27FC236}">
                  <a16:creationId xmlns:a16="http://schemas.microsoft.com/office/drawing/2014/main" id="{A86D5F42-6B07-CCBA-0564-D492C7ABA356}"/>
                </a:ext>
              </a:extLst>
            </p:cNvPr>
            <p:cNvSpPr/>
            <p:nvPr/>
          </p:nvSpPr>
          <p:spPr>
            <a:xfrm flipH="1">
              <a:off x="2728958" y="2183003"/>
              <a:ext cx="4853" cy="2727"/>
            </a:xfrm>
            <a:custGeom>
              <a:avLst/>
              <a:gdLst/>
              <a:ahLst/>
              <a:cxnLst/>
              <a:rect l="l" t="t" r="r" b="b"/>
              <a:pathLst>
                <a:path w="121" h="68" extrusionOk="0">
                  <a:moveTo>
                    <a:pt x="1" y="0"/>
                  </a:moveTo>
                  <a:lnTo>
                    <a:pt x="31" y="31"/>
                  </a:lnTo>
                  <a:lnTo>
                    <a:pt x="92" y="61"/>
                  </a:lnTo>
                  <a:cubicBezTo>
                    <a:pt x="101" y="66"/>
                    <a:pt x="106" y="67"/>
                    <a:pt x="108" y="67"/>
                  </a:cubicBezTo>
                  <a:cubicBezTo>
                    <a:pt x="120" y="67"/>
                    <a:pt x="27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7" name="Google Shape;336;p18">
              <a:extLst>
                <a:ext uri="{FF2B5EF4-FFF2-40B4-BE49-F238E27FC236}">
                  <a16:creationId xmlns:a16="http://schemas.microsoft.com/office/drawing/2014/main" id="{F1DFBFAB-BB2C-4E38-B5D0-C1AC7EBB278E}"/>
                </a:ext>
              </a:extLst>
            </p:cNvPr>
            <p:cNvSpPr/>
            <p:nvPr/>
          </p:nvSpPr>
          <p:spPr>
            <a:xfrm flipH="1">
              <a:off x="2238804" y="2183003"/>
              <a:ext cx="6136" cy="562"/>
            </a:xfrm>
            <a:custGeom>
              <a:avLst/>
              <a:gdLst/>
              <a:ahLst/>
              <a:cxnLst/>
              <a:rect l="l" t="t" r="r" b="b"/>
              <a:pathLst>
                <a:path w="153" h="14" extrusionOk="0">
                  <a:moveTo>
                    <a:pt x="1" y="0"/>
                  </a:moveTo>
                  <a:cubicBezTo>
                    <a:pt x="61" y="0"/>
                    <a:pt x="95" y="14"/>
                    <a:pt x="120" y="14"/>
                  </a:cubicBezTo>
                  <a:cubicBezTo>
                    <a:pt x="132" y="14"/>
                    <a:pt x="142" y="11"/>
                    <a:pt x="153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8" name="Google Shape;337;p18">
              <a:extLst>
                <a:ext uri="{FF2B5EF4-FFF2-40B4-BE49-F238E27FC236}">
                  <a16:creationId xmlns:a16="http://schemas.microsoft.com/office/drawing/2014/main" id="{C6DE2BC2-56F7-8ACE-1516-FD58590D0697}"/>
                </a:ext>
              </a:extLst>
            </p:cNvPr>
            <p:cNvSpPr/>
            <p:nvPr/>
          </p:nvSpPr>
          <p:spPr>
            <a:xfrm flipH="1">
              <a:off x="2169298" y="1969671"/>
              <a:ext cx="4933" cy="2447"/>
            </a:xfrm>
            <a:custGeom>
              <a:avLst/>
              <a:gdLst/>
              <a:ahLst/>
              <a:cxnLst/>
              <a:rect l="l" t="t" r="r" b="b"/>
              <a:pathLst>
                <a:path w="123" h="61" extrusionOk="0">
                  <a:moveTo>
                    <a:pt x="61" y="0"/>
                  </a:moveTo>
                  <a:cubicBezTo>
                    <a:pt x="1" y="0"/>
                    <a:pt x="61" y="61"/>
                    <a:pt x="122" y="61"/>
                  </a:cubicBezTo>
                  <a:cubicBezTo>
                    <a:pt x="122" y="31"/>
                    <a:pt x="61" y="31"/>
                    <a:pt x="6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19" name="Google Shape;338;p18">
              <a:extLst>
                <a:ext uri="{FF2B5EF4-FFF2-40B4-BE49-F238E27FC236}">
                  <a16:creationId xmlns:a16="http://schemas.microsoft.com/office/drawing/2014/main" id="{C5CAE2A7-D485-0227-BDBD-15F7EBE126AA}"/>
                </a:ext>
              </a:extLst>
            </p:cNvPr>
            <p:cNvSpPr/>
            <p:nvPr/>
          </p:nvSpPr>
          <p:spPr>
            <a:xfrm flipH="1">
              <a:off x="2252200" y="1940633"/>
              <a:ext cx="4813" cy="4693"/>
            </a:xfrm>
            <a:custGeom>
              <a:avLst/>
              <a:gdLst/>
              <a:ahLst/>
              <a:cxnLst/>
              <a:rect l="l" t="t" r="r" b="b"/>
              <a:pathLst>
                <a:path w="120" h="117" extrusionOk="0">
                  <a:moveTo>
                    <a:pt x="18" y="1"/>
                  </a:moveTo>
                  <a:cubicBezTo>
                    <a:pt x="0" y="1"/>
                    <a:pt x="75" y="51"/>
                    <a:pt x="119" y="116"/>
                  </a:cubicBezTo>
                  <a:cubicBezTo>
                    <a:pt x="119" y="55"/>
                    <a:pt x="89" y="55"/>
                    <a:pt x="89" y="25"/>
                  </a:cubicBezTo>
                  <a:cubicBezTo>
                    <a:pt x="46" y="8"/>
                    <a:pt x="25" y="1"/>
                    <a:pt x="18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0" name="Google Shape;339;p18">
              <a:extLst>
                <a:ext uri="{FF2B5EF4-FFF2-40B4-BE49-F238E27FC236}">
                  <a16:creationId xmlns:a16="http://schemas.microsoft.com/office/drawing/2014/main" id="{2F649A4A-46DC-D38C-1B52-4A869043BE96}"/>
                </a:ext>
              </a:extLst>
            </p:cNvPr>
            <p:cNvSpPr/>
            <p:nvPr/>
          </p:nvSpPr>
          <p:spPr>
            <a:xfrm flipH="1">
              <a:off x="2131516" y="2007452"/>
              <a:ext cx="4933" cy="4933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1" y="0"/>
                  </a:moveTo>
                  <a:lnTo>
                    <a:pt x="122" y="122"/>
                  </a:lnTo>
                  <a:lnTo>
                    <a:pt x="92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1" name="Google Shape;340;p18">
              <a:extLst>
                <a:ext uri="{FF2B5EF4-FFF2-40B4-BE49-F238E27FC236}">
                  <a16:creationId xmlns:a16="http://schemas.microsoft.com/office/drawing/2014/main" id="{E913B90C-F2BC-7992-7FA0-2B74F7170E91}"/>
                </a:ext>
              </a:extLst>
            </p:cNvPr>
            <p:cNvSpPr/>
            <p:nvPr/>
          </p:nvSpPr>
          <p:spPr>
            <a:xfrm flipH="1">
              <a:off x="2196130" y="1945285"/>
              <a:ext cx="2487" cy="2487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1" y="0"/>
                  </a:moveTo>
                  <a:cubicBezTo>
                    <a:pt x="1" y="31"/>
                    <a:pt x="31" y="31"/>
                    <a:pt x="61" y="61"/>
                  </a:cubicBezTo>
                  <a:cubicBezTo>
                    <a:pt x="61" y="31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2" name="Google Shape;341;p18">
              <a:extLst>
                <a:ext uri="{FF2B5EF4-FFF2-40B4-BE49-F238E27FC236}">
                  <a16:creationId xmlns:a16="http://schemas.microsoft.com/office/drawing/2014/main" id="{77AB799D-B025-40BD-0573-CD941DFC0706}"/>
                </a:ext>
              </a:extLst>
            </p:cNvPr>
            <p:cNvSpPr/>
            <p:nvPr/>
          </p:nvSpPr>
          <p:spPr>
            <a:xfrm flipH="1">
              <a:off x="2161998" y="2459183"/>
              <a:ext cx="6136" cy="602"/>
            </a:xfrm>
            <a:custGeom>
              <a:avLst/>
              <a:gdLst/>
              <a:ahLst/>
              <a:cxnLst/>
              <a:rect l="l" t="t" r="r" b="b"/>
              <a:pathLst>
                <a:path w="153" h="15" extrusionOk="0">
                  <a:moveTo>
                    <a:pt x="120" y="1"/>
                  </a:moveTo>
                  <a:cubicBezTo>
                    <a:pt x="82" y="1"/>
                    <a:pt x="21" y="14"/>
                    <a:pt x="1" y="14"/>
                  </a:cubicBezTo>
                  <a:lnTo>
                    <a:pt x="153" y="14"/>
                  </a:lnTo>
                  <a:cubicBezTo>
                    <a:pt x="153" y="4"/>
                    <a:pt x="139" y="1"/>
                    <a:pt x="12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3" name="Google Shape;342;p18">
              <a:extLst>
                <a:ext uri="{FF2B5EF4-FFF2-40B4-BE49-F238E27FC236}">
                  <a16:creationId xmlns:a16="http://schemas.microsoft.com/office/drawing/2014/main" id="{DA191A24-D3D6-6D08-45F8-B3DEC7F739CE}"/>
                </a:ext>
              </a:extLst>
            </p:cNvPr>
            <p:cNvSpPr/>
            <p:nvPr/>
          </p:nvSpPr>
          <p:spPr>
            <a:xfrm flipH="1">
              <a:off x="2721578" y="2186652"/>
              <a:ext cx="4893" cy="3690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0" y="1"/>
                  </a:moveTo>
                  <a:cubicBezTo>
                    <a:pt x="92" y="61"/>
                    <a:pt x="92" y="61"/>
                    <a:pt x="122" y="92"/>
                  </a:cubicBezTo>
                  <a:cubicBezTo>
                    <a:pt x="92" y="61"/>
                    <a:pt x="61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4" name="Google Shape;343;p18">
              <a:extLst>
                <a:ext uri="{FF2B5EF4-FFF2-40B4-BE49-F238E27FC236}">
                  <a16:creationId xmlns:a16="http://schemas.microsoft.com/office/drawing/2014/main" id="{04A1264F-CAD9-CD5D-BFBB-5888E4A1342D}"/>
                </a:ext>
              </a:extLst>
            </p:cNvPr>
            <p:cNvSpPr/>
            <p:nvPr/>
          </p:nvSpPr>
          <p:spPr>
            <a:xfrm flipH="1">
              <a:off x="2366787" y="2148871"/>
              <a:ext cx="2487" cy="1243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0" y="0"/>
                  </a:moveTo>
                  <a:cubicBezTo>
                    <a:pt x="31" y="31"/>
                    <a:pt x="31" y="31"/>
                    <a:pt x="61" y="31"/>
                  </a:cubicBezTo>
                  <a:cubicBezTo>
                    <a:pt x="31" y="0"/>
                    <a:pt x="31" y="0"/>
                    <a:pt x="0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5" name="Google Shape;344;p18">
              <a:extLst>
                <a:ext uri="{FF2B5EF4-FFF2-40B4-BE49-F238E27FC236}">
                  <a16:creationId xmlns:a16="http://schemas.microsoft.com/office/drawing/2014/main" id="{E4D87BE6-6ED9-9220-66E6-300BF55C0766}"/>
                </a:ext>
              </a:extLst>
            </p:cNvPr>
            <p:cNvSpPr/>
            <p:nvPr/>
          </p:nvSpPr>
          <p:spPr>
            <a:xfrm flipH="1">
              <a:off x="2769105" y="2143978"/>
              <a:ext cx="2487" cy="4051"/>
            </a:xfrm>
            <a:custGeom>
              <a:avLst/>
              <a:gdLst/>
              <a:ahLst/>
              <a:cxnLst/>
              <a:rect l="l" t="t" r="r" b="b"/>
              <a:pathLst>
                <a:path w="62" h="101" extrusionOk="0">
                  <a:moveTo>
                    <a:pt x="1" y="1"/>
                  </a:moveTo>
                  <a:cubicBezTo>
                    <a:pt x="1" y="50"/>
                    <a:pt x="41" y="100"/>
                    <a:pt x="56" y="100"/>
                  </a:cubicBezTo>
                  <a:cubicBezTo>
                    <a:pt x="59" y="100"/>
                    <a:pt x="61" y="98"/>
                    <a:pt x="61" y="92"/>
                  </a:cubicBezTo>
                  <a:cubicBezTo>
                    <a:pt x="31" y="62"/>
                    <a:pt x="3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6" name="Google Shape;345;p18">
              <a:extLst>
                <a:ext uri="{FF2B5EF4-FFF2-40B4-BE49-F238E27FC236}">
                  <a16:creationId xmlns:a16="http://schemas.microsoft.com/office/drawing/2014/main" id="{C753E31B-F1BF-7CB4-9192-D3295931FFE0}"/>
                </a:ext>
              </a:extLst>
            </p:cNvPr>
            <p:cNvSpPr/>
            <p:nvPr/>
          </p:nvSpPr>
          <p:spPr>
            <a:xfrm flipH="1">
              <a:off x="2716685" y="2190302"/>
              <a:ext cx="4933" cy="2487"/>
            </a:xfrm>
            <a:custGeom>
              <a:avLst/>
              <a:gdLst/>
              <a:ahLst/>
              <a:cxnLst/>
              <a:rect l="l" t="t" r="r" b="b"/>
              <a:pathLst>
                <a:path w="123" h="62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31"/>
                    <a:pt x="31" y="31"/>
                    <a:pt x="122" y="62"/>
                  </a:cubicBezTo>
                  <a:cubicBezTo>
                    <a:pt x="92" y="31"/>
                    <a:pt x="31" y="3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7" name="Google Shape;346;p18">
              <a:extLst>
                <a:ext uri="{FF2B5EF4-FFF2-40B4-BE49-F238E27FC236}">
                  <a16:creationId xmlns:a16="http://schemas.microsoft.com/office/drawing/2014/main" id="{A8440513-4A1E-4650-9216-503820BD08AB}"/>
                </a:ext>
              </a:extLst>
            </p:cNvPr>
            <p:cNvSpPr/>
            <p:nvPr/>
          </p:nvSpPr>
          <p:spPr>
            <a:xfrm flipH="1">
              <a:off x="2563073" y="2202495"/>
              <a:ext cx="4933" cy="1604"/>
            </a:xfrm>
            <a:custGeom>
              <a:avLst/>
              <a:gdLst/>
              <a:ahLst/>
              <a:cxnLst/>
              <a:rect l="l" t="t" r="r" b="b"/>
              <a:pathLst>
                <a:path w="123" h="40" extrusionOk="0">
                  <a:moveTo>
                    <a:pt x="1" y="1"/>
                  </a:moveTo>
                  <a:cubicBezTo>
                    <a:pt x="49" y="1"/>
                    <a:pt x="98" y="40"/>
                    <a:pt x="116" y="40"/>
                  </a:cubicBezTo>
                  <a:cubicBezTo>
                    <a:pt x="120" y="40"/>
                    <a:pt x="122" y="37"/>
                    <a:pt x="122" y="31"/>
                  </a:cubicBezTo>
                  <a:cubicBezTo>
                    <a:pt x="92" y="31"/>
                    <a:pt x="62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8" name="Google Shape;347;p18">
              <a:extLst>
                <a:ext uri="{FF2B5EF4-FFF2-40B4-BE49-F238E27FC236}">
                  <a16:creationId xmlns:a16="http://schemas.microsoft.com/office/drawing/2014/main" id="{6CA2B6F9-AD9F-C7C4-E395-4DE7C783F22E}"/>
                </a:ext>
              </a:extLst>
            </p:cNvPr>
            <p:cNvSpPr/>
            <p:nvPr/>
          </p:nvSpPr>
          <p:spPr>
            <a:xfrm flipH="1">
              <a:off x="2265636" y="1892865"/>
              <a:ext cx="3690" cy="1243"/>
            </a:xfrm>
            <a:custGeom>
              <a:avLst/>
              <a:gdLst/>
              <a:ahLst/>
              <a:cxnLst/>
              <a:rect l="l" t="t" r="r" b="b"/>
              <a:pathLst>
                <a:path w="92" h="31" extrusionOk="0">
                  <a:moveTo>
                    <a:pt x="1" y="0"/>
                  </a:moveTo>
                  <a:cubicBezTo>
                    <a:pt x="92" y="31"/>
                    <a:pt x="62" y="31"/>
                    <a:pt x="92" y="3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29" name="Google Shape;348;p18">
              <a:extLst>
                <a:ext uri="{FF2B5EF4-FFF2-40B4-BE49-F238E27FC236}">
                  <a16:creationId xmlns:a16="http://schemas.microsoft.com/office/drawing/2014/main" id="{3814EBB4-BA62-A1A0-5D03-51B484786B33}"/>
                </a:ext>
              </a:extLst>
            </p:cNvPr>
            <p:cNvSpPr/>
            <p:nvPr/>
          </p:nvSpPr>
          <p:spPr>
            <a:xfrm flipH="1">
              <a:off x="2124217" y="2018401"/>
              <a:ext cx="2447" cy="2487"/>
            </a:xfrm>
            <a:custGeom>
              <a:avLst/>
              <a:gdLst/>
              <a:ahLst/>
              <a:cxnLst/>
              <a:rect l="l" t="t" r="r" b="b"/>
              <a:pathLst>
                <a:path w="61" h="62" extrusionOk="0">
                  <a:moveTo>
                    <a:pt x="61" y="62"/>
                  </a:moveTo>
                  <a:cubicBezTo>
                    <a:pt x="30" y="62"/>
                    <a:pt x="30" y="31"/>
                    <a:pt x="0" y="1"/>
                  </a:cubicBezTo>
                  <a:cubicBezTo>
                    <a:pt x="30" y="31"/>
                    <a:pt x="30" y="62"/>
                    <a:pt x="61" y="62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30" name="Google Shape;349;p18">
              <a:extLst>
                <a:ext uri="{FF2B5EF4-FFF2-40B4-BE49-F238E27FC236}">
                  <a16:creationId xmlns:a16="http://schemas.microsoft.com/office/drawing/2014/main" id="{28B58E39-E020-7DCD-A9A7-FEA40B70E424}"/>
                </a:ext>
              </a:extLst>
            </p:cNvPr>
            <p:cNvSpPr/>
            <p:nvPr/>
          </p:nvSpPr>
          <p:spPr>
            <a:xfrm flipH="1">
              <a:off x="2172988" y="1964818"/>
              <a:ext cx="2447" cy="4893"/>
            </a:xfrm>
            <a:custGeom>
              <a:avLst/>
              <a:gdLst/>
              <a:ahLst/>
              <a:cxnLst/>
              <a:rect l="l" t="t" r="r" b="b"/>
              <a:pathLst>
                <a:path w="61" h="122" extrusionOk="0">
                  <a:moveTo>
                    <a:pt x="1" y="0"/>
                  </a:moveTo>
                  <a:lnTo>
                    <a:pt x="1" y="0"/>
                  </a:lnTo>
                  <a:cubicBezTo>
                    <a:pt x="10" y="10"/>
                    <a:pt x="17" y="19"/>
                    <a:pt x="22" y="30"/>
                  </a:cubicBezTo>
                  <a:lnTo>
                    <a:pt x="22" y="30"/>
                  </a:lnTo>
                  <a:cubicBezTo>
                    <a:pt x="18" y="21"/>
                    <a:pt x="11" y="11"/>
                    <a:pt x="1" y="0"/>
                  </a:cubicBezTo>
                  <a:close/>
                  <a:moveTo>
                    <a:pt x="22" y="30"/>
                  </a:moveTo>
                  <a:cubicBezTo>
                    <a:pt x="31" y="47"/>
                    <a:pt x="31" y="60"/>
                    <a:pt x="31" y="60"/>
                  </a:cubicBezTo>
                  <a:cubicBezTo>
                    <a:pt x="31" y="60"/>
                    <a:pt x="31" y="121"/>
                    <a:pt x="61" y="121"/>
                  </a:cubicBezTo>
                  <a:cubicBezTo>
                    <a:pt x="40" y="80"/>
                    <a:pt x="34" y="53"/>
                    <a:pt x="22" y="3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31" name="Google Shape;350;p18">
              <a:extLst>
                <a:ext uri="{FF2B5EF4-FFF2-40B4-BE49-F238E27FC236}">
                  <a16:creationId xmlns:a16="http://schemas.microsoft.com/office/drawing/2014/main" id="{5DF746BA-3D4E-827B-6B44-11FECEF132B9}"/>
                </a:ext>
              </a:extLst>
            </p:cNvPr>
            <p:cNvSpPr/>
            <p:nvPr/>
          </p:nvSpPr>
          <p:spPr>
            <a:xfrm flipH="1">
              <a:off x="2374127" y="2386588"/>
              <a:ext cx="4893" cy="1243"/>
            </a:xfrm>
            <a:custGeom>
              <a:avLst/>
              <a:gdLst/>
              <a:ahLst/>
              <a:cxnLst/>
              <a:rect l="l" t="t" r="r" b="b"/>
              <a:pathLst>
                <a:path w="122" h="31" extrusionOk="0">
                  <a:moveTo>
                    <a:pt x="61" y="0"/>
                  </a:moveTo>
                  <a:cubicBezTo>
                    <a:pt x="0" y="0"/>
                    <a:pt x="122" y="31"/>
                    <a:pt x="122" y="31"/>
                  </a:cubicBezTo>
                  <a:cubicBezTo>
                    <a:pt x="91" y="0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32" name="Google Shape;351;p18">
              <a:extLst>
                <a:ext uri="{FF2B5EF4-FFF2-40B4-BE49-F238E27FC236}">
                  <a16:creationId xmlns:a16="http://schemas.microsoft.com/office/drawing/2014/main" id="{7D9F2712-3CE8-6F8D-FB6A-76971860B301}"/>
                </a:ext>
              </a:extLst>
            </p:cNvPr>
            <p:cNvSpPr/>
            <p:nvPr/>
          </p:nvSpPr>
          <p:spPr>
            <a:xfrm flipH="1">
              <a:off x="2734974" y="2173256"/>
              <a:ext cx="3690" cy="369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0" y="0"/>
                  </a:moveTo>
                  <a:lnTo>
                    <a:pt x="0" y="0"/>
                  </a:lnTo>
                  <a:cubicBezTo>
                    <a:pt x="31" y="91"/>
                    <a:pt x="31" y="91"/>
                    <a:pt x="92" y="91"/>
                  </a:cubicBezTo>
                  <a:cubicBezTo>
                    <a:pt x="61" y="91"/>
                    <a:pt x="61" y="31"/>
                    <a:pt x="0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33" name="Google Shape;352;p18">
              <a:extLst>
                <a:ext uri="{FF2B5EF4-FFF2-40B4-BE49-F238E27FC236}">
                  <a16:creationId xmlns:a16="http://schemas.microsoft.com/office/drawing/2014/main" id="{2AD75D9A-1FF1-3084-E9CB-C6DA3DA67DE5}"/>
                </a:ext>
              </a:extLst>
            </p:cNvPr>
            <p:cNvSpPr/>
            <p:nvPr/>
          </p:nvSpPr>
          <p:spPr>
            <a:xfrm flipH="1">
              <a:off x="2714238" y="2191546"/>
              <a:ext cx="2487" cy="3690"/>
            </a:xfrm>
            <a:custGeom>
              <a:avLst/>
              <a:gdLst/>
              <a:ahLst/>
              <a:cxnLst/>
              <a:rect l="l" t="t" r="r" b="b"/>
              <a:pathLst>
                <a:path w="62" h="92" extrusionOk="0">
                  <a:moveTo>
                    <a:pt x="0" y="0"/>
                  </a:moveTo>
                  <a:cubicBezTo>
                    <a:pt x="0" y="20"/>
                    <a:pt x="14" y="27"/>
                    <a:pt x="32" y="48"/>
                  </a:cubicBezTo>
                  <a:lnTo>
                    <a:pt x="32" y="48"/>
                  </a:lnTo>
                  <a:cubicBezTo>
                    <a:pt x="31" y="38"/>
                    <a:pt x="31" y="31"/>
                    <a:pt x="31" y="31"/>
                  </a:cubicBezTo>
                  <a:cubicBezTo>
                    <a:pt x="31" y="0"/>
                    <a:pt x="1" y="0"/>
                    <a:pt x="0" y="0"/>
                  </a:cubicBezTo>
                  <a:close/>
                  <a:moveTo>
                    <a:pt x="32" y="48"/>
                  </a:moveTo>
                  <a:cubicBezTo>
                    <a:pt x="35" y="66"/>
                    <a:pt x="41" y="91"/>
                    <a:pt x="61" y="91"/>
                  </a:cubicBezTo>
                  <a:cubicBezTo>
                    <a:pt x="51" y="71"/>
                    <a:pt x="41" y="58"/>
                    <a:pt x="32" y="48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34" name="Google Shape;353;p18">
              <a:extLst>
                <a:ext uri="{FF2B5EF4-FFF2-40B4-BE49-F238E27FC236}">
                  <a16:creationId xmlns:a16="http://schemas.microsoft.com/office/drawing/2014/main" id="{CAEDEA8A-8B15-EE36-054F-BAD01F88D6F0}"/>
                </a:ext>
              </a:extLst>
            </p:cNvPr>
            <p:cNvSpPr/>
            <p:nvPr/>
          </p:nvSpPr>
          <p:spPr>
            <a:xfrm flipH="1">
              <a:off x="2441186" y="1818506"/>
              <a:ext cx="6136" cy="1243"/>
            </a:xfrm>
            <a:custGeom>
              <a:avLst/>
              <a:gdLst/>
              <a:ahLst/>
              <a:cxnLst/>
              <a:rect l="l" t="t" r="r" b="b"/>
              <a:pathLst>
                <a:path w="153" h="31" extrusionOk="0">
                  <a:moveTo>
                    <a:pt x="153" y="31"/>
                  </a:moveTo>
                  <a:cubicBezTo>
                    <a:pt x="123" y="31"/>
                    <a:pt x="92" y="0"/>
                    <a:pt x="1" y="0"/>
                  </a:cubicBezTo>
                  <a:cubicBezTo>
                    <a:pt x="92" y="0"/>
                    <a:pt x="123" y="31"/>
                    <a:pt x="153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35" name="Google Shape;354;p18">
              <a:extLst>
                <a:ext uri="{FF2B5EF4-FFF2-40B4-BE49-F238E27FC236}">
                  <a16:creationId xmlns:a16="http://schemas.microsoft.com/office/drawing/2014/main" id="{C7E399A6-E882-7F86-4B63-C8078C3A0BFB}"/>
                </a:ext>
              </a:extLst>
            </p:cNvPr>
            <p:cNvSpPr/>
            <p:nvPr/>
          </p:nvSpPr>
          <p:spPr>
            <a:xfrm flipH="1">
              <a:off x="2168094" y="2442659"/>
              <a:ext cx="4933" cy="40"/>
            </a:xfrm>
            <a:custGeom>
              <a:avLst/>
              <a:gdLst/>
              <a:ahLst/>
              <a:cxnLst/>
              <a:rect l="l" t="t" r="r" b="b"/>
              <a:pathLst>
                <a:path w="123" h="1" extrusionOk="0">
                  <a:moveTo>
                    <a:pt x="123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34" name="Google Shape;355;p18">
              <a:extLst>
                <a:ext uri="{FF2B5EF4-FFF2-40B4-BE49-F238E27FC236}">
                  <a16:creationId xmlns:a16="http://schemas.microsoft.com/office/drawing/2014/main" id="{4EF5E72A-C260-ABCB-9CA8-4C8856D312E9}"/>
                </a:ext>
              </a:extLst>
            </p:cNvPr>
            <p:cNvSpPr/>
            <p:nvPr/>
          </p:nvSpPr>
          <p:spPr>
            <a:xfrm flipH="1">
              <a:off x="2727674" y="2184206"/>
              <a:ext cx="2447" cy="1283"/>
            </a:xfrm>
            <a:custGeom>
              <a:avLst/>
              <a:gdLst/>
              <a:ahLst/>
              <a:cxnLst/>
              <a:rect l="l" t="t" r="r" b="b"/>
              <a:pathLst>
                <a:path w="61" h="32" extrusionOk="0">
                  <a:moveTo>
                    <a:pt x="0" y="1"/>
                  </a:moveTo>
                  <a:cubicBezTo>
                    <a:pt x="31" y="31"/>
                    <a:pt x="31" y="31"/>
                    <a:pt x="61" y="31"/>
                  </a:cubicBezTo>
                  <a:cubicBezTo>
                    <a:pt x="31" y="31"/>
                    <a:pt x="31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35" name="Google Shape;356;p18">
              <a:extLst>
                <a:ext uri="{FF2B5EF4-FFF2-40B4-BE49-F238E27FC236}">
                  <a16:creationId xmlns:a16="http://schemas.microsoft.com/office/drawing/2014/main" id="{6F5EEA21-25F7-91FD-27CF-443374563CFD}"/>
                </a:ext>
              </a:extLst>
            </p:cNvPr>
            <p:cNvSpPr/>
            <p:nvPr/>
          </p:nvSpPr>
          <p:spPr>
            <a:xfrm flipH="1">
              <a:off x="2665468" y="2229327"/>
              <a:ext cx="2487" cy="3690"/>
            </a:xfrm>
            <a:custGeom>
              <a:avLst/>
              <a:gdLst/>
              <a:ahLst/>
              <a:cxnLst/>
              <a:rect l="l" t="t" r="r" b="b"/>
              <a:pathLst>
                <a:path w="62" h="92" extrusionOk="0">
                  <a:moveTo>
                    <a:pt x="0" y="0"/>
                  </a:moveTo>
                  <a:lnTo>
                    <a:pt x="61" y="92"/>
                  </a:lnTo>
                  <a:lnTo>
                    <a:pt x="61" y="92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36" name="Google Shape;357;p18">
              <a:extLst>
                <a:ext uri="{FF2B5EF4-FFF2-40B4-BE49-F238E27FC236}">
                  <a16:creationId xmlns:a16="http://schemas.microsoft.com/office/drawing/2014/main" id="{6E94F793-5436-C89A-1535-BE6B71E6B96F}"/>
                </a:ext>
              </a:extLst>
            </p:cNvPr>
            <p:cNvSpPr/>
            <p:nvPr/>
          </p:nvSpPr>
          <p:spPr>
            <a:xfrm flipH="1">
              <a:off x="2661818" y="2232977"/>
              <a:ext cx="3690" cy="1283"/>
            </a:xfrm>
            <a:custGeom>
              <a:avLst/>
              <a:gdLst/>
              <a:ahLst/>
              <a:cxnLst/>
              <a:rect l="l" t="t" r="r" b="b"/>
              <a:pathLst>
                <a:path w="92" h="32" extrusionOk="0">
                  <a:moveTo>
                    <a:pt x="61" y="31"/>
                  </a:moveTo>
                  <a:cubicBezTo>
                    <a:pt x="0" y="1"/>
                    <a:pt x="0" y="1"/>
                    <a:pt x="61" y="31"/>
                  </a:cubicBezTo>
                  <a:cubicBezTo>
                    <a:pt x="91" y="31"/>
                    <a:pt x="91" y="31"/>
                    <a:pt x="61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37" name="Google Shape;358;p18">
              <a:extLst>
                <a:ext uri="{FF2B5EF4-FFF2-40B4-BE49-F238E27FC236}">
                  <a16:creationId xmlns:a16="http://schemas.microsoft.com/office/drawing/2014/main" id="{C663DA6E-3D1C-9769-BBBA-F864D8B5A685}"/>
                </a:ext>
              </a:extLst>
            </p:cNvPr>
            <p:cNvSpPr/>
            <p:nvPr/>
          </p:nvSpPr>
          <p:spPr>
            <a:xfrm flipH="1">
              <a:off x="2307067" y="1874576"/>
              <a:ext cx="1243" cy="1243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0" y="0"/>
                  </a:moveTo>
                  <a:lnTo>
                    <a:pt x="30" y="31"/>
                  </a:lnTo>
                  <a:cubicBezTo>
                    <a:pt x="30" y="31"/>
                    <a:pt x="30" y="0"/>
                    <a:pt x="0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38" name="Google Shape;359;p18">
              <a:extLst>
                <a:ext uri="{FF2B5EF4-FFF2-40B4-BE49-F238E27FC236}">
                  <a16:creationId xmlns:a16="http://schemas.microsoft.com/office/drawing/2014/main" id="{52D75F03-5E61-6919-D438-3CD1525C899E}"/>
                </a:ext>
              </a:extLst>
            </p:cNvPr>
            <p:cNvSpPr/>
            <p:nvPr/>
          </p:nvSpPr>
          <p:spPr>
            <a:xfrm flipH="1">
              <a:off x="2753263" y="2173256"/>
              <a:ext cx="3690" cy="369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0" y="0"/>
                  </a:moveTo>
                  <a:lnTo>
                    <a:pt x="0" y="31"/>
                  </a:lnTo>
                  <a:lnTo>
                    <a:pt x="92" y="91"/>
                  </a:lnTo>
                  <a:lnTo>
                    <a:pt x="92" y="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39" name="Google Shape;360;p18">
              <a:extLst>
                <a:ext uri="{FF2B5EF4-FFF2-40B4-BE49-F238E27FC236}">
                  <a16:creationId xmlns:a16="http://schemas.microsoft.com/office/drawing/2014/main" id="{5EBF3A35-3ED8-A15C-D39F-7CFF543A88C2}"/>
                </a:ext>
              </a:extLst>
            </p:cNvPr>
            <p:cNvSpPr/>
            <p:nvPr/>
          </p:nvSpPr>
          <p:spPr>
            <a:xfrm flipH="1">
              <a:off x="2435090" y="1820912"/>
              <a:ext cx="2447" cy="40"/>
            </a:xfrm>
            <a:custGeom>
              <a:avLst/>
              <a:gdLst/>
              <a:ahLst/>
              <a:cxnLst/>
              <a:rect l="l" t="t" r="r" b="b"/>
              <a:pathLst>
                <a:path w="61" h="1" extrusionOk="0">
                  <a:moveTo>
                    <a:pt x="61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0" name="Google Shape;361;p18">
              <a:extLst>
                <a:ext uri="{FF2B5EF4-FFF2-40B4-BE49-F238E27FC236}">
                  <a16:creationId xmlns:a16="http://schemas.microsoft.com/office/drawing/2014/main" id="{8F4BE27D-35D0-E351-D584-4A31579158CC}"/>
                </a:ext>
              </a:extLst>
            </p:cNvPr>
            <p:cNvSpPr/>
            <p:nvPr/>
          </p:nvSpPr>
          <p:spPr>
            <a:xfrm flipH="1">
              <a:off x="2339995" y="2104994"/>
              <a:ext cx="3690" cy="1243"/>
            </a:xfrm>
            <a:custGeom>
              <a:avLst/>
              <a:gdLst/>
              <a:ahLst/>
              <a:cxnLst/>
              <a:rect l="l" t="t" r="r" b="b"/>
              <a:pathLst>
                <a:path w="92" h="31" extrusionOk="0">
                  <a:moveTo>
                    <a:pt x="31" y="0"/>
                  </a:moveTo>
                  <a:cubicBezTo>
                    <a:pt x="31" y="30"/>
                    <a:pt x="1" y="30"/>
                    <a:pt x="1" y="30"/>
                  </a:cubicBezTo>
                  <a:cubicBezTo>
                    <a:pt x="1" y="30"/>
                    <a:pt x="92" y="30"/>
                    <a:pt x="3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1" name="Google Shape;362;p18">
              <a:extLst>
                <a:ext uri="{FF2B5EF4-FFF2-40B4-BE49-F238E27FC236}">
                  <a16:creationId xmlns:a16="http://schemas.microsoft.com/office/drawing/2014/main" id="{81644280-D4FE-DDDC-B441-7DC89103451B}"/>
                </a:ext>
              </a:extLst>
            </p:cNvPr>
            <p:cNvSpPr/>
            <p:nvPr/>
          </p:nvSpPr>
          <p:spPr>
            <a:xfrm flipH="1">
              <a:off x="2224165" y="2184206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6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2" name="Google Shape;363;p18">
              <a:extLst>
                <a:ext uri="{FF2B5EF4-FFF2-40B4-BE49-F238E27FC236}">
                  <a16:creationId xmlns:a16="http://schemas.microsoft.com/office/drawing/2014/main" id="{C9B195AD-F878-714A-6838-C472F24917DB}"/>
                </a:ext>
              </a:extLst>
            </p:cNvPr>
            <p:cNvSpPr/>
            <p:nvPr/>
          </p:nvSpPr>
          <p:spPr>
            <a:xfrm flipH="1">
              <a:off x="2160795" y="2459744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0"/>
                  </a:moveTo>
                  <a:cubicBezTo>
                    <a:pt x="1" y="0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3" name="Google Shape;364;p18">
              <a:extLst>
                <a:ext uri="{FF2B5EF4-FFF2-40B4-BE49-F238E27FC236}">
                  <a16:creationId xmlns:a16="http://schemas.microsoft.com/office/drawing/2014/main" id="{D57C192E-147E-79E9-99F3-4325365A5DE2}"/>
                </a:ext>
              </a:extLst>
            </p:cNvPr>
            <p:cNvSpPr/>
            <p:nvPr/>
          </p:nvSpPr>
          <p:spPr>
            <a:xfrm flipH="1">
              <a:off x="2430197" y="1820912"/>
              <a:ext cx="3690" cy="1885"/>
            </a:xfrm>
            <a:custGeom>
              <a:avLst/>
              <a:gdLst/>
              <a:ahLst/>
              <a:cxnLst/>
              <a:rect l="l" t="t" r="r" b="b"/>
              <a:pathLst>
                <a:path w="92" h="47" extrusionOk="0">
                  <a:moveTo>
                    <a:pt x="0" y="1"/>
                  </a:moveTo>
                  <a:cubicBezTo>
                    <a:pt x="0" y="31"/>
                    <a:pt x="15" y="47"/>
                    <a:pt x="34" y="47"/>
                  </a:cubicBezTo>
                  <a:cubicBezTo>
                    <a:pt x="53" y="47"/>
                    <a:pt x="76" y="31"/>
                    <a:pt x="9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4" name="Google Shape;365;p18">
              <a:extLst>
                <a:ext uri="{FF2B5EF4-FFF2-40B4-BE49-F238E27FC236}">
                  <a16:creationId xmlns:a16="http://schemas.microsoft.com/office/drawing/2014/main" id="{B4C6BC70-D01D-7D79-9CC5-30B5E635E2F3}"/>
                </a:ext>
              </a:extLst>
            </p:cNvPr>
            <p:cNvSpPr/>
            <p:nvPr/>
          </p:nvSpPr>
          <p:spPr>
            <a:xfrm flipH="1">
              <a:off x="2151009" y="1989163"/>
              <a:ext cx="2487" cy="1243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0" y="1"/>
                  </a:moveTo>
                  <a:cubicBezTo>
                    <a:pt x="0" y="31"/>
                    <a:pt x="0" y="31"/>
                    <a:pt x="61" y="3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5" name="Google Shape;366;p18">
              <a:extLst>
                <a:ext uri="{FF2B5EF4-FFF2-40B4-BE49-F238E27FC236}">
                  <a16:creationId xmlns:a16="http://schemas.microsoft.com/office/drawing/2014/main" id="{D83BEB82-C731-F8F3-5F70-8366ED42F325}"/>
                </a:ext>
              </a:extLst>
            </p:cNvPr>
            <p:cNvSpPr/>
            <p:nvPr/>
          </p:nvSpPr>
          <p:spPr>
            <a:xfrm flipH="1">
              <a:off x="2299767" y="1878226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31" y="1"/>
                    <a:pt x="0" y="1"/>
                  </a:cubicBezTo>
                  <a:cubicBezTo>
                    <a:pt x="31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6" name="Google Shape;367;p18">
              <a:extLst>
                <a:ext uri="{FF2B5EF4-FFF2-40B4-BE49-F238E27FC236}">
                  <a16:creationId xmlns:a16="http://schemas.microsoft.com/office/drawing/2014/main" id="{14FD4CC2-949F-269F-E5F8-6346227A0C04}"/>
                </a:ext>
              </a:extLst>
            </p:cNvPr>
            <p:cNvSpPr/>
            <p:nvPr/>
          </p:nvSpPr>
          <p:spPr>
            <a:xfrm flipH="1">
              <a:off x="2309514" y="1873333"/>
              <a:ext cx="2487" cy="1283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ubicBezTo>
                    <a:pt x="62" y="3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7" name="Google Shape;368;p18">
              <a:extLst>
                <a:ext uri="{FF2B5EF4-FFF2-40B4-BE49-F238E27FC236}">
                  <a16:creationId xmlns:a16="http://schemas.microsoft.com/office/drawing/2014/main" id="{FC017DC3-2C3F-3360-5B42-8D83A8D0BF66}"/>
                </a:ext>
              </a:extLst>
            </p:cNvPr>
            <p:cNvSpPr/>
            <p:nvPr/>
          </p:nvSpPr>
          <p:spPr>
            <a:xfrm flipH="1">
              <a:off x="2583809" y="2068415"/>
              <a:ext cx="1243" cy="963"/>
            </a:xfrm>
            <a:custGeom>
              <a:avLst/>
              <a:gdLst/>
              <a:ahLst/>
              <a:cxnLst/>
              <a:rect l="l" t="t" r="r" b="b"/>
              <a:pathLst>
                <a:path w="31" h="24" extrusionOk="0">
                  <a:moveTo>
                    <a:pt x="31" y="0"/>
                  </a:moveTo>
                  <a:cubicBezTo>
                    <a:pt x="0" y="15"/>
                    <a:pt x="0" y="23"/>
                    <a:pt x="8" y="23"/>
                  </a:cubicBezTo>
                  <a:cubicBezTo>
                    <a:pt x="15" y="23"/>
                    <a:pt x="31" y="15"/>
                    <a:pt x="3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8" name="Google Shape;369;p18">
              <a:extLst>
                <a:ext uri="{FF2B5EF4-FFF2-40B4-BE49-F238E27FC236}">
                  <a16:creationId xmlns:a16="http://schemas.microsoft.com/office/drawing/2014/main" id="{DCD85528-2226-CB94-58D3-2F9E6A8426F8}"/>
                </a:ext>
              </a:extLst>
            </p:cNvPr>
            <p:cNvSpPr/>
            <p:nvPr/>
          </p:nvSpPr>
          <p:spPr>
            <a:xfrm flipH="1">
              <a:off x="2703289" y="2207388"/>
              <a:ext cx="1243" cy="1243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0" y="0"/>
                  </a:moveTo>
                  <a:lnTo>
                    <a:pt x="31" y="31"/>
                  </a:lnTo>
                  <a:lnTo>
                    <a:pt x="31" y="3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49" name="Google Shape;370;p18">
              <a:extLst>
                <a:ext uri="{FF2B5EF4-FFF2-40B4-BE49-F238E27FC236}">
                  <a16:creationId xmlns:a16="http://schemas.microsoft.com/office/drawing/2014/main" id="{8108CD08-89CA-FDA7-220F-4FD3B31DFFA5}"/>
                </a:ext>
              </a:extLst>
            </p:cNvPr>
            <p:cNvSpPr/>
            <p:nvPr/>
          </p:nvSpPr>
          <p:spPr>
            <a:xfrm flipH="1">
              <a:off x="2099832" y="2051651"/>
              <a:ext cx="642" cy="963"/>
            </a:xfrm>
            <a:custGeom>
              <a:avLst/>
              <a:gdLst/>
              <a:ahLst/>
              <a:cxnLst/>
              <a:rect l="l" t="t" r="r" b="b"/>
              <a:pathLst>
                <a:path w="16" h="24" extrusionOk="0">
                  <a:moveTo>
                    <a:pt x="4" y="0"/>
                  </a:moveTo>
                  <a:cubicBezTo>
                    <a:pt x="1" y="0"/>
                    <a:pt x="1" y="8"/>
                    <a:pt x="16" y="23"/>
                  </a:cubicBezTo>
                  <a:cubicBezTo>
                    <a:pt x="16" y="8"/>
                    <a:pt x="8" y="0"/>
                    <a:pt x="4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0" name="Google Shape;371;p18">
              <a:extLst>
                <a:ext uri="{FF2B5EF4-FFF2-40B4-BE49-F238E27FC236}">
                  <a16:creationId xmlns:a16="http://schemas.microsoft.com/office/drawing/2014/main" id="{CC7C152A-C930-4038-4F69-3817A7C7151B}"/>
                </a:ext>
              </a:extLst>
            </p:cNvPr>
            <p:cNvSpPr/>
            <p:nvPr/>
          </p:nvSpPr>
          <p:spPr>
            <a:xfrm flipH="1">
              <a:off x="2699599" y="2208591"/>
              <a:ext cx="2487" cy="1283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0" y="1"/>
                  </a:moveTo>
                  <a:cubicBezTo>
                    <a:pt x="0" y="31"/>
                    <a:pt x="61" y="31"/>
                    <a:pt x="61" y="31"/>
                  </a:cubicBezTo>
                  <a:cubicBezTo>
                    <a:pt x="61" y="31"/>
                    <a:pt x="61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1" name="Google Shape;372;p18">
              <a:extLst>
                <a:ext uri="{FF2B5EF4-FFF2-40B4-BE49-F238E27FC236}">
                  <a16:creationId xmlns:a16="http://schemas.microsoft.com/office/drawing/2014/main" id="{1C220AB2-7F2A-3A8C-551C-7614D7A668A9}"/>
                </a:ext>
              </a:extLst>
            </p:cNvPr>
            <p:cNvSpPr/>
            <p:nvPr/>
          </p:nvSpPr>
          <p:spPr>
            <a:xfrm flipH="1">
              <a:off x="2435090" y="2367096"/>
              <a:ext cx="2447" cy="1243"/>
            </a:xfrm>
            <a:custGeom>
              <a:avLst/>
              <a:gdLst/>
              <a:ahLst/>
              <a:cxnLst/>
              <a:rect l="l" t="t" r="r" b="b"/>
              <a:pathLst>
                <a:path w="61" h="31" extrusionOk="0">
                  <a:moveTo>
                    <a:pt x="0" y="0"/>
                  </a:moveTo>
                  <a:cubicBezTo>
                    <a:pt x="30" y="31"/>
                    <a:pt x="30" y="31"/>
                    <a:pt x="61" y="31"/>
                  </a:cubicBezTo>
                  <a:cubicBezTo>
                    <a:pt x="30" y="31"/>
                    <a:pt x="30" y="0"/>
                    <a:pt x="0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2" name="Google Shape;373;p18">
              <a:extLst>
                <a:ext uri="{FF2B5EF4-FFF2-40B4-BE49-F238E27FC236}">
                  <a16:creationId xmlns:a16="http://schemas.microsoft.com/office/drawing/2014/main" id="{00EF056A-C8FB-8A1A-544B-CFFB6BEACE40}"/>
                </a:ext>
              </a:extLst>
            </p:cNvPr>
            <p:cNvSpPr/>
            <p:nvPr/>
          </p:nvSpPr>
          <p:spPr>
            <a:xfrm flipH="1">
              <a:off x="2714238" y="2195195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3" name="Google Shape;374;p18">
              <a:extLst>
                <a:ext uri="{FF2B5EF4-FFF2-40B4-BE49-F238E27FC236}">
                  <a16:creationId xmlns:a16="http://schemas.microsoft.com/office/drawing/2014/main" id="{F887885C-9EF9-D5E5-2045-885FEC84FECB}"/>
                </a:ext>
              </a:extLst>
            </p:cNvPr>
            <p:cNvSpPr/>
            <p:nvPr/>
          </p:nvSpPr>
          <p:spPr>
            <a:xfrm flipH="1">
              <a:off x="2227815" y="2184206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0" y="1"/>
                  </a:moveTo>
                  <a:lnTo>
                    <a:pt x="6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4" name="Google Shape;375;p18">
              <a:extLst>
                <a:ext uri="{FF2B5EF4-FFF2-40B4-BE49-F238E27FC236}">
                  <a16:creationId xmlns:a16="http://schemas.microsoft.com/office/drawing/2014/main" id="{E70F46EB-4D35-07B7-9E79-3400D8C092B6}"/>
                </a:ext>
              </a:extLst>
            </p:cNvPr>
            <p:cNvSpPr/>
            <p:nvPr/>
          </p:nvSpPr>
          <p:spPr>
            <a:xfrm flipH="1">
              <a:off x="2157105" y="2459744"/>
              <a:ext cx="3730" cy="40"/>
            </a:xfrm>
            <a:custGeom>
              <a:avLst/>
              <a:gdLst/>
              <a:ahLst/>
              <a:cxnLst/>
              <a:rect l="l" t="t" r="r" b="b"/>
              <a:pathLst>
                <a:path w="93" h="1" extrusionOk="0">
                  <a:moveTo>
                    <a:pt x="92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5" name="Google Shape;376;p18">
              <a:extLst>
                <a:ext uri="{FF2B5EF4-FFF2-40B4-BE49-F238E27FC236}">
                  <a16:creationId xmlns:a16="http://schemas.microsoft.com/office/drawing/2014/main" id="{34301F4E-14C6-35B4-AC59-D5A9683D5363}"/>
                </a:ext>
              </a:extLst>
            </p:cNvPr>
            <p:cNvSpPr/>
            <p:nvPr/>
          </p:nvSpPr>
          <p:spPr>
            <a:xfrm flipH="1">
              <a:off x="2052264" y="2410974"/>
              <a:ext cx="1283" cy="1243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" y="31"/>
                  </a:moveTo>
                  <a:lnTo>
                    <a:pt x="3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6" name="Google Shape;377;p18">
              <a:extLst>
                <a:ext uri="{FF2B5EF4-FFF2-40B4-BE49-F238E27FC236}">
                  <a16:creationId xmlns:a16="http://schemas.microsoft.com/office/drawing/2014/main" id="{2264C0DD-F61D-E046-BD49-85377DD65D53}"/>
                </a:ext>
              </a:extLst>
            </p:cNvPr>
            <p:cNvSpPr/>
            <p:nvPr/>
          </p:nvSpPr>
          <p:spPr>
            <a:xfrm rot="10800000" flipH="1">
              <a:off x="2354634" y="2048883"/>
              <a:ext cx="0" cy="1283"/>
            </a:xfrm>
            <a:custGeom>
              <a:avLst/>
              <a:gdLst/>
              <a:ahLst/>
              <a:cxnLst/>
              <a:rect l="l" t="t" r="r" b="b"/>
              <a:pathLst>
                <a:path h="32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7" name="Google Shape;378;p18">
              <a:extLst>
                <a:ext uri="{FF2B5EF4-FFF2-40B4-BE49-F238E27FC236}">
                  <a16:creationId xmlns:a16="http://schemas.microsoft.com/office/drawing/2014/main" id="{161FCB14-3327-40F5-42B8-2849A079D672}"/>
                </a:ext>
              </a:extLst>
            </p:cNvPr>
            <p:cNvSpPr/>
            <p:nvPr/>
          </p:nvSpPr>
          <p:spPr>
            <a:xfrm flipH="1">
              <a:off x="2222962" y="2089111"/>
              <a:ext cx="1243" cy="2487"/>
            </a:xfrm>
            <a:custGeom>
              <a:avLst/>
              <a:gdLst/>
              <a:ahLst/>
              <a:cxnLst/>
              <a:rect l="l" t="t" r="r" b="b"/>
              <a:pathLst>
                <a:path w="31" h="62" extrusionOk="0">
                  <a:moveTo>
                    <a:pt x="0" y="1"/>
                  </a:moveTo>
                  <a:lnTo>
                    <a:pt x="31" y="62"/>
                  </a:lnTo>
                  <a:lnTo>
                    <a:pt x="31" y="62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8" name="Google Shape;379;p18">
              <a:extLst>
                <a:ext uri="{FF2B5EF4-FFF2-40B4-BE49-F238E27FC236}">
                  <a16:creationId xmlns:a16="http://schemas.microsoft.com/office/drawing/2014/main" id="{E42283C9-FAAE-C6CD-D955-CC9B51546FF5}"/>
                </a:ext>
              </a:extLst>
            </p:cNvPr>
            <p:cNvSpPr/>
            <p:nvPr/>
          </p:nvSpPr>
          <p:spPr>
            <a:xfrm flipH="1">
              <a:off x="2235154" y="2086705"/>
              <a:ext cx="40" cy="1243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1" y="0"/>
                  </a:moveTo>
                  <a:lnTo>
                    <a:pt x="1" y="31"/>
                  </a:lnTo>
                  <a:lnTo>
                    <a:pt x="1" y="3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59" name="Google Shape;380;p18">
              <a:extLst>
                <a:ext uri="{FF2B5EF4-FFF2-40B4-BE49-F238E27FC236}">
                  <a16:creationId xmlns:a16="http://schemas.microsoft.com/office/drawing/2014/main" id="{509A5FE1-0E26-7436-A37F-EE1274B666D2}"/>
                </a:ext>
              </a:extLst>
            </p:cNvPr>
            <p:cNvSpPr/>
            <p:nvPr/>
          </p:nvSpPr>
          <p:spPr>
            <a:xfrm flipH="1">
              <a:off x="2160795" y="2459744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1" y="0"/>
                  </a:moveTo>
                  <a:lnTo>
                    <a:pt x="3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0" name="Google Shape;381;p18">
              <a:extLst>
                <a:ext uri="{FF2B5EF4-FFF2-40B4-BE49-F238E27FC236}">
                  <a16:creationId xmlns:a16="http://schemas.microsoft.com/office/drawing/2014/main" id="{982B8039-B647-EFDC-C58F-DF54265DADAC}"/>
                </a:ext>
              </a:extLst>
            </p:cNvPr>
            <p:cNvSpPr/>
            <p:nvPr/>
          </p:nvSpPr>
          <p:spPr>
            <a:xfrm flipH="1">
              <a:off x="2168094" y="2459744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1" name="Google Shape;382;p18">
              <a:extLst>
                <a:ext uri="{FF2B5EF4-FFF2-40B4-BE49-F238E27FC236}">
                  <a16:creationId xmlns:a16="http://schemas.microsoft.com/office/drawing/2014/main" id="{38C6AE62-375E-B595-9A43-0AD70B53D7A5}"/>
                </a:ext>
              </a:extLst>
            </p:cNvPr>
            <p:cNvSpPr/>
            <p:nvPr/>
          </p:nvSpPr>
          <p:spPr>
            <a:xfrm flipH="1">
              <a:off x="2669157" y="1808719"/>
              <a:ext cx="2447" cy="40"/>
            </a:xfrm>
            <a:custGeom>
              <a:avLst/>
              <a:gdLst/>
              <a:ahLst/>
              <a:cxnLst/>
              <a:rect l="l" t="t" r="r" b="b"/>
              <a:pathLst>
                <a:path w="61" h="1" extrusionOk="0">
                  <a:moveTo>
                    <a:pt x="0" y="1"/>
                  </a:moveTo>
                  <a:cubicBezTo>
                    <a:pt x="61" y="1"/>
                    <a:pt x="61" y="1"/>
                    <a:pt x="0" y="1"/>
                  </a:cubicBezTo>
                  <a:cubicBezTo>
                    <a:pt x="61" y="1"/>
                    <a:pt x="61" y="1"/>
                    <a:pt x="0" y="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2" name="Google Shape;383;p18">
              <a:extLst>
                <a:ext uri="{FF2B5EF4-FFF2-40B4-BE49-F238E27FC236}">
                  <a16:creationId xmlns:a16="http://schemas.microsoft.com/office/drawing/2014/main" id="{83897BE2-B459-909F-0333-7196120B6DE5}"/>
                </a:ext>
              </a:extLst>
            </p:cNvPr>
            <p:cNvSpPr/>
            <p:nvPr/>
          </p:nvSpPr>
          <p:spPr>
            <a:xfrm flipH="1">
              <a:off x="2160795" y="2454851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3" name="Google Shape;384;p18">
              <a:extLst>
                <a:ext uri="{FF2B5EF4-FFF2-40B4-BE49-F238E27FC236}">
                  <a16:creationId xmlns:a16="http://schemas.microsoft.com/office/drawing/2014/main" id="{665F5B82-5F4B-101A-D5B4-B3364005BE05}"/>
                </a:ext>
              </a:extLst>
            </p:cNvPr>
            <p:cNvSpPr/>
            <p:nvPr/>
          </p:nvSpPr>
          <p:spPr>
            <a:xfrm flipH="1">
              <a:off x="2163201" y="2454851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61" y="1"/>
                  </a:moveTo>
                  <a:lnTo>
                    <a:pt x="61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4" name="Google Shape;385;p18">
              <a:extLst>
                <a:ext uri="{FF2B5EF4-FFF2-40B4-BE49-F238E27FC236}">
                  <a16:creationId xmlns:a16="http://schemas.microsoft.com/office/drawing/2014/main" id="{ED8B9C42-C322-CF28-CE0A-12A3893B101A}"/>
                </a:ext>
              </a:extLst>
            </p:cNvPr>
            <p:cNvSpPr/>
            <p:nvPr/>
          </p:nvSpPr>
          <p:spPr>
            <a:xfrm flipH="1">
              <a:off x="2168094" y="2454851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5" name="Google Shape;386;p18">
              <a:extLst>
                <a:ext uri="{FF2B5EF4-FFF2-40B4-BE49-F238E27FC236}">
                  <a16:creationId xmlns:a16="http://schemas.microsoft.com/office/drawing/2014/main" id="{5FA1B014-3CA5-3920-E852-ADAA108AE03B}"/>
                </a:ext>
              </a:extLst>
            </p:cNvPr>
            <p:cNvSpPr/>
            <p:nvPr/>
          </p:nvSpPr>
          <p:spPr>
            <a:xfrm flipH="1">
              <a:off x="2320463" y="2430466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6" name="Google Shape;387;p18">
              <a:extLst>
                <a:ext uri="{FF2B5EF4-FFF2-40B4-BE49-F238E27FC236}">
                  <a16:creationId xmlns:a16="http://schemas.microsoft.com/office/drawing/2014/main" id="{AAB2947D-68B3-D93E-97ED-78053B5A52B2}"/>
                </a:ext>
              </a:extLst>
            </p:cNvPr>
            <p:cNvSpPr/>
            <p:nvPr/>
          </p:nvSpPr>
          <p:spPr>
            <a:xfrm flipH="1">
              <a:off x="2338752" y="2424370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7" name="Google Shape;388;p18">
              <a:extLst>
                <a:ext uri="{FF2B5EF4-FFF2-40B4-BE49-F238E27FC236}">
                  <a16:creationId xmlns:a16="http://schemas.microsoft.com/office/drawing/2014/main" id="{86357F65-4460-21D2-5AD8-13EB5185C684}"/>
                </a:ext>
              </a:extLst>
            </p:cNvPr>
            <p:cNvSpPr/>
            <p:nvPr/>
          </p:nvSpPr>
          <p:spPr>
            <a:xfrm flipH="1">
              <a:off x="2561870" y="220494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8" name="Google Shape;389;p18">
              <a:extLst>
                <a:ext uri="{FF2B5EF4-FFF2-40B4-BE49-F238E27FC236}">
                  <a16:creationId xmlns:a16="http://schemas.microsoft.com/office/drawing/2014/main" id="{8404FFAC-0C1B-995B-991E-BAB9EA025495}"/>
                </a:ext>
              </a:extLst>
            </p:cNvPr>
            <p:cNvSpPr/>
            <p:nvPr/>
          </p:nvSpPr>
          <p:spPr>
            <a:xfrm flipH="1">
              <a:off x="2569169" y="220129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69" name="Google Shape;390;p18">
              <a:extLst>
                <a:ext uri="{FF2B5EF4-FFF2-40B4-BE49-F238E27FC236}">
                  <a16:creationId xmlns:a16="http://schemas.microsoft.com/office/drawing/2014/main" id="{6390841E-B7BD-84B3-4AEA-9CAE2F0B5F68}"/>
                </a:ext>
              </a:extLst>
            </p:cNvPr>
            <p:cNvSpPr/>
            <p:nvPr/>
          </p:nvSpPr>
          <p:spPr>
            <a:xfrm flipH="1">
              <a:off x="2570413" y="2201292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0" name="Google Shape;391;p18">
              <a:extLst>
                <a:ext uri="{FF2B5EF4-FFF2-40B4-BE49-F238E27FC236}">
                  <a16:creationId xmlns:a16="http://schemas.microsoft.com/office/drawing/2014/main" id="{0C52A307-E8EE-AB70-B152-7F748ABAD154}"/>
                </a:ext>
              </a:extLst>
            </p:cNvPr>
            <p:cNvSpPr/>
            <p:nvPr/>
          </p:nvSpPr>
          <p:spPr>
            <a:xfrm flipH="1">
              <a:off x="2569169" y="2201292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1" y="0"/>
                  </a:moveTo>
                  <a:lnTo>
                    <a:pt x="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1" name="Google Shape;392;p18">
              <a:extLst>
                <a:ext uri="{FF2B5EF4-FFF2-40B4-BE49-F238E27FC236}">
                  <a16:creationId xmlns:a16="http://schemas.microsoft.com/office/drawing/2014/main" id="{A3C877FD-9CAA-3696-12C4-2B1871EDC7E1}"/>
                </a:ext>
              </a:extLst>
            </p:cNvPr>
            <p:cNvSpPr/>
            <p:nvPr/>
          </p:nvSpPr>
          <p:spPr>
            <a:xfrm flipH="1">
              <a:off x="2075446" y="2410974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0" y="0"/>
                  </a:move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2" name="Google Shape;393;p18">
              <a:extLst>
                <a:ext uri="{FF2B5EF4-FFF2-40B4-BE49-F238E27FC236}">
                  <a16:creationId xmlns:a16="http://schemas.microsoft.com/office/drawing/2014/main" id="{B2078087-897B-E339-F8B9-27422CB86F69}"/>
                </a:ext>
              </a:extLst>
            </p:cNvPr>
            <p:cNvSpPr/>
            <p:nvPr/>
          </p:nvSpPr>
          <p:spPr>
            <a:xfrm flipH="1">
              <a:off x="2105928" y="2430466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0" y="1"/>
                  </a:moveTo>
                  <a:lnTo>
                    <a:pt x="0" y="1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3" name="Google Shape;394;p18">
              <a:extLst>
                <a:ext uri="{FF2B5EF4-FFF2-40B4-BE49-F238E27FC236}">
                  <a16:creationId xmlns:a16="http://schemas.microsoft.com/office/drawing/2014/main" id="{6C305AE2-B6FD-12C8-2FC5-4DC69343E366}"/>
                </a:ext>
              </a:extLst>
            </p:cNvPr>
            <p:cNvSpPr/>
            <p:nvPr/>
          </p:nvSpPr>
          <p:spPr>
            <a:xfrm flipH="1">
              <a:off x="2138816" y="2441455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4" name="Google Shape;395;p18">
              <a:extLst>
                <a:ext uri="{FF2B5EF4-FFF2-40B4-BE49-F238E27FC236}">
                  <a16:creationId xmlns:a16="http://schemas.microsoft.com/office/drawing/2014/main" id="{7FF2B4CD-6F29-E9FF-40F8-B36BF50324ED}"/>
                </a:ext>
              </a:extLst>
            </p:cNvPr>
            <p:cNvSpPr/>
            <p:nvPr/>
          </p:nvSpPr>
          <p:spPr>
            <a:xfrm flipH="1">
              <a:off x="2613047" y="1805070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5" name="Google Shape;396;p18">
              <a:extLst>
                <a:ext uri="{FF2B5EF4-FFF2-40B4-BE49-F238E27FC236}">
                  <a16:creationId xmlns:a16="http://schemas.microsoft.com/office/drawing/2014/main" id="{727A36E5-272A-740E-7378-04F561FB4685}"/>
                </a:ext>
              </a:extLst>
            </p:cNvPr>
            <p:cNvSpPr/>
            <p:nvPr/>
          </p:nvSpPr>
          <p:spPr>
            <a:xfrm flipH="1">
              <a:off x="2025472" y="2243966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6" name="Google Shape;397;p18">
              <a:extLst>
                <a:ext uri="{FF2B5EF4-FFF2-40B4-BE49-F238E27FC236}">
                  <a16:creationId xmlns:a16="http://schemas.microsoft.com/office/drawing/2014/main" id="{1380F064-7205-5CF3-FCD2-3C6A0895DBBB}"/>
                </a:ext>
              </a:extLst>
            </p:cNvPr>
            <p:cNvSpPr/>
            <p:nvPr/>
          </p:nvSpPr>
          <p:spPr>
            <a:xfrm flipH="1">
              <a:off x="2519196" y="2339061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0" y="0"/>
                  </a:moveTo>
                  <a:cubicBezTo>
                    <a:pt x="0" y="0"/>
                    <a:pt x="31" y="0"/>
                    <a:pt x="0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7" name="Google Shape;398;p18">
              <a:extLst>
                <a:ext uri="{FF2B5EF4-FFF2-40B4-BE49-F238E27FC236}">
                  <a16:creationId xmlns:a16="http://schemas.microsoft.com/office/drawing/2014/main" id="{7FE0E361-18F8-FBDF-6504-C4991C620997}"/>
                </a:ext>
              </a:extLst>
            </p:cNvPr>
            <p:cNvSpPr/>
            <p:nvPr/>
          </p:nvSpPr>
          <p:spPr>
            <a:xfrm flipH="1">
              <a:off x="2111423" y="2429543"/>
              <a:ext cx="642" cy="963"/>
            </a:xfrm>
            <a:custGeom>
              <a:avLst/>
              <a:gdLst/>
              <a:ahLst/>
              <a:cxnLst/>
              <a:rect l="l" t="t" r="r" b="b"/>
              <a:pathLst>
                <a:path w="16" h="24" extrusionOk="0">
                  <a:moveTo>
                    <a:pt x="12" y="1"/>
                  </a:moveTo>
                  <a:cubicBezTo>
                    <a:pt x="8" y="1"/>
                    <a:pt x="1" y="9"/>
                    <a:pt x="1" y="24"/>
                  </a:cubicBezTo>
                  <a:cubicBezTo>
                    <a:pt x="16" y="9"/>
                    <a:pt x="16" y="1"/>
                    <a:pt x="12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8" name="Google Shape;399;p18">
              <a:extLst>
                <a:ext uri="{FF2B5EF4-FFF2-40B4-BE49-F238E27FC236}">
                  <a16:creationId xmlns:a16="http://schemas.microsoft.com/office/drawing/2014/main" id="{1B6136BD-5E3F-1A5E-69AB-729E69E7DFA6}"/>
                </a:ext>
              </a:extLst>
            </p:cNvPr>
            <p:cNvSpPr/>
            <p:nvPr/>
          </p:nvSpPr>
          <p:spPr>
            <a:xfrm flipH="1">
              <a:off x="2172988" y="2445105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79" name="Google Shape;400;p18">
              <a:extLst>
                <a:ext uri="{FF2B5EF4-FFF2-40B4-BE49-F238E27FC236}">
                  <a16:creationId xmlns:a16="http://schemas.microsoft.com/office/drawing/2014/main" id="{489C0403-6CD6-3FDA-426E-D83B7F8D7880}"/>
                </a:ext>
              </a:extLst>
            </p:cNvPr>
            <p:cNvSpPr/>
            <p:nvPr/>
          </p:nvSpPr>
          <p:spPr>
            <a:xfrm flipH="1">
              <a:off x="2535038" y="2329275"/>
              <a:ext cx="2487" cy="1283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1" y="1"/>
                  </a:moveTo>
                  <a:lnTo>
                    <a:pt x="61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0" name="Google Shape;401;p18">
              <a:extLst>
                <a:ext uri="{FF2B5EF4-FFF2-40B4-BE49-F238E27FC236}">
                  <a16:creationId xmlns:a16="http://schemas.microsoft.com/office/drawing/2014/main" id="{1E17DCF9-4EF6-DE3C-09DF-B62C3EF9328A}"/>
                </a:ext>
              </a:extLst>
            </p:cNvPr>
            <p:cNvSpPr/>
            <p:nvPr/>
          </p:nvSpPr>
          <p:spPr>
            <a:xfrm flipH="1">
              <a:off x="2025472" y="2371949"/>
              <a:ext cx="1243" cy="1283"/>
            </a:xfrm>
            <a:custGeom>
              <a:avLst/>
              <a:gdLst/>
              <a:ahLst/>
              <a:cxnLst/>
              <a:rect l="l" t="t" r="r" b="b"/>
              <a:pathLst>
                <a:path w="31" h="32" extrusionOk="0">
                  <a:moveTo>
                    <a:pt x="31" y="1"/>
                  </a:moveTo>
                  <a:lnTo>
                    <a:pt x="0" y="31"/>
                  </a:lnTo>
                  <a:lnTo>
                    <a:pt x="31" y="31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1" name="Google Shape;402;p18">
              <a:extLst>
                <a:ext uri="{FF2B5EF4-FFF2-40B4-BE49-F238E27FC236}">
                  <a16:creationId xmlns:a16="http://schemas.microsoft.com/office/drawing/2014/main" id="{85086919-0701-E78F-7F0E-FF315F60A21B}"/>
                </a:ext>
              </a:extLst>
            </p:cNvPr>
            <p:cNvSpPr/>
            <p:nvPr/>
          </p:nvSpPr>
          <p:spPr>
            <a:xfrm flipH="1">
              <a:off x="2166891" y="2442659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2" name="Google Shape;403;p18">
              <a:extLst>
                <a:ext uri="{FF2B5EF4-FFF2-40B4-BE49-F238E27FC236}">
                  <a16:creationId xmlns:a16="http://schemas.microsoft.com/office/drawing/2014/main" id="{802788D2-3B8B-C70E-F831-E5491A9E0D84}"/>
                </a:ext>
              </a:extLst>
            </p:cNvPr>
            <p:cNvSpPr/>
            <p:nvPr/>
          </p:nvSpPr>
          <p:spPr>
            <a:xfrm flipH="1">
              <a:off x="2174191" y="2442659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1"/>
                  </a:moveTo>
                  <a:cubicBezTo>
                    <a:pt x="31" y="1"/>
                    <a:pt x="0" y="1"/>
                    <a:pt x="31" y="1"/>
                  </a:cubicBezTo>
                  <a:lnTo>
                    <a:pt x="3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3" name="Google Shape;404;p18">
              <a:extLst>
                <a:ext uri="{FF2B5EF4-FFF2-40B4-BE49-F238E27FC236}">
                  <a16:creationId xmlns:a16="http://schemas.microsoft.com/office/drawing/2014/main" id="{2C09161A-3633-09DA-C869-211C67EDAFC7}"/>
                </a:ext>
              </a:extLst>
            </p:cNvPr>
            <p:cNvSpPr/>
            <p:nvPr/>
          </p:nvSpPr>
          <p:spPr>
            <a:xfrm flipH="1">
              <a:off x="2177841" y="2442659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31" y="1"/>
                  </a:moveTo>
                  <a:cubicBezTo>
                    <a:pt x="31" y="1"/>
                    <a:pt x="1" y="1"/>
                    <a:pt x="31" y="1"/>
                  </a:cubicBezTo>
                  <a:lnTo>
                    <a:pt x="3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4" name="Google Shape;405;p18">
              <a:extLst>
                <a:ext uri="{FF2B5EF4-FFF2-40B4-BE49-F238E27FC236}">
                  <a16:creationId xmlns:a16="http://schemas.microsoft.com/office/drawing/2014/main" id="{A330DD20-809E-FF71-67F2-AC353ACA4812}"/>
                </a:ext>
              </a:extLst>
            </p:cNvPr>
            <p:cNvSpPr/>
            <p:nvPr/>
          </p:nvSpPr>
          <p:spPr>
            <a:xfrm flipH="1">
              <a:off x="2172988" y="2442659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5" name="Google Shape;406;p18">
              <a:extLst>
                <a:ext uri="{FF2B5EF4-FFF2-40B4-BE49-F238E27FC236}">
                  <a16:creationId xmlns:a16="http://schemas.microsoft.com/office/drawing/2014/main" id="{4475442D-CB9F-47F6-406C-0FF4048A794D}"/>
                </a:ext>
              </a:extLst>
            </p:cNvPr>
            <p:cNvSpPr/>
            <p:nvPr/>
          </p:nvSpPr>
          <p:spPr>
            <a:xfrm flipH="1">
              <a:off x="2175394" y="2442659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6" name="Google Shape;407;p18">
              <a:extLst>
                <a:ext uri="{FF2B5EF4-FFF2-40B4-BE49-F238E27FC236}">
                  <a16:creationId xmlns:a16="http://schemas.microsoft.com/office/drawing/2014/main" id="{3D6D65C9-EE3F-DE16-78DE-26CF035BDEF4}"/>
                </a:ext>
              </a:extLst>
            </p:cNvPr>
            <p:cNvSpPr/>
            <p:nvPr/>
          </p:nvSpPr>
          <p:spPr>
            <a:xfrm flipH="1">
              <a:off x="2179084" y="2442659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ubicBezTo>
                    <a:pt x="1" y="1"/>
                    <a:pt x="31" y="1"/>
                    <a:pt x="1" y="1"/>
                  </a:cubicBezTo>
                  <a:cubicBezTo>
                    <a:pt x="3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7" name="Google Shape;408;p18">
              <a:extLst>
                <a:ext uri="{FF2B5EF4-FFF2-40B4-BE49-F238E27FC236}">
                  <a16:creationId xmlns:a16="http://schemas.microsoft.com/office/drawing/2014/main" id="{C228BADD-868E-5C69-6D42-EAA5375A6E10}"/>
                </a:ext>
              </a:extLst>
            </p:cNvPr>
            <p:cNvSpPr/>
            <p:nvPr/>
          </p:nvSpPr>
          <p:spPr>
            <a:xfrm flipH="1">
              <a:off x="2196130" y="244265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8" name="Google Shape;409;p18">
              <a:extLst>
                <a:ext uri="{FF2B5EF4-FFF2-40B4-BE49-F238E27FC236}">
                  <a16:creationId xmlns:a16="http://schemas.microsoft.com/office/drawing/2014/main" id="{0868AAE1-0F75-596D-5FDD-374B849DDA72}"/>
                </a:ext>
              </a:extLst>
            </p:cNvPr>
            <p:cNvSpPr/>
            <p:nvPr/>
          </p:nvSpPr>
          <p:spPr>
            <a:xfrm flipH="1">
              <a:off x="2211972" y="1933093"/>
              <a:ext cx="40" cy="1243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0" y="31"/>
                  </a:moveTo>
                  <a:lnTo>
                    <a:pt x="0" y="31"/>
                  </a:lnTo>
                  <a:cubicBezTo>
                    <a:pt x="0" y="0"/>
                    <a:pt x="0" y="0"/>
                    <a:pt x="0" y="31"/>
                  </a:cubicBezTo>
                  <a:cubicBezTo>
                    <a:pt x="0" y="0"/>
                    <a:pt x="0" y="0"/>
                    <a:pt x="0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89" name="Google Shape;410;p18">
              <a:extLst>
                <a:ext uri="{FF2B5EF4-FFF2-40B4-BE49-F238E27FC236}">
                  <a16:creationId xmlns:a16="http://schemas.microsoft.com/office/drawing/2014/main" id="{780EE56C-2E01-C88A-5550-E8EE9FC15E84}"/>
                </a:ext>
              </a:extLst>
            </p:cNvPr>
            <p:cNvSpPr/>
            <p:nvPr/>
          </p:nvSpPr>
          <p:spPr>
            <a:xfrm flipH="1">
              <a:off x="2331452" y="1857490"/>
              <a:ext cx="40" cy="2487"/>
            </a:xfrm>
            <a:custGeom>
              <a:avLst/>
              <a:gdLst/>
              <a:ahLst/>
              <a:cxnLst/>
              <a:rect l="l" t="t" r="r" b="b"/>
              <a:pathLst>
                <a:path w="1" h="62" extrusionOk="0">
                  <a:moveTo>
                    <a:pt x="1" y="62"/>
                  </a:moveTo>
                  <a:lnTo>
                    <a:pt x="1" y="6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0" name="Google Shape;411;p18">
              <a:extLst>
                <a:ext uri="{FF2B5EF4-FFF2-40B4-BE49-F238E27FC236}">
                  <a16:creationId xmlns:a16="http://schemas.microsoft.com/office/drawing/2014/main" id="{AFEEDFBC-E9E2-5838-7338-FE7D823C750F}"/>
                </a:ext>
              </a:extLst>
            </p:cNvPr>
            <p:cNvSpPr/>
            <p:nvPr/>
          </p:nvSpPr>
          <p:spPr>
            <a:xfrm flipH="1">
              <a:off x="2235154" y="1916007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1" name="Google Shape;412;p18">
              <a:extLst>
                <a:ext uri="{FF2B5EF4-FFF2-40B4-BE49-F238E27FC236}">
                  <a16:creationId xmlns:a16="http://schemas.microsoft.com/office/drawing/2014/main" id="{ECB7813A-9FEE-0FA4-C98C-541DA88C370B}"/>
                </a:ext>
              </a:extLst>
            </p:cNvPr>
            <p:cNvSpPr/>
            <p:nvPr/>
          </p:nvSpPr>
          <p:spPr>
            <a:xfrm flipH="1">
              <a:off x="2051061" y="2409730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" y="3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2" name="Google Shape;413;p18">
              <a:extLst>
                <a:ext uri="{FF2B5EF4-FFF2-40B4-BE49-F238E27FC236}">
                  <a16:creationId xmlns:a16="http://schemas.microsoft.com/office/drawing/2014/main" id="{CE502EBF-5BAE-88D7-F385-93161EAE73CC}"/>
                </a:ext>
              </a:extLst>
            </p:cNvPr>
            <p:cNvSpPr/>
            <p:nvPr/>
          </p:nvSpPr>
          <p:spPr>
            <a:xfrm flipH="1">
              <a:off x="2343645" y="1853840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1"/>
                  </a:moveTo>
                  <a:cubicBezTo>
                    <a:pt x="31" y="1"/>
                    <a:pt x="0" y="1"/>
                    <a:pt x="3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3" name="Google Shape;414;p18">
              <a:extLst>
                <a:ext uri="{FF2B5EF4-FFF2-40B4-BE49-F238E27FC236}">
                  <a16:creationId xmlns:a16="http://schemas.microsoft.com/office/drawing/2014/main" id="{6A24B749-E1A9-16D2-5CCE-5174234FC8AC}"/>
                </a:ext>
              </a:extLst>
            </p:cNvPr>
            <p:cNvSpPr/>
            <p:nvPr/>
          </p:nvSpPr>
          <p:spPr>
            <a:xfrm flipH="1">
              <a:off x="2279032" y="188676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4" name="Google Shape;415;p18">
              <a:extLst>
                <a:ext uri="{FF2B5EF4-FFF2-40B4-BE49-F238E27FC236}">
                  <a16:creationId xmlns:a16="http://schemas.microsoft.com/office/drawing/2014/main" id="{3A4D8616-88CE-0DCB-EEC4-A2DDDFAF026B}"/>
                </a:ext>
              </a:extLst>
            </p:cNvPr>
            <p:cNvSpPr/>
            <p:nvPr/>
          </p:nvSpPr>
          <p:spPr>
            <a:xfrm flipH="1">
              <a:off x="2172988" y="1967224"/>
              <a:ext cx="40" cy="2487"/>
            </a:xfrm>
            <a:custGeom>
              <a:avLst/>
              <a:gdLst/>
              <a:ahLst/>
              <a:cxnLst/>
              <a:rect l="l" t="t" r="r" b="b"/>
              <a:pathLst>
                <a:path w="1" h="62" extrusionOk="0">
                  <a:moveTo>
                    <a:pt x="1" y="0"/>
                  </a:moveTo>
                  <a:lnTo>
                    <a:pt x="1" y="61"/>
                  </a:lnTo>
                  <a:lnTo>
                    <a:pt x="1" y="6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5" name="Google Shape;416;p18">
              <a:extLst>
                <a:ext uri="{FF2B5EF4-FFF2-40B4-BE49-F238E27FC236}">
                  <a16:creationId xmlns:a16="http://schemas.microsoft.com/office/drawing/2014/main" id="{956470B1-F9D1-F326-FF49-66A7A14A3858}"/>
                </a:ext>
              </a:extLst>
            </p:cNvPr>
            <p:cNvSpPr/>
            <p:nvPr/>
          </p:nvSpPr>
          <p:spPr>
            <a:xfrm flipH="1">
              <a:off x="2125420" y="2018401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0" y="31"/>
                  </a:moveTo>
                  <a:lnTo>
                    <a:pt x="0" y="31"/>
                  </a:lnTo>
                  <a:cubicBezTo>
                    <a:pt x="0" y="31"/>
                    <a:pt x="0" y="1"/>
                    <a:pt x="0" y="31"/>
                  </a:cubicBezTo>
                  <a:cubicBezTo>
                    <a:pt x="0" y="1"/>
                    <a:pt x="0" y="1"/>
                    <a:pt x="0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6" name="Google Shape;417;p18">
              <a:extLst>
                <a:ext uri="{FF2B5EF4-FFF2-40B4-BE49-F238E27FC236}">
                  <a16:creationId xmlns:a16="http://schemas.microsoft.com/office/drawing/2014/main" id="{CD4AA83F-96FF-DACD-3962-F053F755A0C2}"/>
                </a:ext>
              </a:extLst>
            </p:cNvPr>
            <p:cNvSpPr/>
            <p:nvPr/>
          </p:nvSpPr>
          <p:spPr>
            <a:xfrm flipH="1">
              <a:off x="2543581" y="2323178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1" y="31"/>
                  </a:moveTo>
                  <a:lnTo>
                    <a:pt x="1" y="31"/>
                  </a:lnTo>
                  <a:cubicBezTo>
                    <a:pt x="1" y="31"/>
                    <a:pt x="1" y="1"/>
                    <a:pt x="1" y="31"/>
                  </a:cubicBezTo>
                  <a:cubicBezTo>
                    <a:pt x="1" y="1"/>
                    <a:pt x="1" y="1"/>
                    <a:pt x="1" y="31"/>
                  </a:cubicBezTo>
                  <a:cubicBezTo>
                    <a:pt x="1" y="1"/>
                    <a:pt x="1" y="31"/>
                    <a:pt x="1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7" name="Google Shape;418;p18">
              <a:extLst>
                <a:ext uri="{FF2B5EF4-FFF2-40B4-BE49-F238E27FC236}">
                  <a16:creationId xmlns:a16="http://schemas.microsoft.com/office/drawing/2014/main" id="{A47FDA71-2F42-851B-F052-772E9EA1E24F}"/>
                </a:ext>
              </a:extLst>
            </p:cNvPr>
            <p:cNvSpPr/>
            <p:nvPr/>
          </p:nvSpPr>
          <p:spPr>
            <a:xfrm flipH="1">
              <a:off x="2419208" y="182460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8" name="Google Shape;419;p18">
              <a:extLst>
                <a:ext uri="{FF2B5EF4-FFF2-40B4-BE49-F238E27FC236}">
                  <a16:creationId xmlns:a16="http://schemas.microsoft.com/office/drawing/2014/main" id="{007C2AE5-D015-6EEF-EE36-9A4EEF63ECDA}"/>
                </a:ext>
              </a:extLst>
            </p:cNvPr>
            <p:cNvSpPr/>
            <p:nvPr/>
          </p:nvSpPr>
          <p:spPr>
            <a:xfrm flipH="1">
              <a:off x="2269286" y="1892865"/>
              <a:ext cx="1243" cy="1243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31" y="31"/>
                  </a:moveTo>
                  <a:lnTo>
                    <a:pt x="31" y="31"/>
                  </a:lnTo>
                  <a:cubicBezTo>
                    <a:pt x="0" y="0"/>
                    <a:pt x="0" y="0"/>
                    <a:pt x="31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99" name="Google Shape;420;p18">
              <a:extLst>
                <a:ext uri="{FF2B5EF4-FFF2-40B4-BE49-F238E27FC236}">
                  <a16:creationId xmlns:a16="http://schemas.microsoft.com/office/drawing/2014/main" id="{4A7C720E-B76D-261B-7B1A-EDCD411FD06E}"/>
                </a:ext>
              </a:extLst>
            </p:cNvPr>
            <p:cNvSpPr/>
            <p:nvPr/>
          </p:nvSpPr>
          <p:spPr>
            <a:xfrm flipH="1">
              <a:off x="2196130" y="194773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0" name="Google Shape;421;p18">
              <a:extLst>
                <a:ext uri="{FF2B5EF4-FFF2-40B4-BE49-F238E27FC236}">
                  <a16:creationId xmlns:a16="http://schemas.microsoft.com/office/drawing/2014/main" id="{651C7457-8650-5252-8A38-09A07CCCFF6F}"/>
                </a:ext>
              </a:extLst>
            </p:cNvPr>
            <p:cNvSpPr/>
            <p:nvPr/>
          </p:nvSpPr>
          <p:spPr>
            <a:xfrm flipH="1">
              <a:off x="2185180" y="1957478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0"/>
                  </a:moveTo>
                  <a:cubicBezTo>
                    <a:pt x="1" y="0"/>
                    <a:pt x="1" y="0"/>
                    <a:pt x="3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1" name="Google Shape;422;p18">
              <a:extLst>
                <a:ext uri="{FF2B5EF4-FFF2-40B4-BE49-F238E27FC236}">
                  <a16:creationId xmlns:a16="http://schemas.microsoft.com/office/drawing/2014/main" id="{F09B6865-0069-223E-44C0-337F1C103255}"/>
                </a:ext>
              </a:extLst>
            </p:cNvPr>
            <p:cNvSpPr/>
            <p:nvPr/>
          </p:nvSpPr>
          <p:spPr>
            <a:xfrm flipH="1">
              <a:off x="2171744" y="196967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2" name="Google Shape;423;p18">
              <a:extLst>
                <a:ext uri="{FF2B5EF4-FFF2-40B4-BE49-F238E27FC236}">
                  <a16:creationId xmlns:a16="http://schemas.microsoft.com/office/drawing/2014/main" id="{58489186-A60E-DE49-F66F-601F0F5FBA58}"/>
                </a:ext>
              </a:extLst>
            </p:cNvPr>
            <p:cNvSpPr/>
            <p:nvPr/>
          </p:nvSpPr>
          <p:spPr>
            <a:xfrm flipH="1">
              <a:off x="2544784" y="2323178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3" name="Google Shape;424;p18">
              <a:extLst>
                <a:ext uri="{FF2B5EF4-FFF2-40B4-BE49-F238E27FC236}">
                  <a16:creationId xmlns:a16="http://schemas.microsoft.com/office/drawing/2014/main" id="{1BE983F2-C41F-6036-440A-044C1B5D6A12}"/>
                </a:ext>
              </a:extLst>
            </p:cNvPr>
            <p:cNvSpPr/>
            <p:nvPr/>
          </p:nvSpPr>
          <p:spPr>
            <a:xfrm flipH="1">
              <a:off x="2474075" y="1812409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61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4" name="Google Shape;425;p18">
              <a:extLst>
                <a:ext uri="{FF2B5EF4-FFF2-40B4-BE49-F238E27FC236}">
                  <a16:creationId xmlns:a16="http://schemas.microsoft.com/office/drawing/2014/main" id="{58CA240A-0341-F716-7975-C6FEE1D2D8D9}"/>
                </a:ext>
              </a:extLst>
            </p:cNvPr>
            <p:cNvSpPr/>
            <p:nvPr/>
          </p:nvSpPr>
          <p:spPr>
            <a:xfrm flipH="1">
              <a:off x="2124217" y="202209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5" name="Google Shape;426;p18">
              <a:extLst>
                <a:ext uri="{FF2B5EF4-FFF2-40B4-BE49-F238E27FC236}">
                  <a16:creationId xmlns:a16="http://schemas.microsoft.com/office/drawing/2014/main" id="{C1F15BFE-A9E9-702A-A3DE-529EB9A5761E}"/>
                </a:ext>
              </a:extLst>
            </p:cNvPr>
            <p:cNvSpPr/>
            <p:nvPr/>
          </p:nvSpPr>
          <p:spPr>
            <a:xfrm flipH="1">
              <a:off x="2533835" y="2326868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6" name="Google Shape;427;p18">
              <a:extLst>
                <a:ext uri="{FF2B5EF4-FFF2-40B4-BE49-F238E27FC236}">
                  <a16:creationId xmlns:a16="http://schemas.microsoft.com/office/drawing/2014/main" id="{C1486150-2FC5-E04A-8CB8-506ED28E6793}"/>
                </a:ext>
              </a:extLst>
            </p:cNvPr>
            <p:cNvSpPr/>
            <p:nvPr/>
          </p:nvSpPr>
          <p:spPr>
            <a:xfrm flipH="1">
              <a:off x="2535038" y="2326868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0"/>
                    <a:pt x="61" y="0"/>
                    <a:pt x="1" y="0"/>
                  </a:cubicBezTo>
                  <a:cubicBezTo>
                    <a:pt x="61" y="0"/>
                    <a:pt x="61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7" name="Google Shape;428;p18">
              <a:extLst>
                <a:ext uri="{FF2B5EF4-FFF2-40B4-BE49-F238E27FC236}">
                  <a16:creationId xmlns:a16="http://schemas.microsoft.com/office/drawing/2014/main" id="{34955737-6925-5B83-B82B-F7B9403738DB}"/>
                </a:ext>
              </a:extLst>
            </p:cNvPr>
            <p:cNvSpPr/>
            <p:nvPr/>
          </p:nvSpPr>
          <p:spPr>
            <a:xfrm flipH="1">
              <a:off x="2424101" y="1824602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8" name="Google Shape;429;p18">
              <a:extLst>
                <a:ext uri="{FF2B5EF4-FFF2-40B4-BE49-F238E27FC236}">
                  <a16:creationId xmlns:a16="http://schemas.microsoft.com/office/drawing/2014/main" id="{C55E5193-CB16-FA1A-13A5-7513D023AB51}"/>
                </a:ext>
              </a:extLst>
            </p:cNvPr>
            <p:cNvSpPr/>
            <p:nvPr/>
          </p:nvSpPr>
          <p:spPr>
            <a:xfrm flipH="1">
              <a:off x="2422897" y="182460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09" name="Google Shape;430;p18">
              <a:extLst>
                <a:ext uri="{FF2B5EF4-FFF2-40B4-BE49-F238E27FC236}">
                  <a16:creationId xmlns:a16="http://schemas.microsoft.com/office/drawing/2014/main" id="{188D41A6-BD46-E4F6-8B1A-7A2FEDFB1B59}"/>
                </a:ext>
              </a:extLst>
            </p:cNvPr>
            <p:cNvSpPr/>
            <p:nvPr/>
          </p:nvSpPr>
          <p:spPr>
            <a:xfrm flipH="1">
              <a:off x="2421654" y="1825805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0" name="Google Shape;431;p18">
              <a:extLst>
                <a:ext uri="{FF2B5EF4-FFF2-40B4-BE49-F238E27FC236}">
                  <a16:creationId xmlns:a16="http://schemas.microsoft.com/office/drawing/2014/main" id="{04486C44-BADD-FC3D-AF0B-321DBD0114C4}"/>
                </a:ext>
              </a:extLst>
            </p:cNvPr>
            <p:cNvSpPr/>
            <p:nvPr/>
          </p:nvSpPr>
          <p:spPr>
            <a:xfrm flipH="1">
              <a:off x="2151009" y="1990366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0" y="3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1" name="Google Shape;432;p18">
              <a:extLst>
                <a:ext uri="{FF2B5EF4-FFF2-40B4-BE49-F238E27FC236}">
                  <a16:creationId xmlns:a16="http://schemas.microsoft.com/office/drawing/2014/main" id="{88D2BFE5-5022-A604-2379-B76A858B7A38}"/>
                </a:ext>
              </a:extLst>
            </p:cNvPr>
            <p:cNvSpPr/>
            <p:nvPr/>
          </p:nvSpPr>
          <p:spPr>
            <a:xfrm flipH="1">
              <a:off x="2149805" y="1991610"/>
              <a:ext cx="40" cy="2487"/>
            </a:xfrm>
            <a:custGeom>
              <a:avLst/>
              <a:gdLst/>
              <a:ahLst/>
              <a:cxnLst/>
              <a:rect l="l" t="t" r="r" b="b"/>
              <a:pathLst>
                <a:path w="1" h="62" extrusionOk="0">
                  <a:moveTo>
                    <a:pt x="0" y="0"/>
                  </a:moveTo>
                  <a:cubicBezTo>
                    <a:pt x="0" y="0"/>
                    <a:pt x="0" y="61"/>
                    <a:pt x="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2" name="Google Shape;433;p18">
              <a:extLst>
                <a:ext uri="{FF2B5EF4-FFF2-40B4-BE49-F238E27FC236}">
                  <a16:creationId xmlns:a16="http://schemas.microsoft.com/office/drawing/2014/main" id="{A9F121B2-9258-80A4-E4B2-76DD2C3C2EDD}"/>
                </a:ext>
              </a:extLst>
            </p:cNvPr>
            <p:cNvSpPr/>
            <p:nvPr/>
          </p:nvSpPr>
          <p:spPr>
            <a:xfrm flipH="1">
              <a:off x="2132720" y="2012345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3" name="Google Shape;434;p18">
              <a:extLst>
                <a:ext uri="{FF2B5EF4-FFF2-40B4-BE49-F238E27FC236}">
                  <a16:creationId xmlns:a16="http://schemas.microsoft.com/office/drawing/2014/main" id="{85C81879-6132-C210-775A-938E70FFBEA6}"/>
                </a:ext>
              </a:extLst>
            </p:cNvPr>
            <p:cNvSpPr/>
            <p:nvPr/>
          </p:nvSpPr>
          <p:spPr>
            <a:xfrm flipH="1">
              <a:off x="2522845" y="2332965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6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4" name="Google Shape;435;p18">
              <a:extLst>
                <a:ext uri="{FF2B5EF4-FFF2-40B4-BE49-F238E27FC236}">
                  <a16:creationId xmlns:a16="http://schemas.microsoft.com/office/drawing/2014/main" id="{2C4C1CB4-B86E-9259-C1D2-162A61D0A05D}"/>
                </a:ext>
              </a:extLst>
            </p:cNvPr>
            <p:cNvSpPr/>
            <p:nvPr/>
          </p:nvSpPr>
          <p:spPr>
            <a:xfrm flipH="1">
              <a:off x="2449689" y="1817262"/>
              <a:ext cx="2487" cy="1283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0" y="1"/>
                  </a:moveTo>
                  <a:lnTo>
                    <a:pt x="0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5" name="Google Shape;436;p18">
              <a:extLst>
                <a:ext uri="{FF2B5EF4-FFF2-40B4-BE49-F238E27FC236}">
                  <a16:creationId xmlns:a16="http://schemas.microsoft.com/office/drawing/2014/main" id="{AC1AE32A-EDA4-4035-71B0-003414C327E4}"/>
                </a:ext>
              </a:extLst>
            </p:cNvPr>
            <p:cNvSpPr/>
            <p:nvPr/>
          </p:nvSpPr>
          <p:spPr>
            <a:xfrm flipH="1">
              <a:off x="2154699" y="1987960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6" name="Google Shape;437;p18">
              <a:extLst>
                <a:ext uri="{FF2B5EF4-FFF2-40B4-BE49-F238E27FC236}">
                  <a16:creationId xmlns:a16="http://schemas.microsoft.com/office/drawing/2014/main" id="{AF2F4241-6D3E-0DDF-3549-C699749EC4FA}"/>
                </a:ext>
              </a:extLst>
            </p:cNvPr>
            <p:cNvSpPr/>
            <p:nvPr/>
          </p:nvSpPr>
          <p:spPr>
            <a:xfrm flipH="1">
              <a:off x="2149805" y="1991610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0" y="0"/>
                  </a:moveTo>
                  <a:lnTo>
                    <a:pt x="3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7" name="Google Shape;438;p18">
              <a:extLst>
                <a:ext uri="{FF2B5EF4-FFF2-40B4-BE49-F238E27FC236}">
                  <a16:creationId xmlns:a16="http://schemas.microsoft.com/office/drawing/2014/main" id="{03A8DAED-8E79-6A26-9A36-EF15FBA76837}"/>
                </a:ext>
              </a:extLst>
            </p:cNvPr>
            <p:cNvSpPr/>
            <p:nvPr/>
          </p:nvSpPr>
          <p:spPr>
            <a:xfrm flipH="1">
              <a:off x="2137613" y="2006249"/>
              <a:ext cx="40" cy="1243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0" y="30"/>
                  </a:moveTo>
                  <a:lnTo>
                    <a:pt x="0" y="30"/>
                  </a:lnTo>
                  <a:cubicBezTo>
                    <a:pt x="0" y="0"/>
                    <a:pt x="0" y="30"/>
                    <a:pt x="0" y="3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8" name="Google Shape;439;p18">
              <a:extLst>
                <a:ext uri="{FF2B5EF4-FFF2-40B4-BE49-F238E27FC236}">
                  <a16:creationId xmlns:a16="http://schemas.microsoft.com/office/drawing/2014/main" id="{164C8080-499B-6437-418A-63247F396ED4}"/>
                </a:ext>
              </a:extLst>
            </p:cNvPr>
            <p:cNvSpPr/>
            <p:nvPr/>
          </p:nvSpPr>
          <p:spPr>
            <a:xfrm flipH="1">
              <a:off x="2569169" y="2307336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19" name="Google Shape;440;p18">
              <a:extLst>
                <a:ext uri="{FF2B5EF4-FFF2-40B4-BE49-F238E27FC236}">
                  <a16:creationId xmlns:a16="http://schemas.microsoft.com/office/drawing/2014/main" id="{90B979E9-16BE-3691-7763-768C003AC6A2}"/>
                </a:ext>
              </a:extLst>
            </p:cNvPr>
            <p:cNvSpPr/>
            <p:nvPr/>
          </p:nvSpPr>
          <p:spPr>
            <a:xfrm flipH="1">
              <a:off x="2569330" y="2306133"/>
              <a:ext cx="1123" cy="562"/>
            </a:xfrm>
            <a:custGeom>
              <a:avLst/>
              <a:gdLst/>
              <a:ahLst/>
              <a:cxnLst/>
              <a:rect l="l" t="t" r="r" b="b"/>
              <a:pathLst>
                <a:path w="28" h="14" extrusionOk="0">
                  <a:moveTo>
                    <a:pt x="1" y="0"/>
                  </a:moveTo>
                  <a:cubicBezTo>
                    <a:pt x="11" y="10"/>
                    <a:pt x="18" y="14"/>
                    <a:pt x="21" y="14"/>
                  </a:cubicBezTo>
                  <a:cubicBezTo>
                    <a:pt x="28" y="14"/>
                    <a:pt x="21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0" name="Google Shape;441;p18">
              <a:extLst>
                <a:ext uri="{FF2B5EF4-FFF2-40B4-BE49-F238E27FC236}">
                  <a16:creationId xmlns:a16="http://schemas.microsoft.com/office/drawing/2014/main" id="{E9425AC4-8DD7-0238-9527-3F780BB5A05F}"/>
                </a:ext>
              </a:extLst>
            </p:cNvPr>
            <p:cNvSpPr/>
            <p:nvPr/>
          </p:nvSpPr>
          <p:spPr>
            <a:xfrm flipH="1">
              <a:off x="2297321" y="187942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1" name="Google Shape;442;p18">
              <a:extLst>
                <a:ext uri="{FF2B5EF4-FFF2-40B4-BE49-F238E27FC236}">
                  <a16:creationId xmlns:a16="http://schemas.microsoft.com/office/drawing/2014/main" id="{7AF80A9D-9C81-6020-62E1-BD96994421B7}"/>
                </a:ext>
              </a:extLst>
            </p:cNvPr>
            <p:cNvSpPr/>
            <p:nvPr/>
          </p:nvSpPr>
          <p:spPr>
            <a:xfrm flipH="1">
              <a:off x="2303417" y="1875779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1" y="1"/>
                  </a:moveTo>
                  <a:cubicBezTo>
                    <a:pt x="62" y="1"/>
                    <a:pt x="62" y="1"/>
                    <a:pt x="1" y="1"/>
                  </a:cubicBezTo>
                  <a:cubicBezTo>
                    <a:pt x="62" y="1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2" name="Google Shape;443;p18">
              <a:extLst>
                <a:ext uri="{FF2B5EF4-FFF2-40B4-BE49-F238E27FC236}">
                  <a16:creationId xmlns:a16="http://schemas.microsoft.com/office/drawing/2014/main" id="{DEAF5744-F31D-AEF0-0D02-97404C9951A4}"/>
                </a:ext>
              </a:extLst>
            </p:cNvPr>
            <p:cNvSpPr/>
            <p:nvPr/>
          </p:nvSpPr>
          <p:spPr>
            <a:xfrm flipH="1">
              <a:off x="2302174" y="1878226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31" y="1"/>
                  </a:moveTo>
                  <a:lnTo>
                    <a:pt x="31" y="1"/>
                  </a:lnTo>
                  <a:cubicBezTo>
                    <a:pt x="31" y="1"/>
                    <a:pt x="1" y="1"/>
                    <a:pt x="3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3" name="Google Shape;444;p18">
              <a:extLst>
                <a:ext uri="{FF2B5EF4-FFF2-40B4-BE49-F238E27FC236}">
                  <a16:creationId xmlns:a16="http://schemas.microsoft.com/office/drawing/2014/main" id="{AD883258-9990-D6E6-9EFF-7CC766E83942}"/>
                </a:ext>
              </a:extLst>
            </p:cNvPr>
            <p:cNvSpPr/>
            <p:nvPr/>
          </p:nvSpPr>
          <p:spPr>
            <a:xfrm flipH="1">
              <a:off x="2586255" y="2293940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4" name="Google Shape;445;p18">
              <a:extLst>
                <a:ext uri="{FF2B5EF4-FFF2-40B4-BE49-F238E27FC236}">
                  <a16:creationId xmlns:a16="http://schemas.microsoft.com/office/drawing/2014/main" id="{04821582-64D2-124A-269A-A859DCAEE468}"/>
                </a:ext>
              </a:extLst>
            </p:cNvPr>
            <p:cNvSpPr/>
            <p:nvPr/>
          </p:nvSpPr>
          <p:spPr>
            <a:xfrm flipH="1">
              <a:off x="2337549" y="2410974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5" name="Google Shape;446;p18">
              <a:extLst>
                <a:ext uri="{FF2B5EF4-FFF2-40B4-BE49-F238E27FC236}">
                  <a16:creationId xmlns:a16="http://schemas.microsoft.com/office/drawing/2014/main" id="{1E65F5EB-75D0-4698-F223-515020B58035}"/>
                </a:ext>
              </a:extLst>
            </p:cNvPr>
            <p:cNvSpPr/>
            <p:nvPr/>
          </p:nvSpPr>
          <p:spPr>
            <a:xfrm flipH="1">
              <a:off x="2327803" y="1866033"/>
              <a:ext cx="40" cy="1243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1" y="1"/>
                  </a:moveTo>
                  <a:cubicBezTo>
                    <a:pt x="1" y="1"/>
                    <a:pt x="1" y="3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6" name="Google Shape;447;p18">
              <a:extLst>
                <a:ext uri="{FF2B5EF4-FFF2-40B4-BE49-F238E27FC236}">
                  <a16:creationId xmlns:a16="http://schemas.microsoft.com/office/drawing/2014/main" id="{57359A2B-BB24-8143-DF63-3A36ADA8DE94}"/>
                </a:ext>
              </a:extLst>
            </p:cNvPr>
            <p:cNvSpPr/>
            <p:nvPr/>
          </p:nvSpPr>
          <p:spPr>
            <a:xfrm flipH="1">
              <a:off x="2331452" y="1866033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7" name="Google Shape;448;p18">
              <a:extLst>
                <a:ext uri="{FF2B5EF4-FFF2-40B4-BE49-F238E27FC236}">
                  <a16:creationId xmlns:a16="http://schemas.microsoft.com/office/drawing/2014/main" id="{4F771F77-906B-46F1-5C8A-3DCE7E83FC59}"/>
                </a:ext>
              </a:extLst>
            </p:cNvPr>
            <p:cNvSpPr/>
            <p:nvPr/>
          </p:nvSpPr>
          <p:spPr>
            <a:xfrm flipH="1">
              <a:off x="2327803" y="1866033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62" y="1"/>
                  </a:moveTo>
                  <a:lnTo>
                    <a:pt x="62" y="1"/>
                  </a:lnTo>
                  <a:cubicBezTo>
                    <a:pt x="1" y="1"/>
                    <a:pt x="62" y="1"/>
                    <a:pt x="62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8" name="Google Shape;449;p18">
              <a:extLst>
                <a:ext uri="{FF2B5EF4-FFF2-40B4-BE49-F238E27FC236}">
                  <a16:creationId xmlns:a16="http://schemas.microsoft.com/office/drawing/2014/main" id="{BE21BFB6-8EDF-C663-CD38-4B3A4FDF8CE5}"/>
                </a:ext>
              </a:extLst>
            </p:cNvPr>
            <p:cNvSpPr/>
            <p:nvPr/>
          </p:nvSpPr>
          <p:spPr>
            <a:xfrm flipH="1">
              <a:off x="2593555" y="207451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29" name="Google Shape;450;p18">
              <a:extLst>
                <a:ext uri="{FF2B5EF4-FFF2-40B4-BE49-F238E27FC236}">
                  <a16:creationId xmlns:a16="http://schemas.microsoft.com/office/drawing/2014/main" id="{5084AD5A-C70E-6F3B-8651-521E915164CE}"/>
                </a:ext>
              </a:extLst>
            </p:cNvPr>
            <p:cNvSpPr/>
            <p:nvPr/>
          </p:nvSpPr>
          <p:spPr>
            <a:xfrm flipH="1">
              <a:off x="2333899" y="1863586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0" name="Google Shape;451;p18">
              <a:extLst>
                <a:ext uri="{FF2B5EF4-FFF2-40B4-BE49-F238E27FC236}">
                  <a16:creationId xmlns:a16="http://schemas.microsoft.com/office/drawing/2014/main" id="{98A10986-602C-B9FC-1C42-6BA791DCDBA1}"/>
                </a:ext>
              </a:extLst>
            </p:cNvPr>
            <p:cNvSpPr/>
            <p:nvPr/>
          </p:nvSpPr>
          <p:spPr>
            <a:xfrm flipH="1">
              <a:off x="2587458" y="2069619"/>
              <a:ext cx="40" cy="1243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0" y="31"/>
                  </a:moveTo>
                  <a:lnTo>
                    <a:pt x="0" y="31"/>
                  </a:lnTo>
                  <a:cubicBezTo>
                    <a:pt x="0" y="31"/>
                    <a:pt x="0" y="1"/>
                    <a:pt x="0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1" name="Google Shape;452;p18">
              <a:extLst>
                <a:ext uri="{FF2B5EF4-FFF2-40B4-BE49-F238E27FC236}">
                  <a16:creationId xmlns:a16="http://schemas.microsoft.com/office/drawing/2014/main" id="{E73DDC6B-BB0E-C284-F7E2-F134F62A086B}"/>
                </a:ext>
              </a:extLst>
            </p:cNvPr>
            <p:cNvSpPr/>
            <p:nvPr/>
          </p:nvSpPr>
          <p:spPr>
            <a:xfrm flipH="1">
              <a:off x="2368030" y="239878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2" name="Google Shape;453;p18">
              <a:extLst>
                <a:ext uri="{FF2B5EF4-FFF2-40B4-BE49-F238E27FC236}">
                  <a16:creationId xmlns:a16="http://schemas.microsoft.com/office/drawing/2014/main" id="{967DE659-92A5-3FA0-BC9C-277CD0558B43}"/>
                </a:ext>
              </a:extLst>
            </p:cNvPr>
            <p:cNvSpPr/>
            <p:nvPr/>
          </p:nvSpPr>
          <p:spPr>
            <a:xfrm flipH="1">
              <a:off x="2586255" y="2069619"/>
              <a:ext cx="1243" cy="1243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31" y="1"/>
                  </a:moveTo>
                  <a:cubicBezTo>
                    <a:pt x="0" y="31"/>
                    <a:pt x="0" y="31"/>
                    <a:pt x="3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3" name="Google Shape;454;p18">
              <a:extLst>
                <a:ext uri="{FF2B5EF4-FFF2-40B4-BE49-F238E27FC236}">
                  <a16:creationId xmlns:a16="http://schemas.microsoft.com/office/drawing/2014/main" id="{1C1A676C-C73D-ED29-A14A-6CD87A24DAEC}"/>
                </a:ext>
              </a:extLst>
            </p:cNvPr>
            <p:cNvSpPr/>
            <p:nvPr/>
          </p:nvSpPr>
          <p:spPr>
            <a:xfrm flipH="1">
              <a:off x="2369234" y="2398781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3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4" name="Google Shape;455;p18">
              <a:extLst>
                <a:ext uri="{FF2B5EF4-FFF2-40B4-BE49-F238E27FC236}">
                  <a16:creationId xmlns:a16="http://schemas.microsoft.com/office/drawing/2014/main" id="{F450CE07-3B36-802A-7957-F967E64BE95A}"/>
                </a:ext>
              </a:extLst>
            </p:cNvPr>
            <p:cNvSpPr/>
            <p:nvPr/>
          </p:nvSpPr>
          <p:spPr>
            <a:xfrm flipH="1">
              <a:off x="2830069" y="1996463"/>
              <a:ext cx="1243" cy="1283"/>
            </a:xfrm>
            <a:custGeom>
              <a:avLst/>
              <a:gdLst/>
              <a:ahLst/>
              <a:cxnLst/>
              <a:rect l="l" t="t" r="r" b="b"/>
              <a:pathLst>
                <a:path w="31" h="32" extrusionOk="0">
                  <a:moveTo>
                    <a:pt x="31" y="1"/>
                  </a:moveTo>
                  <a:lnTo>
                    <a:pt x="0" y="3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5" name="Google Shape;456;p18">
              <a:extLst>
                <a:ext uri="{FF2B5EF4-FFF2-40B4-BE49-F238E27FC236}">
                  <a16:creationId xmlns:a16="http://schemas.microsoft.com/office/drawing/2014/main" id="{2575E951-C6F0-280F-FA8F-8F6D34FC6408}"/>
                </a:ext>
              </a:extLst>
            </p:cNvPr>
            <p:cNvSpPr/>
            <p:nvPr/>
          </p:nvSpPr>
          <p:spPr>
            <a:xfrm flipH="1">
              <a:off x="2544784" y="2314676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31" y="0"/>
                    <a:pt x="31" y="0"/>
                    <a:pt x="1" y="0"/>
                  </a:cubicBezTo>
                  <a:cubicBezTo>
                    <a:pt x="31" y="0"/>
                    <a:pt x="31" y="0"/>
                    <a:pt x="1" y="0"/>
                  </a:cubicBezTo>
                  <a:cubicBezTo>
                    <a:pt x="31" y="0"/>
                    <a:pt x="31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6" name="Google Shape;457;p18">
              <a:extLst>
                <a:ext uri="{FF2B5EF4-FFF2-40B4-BE49-F238E27FC236}">
                  <a16:creationId xmlns:a16="http://schemas.microsoft.com/office/drawing/2014/main" id="{2CE988BD-3A46-C6D7-4E22-D4F6B20A9A11}"/>
                </a:ext>
              </a:extLst>
            </p:cNvPr>
            <p:cNvSpPr/>
            <p:nvPr/>
          </p:nvSpPr>
          <p:spPr>
            <a:xfrm flipH="1">
              <a:off x="2546027" y="2313432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0" y="1"/>
                  </a:moveTo>
                  <a:cubicBezTo>
                    <a:pt x="0" y="1"/>
                    <a:pt x="31" y="1"/>
                    <a:pt x="0" y="1"/>
                  </a:cubicBezTo>
                  <a:cubicBezTo>
                    <a:pt x="31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7" name="Google Shape;458;p18">
              <a:extLst>
                <a:ext uri="{FF2B5EF4-FFF2-40B4-BE49-F238E27FC236}">
                  <a16:creationId xmlns:a16="http://schemas.microsoft.com/office/drawing/2014/main" id="{A9E56FE2-B4B3-9622-1627-B1D84AC7E879}"/>
                </a:ext>
              </a:extLst>
            </p:cNvPr>
            <p:cNvSpPr/>
            <p:nvPr/>
          </p:nvSpPr>
          <p:spPr>
            <a:xfrm flipH="1">
              <a:off x="2732527" y="2184206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0" y="31"/>
                  </a:moveTo>
                  <a:lnTo>
                    <a:pt x="0" y="31"/>
                  </a:lnTo>
                  <a:lnTo>
                    <a:pt x="0" y="3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8" name="Google Shape;459;p18">
              <a:extLst>
                <a:ext uri="{FF2B5EF4-FFF2-40B4-BE49-F238E27FC236}">
                  <a16:creationId xmlns:a16="http://schemas.microsoft.com/office/drawing/2014/main" id="{56D0BE91-ED85-51B1-0BD4-A9A5A9DACEC5}"/>
                </a:ext>
              </a:extLst>
            </p:cNvPr>
            <p:cNvSpPr/>
            <p:nvPr/>
          </p:nvSpPr>
          <p:spPr>
            <a:xfrm flipH="1">
              <a:off x="2698396" y="2211038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39" name="Google Shape;460;p18">
              <a:extLst>
                <a:ext uri="{FF2B5EF4-FFF2-40B4-BE49-F238E27FC236}">
                  <a16:creationId xmlns:a16="http://schemas.microsoft.com/office/drawing/2014/main" id="{52B0C2C8-8BF9-ADC9-1EAA-F77834627C51}"/>
                </a:ext>
              </a:extLst>
            </p:cNvPr>
            <p:cNvSpPr/>
            <p:nvPr/>
          </p:nvSpPr>
          <p:spPr>
            <a:xfrm flipH="1">
              <a:off x="2685000" y="1926996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0"/>
                  </a:move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0" name="Google Shape;461;p18">
              <a:extLst>
                <a:ext uri="{FF2B5EF4-FFF2-40B4-BE49-F238E27FC236}">
                  <a16:creationId xmlns:a16="http://schemas.microsoft.com/office/drawing/2014/main" id="{4560A66C-C123-A095-DD77-4B027E838D8C}"/>
                </a:ext>
              </a:extLst>
            </p:cNvPr>
            <p:cNvSpPr/>
            <p:nvPr/>
          </p:nvSpPr>
          <p:spPr>
            <a:xfrm flipH="1">
              <a:off x="2698396" y="2209835"/>
              <a:ext cx="1243" cy="1243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0" y="0"/>
                  </a:moveTo>
                  <a:lnTo>
                    <a:pt x="30" y="3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1" name="Google Shape;462;p18">
              <a:extLst>
                <a:ext uri="{FF2B5EF4-FFF2-40B4-BE49-F238E27FC236}">
                  <a16:creationId xmlns:a16="http://schemas.microsoft.com/office/drawing/2014/main" id="{8CC160A4-ABC9-8441-0633-A83DBACA16EE}"/>
                </a:ext>
              </a:extLst>
            </p:cNvPr>
            <p:cNvSpPr/>
            <p:nvPr/>
          </p:nvSpPr>
          <p:spPr>
            <a:xfrm flipH="1">
              <a:off x="2727674" y="2185449"/>
              <a:ext cx="1243" cy="1243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1" y="0"/>
                  </a:moveTo>
                  <a:lnTo>
                    <a:pt x="31" y="3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2" name="Google Shape;463;p18">
              <a:extLst>
                <a:ext uri="{FF2B5EF4-FFF2-40B4-BE49-F238E27FC236}">
                  <a16:creationId xmlns:a16="http://schemas.microsoft.com/office/drawing/2014/main" id="{F99E4D34-0673-1978-0ABA-92ED10C6D334}"/>
                </a:ext>
              </a:extLst>
            </p:cNvPr>
            <p:cNvSpPr/>
            <p:nvPr/>
          </p:nvSpPr>
          <p:spPr>
            <a:xfrm flipH="1">
              <a:off x="2681350" y="2223230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3" name="Google Shape;464;p18">
              <a:extLst>
                <a:ext uri="{FF2B5EF4-FFF2-40B4-BE49-F238E27FC236}">
                  <a16:creationId xmlns:a16="http://schemas.microsoft.com/office/drawing/2014/main" id="{F8E63EE8-B4E7-CC88-807E-FEE066059A37}"/>
                </a:ext>
              </a:extLst>
            </p:cNvPr>
            <p:cNvSpPr/>
            <p:nvPr/>
          </p:nvSpPr>
          <p:spPr>
            <a:xfrm flipH="1">
              <a:off x="2727674" y="218665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4" name="Google Shape;465;p18">
              <a:extLst>
                <a:ext uri="{FF2B5EF4-FFF2-40B4-BE49-F238E27FC236}">
                  <a16:creationId xmlns:a16="http://schemas.microsoft.com/office/drawing/2014/main" id="{8EDC2133-9DCD-7785-1CF9-A0AB35F5C1B7}"/>
                </a:ext>
              </a:extLst>
            </p:cNvPr>
            <p:cNvSpPr/>
            <p:nvPr/>
          </p:nvSpPr>
          <p:spPr>
            <a:xfrm flipH="1">
              <a:off x="2728878" y="218544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5" name="Google Shape;466;p18">
              <a:extLst>
                <a:ext uri="{FF2B5EF4-FFF2-40B4-BE49-F238E27FC236}">
                  <a16:creationId xmlns:a16="http://schemas.microsoft.com/office/drawing/2014/main" id="{F228CD89-7C43-36DE-C4D4-C89B7005884F}"/>
                </a:ext>
              </a:extLst>
            </p:cNvPr>
            <p:cNvSpPr/>
            <p:nvPr/>
          </p:nvSpPr>
          <p:spPr>
            <a:xfrm flipH="1">
              <a:off x="2727674" y="2185449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0"/>
                  </a:moveTo>
                  <a:lnTo>
                    <a:pt x="31" y="0"/>
                  </a:lnTo>
                  <a:cubicBezTo>
                    <a:pt x="31" y="0"/>
                    <a:pt x="1" y="0"/>
                    <a:pt x="3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6" name="Google Shape;467;p18">
              <a:extLst>
                <a:ext uri="{FF2B5EF4-FFF2-40B4-BE49-F238E27FC236}">
                  <a16:creationId xmlns:a16="http://schemas.microsoft.com/office/drawing/2014/main" id="{3E84550D-A99F-7C0B-86F4-D47347EC2368}"/>
                </a:ext>
              </a:extLst>
            </p:cNvPr>
            <p:cNvSpPr/>
            <p:nvPr/>
          </p:nvSpPr>
          <p:spPr>
            <a:xfrm flipH="1">
              <a:off x="2726431" y="2186652"/>
              <a:ext cx="40" cy="2487"/>
            </a:xfrm>
            <a:custGeom>
              <a:avLst/>
              <a:gdLst/>
              <a:ahLst/>
              <a:cxnLst/>
              <a:rect l="l" t="t" r="r" b="b"/>
              <a:pathLst>
                <a:path w="1" h="62" extrusionOk="0">
                  <a:moveTo>
                    <a:pt x="0" y="1"/>
                  </a:moveTo>
                  <a:cubicBezTo>
                    <a:pt x="0" y="1"/>
                    <a:pt x="0" y="61"/>
                    <a:pt x="0" y="1"/>
                  </a:cubicBezTo>
                  <a:cubicBezTo>
                    <a:pt x="0" y="6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7" name="Google Shape;468;p18">
              <a:extLst>
                <a:ext uri="{FF2B5EF4-FFF2-40B4-BE49-F238E27FC236}">
                  <a16:creationId xmlns:a16="http://schemas.microsoft.com/office/drawing/2014/main" id="{DE369CF1-51D2-D1C7-9AED-312B55ED900C}"/>
                </a:ext>
              </a:extLst>
            </p:cNvPr>
            <p:cNvSpPr/>
            <p:nvPr/>
          </p:nvSpPr>
          <p:spPr>
            <a:xfrm flipH="1">
              <a:off x="2772755" y="2142775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0" y="0"/>
                  </a:move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8" name="Google Shape;469;p18">
              <a:extLst>
                <a:ext uri="{FF2B5EF4-FFF2-40B4-BE49-F238E27FC236}">
                  <a16:creationId xmlns:a16="http://schemas.microsoft.com/office/drawing/2014/main" id="{5E28FD7B-3F59-8246-34CF-FA3563B4EF1F}"/>
                </a:ext>
              </a:extLst>
            </p:cNvPr>
            <p:cNvSpPr/>
            <p:nvPr/>
          </p:nvSpPr>
          <p:spPr>
            <a:xfrm flipH="1">
              <a:off x="2155902" y="2051330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49" name="Google Shape;470;p18">
              <a:extLst>
                <a:ext uri="{FF2B5EF4-FFF2-40B4-BE49-F238E27FC236}">
                  <a16:creationId xmlns:a16="http://schemas.microsoft.com/office/drawing/2014/main" id="{F6E2EF9E-EC62-4415-C4ED-72F115137C5E}"/>
                </a:ext>
              </a:extLst>
            </p:cNvPr>
            <p:cNvSpPr/>
            <p:nvPr/>
          </p:nvSpPr>
          <p:spPr>
            <a:xfrm flipH="1">
              <a:off x="2617940" y="226835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0" name="Google Shape;471;p18">
              <a:extLst>
                <a:ext uri="{FF2B5EF4-FFF2-40B4-BE49-F238E27FC236}">
                  <a16:creationId xmlns:a16="http://schemas.microsoft.com/office/drawing/2014/main" id="{23A707C5-4C3D-CBE2-E64B-FD8E52A9FABA}"/>
                </a:ext>
              </a:extLst>
            </p:cNvPr>
            <p:cNvSpPr/>
            <p:nvPr/>
          </p:nvSpPr>
          <p:spPr>
            <a:xfrm flipH="1">
              <a:off x="2714238" y="2196399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0" y="31"/>
                  </a:moveTo>
                  <a:lnTo>
                    <a:pt x="0" y="31"/>
                  </a:lnTo>
                  <a:lnTo>
                    <a:pt x="0" y="31"/>
                  </a:lnTo>
                  <a:cubicBezTo>
                    <a:pt x="0" y="1"/>
                    <a:pt x="0" y="31"/>
                    <a:pt x="0" y="3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1" name="Google Shape;472;p18">
              <a:extLst>
                <a:ext uri="{FF2B5EF4-FFF2-40B4-BE49-F238E27FC236}">
                  <a16:creationId xmlns:a16="http://schemas.microsoft.com/office/drawing/2014/main" id="{97D3F917-32B6-9C1A-9D7C-504D83F2BFEA}"/>
                </a:ext>
              </a:extLst>
            </p:cNvPr>
            <p:cNvSpPr/>
            <p:nvPr/>
          </p:nvSpPr>
          <p:spPr>
            <a:xfrm flipH="1">
              <a:off x="2766659" y="2148871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61" y="0"/>
                  </a:moveTo>
                  <a:lnTo>
                    <a:pt x="61" y="0"/>
                  </a:lnTo>
                  <a:cubicBezTo>
                    <a:pt x="61" y="0"/>
                    <a:pt x="0" y="0"/>
                    <a:pt x="6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2" name="Google Shape;473;p18">
              <a:extLst>
                <a:ext uri="{FF2B5EF4-FFF2-40B4-BE49-F238E27FC236}">
                  <a16:creationId xmlns:a16="http://schemas.microsoft.com/office/drawing/2014/main" id="{65FE6FCF-CEE8-35D0-5978-BB124D0136E4}"/>
                </a:ext>
              </a:extLst>
            </p:cNvPr>
            <p:cNvSpPr/>
            <p:nvPr/>
          </p:nvSpPr>
          <p:spPr>
            <a:xfrm flipH="1">
              <a:off x="2802034" y="2109847"/>
              <a:ext cx="842" cy="602"/>
            </a:xfrm>
            <a:custGeom>
              <a:avLst/>
              <a:gdLst/>
              <a:ahLst/>
              <a:cxnLst/>
              <a:rect l="l" t="t" r="r" b="b"/>
              <a:pathLst>
                <a:path w="21" h="15" extrusionOk="0">
                  <a:moveTo>
                    <a:pt x="21" y="1"/>
                  </a:moveTo>
                  <a:cubicBezTo>
                    <a:pt x="1" y="1"/>
                    <a:pt x="7" y="14"/>
                    <a:pt x="14" y="14"/>
                  </a:cubicBezTo>
                  <a:cubicBezTo>
                    <a:pt x="17" y="14"/>
                    <a:pt x="21" y="11"/>
                    <a:pt x="2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3" name="Google Shape;474;p18">
              <a:extLst>
                <a:ext uri="{FF2B5EF4-FFF2-40B4-BE49-F238E27FC236}">
                  <a16:creationId xmlns:a16="http://schemas.microsoft.com/office/drawing/2014/main" id="{6D003C2F-2372-A236-AB32-C0C62C05E2EA}"/>
                </a:ext>
              </a:extLst>
            </p:cNvPr>
            <p:cNvSpPr/>
            <p:nvPr/>
          </p:nvSpPr>
          <p:spPr>
            <a:xfrm flipH="1">
              <a:off x="2483821" y="2343914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4" name="Google Shape;475;p18">
              <a:extLst>
                <a:ext uri="{FF2B5EF4-FFF2-40B4-BE49-F238E27FC236}">
                  <a16:creationId xmlns:a16="http://schemas.microsoft.com/office/drawing/2014/main" id="{41416AC2-6746-D670-9263-520B790BB56B}"/>
                </a:ext>
              </a:extLst>
            </p:cNvPr>
            <p:cNvSpPr/>
            <p:nvPr/>
          </p:nvSpPr>
          <p:spPr>
            <a:xfrm flipH="1">
              <a:off x="2763009" y="2153724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5" name="Google Shape;476;p18">
              <a:extLst>
                <a:ext uri="{FF2B5EF4-FFF2-40B4-BE49-F238E27FC236}">
                  <a16:creationId xmlns:a16="http://schemas.microsoft.com/office/drawing/2014/main" id="{8DB451BF-D0CE-E7CF-19C5-6E074D9490AC}"/>
                </a:ext>
              </a:extLst>
            </p:cNvPr>
            <p:cNvSpPr/>
            <p:nvPr/>
          </p:nvSpPr>
          <p:spPr>
            <a:xfrm flipH="1">
              <a:off x="2687446" y="221593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6" name="Google Shape;477;p18">
              <a:extLst>
                <a:ext uri="{FF2B5EF4-FFF2-40B4-BE49-F238E27FC236}">
                  <a16:creationId xmlns:a16="http://schemas.microsoft.com/office/drawing/2014/main" id="{CAF973B3-77CD-E6DE-7650-9B5087EBE18A}"/>
                </a:ext>
              </a:extLst>
            </p:cNvPr>
            <p:cNvSpPr/>
            <p:nvPr/>
          </p:nvSpPr>
          <p:spPr>
            <a:xfrm flipH="1">
              <a:off x="2208322" y="2184206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3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7" name="Google Shape;478;p18">
              <a:extLst>
                <a:ext uri="{FF2B5EF4-FFF2-40B4-BE49-F238E27FC236}">
                  <a16:creationId xmlns:a16="http://schemas.microsoft.com/office/drawing/2014/main" id="{A5B7D05E-8E8A-5FED-95CF-DA302097C6C3}"/>
                </a:ext>
              </a:extLst>
            </p:cNvPr>
            <p:cNvSpPr/>
            <p:nvPr/>
          </p:nvSpPr>
          <p:spPr>
            <a:xfrm flipH="1">
              <a:off x="2209526" y="2184206"/>
              <a:ext cx="40" cy="1283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31"/>
                    <a:pt x="0" y="3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8" name="Google Shape;479;p18">
              <a:extLst>
                <a:ext uri="{FF2B5EF4-FFF2-40B4-BE49-F238E27FC236}">
                  <a16:creationId xmlns:a16="http://schemas.microsoft.com/office/drawing/2014/main" id="{71197541-5CDC-9B5D-2CF1-0AC7226CDD7D}"/>
                </a:ext>
              </a:extLst>
            </p:cNvPr>
            <p:cNvSpPr/>
            <p:nvPr/>
          </p:nvSpPr>
          <p:spPr>
            <a:xfrm flipH="1">
              <a:off x="2210769" y="2184206"/>
              <a:ext cx="1243" cy="1283"/>
            </a:xfrm>
            <a:custGeom>
              <a:avLst/>
              <a:gdLst/>
              <a:ahLst/>
              <a:cxnLst/>
              <a:rect l="l" t="t" r="r" b="b"/>
              <a:pathLst>
                <a:path w="31" h="32" extrusionOk="0">
                  <a:moveTo>
                    <a:pt x="0" y="1"/>
                  </a:moveTo>
                  <a:cubicBezTo>
                    <a:pt x="31" y="1"/>
                    <a:pt x="31" y="1"/>
                    <a:pt x="0" y="1"/>
                  </a:cubicBezTo>
                  <a:cubicBezTo>
                    <a:pt x="31" y="1"/>
                    <a:pt x="31" y="1"/>
                    <a:pt x="0" y="1"/>
                  </a:cubicBezTo>
                  <a:cubicBezTo>
                    <a:pt x="31" y="31"/>
                    <a:pt x="31" y="31"/>
                    <a:pt x="0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59" name="Google Shape;480;p18">
              <a:extLst>
                <a:ext uri="{FF2B5EF4-FFF2-40B4-BE49-F238E27FC236}">
                  <a16:creationId xmlns:a16="http://schemas.microsoft.com/office/drawing/2014/main" id="{5F9A1090-1DB9-14B1-3FFB-5C7099BBFFD7}"/>
                </a:ext>
              </a:extLst>
            </p:cNvPr>
            <p:cNvSpPr/>
            <p:nvPr/>
          </p:nvSpPr>
          <p:spPr>
            <a:xfrm flipH="1">
              <a:off x="2681350" y="2220784"/>
              <a:ext cx="2447" cy="40"/>
            </a:xfrm>
            <a:custGeom>
              <a:avLst/>
              <a:gdLst/>
              <a:ahLst/>
              <a:cxnLst/>
              <a:rect l="l" t="t" r="r" b="b"/>
              <a:pathLst>
                <a:path w="61" h="1" extrusionOk="0">
                  <a:moveTo>
                    <a:pt x="61" y="1"/>
                  </a:moveTo>
                  <a:lnTo>
                    <a:pt x="61" y="1"/>
                  </a:lnTo>
                  <a:cubicBezTo>
                    <a:pt x="61" y="1"/>
                    <a:pt x="0" y="1"/>
                    <a:pt x="6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0" name="Google Shape;481;p18">
              <a:extLst>
                <a:ext uri="{FF2B5EF4-FFF2-40B4-BE49-F238E27FC236}">
                  <a16:creationId xmlns:a16="http://schemas.microsoft.com/office/drawing/2014/main" id="{775A0B7E-7FA6-4792-9C53-1A5E231BAD3F}"/>
                </a:ext>
              </a:extLst>
            </p:cNvPr>
            <p:cNvSpPr/>
            <p:nvPr/>
          </p:nvSpPr>
          <p:spPr>
            <a:xfrm flipH="1">
              <a:off x="2204673" y="2184206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1"/>
                  </a:moveTo>
                  <a:lnTo>
                    <a:pt x="31" y="1"/>
                  </a:lnTo>
                  <a:cubicBezTo>
                    <a:pt x="0" y="1"/>
                    <a:pt x="0" y="1"/>
                    <a:pt x="31" y="1"/>
                  </a:cubicBezTo>
                  <a:cubicBezTo>
                    <a:pt x="0" y="1"/>
                    <a:pt x="0" y="1"/>
                    <a:pt x="3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1" name="Google Shape;482;p18">
              <a:extLst>
                <a:ext uri="{FF2B5EF4-FFF2-40B4-BE49-F238E27FC236}">
                  <a16:creationId xmlns:a16="http://schemas.microsoft.com/office/drawing/2014/main" id="{6D45F815-4E04-F237-154B-D61AD648012B}"/>
                </a:ext>
              </a:extLst>
            </p:cNvPr>
            <p:cNvSpPr/>
            <p:nvPr/>
          </p:nvSpPr>
          <p:spPr>
            <a:xfrm flipH="1">
              <a:off x="2541134" y="2312229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0"/>
                    <a:pt x="61" y="0"/>
                    <a:pt x="1" y="0"/>
                  </a:cubicBezTo>
                  <a:cubicBezTo>
                    <a:pt x="6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2" name="Google Shape;483;p18">
              <a:extLst>
                <a:ext uri="{FF2B5EF4-FFF2-40B4-BE49-F238E27FC236}">
                  <a16:creationId xmlns:a16="http://schemas.microsoft.com/office/drawing/2014/main" id="{84564FB3-DB30-2344-3E22-80CE6C483630}"/>
                </a:ext>
              </a:extLst>
            </p:cNvPr>
            <p:cNvSpPr/>
            <p:nvPr/>
          </p:nvSpPr>
          <p:spPr>
            <a:xfrm flipH="1">
              <a:off x="2227815" y="2184206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3" name="Google Shape;484;p18">
              <a:extLst>
                <a:ext uri="{FF2B5EF4-FFF2-40B4-BE49-F238E27FC236}">
                  <a16:creationId xmlns:a16="http://schemas.microsoft.com/office/drawing/2014/main" id="{6EA64D6B-0AB3-473B-63C5-17FE90FACE79}"/>
                </a:ext>
              </a:extLst>
            </p:cNvPr>
            <p:cNvSpPr/>
            <p:nvPr/>
          </p:nvSpPr>
          <p:spPr>
            <a:xfrm flipH="1">
              <a:off x="2708142" y="2198845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31" y="1"/>
                  </a:moveTo>
                  <a:lnTo>
                    <a:pt x="31" y="1"/>
                  </a:lnTo>
                  <a:cubicBezTo>
                    <a:pt x="1" y="1"/>
                    <a:pt x="1" y="1"/>
                    <a:pt x="31" y="1"/>
                  </a:cubicBezTo>
                  <a:cubicBezTo>
                    <a:pt x="1" y="1"/>
                    <a:pt x="1" y="1"/>
                    <a:pt x="3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4" name="Google Shape;485;p18">
              <a:extLst>
                <a:ext uri="{FF2B5EF4-FFF2-40B4-BE49-F238E27FC236}">
                  <a16:creationId xmlns:a16="http://schemas.microsoft.com/office/drawing/2014/main" id="{E290F9DC-EEFA-027F-C8C4-0165DEE74236}"/>
                </a:ext>
              </a:extLst>
            </p:cNvPr>
            <p:cNvSpPr/>
            <p:nvPr/>
          </p:nvSpPr>
          <p:spPr>
            <a:xfrm flipH="1">
              <a:off x="2710589" y="219764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5" name="Google Shape;486;p18">
              <a:extLst>
                <a:ext uri="{FF2B5EF4-FFF2-40B4-BE49-F238E27FC236}">
                  <a16:creationId xmlns:a16="http://schemas.microsoft.com/office/drawing/2014/main" id="{BEDF4C92-3BA4-8D08-858F-2FE8247841EA}"/>
                </a:ext>
              </a:extLst>
            </p:cNvPr>
            <p:cNvSpPr/>
            <p:nvPr/>
          </p:nvSpPr>
          <p:spPr>
            <a:xfrm flipH="1">
              <a:off x="2711792" y="219639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6" name="Google Shape;487;p18">
              <a:extLst>
                <a:ext uri="{FF2B5EF4-FFF2-40B4-BE49-F238E27FC236}">
                  <a16:creationId xmlns:a16="http://schemas.microsoft.com/office/drawing/2014/main" id="{0F9C5A02-3E34-C82D-5CFF-916133A9DC5A}"/>
                </a:ext>
              </a:extLst>
            </p:cNvPr>
            <p:cNvSpPr/>
            <p:nvPr/>
          </p:nvSpPr>
          <p:spPr>
            <a:xfrm flipH="1">
              <a:off x="2220515" y="2184206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7" name="Google Shape;488;p18">
              <a:extLst>
                <a:ext uri="{FF2B5EF4-FFF2-40B4-BE49-F238E27FC236}">
                  <a16:creationId xmlns:a16="http://schemas.microsoft.com/office/drawing/2014/main" id="{997CA18B-46D1-525C-8BD2-74BDDC8750A6}"/>
                </a:ext>
              </a:extLst>
            </p:cNvPr>
            <p:cNvSpPr/>
            <p:nvPr/>
          </p:nvSpPr>
          <p:spPr>
            <a:xfrm flipH="1">
              <a:off x="2221718" y="2184206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31" y="1"/>
                    <a:pt x="1" y="1"/>
                  </a:cubicBezTo>
                  <a:cubicBezTo>
                    <a:pt x="3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8" name="Google Shape;489;p18">
              <a:extLst>
                <a:ext uri="{FF2B5EF4-FFF2-40B4-BE49-F238E27FC236}">
                  <a16:creationId xmlns:a16="http://schemas.microsoft.com/office/drawing/2014/main" id="{D2E06331-3641-3D21-D58B-6E08FB55C86A}"/>
                </a:ext>
              </a:extLst>
            </p:cNvPr>
            <p:cNvSpPr/>
            <p:nvPr/>
          </p:nvSpPr>
          <p:spPr>
            <a:xfrm flipH="1">
              <a:off x="2350945" y="2048883"/>
              <a:ext cx="1283" cy="1283"/>
            </a:xfrm>
            <a:custGeom>
              <a:avLst/>
              <a:gdLst/>
              <a:ahLst/>
              <a:cxnLst/>
              <a:rect l="l" t="t" r="r" b="b"/>
              <a:pathLst>
                <a:path w="32" h="32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3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69" name="Google Shape;490;p18">
              <a:extLst>
                <a:ext uri="{FF2B5EF4-FFF2-40B4-BE49-F238E27FC236}">
                  <a16:creationId xmlns:a16="http://schemas.microsoft.com/office/drawing/2014/main" id="{CB84035F-3B28-7090-0383-75BAB8509BB1}"/>
                </a:ext>
              </a:extLst>
            </p:cNvPr>
            <p:cNvSpPr/>
            <p:nvPr/>
          </p:nvSpPr>
          <p:spPr>
            <a:xfrm flipH="1">
              <a:off x="2363137" y="2046477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0" name="Google Shape;491;p18">
              <a:extLst>
                <a:ext uri="{FF2B5EF4-FFF2-40B4-BE49-F238E27FC236}">
                  <a16:creationId xmlns:a16="http://schemas.microsoft.com/office/drawing/2014/main" id="{3B49C637-E37E-792B-7946-1964A1818840}"/>
                </a:ext>
              </a:extLst>
            </p:cNvPr>
            <p:cNvSpPr/>
            <p:nvPr/>
          </p:nvSpPr>
          <p:spPr>
            <a:xfrm flipH="1">
              <a:off x="2361934" y="2048883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1" name="Google Shape;492;p18">
              <a:extLst>
                <a:ext uri="{FF2B5EF4-FFF2-40B4-BE49-F238E27FC236}">
                  <a16:creationId xmlns:a16="http://schemas.microsoft.com/office/drawing/2014/main" id="{9F6530E5-76A4-CF8C-1A7D-37DD1AECBEB1}"/>
                </a:ext>
              </a:extLst>
            </p:cNvPr>
            <p:cNvSpPr/>
            <p:nvPr/>
          </p:nvSpPr>
          <p:spPr>
            <a:xfrm flipH="1">
              <a:off x="2220515" y="2091558"/>
              <a:ext cx="842" cy="602"/>
            </a:xfrm>
            <a:custGeom>
              <a:avLst/>
              <a:gdLst/>
              <a:ahLst/>
              <a:cxnLst/>
              <a:rect l="l" t="t" r="r" b="b"/>
              <a:pathLst>
                <a:path w="21" h="15" extrusionOk="0">
                  <a:moveTo>
                    <a:pt x="21" y="1"/>
                  </a:moveTo>
                  <a:cubicBezTo>
                    <a:pt x="0" y="1"/>
                    <a:pt x="7" y="14"/>
                    <a:pt x="14" y="14"/>
                  </a:cubicBezTo>
                  <a:cubicBezTo>
                    <a:pt x="17" y="14"/>
                    <a:pt x="21" y="11"/>
                    <a:pt x="21" y="1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2" name="Google Shape;493;p18">
              <a:extLst>
                <a:ext uri="{FF2B5EF4-FFF2-40B4-BE49-F238E27FC236}">
                  <a16:creationId xmlns:a16="http://schemas.microsoft.com/office/drawing/2014/main" id="{0D54EADD-8CE9-7FC7-E5F5-371A161BB30B}"/>
                </a:ext>
              </a:extLst>
            </p:cNvPr>
            <p:cNvSpPr/>
            <p:nvPr/>
          </p:nvSpPr>
          <p:spPr>
            <a:xfrm flipH="1">
              <a:off x="2376814" y="2385385"/>
              <a:ext cx="2206" cy="562"/>
            </a:xfrm>
            <a:custGeom>
              <a:avLst/>
              <a:gdLst/>
              <a:ahLst/>
              <a:cxnLst/>
              <a:rect l="l" t="t" r="r" b="b"/>
              <a:pathLst>
                <a:path w="55" h="14" extrusionOk="0">
                  <a:moveTo>
                    <a:pt x="0" y="0"/>
                  </a:moveTo>
                  <a:cubicBezTo>
                    <a:pt x="20" y="10"/>
                    <a:pt x="34" y="14"/>
                    <a:pt x="41" y="14"/>
                  </a:cubicBezTo>
                  <a:cubicBezTo>
                    <a:pt x="54" y="14"/>
                    <a:pt x="41" y="0"/>
                    <a:pt x="0" y="0"/>
                  </a:cubicBez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3" name="Google Shape;494;p18">
              <a:extLst>
                <a:ext uri="{FF2B5EF4-FFF2-40B4-BE49-F238E27FC236}">
                  <a16:creationId xmlns:a16="http://schemas.microsoft.com/office/drawing/2014/main" id="{BDC7BD0B-D262-A73C-71FB-F32D9E25B678}"/>
                </a:ext>
              </a:extLst>
            </p:cNvPr>
            <p:cNvSpPr/>
            <p:nvPr/>
          </p:nvSpPr>
          <p:spPr>
            <a:xfrm flipH="1">
              <a:off x="2533835" y="1929443"/>
              <a:ext cx="1243" cy="40"/>
            </a:xfrm>
            <a:custGeom>
              <a:avLst/>
              <a:gdLst/>
              <a:ahLst/>
              <a:cxnLst/>
              <a:rect l="l" t="t" r="r" b="b"/>
              <a:pathLst>
                <a:path w="31" h="1" extrusionOk="0">
                  <a:moveTo>
                    <a:pt x="31" y="0"/>
                  </a:move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4" name="Google Shape;495;p18">
              <a:extLst>
                <a:ext uri="{FF2B5EF4-FFF2-40B4-BE49-F238E27FC236}">
                  <a16:creationId xmlns:a16="http://schemas.microsoft.com/office/drawing/2014/main" id="{9E6425EE-60D1-4B04-F10D-C7B44484EE0B}"/>
                </a:ext>
              </a:extLst>
            </p:cNvPr>
            <p:cNvSpPr/>
            <p:nvPr/>
          </p:nvSpPr>
          <p:spPr>
            <a:xfrm flipH="1">
              <a:off x="2520399" y="1930646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5" name="Google Shape;496;p18">
              <a:extLst>
                <a:ext uri="{FF2B5EF4-FFF2-40B4-BE49-F238E27FC236}">
                  <a16:creationId xmlns:a16="http://schemas.microsoft.com/office/drawing/2014/main" id="{E2700BAB-B00A-B993-BA54-95EFB4B843C4}"/>
                </a:ext>
              </a:extLst>
            </p:cNvPr>
            <p:cNvSpPr/>
            <p:nvPr/>
          </p:nvSpPr>
          <p:spPr>
            <a:xfrm flipH="1">
              <a:off x="2448486" y="2068415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6" name="Google Shape;497;p18">
              <a:extLst>
                <a:ext uri="{FF2B5EF4-FFF2-40B4-BE49-F238E27FC236}">
                  <a16:creationId xmlns:a16="http://schemas.microsoft.com/office/drawing/2014/main" id="{CFC6F120-394E-EDF7-44F1-85A5E6BD481A}"/>
                </a:ext>
              </a:extLst>
            </p:cNvPr>
            <p:cNvSpPr/>
            <p:nvPr/>
          </p:nvSpPr>
          <p:spPr>
            <a:xfrm flipH="1">
              <a:off x="2447283" y="2068415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7" name="Google Shape;498;p18">
              <a:extLst>
                <a:ext uri="{FF2B5EF4-FFF2-40B4-BE49-F238E27FC236}">
                  <a16:creationId xmlns:a16="http://schemas.microsoft.com/office/drawing/2014/main" id="{82DA2BA9-5DBE-0628-CD19-F691417CA9DA}"/>
                </a:ext>
              </a:extLst>
            </p:cNvPr>
            <p:cNvSpPr/>
            <p:nvPr/>
          </p:nvSpPr>
          <p:spPr>
            <a:xfrm flipH="1">
              <a:off x="2344848" y="2264661"/>
              <a:ext cx="1283" cy="40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1" y="1"/>
                  </a:moveTo>
                  <a:lnTo>
                    <a:pt x="31" y="1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8" name="Google Shape;499;p18">
              <a:extLst>
                <a:ext uri="{FF2B5EF4-FFF2-40B4-BE49-F238E27FC236}">
                  <a16:creationId xmlns:a16="http://schemas.microsoft.com/office/drawing/2014/main" id="{7FDB8E89-77A5-22AB-AD07-CB030AB7DBDF}"/>
                </a:ext>
              </a:extLst>
            </p:cNvPr>
            <p:cNvSpPr/>
            <p:nvPr/>
          </p:nvSpPr>
          <p:spPr>
            <a:xfrm flipH="1">
              <a:off x="2446039" y="237559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79" name="Google Shape;500;p18">
              <a:extLst>
                <a:ext uri="{FF2B5EF4-FFF2-40B4-BE49-F238E27FC236}">
                  <a16:creationId xmlns:a16="http://schemas.microsoft.com/office/drawing/2014/main" id="{9D384E89-1D3D-1934-1D2D-3363A7566BF2}"/>
                </a:ext>
              </a:extLst>
            </p:cNvPr>
            <p:cNvSpPr/>
            <p:nvPr/>
          </p:nvSpPr>
          <p:spPr>
            <a:xfrm flipH="1">
              <a:off x="2447283" y="237559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0" name="Google Shape;501;p18">
              <a:extLst>
                <a:ext uri="{FF2B5EF4-FFF2-40B4-BE49-F238E27FC236}">
                  <a16:creationId xmlns:a16="http://schemas.microsoft.com/office/drawing/2014/main" id="{EAF790AF-BCA7-0EDB-9D2A-6E5CE3585A8C}"/>
                </a:ext>
              </a:extLst>
            </p:cNvPr>
            <p:cNvSpPr/>
            <p:nvPr/>
          </p:nvSpPr>
          <p:spPr>
            <a:xfrm flipH="1">
              <a:off x="2435090" y="2380492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1" name="Google Shape;502;p18">
              <a:extLst>
                <a:ext uri="{FF2B5EF4-FFF2-40B4-BE49-F238E27FC236}">
                  <a16:creationId xmlns:a16="http://schemas.microsoft.com/office/drawing/2014/main" id="{74F1469F-321D-3652-8B3C-D6A126A6296C}"/>
                </a:ext>
              </a:extLst>
            </p:cNvPr>
            <p:cNvSpPr/>
            <p:nvPr/>
          </p:nvSpPr>
          <p:spPr>
            <a:xfrm flipH="1">
              <a:off x="2474075" y="2361000"/>
              <a:ext cx="40" cy="1243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0" y="31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2" name="Google Shape;503;p18">
              <a:extLst>
                <a:ext uri="{FF2B5EF4-FFF2-40B4-BE49-F238E27FC236}">
                  <a16:creationId xmlns:a16="http://schemas.microsoft.com/office/drawing/2014/main" id="{B8E23EF7-CC3E-E92E-28DC-66DE6F60B168}"/>
                </a:ext>
              </a:extLst>
            </p:cNvPr>
            <p:cNvSpPr/>
            <p:nvPr/>
          </p:nvSpPr>
          <p:spPr>
            <a:xfrm flipH="1">
              <a:off x="2443593" y="2374396"/>
              <a:ext cx="2487" cy="40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0" y="1"/>
                  </a:moveTo>
                  <a:lnTo>
                    <a:pt x="61" y="1"/>
                  </a:ln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3" name="Google Shape;504;p18">
              <a:extLst>
                <a:ext uri="{FF2B5EF4-FFF2-40B4-BE49-F238E27FC236}">
                  <a16:creationId xmlns:a16="http://schemas.microsoft.com/office/drawing/2014/main" id="{1A3A7550-F506-7622-CC4B-9E29FF45EBB2}"/>
                </a:ext>
              </a:extLst>
            </p:cNvPr>
            <p:cNvSpPr/>
            <p:nvPr/>
          </p:nvSpPr>
          <p:spPr>
            <a:xfrm flipH="1">
              <a:off x="2642326" y="225615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4" name="Google Shape;505;p18">
              <a:extLst>
                <a:ext uri="{FF2B5EF4-FFF2-40B4-BE49-F238E27FC236}">
                  <a16:creationId xmlns:a16="http://schemas.microsoft.com/office/drawing/2014/main" id="{1C674742-04AD-6C3E-8CFB-CB0C4CDCC737}"/>
                </a:ext>
              </a:extLst>
            </p:cNvPr>
            <p:cNvSpPr/>
            <p:nvPr/>
          </p:nvSpPr>
          <p:spPr>
            <a:xfrm flipH="1">
              <a:off x="2318056" y="2268351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4C798A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5" name="Google Shape;506;p18">
              <a:extLst>
                <a:ext uri="{FF2B5EF4-FFF2-40B4-BE49-F238E27FC236}">
                  <a16:creationId xmlns:a16="http://schemas.microsoft.com/office/drawing/2014/main" id="{A8925861-8B3A-1E2C-5E9D-083AB7B39F58}"/>
                </a:ext>
              </a:extLst>
            </p:cNvPr>
            <p:cNvSpPr/>
            <p:nvPr/>
          </p:nvSpPr>
          <p:spPr>
            <a:xfrm flipH="1">
              <a:off x="1793330" y="1808358"/>
              <a:ext cx="962420" cy="885052"/>
            </a:xfrm>
            <a:custGeom>
              <a:avLst/>
              <a:gdLst/>
              <a:ahLst/>
              <a:cxnLst/>
              <a:rect l="l" t="t" r="r" b="b"/>
              <a:pathLst>
                <a:path w="23996" h="22067" extrusionOk="0">
                  <a:moveTo>
                    <a:pt x="13468" y="1450"/>
                  </a:moveTo>
                  <a:cubicBezTo>
                    <a:pt x="13472" y="1459"/>
                    <a:pt x="13479" y="1469"/>
                    <a:pt x="13497" y="1469"/>
                  </a:cubicBezTo>
                  <a:cubicBezTo>
                    <a:pt x="13487" y="1463"/>
                    <a:pt x="13478" y="1457"/>
                    <a:pt x="13468" y="1450"/>
                  </a:cubicBezTo>
                  <a:close/>
                  <a:moveTo>
                    <a:pt x="4799" y="2481"/>
                  </a:moveTo>
                  <a:cubicBezTo>
                    <a:pt x="4795" y="2481"/>
                    <a:pt x="4789" y="2491"/>
                    <a:pt x="4785" y="2502"/>
                  </a:cubicBezTo>
                  <a:lnTo>
                    <a:pt x="4803" y="2502"/>
                  </a:lnTo>
                  <a:cubicBezTo>
                    <a:pt x="4803" y="2487"/>
                    <a:pt x="4801" y="2481"/>
                    <a:pt x="4799" y="2481"/>
                  </a:cubicBezTo>
                  <a:close/>
                  <a:moveTo>
                    <a:pt x="17843" y="4812"/>
                  </a:moveTo>
                  <a:cubicBezTo>
                    <a:pt x="17843" y="4812"/>
                    <a:pt x="17873" y="4812"/>
                    <a:pt x="17873" y="4843"/>
                  </a:cubicBezTo>
                  <a:lnTo>
                    <a:pt x="17843" y="4812"/>
                  </a:lnTo>
                  <a:close/>
                  <a:moveTo>
                    <a:pt x="18022" y="4961"/>
                  </a:moveTo>
                  <a:lnTo>
                    <a:pt x="18025" y="4964"/>
                  </a:lnTo>
                  <a:lnTo>
                    <a:pt x="18022" y="4961"/>
                  </a:lnTo>
                  <a:close/>
                  <a:moveTo>
                    <a:pt x="20052" y="7143"/>
                  </a:moveTo>
                  <a:lnTo>
                    <a:pt x="20052" y="7143"/>
                  </a:lnTo>
                  <a:cubicBezTo>
                    <a:pt x="20231" y="7376"/>
                    <a:pt x="20407" y="7612"/>
                    <a:pt x="20579" y="7852"/>
                  </a:cubicBezTo>
                  <a:cubicBezTo>
                    <a:pt x="20579" y="7882"/>
                    <a:pt x="20609" y="7882"/>
                    <a:pt x="20609" y="7913"/>
                  </a:cubicBezTo>
                  <a:cubicBezTo>
                    <a:pt x="20640" y="7943"/>
                    <a:pt x="20670" y="8004"/>
                    <a:pt x="20731" y="8065"/>
                  </a:cubicBezTo>
                  <a:cubicBezTo>
                    <a:pt x="20791" y="8156"/>
                    <a:pt x="20852" y="8247"/>
                    <a:pt x="20913" y="8338"/>
                  </a:cubicBezTo>
                  <a:lnTo>
                    <a:pt x="20925" y="8338"/>
                  </a:lnTo>
                  <a:cubicBezTo>
                    <a:pt x="20695" y="7980"/>
                    <a:pt x="20418" y="7615"/>
                    <a:pt x="20153" y="7274"/>
                  </a:cubicBezTo>
                  <a:lnTo>
                    <a:pt x="20062" y="7153"/>
                  </a:lnTo>
                  <a:lnTo>
                    <a:pt x="20052" y="7143"/>
                  </a:lnTo>
                  <a:close/>
                  <a:moveTo>
                    <a:pt x="9545" y="9889"/>
                  </a:moveTo>
                  <a:lnTo>
                    <a:pt x="9636" y="9980"/>
                  </a:lnTo>
                  <a:cubicBezTo>
                    <a:pt x="9636" y="9949"/>
                    <a:pt x="9545" y="9889"/>
                    <a:pt x="9545" y="9889"/>
                  </a:cubicBezTo>
                  <a:close/>
                  <a:moveTo>
                    <a:pt x="12889" y="12320"/>
                  </a:moveTo>
                  <a:cubicBezTo>
                    <a:pt x="12919" y="12381"/>
                    <a:pt x="13041" y="12411"/>
                    <a:pt x="13071" y="12442"/>
                  </a:cubicBezTo>
                  <a:cubicBezTo>
                    <a:pt x="13090" y="12453"/>
                    <a:pt x="13110" y="12464"/>
                    <a:pt x="13129" y="12475"/>
                  </a:cubicBezTo>
                  <a:lnTo>
                    <a:pt x="13129" y="12475"/>
                  </a:lnTo>
                  <a:cubicBezTo>
                    <a:pt x="13049" y="12425"/>
                    <a:pt x="12969" y="12374"/>
                    <a:pt x="12889" y="12320"/>
                  </a:cubicBezTo>
                  <a:close/>
                  <a:moveTo>
                    <a:pt x="14530" y="12776"/>
                  </a:moveTo>
                  <a:lnTo>
                    <a:pt x="14530" y="12776"/>
                  </a:lnTo>
                  <a:cubicBezTo>
                    <a:pt x="14560" y="12837"/>
                    <a:pt x="14652" y="12837"/>
                    <a:pt x="14652" y="12867"/>
                  </a:cubicBezTo>
                  <a:lnTo>
                    <a:pt x="14682" y="12867"/>
                  </a:lnTo>
                  <a:cubicBezTo>
                    <a:pt x="14702" y="12877"/>
                    <a:pt x="14722" y="12886"/>
                    <a:pt x="14742" y="12896"/>
                  </a:cubicBezTo>
                  <a:lnTo>
                    <a:pt x="14742" y="12896"/>
                  </a:lnTo>
                  <a:cubicBezTo>
                    <a:pt x="14666" y="12855"/>
                    <a:pt x="14595" y="12815"/>
                    <a:pt x="14530" y="12776"/>
                  </a:cubicBezTo>
                  <a:close/>
                  <a:moveTo>
                    <a:pt x="13983" y="10740"/>
                  </a:moveTo>
                  <a:cubicBezTo>
                    <a:pt x="14541" y="11238"/>
                    <a:pt x="14877" y="12194"/>
                    <a:pt x="15137" y="13085"/>
                  </a:cubicBezTo>
                  <a:lnTo>
                    <a:pt x="15137" y="13085"/>
                  </a:lnTo>
                  <a:cubicBezTo>
                    <a:pt x="15004" y="13021"/>
                    <a:pt x="14872" y="12958"/>
                    <a:pt x="14742" y="12896"/>
                  </a:cubicBezTo>
                  <a:lnTo>
                    <a:pt x="14742" y="12896"/>
                  </a:lnTo>
                  <a:cubicBezTo>
                    <a:pt x="14865" y="12962"/>
                    <a:pt x="15001" y="13030"/>
                    <a:pt x="15141" y="13099"/>
                  </a:cubicBezTo>
                  <a:lnTo>
                    <a:pt x="15141" y="13099"/>
                  </a:lnTo>
                  <a:cubicBezTo>
                    <a:pt x="15152" y="13139"/>
                    <a:pt x="15164" y="13178"/>
                    <a:pt x="15175" y="13218"/>
                  </a:cubicBezTo>
                  <a:lnTo>
                    <a:pt x="15175" y="13218"/>
                  </a:lnTo>
                  <a:cubicBezTo>
                    <a:pt x="14495" y="12886"/>
                    <a:pt x="13828" y="12538"/>
                    <a:pt x="13162" y="12168"/>
                  </a:cubicBezTo>
                  <a:cubicBezTo>
                    <a:pt x="13184" y="12168"/>
                    <a:pt x="13032" y="12089"/>
                    <a:pt x="12934" y="12033"/>
                  </a:cubicBezTo>
                  <a:lnTo>
                    <a:pt x="12934" y="12033"/>
                  </a:lnTo>
                  <a:cubicBezTo>
                    <a:pt x="13194" y="11521"/>
                    <a:pt x="13447" y="10847"/>
                    <a:pt x="13983" y="10740"/>
                  </a:cubicBezTo>
                  <a:close/>
                  <a:moveTo>
                    <a:pt x="23498" y="12843"/>
                  </a:moveTo>
                  <a:lnTo>
                    <a:pt x="23498" y="12843"/>
                  </a:lnTo>
                  <a:cubicBezTo>
                    <a:pt x="23559" y="13015"/>
                    <a:pt x="23613" y="13188"/>
                    <a:pt x="23659" y="13361"/>
                  </a:cubicBezTo>
                  <a:lnTo>
                    <a:pt x="23659" y="13361"/>
                  </a:lnTo>
                  <a:cubicBezTo>
                    <a:pt x="23615" y="13179"/>
                    <a:pt x="23581" y="13026"/>
                    <a:pt x="23498" y="12843"/>
                  </a:cubicBezTo>
                  <a:close/>
                  <a:moveTo>
                    <a:pt x="12804" y="12275"/>
                  </a:moveTo>
                  <a:cubicBezTo>
                    <a:pt x="13090" y="12412"/>
                    <a:pt x="13314" y="12551"/>
                    <a:pt x="13588" y="12715"/>
                  </a:cubicBezTo>
                  <a:cubicBezTo>
                    <a:pt x="13402" y="12609"/>
                    <a:pt x="13263" y="12549"/>
                    <a:pt x="13129" y="12475"/>
                  </a:cubicBezTo>
                  <a:lnTo>
                    <a:pt x="13129" y="12475"/>
                  </a:lnTo>
                  <a:cubicBezTo>
                    <a:pt x="13506" y="12711"/>
                    <a:pt x="13886" y="12915"/>
                    <a:pt x="14287" y="13141"/>
                  </a:cubicBezTo>
                  <a:lnTo>
                    <a:pt x="14256" y="13080"/>
                  </a:lnTo>
                  <a:lnTo>
                    <a:pt x="14256" y="13080"/>
                  </a:lnTo>
                  <a:lnTo>
                    <a:pt x="14712" y="13323"/>
                  </a:lnTo>
                  <a:cubicBezTo>
                    <a:pt x="14743" y="13323"/>
                    <a:pt x="14804" y="13354"/>
                    <a:pt x="14804" y="13354"/>
                  </a:cubicBezTo>
                  <a:lnTo>
                    <a:pt x="15282" y="13599"/>
                  </a:lnTo>
                  <a:lnTo>
                    <a:pt x="15282" y="13599"/>
                  </a:lnTo>
                  <a:cubicBezTo>
                    <a:pt x="15287" y="13617"/>
                    <a:pt x="15292" y="13636"/>
                    <a:pt x="15297" y="13654"/>
                  </a:cubicBezTo>
                  <a:lnTo>
                    <a:pt x="15297" y="13654"/>
                  </a:lnTo>
                  <a:cubicBezTo>
                    <a:pt x="14463" y="13226"/>
                    <a:pt x="13599" y="12820"/>
                    <a:pt x="12797" y="12289"/>
                  </a:cubicBezTo>
                  <a:lnTo>
                    <a:pt x="12797" y="12289"/>
                  </a:lnTo>
                  <a:cubicBezTo>
                    <a:pt x="12799" y="12285"/>
                    <a:pt x="12802" y="12280"/>
                    <a:pt x="12804" y="12275"/>
                  </a:cubicBezTo>
                  <a:close/>
                  <a:moveTo>
                    <a:pt x="9435" y="4687"/>
                  </a:moveTo>
                  <a:cubicBezTo>
                    <a:pt x="10002" y="4687"/>
                    <a:pt x="10582" y="4761"/>
                    <a:pt x="11156" y="4934"/>
                  </a:cubicBezTo>
                  <a:cubicBezTo>
                    <a:pt x="11217" y="4934"/>
                    <a:pt x="11369" y="4995"/>
                    <a:pt x="11460" y="4995"/>
                  </a:cubicBezTo>
                  <a:cubicBezTo>
                    <a:pt x="11490" y="5025"/>
                    <a:pt x="11612" y="5025"/>
                    <a:pt x="11642" y="5086"/>
                  </a:cubicBezTo>
                  <a:cubicBezTo>
                    <a:pt x="12250" y="5299"/>
                    <a:pt x="12828" y="5724"/>
                    <a:pt x="13314" y="6211"/>
                  </a:cubicBezTo>
                  <a:cubicBezTo>
                    <a:pt x="13983" y="6910"/>
                    <a:pt x="14500" y="7761"/>
                    <a:pt x="14864" y="8612"/>
                  </a:cubicBezTo>
                  <a:cubicBezTo>
                    <a:pt x="15576" y="10257"/>
                    <a:pt x="16063" y="11960"/>
                    <a:pt x="16393" y="13679"/>
                  </a:cubicBezTo>
                  <a:lnTo>
                    <a:pt x="16393" y="13679"/>
                  </a:lnTo>
                  <a:cubicBezTo>
                    <a:pt x="16230" y="13606"/>
                    <a:pt x="16062" y="13528"/>
                    <a:pt x="15891" y="13447"/>
                  </a:cubicBezTo>
                  <a:lnTo>
                    <a:pt x="15891" y="13447"/>
                  </a:lnTo>
                  <a:cubicBezTo>
                    <a:pt x="15883" y="13416"/>
                    <a:pt x="15875" y="13385"/>
                    <a:pt x="15867" y="13354"/>
                  </a:cubicBezTo>
                  <a:cubicBezTo>
                    <a:pt x="15418" y="11653"/>
                    <a:pt x="14692" y="10116"/>
                    <a:pt x="13835" y="10116"/>
                  </a:cubicBezTo>
                  <a:cubicBezTo>
                    <a:pt x="13370" y="10116"/>
                    <a:pt x="12867" y="10568"/>
                    <a:pt x="12348" y="11691"/>
                  </a:cubicBezTo>
                  <a:lnTo>
                    <a:pt x="12348" y="11691"/>
                  </a:lnTo>
                  <a:cubicBezTo>
                    <a:pt x="12096" y="11521"/>
                    <a:pt x="11849" y="11335"/>
                    <a:pt x="11612" y="11226"/>
                  </a:cubicBezTo>
                  <a:lnTo>
                    <a:pt x="11612" y="11226"/>
                  </a:lnTo>
                  <a:cubicBezTo>
                    <a:pt x="11764" y="11317"/>
                    <a:pt x="11916" y="11378"/>
                    <a:pt x="12007" y="11499"/>
                  </a:cubicBezTo>
                  <a:cubicBezTo>
                    <a:pt x="11247" y="11074"/>
                    <a:pt x="10548" y="10618"/>
                    <a:pt x="9819" y="10132"/>
                  </a:cubicBezTo>
                  <a:cubicBezTo>
                    <a:pt x="9697" y="10040"/>
                    <a:pt x="9727" y="10040"/>
                    <a:pt x="9636" y="9980"/>
                  </a:cubicBezTo>
                  <a:cubicBezTo>
                    <a:pt x="9582" y="9980"/>
                    <a:pt x="9504" y="9884"/>
                    <a:pt x="9530" y="9884"/>
                  </a:cubicBezTo>
                  <a:cubicBezTo>
                    <a:pt x="9533" y="9884"/>
                    <a:pt x="9538" y="9885"/>
                    <a:pt x="9545" y="9889"/>
                  </a:cubicBezTo>
                  <a:cubicBezTo>
                    <a:pt x="8952" y="9465"/>
                    <a:pt x="8385" y="9015"/>
                    <a:pt x="7844" y="8489"/>
                  </a:cubicBezTo>
                  <a:lnTo>
                    <a:pt x="7844" y="8489"/>
                  </a:lnTo>
                  <a:cubicBezTo>
                    <a:pt x="7922" y="8551"/>
                    <a:pt x="7989" y="8628"/>
                    <a:pt x="8056" y="8673"/>
                  </a:cubicBezTo>
                  <a:lnTo>
                    <a:pt x="7995" y="8612"/>
                  </a:lnTo>
                  <a:cubicBezTo>
                    <a:pt x="7569" y="8217"/>
                    <a:pt x="7113" y="7822"/>
                    <a:pt x="6749" y="7366"/>
                  </a:cubicBezTo>
                  <a:cubicBezTo>
                    <a:pt x="6657" y="7305"/>
                    <a:pt x="6414" y="6940"/>
                    <a:pt x="6293" y="6758"/>
                  </a:cubicBezTo>
                  <a:lnTo>
                    <a:pt x="6293" y="6758"/>
                  </a:lnTo>
                  <a:cubicBezTo>
                    <a:pt x="6506" y="6971"/>
                    <a:pt x="6657" y="7214"/>
                    <a:pt x="6870" y="7396"/>
                  </a:cubicBezTo>
                  <a:cubicBezTo>
                    <a:pt x="6475" y="6940"/>
                    <a:pt x="6110" y="6515"/>
                    <a:pt x="5867" y="5998"/>
                  </a:cubicBezTo>
                  <a:cubicBezTo>
                    <a:pt x="5812" y="5877"/>
                    <a:pt x="5766" y="5755"/>
                    <a:pt x="5728" y="5633"/>
                  </a:cubicBezTo>
                  <a:lnTo>
                    <a:pt x="5728" y="5633"/>
                  </a:lnTo>
                  <a:cubicBezTo>
                    <a:pt x="6248" y="5369"/>
                    <a:pt x="6797" y="5156"/>
                    <a:pt x="7357" y="4995"/>
                  </a:cubicBezTo>
                  <a:cubicBezTo>
                    <a:pt x="8004" y="4807"/>
                    <a:pt x="8710" y="4687"/>
                    <a:pt x="9435" y="4687"/>
                  </a:cubicBezTo>
                  <a:close/>
                  <a:moveTo>
                    <a:pt x="15898" y="13474"/>
                  </a:moveTo>
                  <a:lnTo>
                    <a:pt x="15898" y="13474"/>
                  </a:lnTo>
                  <a:cubicBezTo>
                    <a:pt x="15995" y="13525"/>
                    <a:pt x="16090" y="13576"/>
                    <a:pt x="16178" y="13626"/>
                  </a:cubicBezTo>
                  <a:lnTo>
                    <a:pt x="16178" y="13626"/>
                  </a:lnTo>
                  <a:cubicBezTo>
                    <a:pt x="16146" y="13615"/>
                    <a:pt x="16113" y="13605"/>
                    <a:pt x="16080" y="13597"/>
                  </a:cubicBezTo>
                  <a:lnTo>
                    <a:pt x="16080" y="13597"/>
                  </a:lnTo>
                  <a:cubicBezTo>
                    <a:pt x="16134" y="13624"/>
                    <a:pt x="16201" y="13657"/>
                    <a:pt x="16271" y="13688"/>
                  </a:cubicBezTo>
                  <a:lnTo>
                    <a:pt x="16271" y="13688"/>
                  </a:lnTo>
                  <a:cubicBezTo>
                    <a:pt x="16326" y="13690"/>
                    <a:pt x="16357" y="13715"/>
                    <a:pt x="16364" y="13715"/>
                  </a:cubicBezTo>
                  <a:cubicBezTo>
                    <a:pt x="16367" y="13715"/>
                    <a:pt x="16364" y="13708"/>
                    <a:pt x="16354" y="13688"/>
                  </a:cubicBezTo>
                  <a:cubicBezTo>
                    <a:pt x="16323" y="13688"/>
                    <a:pt x="16263" y="13658"/>
                    <a:pt x="16232" y="13658"/>
                  </a:cubicBezTo>
                  <a:cubicBezTo>
                    <a:pt x="16214" y="13647"/>
                    <a:pt x="16196" y="13637"/>
                    <a:pt x="16178" y="13626"/>
                  </a:cubicBezTo>
                  <a:lnTo>
                    <a:pt x="16178" y="13626"/>
                  </a:lnTo>
                  <a:cubicBezTo>
                    <a:pt x="16257" y="13653"/>
                    <a:pt x="16332" y="13682"/>
                    <a:pt x="16395" y="13687"/>
                  </a:cubicBezTo>
                  <a:lnTo>
                    <a:pt x="16395" y="13687"/>
                  </a:lnTo>
                  <a:cubicBezTo>
                    <a:pt x="16399" y="13705"/>
                    <a:pt x="16402" y="13724"/>
                    <a:pt x="16406" y="13742"/>
                  </a:cubicBezTo>
                  <a:lnTo>
                    <a:pt x="16406" y="13742"/>
                  </a:lnTo>
                  <a:cubicBezTo>
                    <a:pt x="16360" y="13726"/>
                    <a:pt x="16315" y="13708"/>
                    <a:pt x="16271" y="13688"/>
                  </a:cubicBezTo>
                  <a:lnTo>
                    <a:pt x="16271" y="13688"/>
                  </a:lnTo>
                  <a:cubicBezTo>
                    <a:pt x="16268" y="13688"/>
                    <a:pt x="16265" y="13688"/>
                    <a:pt x="16263" y="13688"/>
                  </a:cubicBezTo>
                  <a:cubicBezTo>
                    <a:pt x="16311" y="13717"/>
                    <a:pt x="16361" y="13744"/>
                    <a:pt x="16411" y="13770"/>
                  </a:cubicBezTo>
                  <a:lnTo>
                    <a:pt x="16411" y="13770"/>
                  </a:lnTo>
                  <a:cubicBezTo>
                    <a:pt x="16413" y="13780"/>
                    <a:pt x="16415" y="13790"/>
                    <a:pt x="16416" y="13800"/>
                  </a:cubicBezTo>
                  <a:lnTo>
                    <a:pt x="16416" y="13800"/>
                  </a:lnTo>
                  <a:cubicBezTo>
                    <a:pt x="16251" y="13725"/>
                    <a:pt x="16087" y="13650"/>
                    <a:pt x="15923" y="13574"/>
                  </a:cubicBezTo>
                  <a:lnTo>
                    <a:pt x="15923" y="13574"/>
                  </a:lnTo>
                  <a:cubicBezTo>
                    <a:pt x="15915" y="13541"/>
                    <a:pt x="15906" y="13507"/>
                    <a:pt x="15898" y="13474"/>
                  </a:cubicBezTo>
                  <a:close/>
                  <a:moveTo>
                    <a:pt x="9059" y="13779"/>
                  </a:moveTo>
                  <a:cubicBezTo>
                    <a:pt x="9059" y="13784"/>
                    <a:pt x="9059" y="13787"/>
                    <a:pt x="9060" y="13791"/>
                  </a:cubicBezTo>
                  <a:lnTo>
                    <a:pt x="9060" y="13791"/>
                  </a:lnTo>
                  <a:cubicBezTo>
                    <a:pt x="9070" y="13797"/>
                    <a:pt x="9080" y="13803"/>
                    <a:pt x="9089" y="13810"/>
                  </a:cubicBezTo>
                  <a:lnTo>
                    <a:pt x="9059" y="13779"/>
                  </a:lnTo>
                  <a:close/>
                  <a:moveTo>
                    <a:pt x="23767" y="13849"/>
                  </a:moveTo>
                  <a:cubicBezTo>
                    <a:pt x="23768" y="13856"/>
                    <a:pt x="23769" y="13863"/>
                    <a:pt x="23770" y="13870"/>
                  </a:cubicBezTo>
                  <a:cubicBezTo>
                    <a:pt x="23769" y="13863"/>
                    <a:pt x="23768" y="13856"/>
                    <a:pt x="23767" y="13849"/>
                  </a:cubicBezTo>
                  <a:close/>
                  <a:moveTo>
                    <a:pt x="15735" y="13901"/>
                  </a:moveTo>
                  <a:lnTo>
                    <a:pt x="15735" y="13901"/>
                  </a:lnTo>
                  <a:cubicBezTo>
                    <a:pt x="15757" y="13911"/>
                    <a:pt x="15779" y="13921"/>
                    <a:pt x="15801" y="13931"/>
                  </a:cubicBezTo>
                  <a:lnTo>
                    <a:pt x="15776" y="13931"/>
                  </a:lnTo>
                  <a:lnTo>
                    <a:pt x="15715" y="13901"/>
                  </a:lnTo>
                  <a:close/>
                  <a:moveTo>
                    <a:pt x="16870" y="13992"/>
                  </a:moveTo>
                  <a:cubicBezTo>
                    <a:pt x="16870" y="13992"/>
                    <a:pt x="16879" y="13992"/>
                    <a:pt x="16889" y="13995"/>
                  </a:cubicBezTo>
                  <a:lnTo>
                    <a:pt x="16889" y="13995"/>
                  </a:lnTo>
                  <a:cubicBezTo>
                    <a:pt x="16894" y="13997"/>
                    <a:pt x="16899" y="13999"/>
                    <a:pt x="16904" y="14001"/>
                  </a:cubicBezTo>
                  <a:lnTo>
                    <a:pt x="16904" y="14001"/>
                  </a:lnTo>
                  <a:cubicBezTo>
                    <a:pt x="16904" y="14001"/>
                    <a:pt x="16904" y="14001"/>
                    <a:pt x="16904" y="14001"/>
                  </a:cubicBezTo>
                  <a:lnTo>
                    <a:pt x="16904" y="14001"/>
                  </a:lnTo>
                  <a:cubicBezTo>
                    <a:pt x="16904" y="14001"/>
                    <a:pt x="16904" y="14001"/>
                    <a:pt x="16904" y="14001"/>
                  </a:cubicBezTo>
                  <a:lnTo>
                    <a:pt x="16904" y="14001"/>
                  </a:lnTo>
                  <a:cubicBezTo>
                    <a:pt x="16904" y="14001"/>
                    <a:pt x="16904" y="14001"/>
                    <a:pt x="16904" y="14001"/>
                  </a:cubicBezTo>
                  <a:lnTo>
                    <a:pt x="16904" y="14001"/>
                  </a:lnTo>
                  <a:cubicBezTo>
                    <a:pt x="16905" y="14005"/>
                    <a:pt x="16905" y="14009"/>
                    <a:pt x="16906" y="14013"/>
                  </a:cubicBezTo>
                  <a:lnTo>
                    <a:pt x="16906" y="14013"/>
                  </a:lnTo>
                  <a:cubicBezTo>
                    <a:pt x="16894" y="14006"/>
                    <a:pt x="16882" y="13999"/>
                    <a:pt x="16870" y="13992"/>
                  </a:cubicBezTo>
                  <a:close/>
                  <a:moveTo>
                    <a:pt x="16904" y="14001"/>
                  </a:moveTo>
                  <a:lnTo>
                    <a:pt x="16904" y="14001"/>
                  </a:lnTo>
                  <a:cubicBezTo>
                    <a:pt x="17058" y="14066"/>
                    <a:pt x="17215" y="14127"/>
                    <a:pt x="17372" y="14187"/>
                  </a:cubicBezTo>
                  <a:lnTo>
                    <a:pt x="17372" y="14187"/>
                  </a:lnTo>
                  <a:cubicBezTo>
                    <a:pt x="17382" y="14198"/>
                    <a:pt x="17437" y="14235"/>
                    <a:pt x="17418" y="14235"/>
                  </a:cubicBezTo>
                  <a:cubicBezTo>
                    <a:pt x="17283" y="14208"/>
                    <a:pt x="17076" y="14109"/>
                    <a:pt x="16925" y="14024"/>
                  </a:cubicBezTo>
                  <a:lnTo>
                    <a:pt x="16925" y="14024"/>
                  </a:lnTo>
                  <a:cubicBezTo>
                    <a:pt x="16929" y="14032"/>
                    <a:pt x="16931" y="14041"/>
                    <a:pt x="16931" y="14053"/>
                  </a:cubicBezTo>
                  <a:cubicBezTo>
                    <a:pt x="16925" y="14049"/>
                    <a:pt x="16918" y="14045"/>
                    <a:pt x="16912" y="14041"/>
                  </a:cubicBezTo>
                  <a:lnTo>
                    <a:pt x="16912" y="14041"/>
                  </a:lnTo>
                  <a:cubicBezTo>
                    <a:pt x="16910" y="14032"/>
                    <a:pt x="16908" y="14022"/>
                    <a:pt x="16906" y="14013"/>
                  </a:cubicBezTo>
                  <a:lnTo>
                    <a:pt x="16906" y="14013"/>
                  </a:lnTo>
                  <a:cubicBezTo>
                    <a:pt x="16912" y="14017"/>
                    <a:pt x="16919" y="14020"/>
                    <a:pt x="16925" y="14024"/>
                  </a:cubicBezTo>
                  <a:lnTo>
                    <a:pt x="16925" y="14024"/>
                  </a:lnTo>
                  <a:cubicBezTo>
                    <a:pt x="16920" y="14013"/>
                    <a:pt x="16912" y="14006"/>
                    <a:pt x="16904" y="14001"/>
                  </a:cubicBezTo>
                  <a:close/>
                  <a:moveTo>
                    <a:pt x="10092" y="14417"/>
                  </a:moveTo>
                  <a:lnTo>
                    <a:pt x="10123" y="14448"/>
                  </a:lnTo>
                  <a:cubicBezTo>
                    <a:pt x="10123" y="14448"/>
                    <a:pt x="10092" y="14448"/>
                    <a:pt x="10092" y="14417"/>
                  </a:cubicBezTo>
                  <a:close/>
                  <a:moveTo>
                    <a:pt x="23533" y="14877"/>
                  </a:moveTo>
                  <a:cubicBezTo>
                    <a:pt x="23531" y="14886"/>
                    <a:pt x="23529" y="14895"/>
                    <a:pt x="23527" y="14904"/>
                  </a:cubicBezTo>
                  <a:cubicBezTo>
                    <a:pt x="23527" y="14895"/>
                    <a:pt x="23529" y="14887"/>
                    <a:pt x="23533" y="14877"/>
                  </a:cubicBezTo>
                  <a:close/>
                  <a:moveTo>
                    <a:pt x="5361" y="5831"/>
                  </a:moveTo>
                  <a:lnTo>
                    <a:pt x="5361" y="5831"/>
                  </a:lnTo>
                  <a:cubicBezTo>
                    <a:pt x="5978" y="8012"/>
                    <a:pt x="8930" y="9880"/>
                    <a:pt x="10639" y="11044"/>
                  </a:cubicBezTo>
                  <a:cubicBezTo>
                    <a:pt x="11154" y="11380"/>
                    <a:pt x="11676" y="11708"/>
                    <a:pt x="12206" y="12025"/>
                  </a:cubicBezTo>
                  <a:lnTo>
                    <a:pt x="12206" y="12025"/>
                  </a:lnTo>
                  <a:cubicBezTo>
                    <a:pt x="11950" y="12665"/>
                    <a:pt x="11735" y="13386"/>
                    <a:pt x="11521" y="14083"/>
                  </a:cubicBezTo>
                  <a:cubicBezTo>
                    <a:pt x="11425" y="14371"/>
                    <a:pt x="11348" y="14697"/>
                    <a:pt x="11290" y="15031"/>
                  </a:cubicBezTo>
                  <a:lnTo>
                    <a:pt x="11290" y="15031"/>
                  </a:lnTo>
                  <a:cubicBezTo>
                    <a:pt x="11286" y="15029"/>
                    <a:pt x="11282" y="15027"/>
                    <a:pt x="11278" y="15025"/>
                  </a:cubicBezTo>
                  <a:cubicBezTo>
                    <a:pt x="10852" y="14843"/>
                    <a:pt x="10518" y="14630"/>
                    <a:pt x="10092" y="14417"/>
                  </a:cubicBezTo>
                  <a:cubicBezTo>
                    <a:pt x="10031" y="14387"/>
                    <a:pt x="9819" y="14296"/>
                    <a:pt x="9819" y="14235"/>
                  </a:cubicBezTo>
                  <a:cubicBezTo>
                    <a:pt x="9780" y="14235"/>
                    <a:pt x="9742" y="14199"/>
                    <a:pt x="9703" y="14164"/>
                  </a:cubicBezTo>
                  <a:lnTo>
                    <a:pt x="9703" y="14164"/>
                  </a:lnTo>
                  <a:cubicBezTo>
                    <a:pt x="9719" y="14170"/>
                    <a:pt x="9736" y="14174"/>
                    <a:pt x="9758" y="14174"/>
                  </a:cubicBezTo>
                  <a:cubicBezTo>
                    <a:pt x="9758" y="14174"/>
                    <a:pt x="9697" y="14174"/>
                    <a:pt x="9697" y="14144"/>
                  </a:cubicBezTo>
                  <a:cubicBezTo>
                    <a:pt x="9575" y="14083"/>
                    <a:pt x="9393" y="13962"/>
                    <a:pt x="9241" y="13870"/>
                  </a:cubicBezTo>
                  <a:cubicBezTo>
                    <a:pt x="9226" y="13855"/>
                    <a:pt x="9218" y="13848"/>
                    <a:pt x="9215" y="13848"/>
                  </a:cubicBezTo>
                  <a:cubicBezTo>
                    <a:pt x="9211" y="13848"/>
                    <a:pt x="9211" y="13855"/>
                    <a:pt x="9211" y="13870"/>
                  </a:cubicBezTo>
                  <a:lnTo>
                    <a:pt x="9180" y="13840"/>
                  </a:lnTo>
                  <a:cubicBezTo>
                    <a:pt x="9144" y="13840"/>
                    <a:pt x="9098" y="13819"/>
                    <a:pt x="9078" y="13807"/>
                  </a:cubicBezTo>
                  <a:lnTo>
                    <a:pt x="9078" y="13807"/>
                  </a:lnTo>
                  <a:cubicBezTo>
                    <a:pt x="9084" y="13810"/>
                    <a:pt x="9089" y="13810"/>
                    <a:pt x="9089" y="13810"/>
                  </a:cubicBezTo>
                  <a:cubicBezTo>
                    <a:pt x="9077" y="13803"/>
                    <a:pt x="9071" y="13801"/>
                    <a:pt x="9069" y="13801"/>
                  </a:cubicBezTo>
                  <a:lnTo>
                    <a:pt x="9069" y="13801"/>
                  </a:lnTo>
                  <a:cubicBezTo>
                    <a:pt x="9068" y="13801"/>
                    <a:pt x="9071" y="13804"/>
                    <a:pt x="9078" y="13807"/>
                  </a:cubicBezTo>
                  <a:lnTo>
                    <a:pt x="9078" y="13807"/>
                  </a:lnTo>
                  <a:cubicBezTo>
                    <a:pt x="9072" y="13805"/>
                    <a:pt x="9064" y="13801"/>
                    <a:pt x="9060" y="13791"/>
                  </a:cubicBezTo>
                  <a:lnTo>
                    <a:pt x="9060" y="13791"/>
                  </a:lnTo>
                  <a:cubicBezTo>
                    <a:pt x="8876" y="13670"/>
                    <a:pt x="8594" y="13498"/>
                    <a:pt x="8420" y="13354"/>
                  </a:cubicBezTo>
                  <a:lnTo>
                    <a:pt x="8420" y="13354"/>
                  </a:lnTo>
                  <a:cubicBezTo>
                    <a:pt x="8420" y="13384"/>
                    <a:pt x="8512" y="13445"/>
                    <a:pt x="8512" y="13445"/>
                  </a:cubicBezTo>
                  <a:cubicBezTo>
                    <a:pt x="8451" y="13445"/>
                    <a:pt x="8390" y="13323"/>
                    <a:pt x="8299" y="13293"/>
                  </a:cubicBezTo>
                  <a:cubicBezTo>
                    <a:pt x="8299" y="13293"/>
                    <a:pt x="8268" y="13293"/>
                    <a:pt x="8268" y="13232"/>
                  </a:cubicBezTo>
                  <a:lnTo>
                    <a:pt x="8268" y="13232"/>
                  </a:lnTo>
                  <a:lnTo>
                    <a:pt x="8268" y="13232"/>
                  </a:lnTo>
                  <a:cubicBezTo>
                    <a:pt x="8268" y="13232"/>
                    <a:pt x="8208" y="13202"/>
                    <a:pt x="8177" y="13202"/>
                  </a:cubicBezTo>
                  <a:cubicBezTo>
                    <a:pt x="8177" y="13171"/>
                    <a:pt x="8147" y="13171"/>
                    <a:pt x="8147" y="13141"/>
                  </a:cubicBezTo>
                  <a:cubicBezTo>
                    <a:pt x="7296" y="12594"/>
                    <a:pt x="6505" y="11925"/>
                    <a:pt x="5776" y="11226"/>
                  </a:cubicBezTo>
                  <a:cubicBezTo>
                    <a:pt x="5776" y="11196"/>
                    <a:pt x="5746" y="11196"/>
                    <a:pt x="5715" y="11165"/>
                  </a:cubicBezTo>
                  <a:lnTo>
                    <a:pt x="5715" y="11196"/>
                  </a:lnTo>
                  <a:cubicBezTo>
                    <a:pt x="5715" y="11196"/>
                    <a:pt x="5685" y="11196"/>
                    <a:pt x="5685" y="11165"/>
                  </a:cubicBezTo>
                  <a:lnTo>
                    <a:pt x="5411" y="10892"/>
                  </a:lnTo>
                  <a:cubicBezTo>
                    <a:pt x="5320" y="10740"/>
                    <a:pt x="5138" y="10588"/>
                    <a:pt x="5077" y="10466"/>
                  </a:cubicBezTo>
                  <a:cubicBezTo>
                    <a:pt x="4773" y="10132"/>
                    <a:pt x="4469" y="9706"/>
                    <a:pt x="4226" y="9281"/>
                  </a:cubicBezTo>
                  <a:lnTo>
                    <a:pt x="4226" y="9281"/>
                  </a:lnTo>
                  <a:cubicBezTo>
                    <a:pt x="4226" y="9281"/>
                    <a:pt x="4226" y="9283"/>
                    <a:pt x="4226" y="9288"/>
                  </a:cubicBezTo>
                  <a:lnTo>
                    <a:pt x="4226" y="9288"/>
                  </a:lnTo>
                  <a:cubicBezTo>
                    <a:pt x="3885" y="8679"/>
                    <a:pt x="3571" y="8025"/>
                    <a:pt x="3444" y="7366"/>
                  </a:cubicBezTo>
                  <a:lnTo>
                    <a:pt x="3444" y="7366"/>
                  </a:lnTo>
                  <a:cubicBezTo>
                    <a:pt x="3985" y="6755"/>
                    <a:pt x="4641" y="6242"/>
                    <a:pt x="5361" y="5831"/>
                  </a:cubicBezTo>
                  <a:close/>
                  <a:moveTo>
                    <a:pt x="9977" y="1678"/>
                  </a:moveTo>
                  <a:cubicBezTo>
                    <a:pt x="10246" y="1678"/>
                    <a:pt x="10514" y="1708"/>
                    <a:pt x="10791" y="1773"/>
                  </a:cubicBezTo>
                  <a:cubicBezTo>
                    <a:pt x="10832" y="1773"/>
                    <a:pt x="10859" y="1786"/>
                    <a:pt x="10881" y="1786"/>
                  </a:cubicBezTo>
                  <a:cubicBezTo>
                    <a:pt x="10893" y="1786"/>
                    <a:pt x="10903" y="1783"/>
                    <a:pt x="10913" y="1773"/>
                  </a:cubicBezTo>
                  <a:cubicBezTo>
                    <a:pt x="11186" y="1834"/>
                    <a:pt x="11490" y="1925"/>
                    <a:pt x="11764" y="2046"/>
                  </a:cubicBezTo>
                  <a:cubicBezTo>
                    <a:pt x="12440" y="2340"/>
                    <a:pt x="13144" y="2691"/>
                    <a:pt x="13740" y="3154"/>
                  </a:cubicBezTo>
                  <a:lnTo>
                    <a:pt x="13740" y="3154"/>
                  </a:lnTo>
                  <a:cubicBezTo>
                    <a:pt x="13723" y="3146"/>
                    <a:pt x="13703" y="3141"/>
                    <a:pt x="13679" y="3141"/>
                  </a:cubicBezTo>
                  <a:lnTo>
                    <a:pt x="13648" y="3141"/>
                  </a:lnTo>
                  <a:cubicBezTo>
                    <a:pt x="13648" y="3141"/>
                    <a:pt x="13679" y="3141"/>
                    <a:pt x="13679" y="3171"/>
                  </a:cubicBezTo>
                  <a:lnTo>
                    <a:pt x="13770" y="3201"/>
                  </a:lnTo>
                  <a:lnTo>
                    <a:pt x="13831" y="3293"/>
                  </a:lnTo>
                  <a:lnTo>
                    <a:pt x="13800" y="3293"/>
                  </a:lnTo>
                  <a:cubicBezTo>
                    <a:pt x="13800" y="3293"/>
                    <a:pt x="13831" y="3293"/>
                    <a:pt x="13831" y="3323"/>
                  </a:cubicBezTo>
                  <a:cubicBezTo>
                    <a:pt x="14074" y="3505"/>
                    <a:pt x="14348" y="3749"/>
                    <a:pt x="14530" y="3931"/>
                  </a:cubicBezTo>
                  <a:cubicBezTo>
                    <a:pt x="14734" y="4106"/>
                    <a:pt x="14938" y="4336"/>
                    <a:pt x="15168" y="4543"/>
                  </a:cubicBezTo>
                  <a:lnTo>
                    <a:pt x="15168" y="4543"/>
                  </a:lnTo>
                  <a:cubicBezTo>
                    <a:pt x="15168" y="4541"/>
                    <a:pt x="15168" y="4540"/>
                    <a:pt x="15168" y="4539"/>
                  </a:cubicBezTo>
                  <a:lnTo>
                    <a:pt x="15168" y="4539"/>
                  </a:lnTo>
                  <a:cubicBezTo>
                    <a:pt x="15172" y="4544"/>
                    <a:pt x="15176" y="4548"/>
                    <a:pt x="15180" y="4553"/>
                  </a:cubicBezTo>
                  <a:lnTo>
                    <a:pt x="15180" y="4553"/>
                  </a:lnTo>
                  <a:cubicBezTo>
                    <a:pt x="15176" y="4550"/>
                    <a:pt x="15172" y="4546"/>
                    <a:pt x="15168" y="4543"/>
                  </a:cubicBezTo>
                  <a:lnTo>
                    <a:pt x="15168" y="4543"/>
                  </a:lnTo>
                  <a:cubicBezTo>
                    <a:pt x="15170" y="4562"/>
                    <a:pt x="15186" y="4567"/>
                    <a:pt x="15194" y="4569"/>
                  </a:cubicBezTo>
                  <a:lnTo>
                    <a:pt x="15194" y="4569"/>
                  </a:lnTo>
                  <a:cubicBezTo>
                    <a:pt x="15189" y="4564"/>
                    <a:pt x="15185" y="4558"/>
                    <a:pt x="15180" y="4553"/>
                  </a:cubicBezTo>
                  <a:lnTo>
                    <a:pt x="15180" y="4553"/>
                  </a:lnTo>
                  <a:cubicBezTo>
                    <a:pt x="15186" y="4559"/>
                    <a:pt x="15193" y="4564"/>
                    <a:pt x="15199" y="4569"/>
                  </a:cubicBezTo>
                  <a:cubicBezTo>
                    <a:pt x="15199" y="4569"/>
                    <a:pt x="15197" y="4569"/>
                    <a:pt x="15194" y="4569"/>
                  </a:cubicBezTo>
                  <a:lnTo>
                    <a:pt x="15194" y="4569"/>
                  </a:lnTo>
                  <a:cubicBezTo>
                    <a:pt x="15524" y="4955"/>
                    <a:pt x="15937" y="5370"/>
                    <a:pt x="16263" y="5785"/>
                  </a:cubicBezTo>
                  <a:cubicBezTo>
                    <a:pt x="16354" y="5937"/>
                    <a:pt x="16475" y="6059"/>
                    <a:pt x="16566" y="6211"/>
                  </a:cubicBezTo>
                  <a:cubicBezTo>
                    <a:pt x="17387" y="7214"/>
                    <a:pt x="18056" y="8308"/>
                    <a:pt x="18755" y="9372"/>
                  </a:cubicBezTo>
                  <a:cubicBezTo>
                    <a:pt x="18907" y="9645"/>
                    <a:pt x="19059" y="9858"/>
                    <a:pt x="19150" y="10132"/>
                  </a:cubicBezTo>
                  <a:cubicBezTo>
                    <a:pt x="19849" y="11378"/>
                    <a:pt x="20518" y="12715"/>
                    <a:pt x="20943" y="14053"/>
                  </a:cubicBezTo>
                  <a:cubicBezTo>
                    <a:pt x="20943" y="14083"/>
                    <a:pt x="20974" y="14083"/>
                    <a:pt x="20974" y="14114"/>
                  </a:cubicBezTo>
                  <a:cubicBezTo>
                    <a:pt x="21108" y="14524"/>
                    <a:pt x="21239" y="14952"/>
                    <a:pt x="21348" y="15385"/>
                  </a:cubicBezTo>
                  <a:lnTo>
                    <a:pt x="21348" y="15385"/>
                  </a:lnTo>
                  <a:cubicBezTo>
                    <a:pt x="21226" y="15363"/>
                    <a:pt x="21101" y="15335"/>
                    <a:pt x="20974" y="15299"/>
                  </a:cubicBezTo>
                  <a:cubicBezTo>
                    <a:pt x="20640" y="15208"/>
                    <a:pt x="20275" y="15147"/>
                    <a:pt x="19910" y="14995"/>
                  </a:cubicBezTo>
                  <a:cubicBezTo>
                    <a:pt x="19880" y="14995"/>
                    <a:pt x="19910" y="15025"/>
                    <a:pt x="19971" y="15025"/>
                  </a:cubicBezTo>
                  <a:cubicBezTo>
                    <a:pt x="19971" y="15025"/>
                    <a:pt x="20001" y="15025"/>
                    <a:pt x="20001" y="15056"/>
                  </a:cubicBezTo>
                  <a:lnTo>
                    <a:pt x="19880" y="15056"/>
                  </a:lnTo>
                  <a:cubicBezTo>
                    <a:pt x="19667" y="14995"/>
                    <a:pt x="19424" y="14904"/>
                    <a:pt x="19181" y="14843"/>
                  </a:cubicBezTo>
                  <a:cubicBezTo>
                    <a:pt x="18390" y="14579"/>
                    <a:pt x="17656" y="14259"/>
                    <a:pt x="16896" y="13965"/>
                  </a:cubicBezTo>
                  <a:lnTo>
                    <a:pt x="16896" y="13965"/>
                  </a:lnTo>
                  <a:cubicBezTo>
                    <a:pt x="16888" y="13923"/>
                    <a:pt x="16879" y="13882"/>
                    <a:pt x="16870" y="13840"/>
                  </a:cubicBezTo>
                  <a:cubicBezTo>
                    <a:pt x="16202" y="10162"/>
                    <a:pt x="14682" y="4812"/>
                    <a:pt x="10183" y="4509"/>
                  </a:cubicBezTo>
                  <a:lnTo>
                    <a:pt x="10183" y="4509"/>
                  </a:lnTo>
                  <a:cubicBezTo>
                    <a:pt x="10548" y="4539"/>
                    <a:pt x="10791" y="4630"/>
                    <a:pt x="11095" y="4691"/>
                  </a:cubicBezTo>
                  <a:cubicBezTo>
                    <a:pt x="11069" y="4695"/>
                    <a:pt x="11044" y="4697"/>
                    <a:pt x="11022" y="4697"/>
                  </a:cubicBezTo>
                  <a:cubicBezTo>
                    <a:pt x="10915" y="4697"/>
                    <a:pt x="10853" y="4654"/>
                    <a:pt x="10762" y="4654"/>
                  </a:cubicBezTo>
                  <a:cubicBezTo>
                    <a:pt x="10743" y="4654"/>
                    <a:pt x="10722" y="4656"/>
                    <a:pt x="10700" y="4660"/>
                  </a:cubicBezTo>
                  <a:cubicBezTo>
                    <a:pt x="10913" y="4691"/>
                    <a:pt x="11217" y="4721"/>
                    <a:pt x="11460" y="4873"/>
                  </a:cubicBezTo>
                  <a:cubicBezTo>
                    <a:pt x="10800" y="4663"/>
                    <a:pt x="10139" y="4575"/>
                    <a:pt x="9488" y="4575"/>
                  </a:cubicBezTo>
                  <a:cubicBezTo>
                    <a:pt x="8795" y="4575"/>
                    <a:pt x="8112" y="4674"/>
                    <a:pt x="7449" y="4829"/>
                  </a:cubicBezTo>
                  <a:lnTo>
                    <a:pt x="7449" y="4829"/>
                  </a:lnTo>
                  <a:cubicBezTo>
                    <a:pt x="7985" y="4672"/>
                    <a:pt x="8537" y="4564"/>
                    <a:pt x="9089" y="4539"/>
                  </a:cubicBezTo>
                  <a:cubicBezTo>
                    <a:pt x="9115" y="4532"/>
                    <a:pt x="9111" y="4530"/>
                    <a:pt x="9088" y="4530"/>
                  </a:cubicBezTo>
                  <a:cubicBezTo>
                    <a:pt x="9024" y="4530"/>
                    <a:pt x="8820" y="4548"/>
                    <a:pt x="8696" y="4548"/>
                  </a:cubicBezTo>
                  <a:cubicBezTo>
                    <a:pt x="8650" y="4548"/>
                    <a:pt x="8616" y="4545"/>
                    <a:pt x="8603" y="4539"/>
                  </a:cubicBezTo>
                  <a:cubicBezTo>
                    <a:pt x="8876" y="4509"/>
                    <a:pt x="9089" y="4509"/>
                    <a:pt x="9363" y="4509"/>
                  </a:cubicBezTo>
                  <a:cubicBezTo>
                    <a:pt x="9363" y="4509"/>
                    <a:pt x="9295" y="4495"/>
                    <a:pt x="9241" y="4495"/>
                  </a:cubicBezTo>
                  <a:cubicBezTo>
                    <a:pt x="9214" y="4495"/>
                    <a:pt x="9190" y="4498"/>
                    <a:pt x="9180" y="4509"/>
                  </a:cubicBezTo>
                  <a:cubicBezTo>
                    <a:pt x="7930" y="4509"/>
                    <a:pt x="6740" y="4863"/>
                    <a:pt x="5670" y="5407"/>
                  </a:cubicBezTo>
                  <a:lnTo>
                    <a:pt x="5670" y="5407"/>
                  </a:lnTo>
                  <a:cubicBezTo>
                    <a:pt x="5555" y="4871"/>
                    <a:pt x="5614" y="4345"/>
                    <a:pt x="5837" y="3901"/>
                  </a:cubicBezTo>
                  <a:cubicBezTo>
                    <a:pt x="5867" y="3870"/>
                    <a:pt x="5928" y="3749"/>
                    <a:pt x="5989" y="3657"/>
                  </a:cubicBezTo>
                  <a:cubicBezTo>
                    <a:pt x="6019" y="3597"/>
                    <a:pt x="6080" y="3505"/>
                    <a:pt x="6141" y="3445"/>
                  </a:cubicBezTo>
                  <a:cubicBezTo>
                    <a:pt x="6901" y="2502"/>
                    <a:pt x="8056" y="1925"/>
                    <a:pt x="9272" y="1743"/>
                  </a:cubicBezTo>
                  <a:cubicBezTo>
                    <a:pt x="9511" y="1700"/>
                    <a:pt x="9745" y="1678"/>
                    <a:pt x="9977" y="1678"/>
                  </a:cubicBezTo>
                  <a:close/>
                  <a:moveTo>
                    <a:pt x="11189" y="15773"/>
                  </a:moveTo>
                  <a:lnTo>
                    <a:pt x="11189" y="15773"/>
                  </a:lnTo>
                  <a:cubicBezTo>
                    <a:pt x="11187" y="15776"/>
                    <a:pt x="11186" y="15780"/>
                    <a:pt x="11186" y="15785"/>
                  </a:cubicBezTo>
                  <a:cubicBezTo>
                    <a:pt x="11187" y="15781"/>
                    <a:pt x="11188" y="15777"/>
                    <a:pt x="11189" y="15773"/>
                  </a:cubicBezTo>
                  <a:close/>
                  <a:moveTo>
                    <a:pt x="12765" y="12353"/>
                  </a:moveTo>
                  <a:lnTo>
                    <a:pt x="12765" y="12353"/>
                  </a:lnTo>
                  <a:cubicBezTo>
                    <a:pt x="13600" y="12835"/>
                    <a:pt x="14451" y="13288"/>
                    <a:pt x="15310" y="13700"/>
                  </a:cubicBezTo>
                  <a:lnTo>
                    <a:pt x="15310" y="13700"/>
                  </a:lnTo>
                  <a:cubicBezTo>
                    <a:pt x="15377" y="13939"/>
                    <a:pt x="15440" y="14162"/>
                    <a:pt x="15503" y="14357"/>
                  </a:cubicBezTo>
                  <a:cubicBezTo>
                    <a:pt x="15709" y="15182"/>
                    <a:pt x="15898" y="16004"/>
                    <a:pt x="16062" y="16826"/>
                  </a:cubicBezTo>
                  <a:lnTo>
                    <a:pt x="16062" y="16826"/>
                  </a:lnTo>
                  <a:cubicBezTo>
                    <a:pt x="15855" y="16753"/>
                    <a:pt x="15659" y="16648"/>
                    <a:pt x="15442" y="16576"/>
                  </a:cubicBezTo>
                  <a:cubicBezTo>
                    <a:pt x="15442" y="16545"/>
                    <a:pt x="15259" y="16515"/>
                    <a:pt x="15199" y="16515"/>
                  </a:cubicBezTo>
                  <a:lnTo>
                    <a:pt x="15290" y="16515"/>
                  </a:lnTo>
                  <a:cubicBezTo>
                    <a:pt x="15168" y="16454"/>
                    <a:pt x="15016" y="16424"/>
                    <a:pt x="14895" y="16393"/>
                  </a:cubicBezTo>
                  <a:lnTo>
                    <a:pt x="15016" y="16393"/>
                  </a:lnTo>
                  <a:cubicBezTo>
                    <a:pt x="14956" y="16393"/>
                    <a:pt x="14895" y="16363"/>
                    <a:pt x="14864" y="16363"/>
                  </a:cubicBezTo>
                  <a:cubicBezTo>
                    <a:pt x="14834" y="16302"/>
                    <a:pt x="14743" y="16302"/>
                    <a:pt x="14682" y="16302"/>
                  </a:cubicBezTo>
                  <a:cubicBezTo>
                    <a:pt x="14652" y="16302"/>
                    <a:pt x="14591" y="16272"/>
                    <a:pt x="14560" y="16272"/>
                  </a:cubicBezTo>
                  <a:lnTo>
                    <a:pt x="14591" y="16272"/>
                  </a:lnTo>
                  <a:cubicBezTo>
                    <a:pt x="14226" y="16120"/>
                    <a:pt x="13770" y="15968"/>
                    <a:pt x="13375" y="15846"/>
                  </a:cubicBezTo>
                  <a:cubicBezTo>
                    <a:pt x="13162" y="15785"/>
                    <a:pt x="12949" y="15694"/>
                    <a:pt x="12737" y="15633"/>
                  </a:cubicBezTo>
                  <a:cubicBezTo>
                    <a:pt x="12377" y="15498"/>
                    <a:pt x="12016" y="15347"/>
                    <a:pt x="11656" y="15190"/>
                  </a:cubicBezTo>
                  <a:lnTo>
                    <a:pt x="11656" y="15190"/>
                  </a:lnTo>
                  <a:cubicBezTo>
                    <a:pt x="11746" y="14944"/>
                    <a:pt x="11846" y="14698"/>
                    <a:pt x="11946" y="14448"/>
                  </a:cubicBezTo>
                  <a:cubicBezTo>
                    <a:pt x="12204" y="13733"/>
                    <a:pt x="12434" y="13017"/>
                    <a:pt x="12765" y="12353"/>
                  </a:cubicBezTo>
                  <a:close/>
                  <a:moveTo>
                    <a:pt x="16688" y="17031"/>
                  </a:moveTo>
                  <a:cubicBezTo>
                    <a:pt x="16708" y="17040"/>
                    <a:pt x="16730" y="17049"/>
                    <a:pt x="16753" y="17057"/>
                  </a:cubicBezTo>
                  <a:lnTo>
                    <a:pt x="16753" y="17057"/>
                  </a:lnTo>
                  <a:cubicBezTo>
                    <a:pt x="16757" y="17057"/>
                    <a:pt x="16761" y="17058"/>
                    <a:pt x="16765" y="17059"/>
                  </a:cubicBezTo>
                  <a:lnTo>
                    <a:pt x="16765" y="17059"/>
                  </a:lnTo>
                  <a:cubicBezTo>
                    <a:pt x="16747" y="17051"/>
                    <a:pt x="16737" y="17031"/>
                    <a:pt x="16688" y="17031"/>
                  </a:cubicBezTo>
                  <a:close/>
                  <a:moveTo>
                    <a:pt x="16765" y="17059"/>
                  </a:moveTo>
                  <a:cubicBezTo>
                    <a:pt x="16769" y="17061"/>
                    <a:pt x="16773" y="17062"/>
                    <a:pt x="16779" y="17062"/>
                  </a:cubicBezTo>
                  <a:cubicBezTo>
                    <a:pt x="16774" y="17061"/>
                    <a:pt x="16769" y="17060"/>
                    <a:pt x="16765" y="17059"/>
                  </a:cubicBezTo>
                  <a:close/>
                  <a:moveTo>
                    <a:pt x="16024" y="13964"/>
                  </a:moveTo>
                  <a:lnTo>
                    <a:pt x="16024" y="13964"/>
                  </a:lnTo>
                  <a:cubicBezTo>
                    <a:pt x="16177" y="14018"/>
                    <a:pt x="16327" y="14079"/>
                    <a:pt x="16479" y="14142"/>
                  </a:cubicBezTo>
                  <a:lnTo>
                    <a:pt x="16479" y="14142"/>
                  </a:lnTo>
                  <a:cubicBezTo>
                    <a:pt x="16651" y="15123"/>
                    <a:pt x="16775" y="16108"/>
                    <a:pt x="16861" y="17089"/>
                  </a:cubicBezTo>
                  <a:lnTo>
                    <a:pt x="16861" y="17089"/>
                  </a:lnTo>
                  <a:cubicBezTo>
                    <a:pt x="16823" y="17079"/>
                    <a:pt x="16786" y="17068"/>
                    <a:pt x="16753" y="17057"/>
                  </a:cubicBezTo>
                  <a:lnTo>
                    <a:pt x="16753" y="17057"/>
                  </a:lnTo>
                  <a:cubicBezTo>
                    <a:pt x="16717" y="17050"/>
                    <a:pt x="16685" y="17045"/>
                    <a:pt x="16655" y="17041"/>
                  </a:cubicBezTo>
                  <a:lnTo>
                    <a:pt x="16655" y="17041"/>
                  </a:lnTo>
                  <a:cubicBezTo>
                    <a:pt x="16548" y="16448"/>
                    <a:pt x="16432" y="15855"/>
                    <a:pt x="16323" y="15269"/>
                  </a:cubicBezTo>
                  <a:cubicBezTo>
                    <a:pt x="16242" y="14820"/>
                    <a:pt x="16133" y="14385"/>
                    <a:pt x="16024" y="13964"/>
                  </a:cubicBezTo>
                  <a:close/>
                  <a:moveTo>
                    <a:pt x="16675" y="17149"/>
                  </a:moveTo>
                  <a:lnTo>
                    <a:pt x="16675" y="17149"/>
                  </a:lnTo>
                  <a:cubicBezTo>
                    <a:pt x="16740" y="17161"/>
                    <a:pt x="16805" y="17172"/>
                    <a:pt x="16870" y="17183"/>
                  </a:cubicBezTo>
                  <a:lnTo>
                    <a:pt x="16870" y="17183"/>
                  </a:lnTo>
                  <a:cubicBezTo>
                    <a:pt x="16925" y="17824"/>
                    <a:pt x="16964" y="18463"/>
                    <a:pt x="16992" y="19098"/>
                  </a:cubicBezTo>
                  <a:cubicBezTo>
                    <a:pt x="16992" y="19143"/>
                    <a:pt x="16993" y="19188"/>
                    <a:pt x="16994" y="19234"/>
                  </a:cubicBezTo>
                  <a:lnTo>
                    <a:pt x="16994" y="19234"/>
                  </a:lnTo>
                  <a:cubicBezTo>
                    <a:pt x="16993" y="19229"/>
                    <a:pt x="16993" y="19225"/>
                    <a:pt x="16992" y="19220"/>
                  </a:cubicBezTo>
                  <a:cubicBezTo>
                    <a:pt x="16912" y="18535"/>
                    <a:pt x="16799" y="17842"/>
                    <a:pt x="16675" y="17149"/>
                  </a:cubicBezTo>
                  <a:close/>
                  <a:moveTo>
                    <a:pt x="3015" y="7904"/>
                  </a:moveTo>
                  <a:cubicBezTo>
                    <a:pt x="3265" y="8763"/>
                    <a:pt x="3718" y="9637"/>
                    <a:pt x="4408" y="10496"/>
                  </a:cubicBezTo>
                  <a:cubicBezTo>
                    <a:pt x="6224" y="12720"/>
                    <a:pt x="8647" y="14365"/>
                    <a:pt x="11232" y="15501"/>
                  </a:cubicBezTo>
                  <a:lnTo>
                    <a:pt x="11232" y="15501"/>
                  </a:lnTo>
                  <a:cubicBezTo>
                    <a:pt x="11220" y="15590"/>
                    <a:pt x="11205" y="15677"/>
                    <a:pt x="11189" y="15773"/>
                  </a:cubicBezTo>
                  <a:lnTo>
                    <a:pt x="11189" y="15773"/>
                  </a:lnTo>
                  <a:cubicBezTo>
                    <a:pt x="11195" y="15754"/>
                    <a:pt x="11217" y="15750"/>
                    <a:pt x="11217" y="15724"/>
                  </a:cubicBezTo>
                  <a:lnTo>
                    <a:pt x="11217" y="15724"/>
                  </a:lnTo>
                  <a:cubicBezTo>
                    <a:pt x="11308" y="15755"/>
                    <a:pt x="11186" y="16089"/>
                    <a:pt x="11186" y="16211"/>
                  </a:cubicBezTo>
                  <a:cubicBezTo>
                    <a:pt x="11217" y="16180"/>
                    <a:pt x="11247" y="16089"/>
                    <a:pt x="11247" y="16028"/>
                  </a:cubicBezTo>
                  <a:lnTo>
                    <a:pt x="11247" y="16089"/>
                  </a:lnTo>
                  <a:cubicBezTo>
                    <a:pt x="11286" y="16051"/>
                    <a:pt x="11312" y="16012"/>
                    <a:pt x="11326" y="16012"/>
                  </a:cubicBezTo>
                  <a:cubicBezTo>
                    <a:pt x="11334" y="16012"/>
                    <a:pt x="11338" y="16025"/>
                    <a:pt x="11338" y="16059"/>
                  </a:cubicBezTo>
                  <a:cubicBezTo>
                    <a:pt x="11349" y="16049"/>
                    <a:pt x="11355" y="16045"/>
                    <a:pt x="11360" y="16045"/>
                  </a:cubicBezTo>
                  <a:cubicBezTo>
                    <a:pt x="11369" y="16045"/>
                    <a:pt x="11369" y="16059"/>
                    <a:pt x="11369" y="16059"/>
                  </a:cubicBezTo>
                  <a:cubicBezTo>
                    <a:pt x="11369" y="16120"/>
                    <a:pt x="11338" y="16211"/>
                    <a:pt x="11369" y="16272"/>
                  </a:cubicBezTo>
                  <a:cubicBezTo>
                    <a:pt x="11401" y="16049"/>
                    <a:pt x="11451" y="15834"/>
                    <a:pt x="11513" y="15623"/>
                  </a:cubicBezTo>
                  <a:lnTo>
                    <a:pt x="11513" y="15623"/>
                  </a:lnTo>
                  <a:cubicBezTo>
                    <a:pt x="13023" y="16262"/>
                    <a:pt x="14583" y="16730"/>
                    <a:pt x="16104" y="17040"/>
                  </a:cubicBezTo>
                  <a:lnTo>
                    <a:pt x="16104" y="17040"/>
                  </a:lnTo>
                  <a:cubicBezTo>
                    <a:pt x="16291" y="18007"/>
                    <a:pt x="16442" y="18976"/>
                    <a:pt x="16544" y="19954"/>
                  </a:cubicBezTo>
                  <a:lnTo>
                    <a:pt x="16544" y="19954"/>
                  </a:lnTo>
                  <a:cubicBezTo>
                    <a:pt x="16491" y="19943"/>
                    <a:pt x="16438" y="19931"/>
                    <a:pt x="16384" y="19919"/>
                  </a:cubicBezTo>
                  <a:cubicBezTo>
                    <a:pt x="16263" y="19889"/>
                    <a:pt x="16171" y="19889"/>
                    <a:pt x="16080" y="19858"/>
                  </a:cubicBezTo>
                  <a:cubicBezTo>
                    <a:pt x="15776" y="19767"/>
                    <a:pt x="15503" y="19706"/>
                    <a:pt x="15259" y="19615"/>
                  </a:cubicBezTo>
                  <a:cubicBezTo>
                    <a:pt x="15199" y="19615"/>
                    <a:pt x="15168" y="19585"/>
                    <a:pt x="15138" y="19585"/>
                  </a:cubicBezTo>
                  <a:cubicBezTo>
                    <a:pt x="12433" y="18764"/>
                    <a:pt x="9667" y="17487"/>
                    <a:pt x="7113" y="16028"/>
                  </a:cubicBezTo>
                  <a:cubicBezTo>
                    <a:pt x="6992" y="15968"/>
                    <a:pt x="6809" y="15876"/>
                    <a:pt x="6688" y="15755"/>
                  </a:cubicBezTo>
                  <a:cubicBezTo>
                    <a:pt x="5533" y="14965"/>
                    <a:pt x="4378" y="14114"/>
                    <a:pt x="3436" y="13019"/>
                  </a:cubicBezTo>
                  <a:lnTo>
                    <a:pt x="3436" y="13050"/>
                  </a:lnTo>
                  <a:cubicBezTo>
                    <a:pt x="3162" y="12746"/>
                    <a:pt x="2980" y="12472"/>
                    <a:pt x="2736" y="12138"/>
                  </a:cubicBezTo>
                  <a:cubicBezTo>
                    <a:pt x="2493" y="11803"/>
                    <a:pt x="2341" y="11378"/>
                    <a:pt x="2220" y="11013"/>
                  </a:cubicBezTo>
                  <a:cubicBezTo>
                    <a:pt x="2189" y="10861"/>
                    <a:pt x="2129" y="10618"/>
                    <a:pt x="2129" y="10436"/>
                  </a:cubicBezTo>
                  <a:cubicBezTo>
                    <a:pt x="2098" y="10010"/>
                    <a:pt x="2189" y="9645"/>
                    <a:pt x="2280" y="9250"/>
                  </a:cubicBezTo>
                  <a:lnTo>
                    <a:pt x="2280" y="9281"/>
                  </a:lnTo>
                  <a:cubicBezTo>
                    <a:pt x="2467" y="8784"/>
                    <a:pt x="2716" y="8325"/>
                    <a:pt x="3015" y="7904"/>
                  </a:cubicBezTo>
                  <a:close/>
                  <a:moveTo>
                    <a:pt x="16974" y="14354"/>
                  </a:moveTo>
                  <a:cubicBezTo>
                    <a:pt x="17174" y="14439"/>
                    <a:pt x="17381" y="14523"/>
                    <a:pt x="17600" y="14600"/>
                  </a:cubicBezTo>
                  <a:cubicBezTo>
                    <a:pt x="17681" y="14654"/>
                    <a:pt x="17690" y="14660"/>
                    <a:pt x="17713" y="14682"/>
                  </a:cubicBezTo>
                  <a:lnTo>
                    <a:pt x="17713" y="14682"/>
                  </a:lnTo>
                  <a:cubicBezTo>
                    <a:pt x="17693" y="14675"/>
                    <a:pt x="17675" y="14668"/>
                    <a:pt x="17661" y="14661"/>
                  </a:cubicBezTo>
                  <a:lnTo>
                    <a:pt x="17661" y="14661"/>
                  </a:lnTo>
                  <a:cubicBezTo>
                    <a:pt x="17691" y="14691"/>
                    <a:pt x="17691" y="14691"/>
                    <a:pt x="17722" y="14691"/>
                  </a:cubicBezTo>
                  <a:cubicBezTo>
                    <a:pt x="17718" y="14688"/>
                    <a:pt x="17715" y="14685"/>
                    <a:pt x="17713" y="14682"/>
                  </a:cubicBezTo>
                  <a:lnTo>
                    <a:pt x="17713" y="14682"/>
                  </a:lnTo>
                  <a:cubicBezTo>
                    <a:pt x="17776" y="14705"/>
                    <a:pt x="17858" y="14729"/>
                    <a:pt x="17904" y="14752"/>
                  </a:cubicBezTo>
                  <a:cubicBezTo>
                    <a:pt x="18269" y="14904"/>
                    <a:pt x="18603" y="15025"/>
                    <a:pt x="18937" y="15177"/>
                  </a:cubicBezTo>
                  <a:cubicBezTo>
                    <a:pt x="18968" y="15208"/>
                    <a:pt x="19089" y="15208"/>
                    <a:pt x="19089" y="15269"/>
                  </a:cubicBezTo>
                  <a:cubicBezTo>
                    <a:pt x="18633" y="15117"/>
                    <a:pt x="18208" y="14965"/>
                    <a:pt x="17813" y="14813"/>
                  </a:cubicBezTo>
                  <a:lnTo>
                    <a:pt x="17813" y="14813"/>
                  </a:lnTo>
                  <a:cubicBezTo>
                    <a:pt x="18603" y="15147"/>
                    <a:pt x="19393" y="15360"/>
                    <a:pt x="20214" y="15633"/>
                  </a:cubicBezTo>
                  <a:cubicBezTo>
                    <a:pt x="20621" y="15735"/>
                    <a:pt x="21048" y="15845"/>
                    <a:pt x="21469" y="15912"/>
                  </a:cubicBezTo>
                  <a:lnTo>
                    <a:pt x="21469" y="15912"/>
                  </a:lnTo>
                  <a:cubicBezTo>
                    <a:pt x="21705" y="17074"/>
                    <a:pt x="21735" y="18245"/>
                    <a:pt x="21217" y="19220"/>
                  </a:cubicBezTo>
                  <a:cubicBezTo>
                    <a:pt x="20723" y="19996"/>
                    <a:pt x="19757" y="20208"/>
                    <a:pt x="18810" y="20208"/>
                  </a:cubicBezTo>
                  <a:cubicBezTo>
                    <a:pt x="18532" y="20208"/>
                    <a:pt x="18257" y="20190"/>
                    <a:pt x="17995" y="20162"/>
                  </a:cubicBezTo>
                  <a:cubicBezTo>
                    <a:pt x="17833" y="20153"/>
                    <a:pt x="17674" y="20139"/>
                    <a:pt x="17516" y="20120"/>
                  </a:cubicBezTo>
                  <a:lnTo>
                    <a:pt x="17516" y="20120"/>
                  </a:lnTo>
                  <a:cubicBezTo>
                    <a:pt x="17490" y="19661"/>
                    <a:pt x="17462" y="19209"/>
                    <a:pt x="17448" y="18764"/>
                  </a:cubicBezTo>
                  <a:cubicBezTo>
                    <a:pt x="17448" y="18399"/>
                    <a:pt x="17418" y="18035"/>
                    <a:pt x="17418" y="17700"/>
                  </a:cubicBezTo>
                  <a:cubicBezTo>
                    <a:pt x="17407" y="17555"/>
                    <a:pt x="17396" y="17410"/>
                    <a:pt x="17383" y="17265"/>
                  </a:cubicBezTo>
                  <a:lnTo>
                    <a:pt x="17383" y="17265"/>
                  </a:lnTo>
                  <a:cubicBezTo>
                    <a:pt x="17405" y="17268"/>
                    <a:pt x="17426" y="17271"/>
                    <a:pt x="17448" y="17275"/>
                  </a:cubicBezTo>
                  <a:cubicBezTo>
                    <a:pt x="17435" y="17255"/>
                    <a:pt x="17413" y="17240"/>
                    <a:pt x="17384" y="17228"/>
                  </a:cubicBezTo>
                  <a:lnTo>
                    <a:pt x="17384" y="17228"/>
                  </a:lnTo>
                  <a:cubicBezTo>
                    <a:pt x="17551" y="17258"/>
                    <a:pt x="17757" y="17291"/>
                    <a:pt x="17795" y="17291"/>
                  </a:cubicBezTo>
                  <a:cubicBezTo>
                    <a:pt x="17810" y="17291"/>
                    <a:pt x="17799" y="17287"/>
                    <a:pt x="17752" y="17275"/>
                  </a:cubicBezTo>
                  <a:cubicBezTo>
                    <a:pt x="17669" y="17239"/>
                    <a:pt x="17530" y="17213"/>
                    <a:pt x="17376" y="17187"/>
                  </a:cubicBezTo>
                  <a:lnTo>
                    <a:pt x="17376" y="17187"/>
                  </a:lnTo>
                  <a:cubicBezTo>
                    <a:pt x="17291" y="16249"/>
                    <a:pt x="17157" y="15308"/>
                    <a:pt x="16974" y="14354"/>
                  </a:cubicBezTo>
                  <a:close/>
                  <a:moveTo>
                    <a:pt x="17262" y="21619"/>
                  </a:moveTo>
                  <a:cubicBezTo>
                    <a:pt x="17266" y="21637"/>
                    <a:pt x="17266" y="21652"/>
                    <a:pt x="17266" y="21652"/>
                  </a:cubicBezTo>
                  <a:cubicBezTo>
                    <a:pt x="17264" y="21641"/>
                    <a:pt x="17263" y="21630"/>
                    <a:pt x="17262" y="21619"/>
                  </a:cubicBezTo>
                  <a:close/>
                  <a:moveTo>
                    <a:pt x="9332" y="0"/>
                  </a:moveTo>
                  <a:cubicBezTo>
                    <a:pt x="8870" y="0"/>
                    <a:pt x="8412" y="51"/>
                    <a:pt x="7964" y="162"/>
                  </a:cubicBezTo>
                  <a:cubicBezTo>
                    <a:pt x="7721" y="192"/>
                    <a:pt x="7448" y="284"/>
                    <a:pt x="7265" y="405"/>
                  </a:cubicBezTo>
                  <a:cubicBezTo>
                    <a:pt x="4242" y="1490"/>
                    <a:pt x="2235" y="4344"/>
                    <a:pt x="2908" y="7478"/>
                  </a:cubicBezTo>
                  <a:lnTo>
                    <a:pt x="2908" y="7478"/>
                  </a:lnTo>
                  <a:cubicBezTo>
                    <a:pt x="2662" y="7701"/>
                    <a:pt x="2495" y="8047"/>
                    <a:pt x="2280" y="8369"/>
                  </a:cubicBezTo>
                  <a:cubicBezTo>
                    <a:pt x="1" y="11925"/>
                    <a:pt x="4378" y="14995"/>
                    <a:pt x="7296" y="16788"/>
                  </a:cubicBezTo>
                  <a:cubicBezTo>
                    <a:pt x="7796" y="17112"/>
                    <a:pt x="8523" y="17464"/>
                    <a:pt x="9120" y="17761"/>
                  </a:cubicBezTo>
                  <a:lnTo>
                    <a:pt x="9120" y="17761"/>
                  </a:lnTo>
                  <a:cubicBezTo>
                    <a:pt x="9272" y="17852"/>
                    <a:pt x="9484" y="17943"/>
                    <a:pt x="9636" y="18004"/>
                  </a:cubicBezTo>
                  <a:cubicBezTo>
                    <a:pt x="9727" y="18035"/>
                    <a:pt x="9879" y="18156"/>
                    <a:pt x="9971" y="18156"/>
                  </a:cubicBezTo>
                  <a:cubicBezTo>
                    <a:pt x="10031" y="18187"/>
                    <a:pt x="10244" y="18247"/>
                    <a:pt x="10244" y="18247"/>
                  </a:cubicBezTo>
                  <a:cubicBezTo>
                    <a:pt x="10275" y="18247"/>
                    <a:pt x="10305" y="18308"/>
                    <a:pt x="10305" y="18308"/>
                  </a:cubicBezTo>
                  <a:cubicBezTo>
                    <a:pt x="10427" y="18308"/>
                    <a:pt x="10639" y="18460"/>
                    <a:pt x="10761" y="18490"/>
                  </a:cubicBezTo>
                  <a:cubicBezTo>
                    <a:pt x="10761" y="18490"/>
                    <a:pt x="10858" y="18529"/>
                    <a:pt x="10882" y="18529"/>
                  </a:cubicBezTo>
                  <a:cubicBezTo>
                    <a:pt x="10887" y="18529"/>
                    <a:pt x="10889" y="18527"/>
                    <a:pt x="10882" y="18521"/>
                  </a:cubicBezTo>
                  <a:lnTo>
                    <a:pt x="10882" y="18521"/>
                  </a:lnTo>
                  <a:cubicBezTo>
                    <a:pt x="11186" y="18642"/>
                    <a:pt x="11764" y="18855"/>
                    <a:pt x="12129" y="19068"/>
                  </a:cubicBezTo>
                  <a:cubicBezTo>
                    <a:pt x="12615" y="19250"/>
                    <a:pt x="13132" y="19524"/>
                    <a:pt x="13618" y="19676"/>
                  </a:cubicBezTo>
                  <a:cubicBezTo>
                    <a:pt x="14458" y="19980"/>
                    <a:pt x="15516" y="20319"/>
                    <a:pt x="16598" y="20534"/>
                  </a:cubicBezTo>
                  <a:lnTo>
                    <a:pt x="16598" y="20534"/>
                  </a:lnTo>
                  <a:cubicBezTo>
                    <a:pt x="16609" y="20663"/>
                    <a:pt x="16618" y="20793"/>
                    <a:pt x="16627" y="20922"/>
                  </a:cubicBezTo>
                  <a:cubicBezTo>
                    <a:pt x="16627" y="21044"/>
                    <a:pt x="16688" y="21378"/>
                    <a:pt x="16658" y="21500"/>
                  </a:cubicBezTo>
                  <a:cubicBezTo>
                    <a:pt x="16675" y="21861"/>
                    <a:pt x="16955" y="22066"/>
                    <a:pt x="17201" y="22066"/>
                  </a:cubicBezTo>
                  <a:cubicBezTo>
                    <a:pt x="17389" y="22066"/>
                    <a:pt x="17556" y="21946"/>
                    <a:pt x="17570" y="21682"/>
                  </a:cubicBezTo>
                  <a:cubicBezTo>
                    <a:pt x="17570" y="21347"/>
                    <a:pt x="17559" y="21015"/>
                    <a:pt x="17545" y="20687"/>
                  </a:cubicBezTo>
                  <a:lnTo>
                    <a:pt x="17545" y="20687"/>
                  </a:lnTo>
                  <a:cubicBezTo>
                    <a:pt x="17905" y="20731"/>
                    <a:pt x="18262" y="20755"/>
                    <a:pt x="18607" y="20755"/>
                  </a:cubicBezTo>
                  <a:cubicBezTo>
                    <a:pt x="20330" y="20755"/>
                    <a:pt x="21776" y="20141"/>
                    <a:pt x="22038" y="18187"/>
                  </a:cubicBezTo>
                  <a:lnTo>
                    <a:pt x="22038" y="18217"/>
                  </a:lnTo>
                  <a:cubicBezTo>
                    <a:pt x="22129" y="17700"/>
                    <a:pt x="22129" y="17153"/>
                    <a:pt x="22038" y="16636"/>
                  </a:cubicBezTo>
                  <a:cubicBezTo>
                    <a:pt x="22017" y="16412"/>
                    <a:pt x="21988" y="16189"/>
                    <a:pt x="21951" y="15967"/>
                  </a:cubicBezTo>
                  <a:lnTo>
                    <a:pt x="21951" y="15967"/>
                  </a:lnTo>
                  <a:cubicBezTo>
                    <a:pt x="22030" y="15972"/>
                    <a:pt x="22108" y="15975"/>
                    <a:pt x="22185" y="15975"/>
                  </a:cubicBezTo>
                  <a:cubicBezTo>
                    <a:pt x="22634" y="15975"/>
                    <a:pt x="23053" y="15885"/>
                    <a:pt x="23406" y="15633"/>
                  </a:cubicBezTo>
                  <a:cubicBezTo>
                    <a:pt x="23996" y="15114"/>
                    <a:pt x="23889" y="14264"/>
                    <a:pt x="23670" y="13455"/>
                  </a:cubicBezTo>
                  <a:lnTo>
                    <a:pt x="23670" y="13455"/>
                  </a:lnTo>
                  <a:cubicBezTo>
                    <a:pt x="23709" y="13586"/>
                    <a:pt x="23744" y="13724"/>
                    <a:pt x="23767" y="13849"/>
                  </a:cubicBezTo>
                  <a:lnTo>
                    <a:pt x="23767" y="13849"/>
                  </a:lnTo>
                  <a:cubicBezTo>
                    <a:pt x="23738" y="13686"/>
                    <a:pt x="23702" y="13524"/>
                    <a:pt x="23659" y="13361"/>
                  </a:cubicBezTo>
                  <a:lnTo>
                    <a:pt x="23659" y="13361"/>
                  </a:lnTo>
                  <a:cubicBezTo>
                    <a:pt x="23665" y="13388"/>
                    <a:pt x="23672" y="13416"/>
                    <a:pt x="23679" y="13445"/>
                  </a:cubicBezTo>
                  <a:cubicBezTo>
                    <a:pt x="23652" y="13363"/>
                    <a:pt x="23649" y="13330"/>
                    <a:pt x="23627" y="13302"/>
                  </a:cubicBezTo>
                  <a:lnTo>
                    <a:pt x="23627" y="13302"/>
                  </a:lnTo>
                  <a:cubicBezTo>
                    <a:pt x="23575" y="13122"/>
                    <a:pt x="23519" y="12946"/>
                    <a:pt x="23466" y="12776"/>
                  </a:cubicBezTo>
                  <a:lnTo>
                    <a:pt x="23466" y="12776"/>
                  </a:lnTo>
                  <a:cubicBezTo>
                    <a:pt x="23478" y="12799"/>
                    <a:pt x="23488" y="12821"/>
                    <a:pt x="23498" y="12843"/>
                  </a:cubicBezTo>
                  <a:lnTo>
                    <a:pt x="23498" y="12843"/>
                  </a:lnTo>
                  <a:cubicBezTo>
                    <a:pt x="23055" y="11579"/>
                    <a:pt x="22258" y="10331"/>
                    <a:pt x="21612" y="9159"/>
                  </a:cubicBezTo>
                  <a:cubicBezTo>
                    <a:pt x="21369" y="8794"/>
                    <a:pt x="21156" y="8399"/>
                    <a:pt x="20852" y="8034"/>
                  </a:cubicBezTo>
                  <a:lnTo>
                    <a:pt x="20852" y="8034"/>
                  </a:lnTo>
                  <a:cubicBezTo>
                    <a:pt x="20883" y="8156"/>
                    <a:pt x="20974" y="8247"/>
                    <a:pt x="21065" y="8369"/>
                  </a:cubicBezTo>
                  <a:lnTo>
                    <a:pt x="21065" y="8399"/>
                  </a:lnTo>
                  <a:cubicBezTo>
                    <a:pt x="21187" y="8642"/>
                    <a:pt x="21369" y="8825"/>
                    <a:pt x="21460" y="9068"/>
                  </a:cubicBezTo>
                  <a:cubicBezTo>
                    <a:pt x="21247" y="8825"/>
                    <a:pt x="21156" y="8551"/>
                    <a:pt x="20943" y="8338"/>
                  </a:cubicBezTo>
                  <a:lnTo>
                    <a:pt x="20925" y="8338"/>
                  </a:lnTo>
                  <a:cubicBezTo>
                    <a:pt x="21064" y="8555"/>
                    <a:pt x="21186" y="8770"/>
                    <a:pt x="21278" y="8977"/>
                  </a:cubicBezTo>
                  <a:cubicBezTo>
                    <a:pt x="22227" y="10697"/>
                    <a:pt x="23871" y="12881"/>
                    <a:pt x="23554" y="14765"/>
                  </a:cubicBezTo>
                  <a:lnTo>
                    <a:pt x="23554" y="14765"/>
                  </a:lnTo>
                  <a:cubicBezTo>
                    <a:pt x="23525" y="14880"/>
                    <a:pt x="23496" y="14968"/>
                    <a:pt x="23466" y="15056"/>
                  </a:cubicBezTo>
                  <a:cubicBezTo>
                    <a:pt x="23406" y="15056"/>
                    <a:pt x="23406" y="15147"/>
                    <a:pt x="23375" y="15147"/>
                  </a:cubicBezTo>
                  <a:cubicBezTo>
                    <a:pt x="23314" y="15269"/>
                    <a:pt x="23193" y="15269"/>
                    <a:pt x="23071" y="15329"/>
                  </a:cubicBezTo>
                  <a:lnTo>
                    <a:pt x="23102" y="15329"/>
                  </a:lnTo>
                  <a:cubicBezTo>
                    <a:pt x="22869" y="15422"/>
                    <a:pt x="22602" y="15462"/>
                    <a:pt x="22339" y="15462"/>
                  </a:cubicBezTo>
                  <a:cubicBezTo>
                    <a:pt x="22258" y="15462"/>
                    <a:pt x="22177" y="15458"/>
                    <a:pt x="22098" y="15451"/>
                  </a:cubicBezTo>
                  <a:lnTo>
                    <a:pt x="22190" y="15451"/>
                  </a:lnTo>
                  <a:cubicBezTo>
                    <a:pt x="22077" y="15451"/>
                    <a:pt x="21964" y="15448"/>
                    <a:pt x="21850" y="15442"/>
                  </a:cubicBezTo>
                  <a:lnTo>
                    <a:pt x="21850" y="15442"/>
                  </a:lnTo>
                  <a:cubicBezTo>
                    <a:pt x="21722" y="14853"/>
                    <a:pt x="21551" y="14270"/>
                    <a:pt x="21369" y="13688"/>
                  </a:cubicBezTo>
                  <a:cubicBezTo>
                    <a:pt x="21187" y="13080"/>
                    <a:pt x="20791" y="12259"/>
                    <a:pt x="20488" y="11621"/>
                  </a:cubicBezTo>
                  <a:cubicBezTo>
                    <a:pt x="20123" y="10892"/>
                    <a:pt x="19728" y="10101"/>
                    <a:pt x="19272" y="9402"/>
                  </a:cubicBezTo>
                  <a:cubicBezTo>
                    <a:pt x="17156" y="5893"/>
                    <a:pt x="13879" y="1441"/>
                    <a:pt x="9924" y="1441"/>
                  </a:cubicBezTo>
                  <a:cubicBezTo>
                    <a:pt x="9221" y="1441"/>
                    <a:pt x="8495" y="1582"/>
                    <a:pt x="7752" y="1894"/>
                  </a:cubicBezTo>
                  <a:cubicBezTo>
                    <a:pt x="6840" y="2290"/>
                    <a:pt x="5867" y="2958"/>
                    <a:pt x="5472" y="3931"/>
                  </a:cubicBezTo>
                  <a:cubicBezTo>
                    <a:pt x="5233" y="4502"/>
                    <a:pt x="5195" y="5061"/>
                    <a:pt x="5306" y="5602"/>
                  </a:cubicBezTo>
                  <a:lnTo>
                    <a:pt x="5306" y="5602"/>
                  </a:lnTo>
                  <a:cubicBezTo>
                    <a:pt x="4972" y="5789"/>
                    <a:pt x="4652" y="5994"/>
                    <a:pt x="4347" y="6211"/>
                  </a:cubicBezTo>
                  <a:cubicBezTo>
                    <a:pt x="4317" y="6211"/>
                    <a:pt x="4317" y="6241"/>
                    <a:pt x="4256" y="6241"/>
                  </a:cubicBezTo>
                  <a:cubicBezTo>
                    <a:pt x="3940" y="6494"/>
                    <a:pt x="3652" y="6748"/>
                    <a:pt x="3374" y="7021"/>
                  </a:cubicBezTo>
                  <a:lnTo>
                    <a:pt x="3374" y="7021"/>
                  </a:lnTo>
                  <a:cubicBezTo>
                    <a:pt x="3366" y="7006"/>
                    <a:pt x="3356" y="6989"/>
                    <a:pt x="3344" y="6971"/>
                  </a:cubicBezTo>
                  <a:lnTo>
                    <a:pt x="3344" y="6940"/>
                  </a:lnTo>
                  <a:cubicBezTo>
                    <a:pt x="3314" y="6910"/>
                    <a:pt x="3344" y="6788"/>
                    <a:pt x="3314" y="6788"/>
                  </a:cubicBezTo>
                  <a:cubicBezTo>
                    <a:pt x="3287" y="6409"/>
                    <a:pt x="3260" y="5740"/>
                    <a:pt x="3362" y="5384"/>
                  </a:cubicBezTo>
                  <a:lnTo>
                    <a:pt x="3362" y="5384"/>
                  </a:lnTo>
                  <a:cubicBezTo>
                    <a:pt x="3411" y="5275"/>
                    <a:pt x="3436" y="5168"/>
                    <a:pt x="3436" y="5086"/>
                  </a:cubicBezTo>
                  <a:lnTo>
                    <a:pt x="3436" y="5086"/>
                  </a:lnTo>
                  <a:cubicBezTo>
                    <a:pt x="3405" y="5116"/>
                    <a:pt x="3405" y="5177"/>
                    <a:pt x="3344" y="5268"/>
                  </a:cubicBezTo>
                  <a:cubicBezTo>
                    <a:pt x="3436" y="4964"/>
                    <a:pt x="3496" y="4691"/>
                    <a:pt x="3618" y="4417"/>
                  </a:cubicBezTo>
                  <a:cubicBezTo>
                    <a:pt x="3800" y="3901"/>
                    <a:pt x="4104" y="3445"/>
                    <a:pt x="4408" y="2958"/>
                  </a:cubicBezTo>
                  <a:cubicBezTo>
                    <a:pt x="4408" y="2958"/>
                    <a:pt x="4408" y="2898"/>
                    <a:pt x="4469" y="2898"/>
                  </a:cubicBezTo>
                  <a:cubicBezTo>
                    <a:pt x="4499" y="2837"/>
                    <a:pt x="4651" y="2685"/>
                    <a:pt x="4712" y="2563"/>
                  </a:cubicBezTo>
                  <a:cubicBezTo>
                    <a:pt x="4712" y="2563"/>
                    <a:pt x="4712" y="2533"/>
                    <a:pt x="4773" y="2533"/>
                  </a:cubicBezTo>
                  <a:cubicBezTo>
                    <a:pt x="4773" y="2533"/>
                    <a:pt x="4778" y="2517"/>
                    <a:pt x="4785" y="2502"/>
                  </a:cubicBezTo>
                  <a:lnTo>
                    <a:pt x="4773" y="2502"/>
                  </a:lnTo>
                  <a:cubicBezTo>
                    <a:pt x="4773" y="2502"/>
                    <a:pt x="4773" y="2442"/>
                    <a:pt x="4803" y="2442"/>
                  </a:cubicBezTo>
                  <a:cubicBezTo>
                    <a:pt x="5008" y="2149"/>
                    <a:pt x="5410" y="1772"/>
                    <a:pt x="5737" y="1528"/>
                  </a:cubicBezTo>
                  <a:lnTo>
                    <a:pt x="5737" y="1528"/>
                  </a:lnTo>
                  <a:cubicBezTo>
                    <a:pt x="5738" y="1529"/>
                    <a:pt x="5741" y="1530"/>
                    <a:pt x="5746" y="1530"/>
                  </a:cubicBezTo>
                  <a:cubicBezTo>
                    <a:pt x="5898" y="1439"/>
                    <a:pt x="6080" y="1317"/>
                    <a:pt x="6232" y="1195"/>
                  </a:cubicBezTo>
                  <a:lnTo>
                    <a:pt x="6232" y="1195"/>
                  </a:lnTo>
                  <a:cubicBezTo>
                    <a:pt x="6050" y="1287"/>
                    <a:pt x="5898" y="1439"/>
                    <a:pt x="5746" y="1499"/>
                  </a:cubicBezTo>
                  <a:cubicBezTo>
                    <a:pt x="5928" y="1317"/>
                    <a:pt x="6232" y="1195"/>
                    <a:pt x="6475" y="1043"/>
                  </a:cubicBezTo>
                  <a:cubicBezTo>
                    <a:pt x="6523" y="995"/>
                    <a:pt x="6668" y="947"/>
                    <a:pt x="6756" y="898"/>
                  </a:cubicBezTo>
                  <a:lnTo>
                    <a:pt x="6756" y="898"/>
                  </a:lnTo>
                  <a:cubicBezTo>
                    <a:pt x="6741" y="904"/>
                    <a:pt x="6720" y="911"/>
                    <a:pt x="6688" y="922"/>
                  </a:cubicBezTo>
                  <a:cubicBezTo>
                    <a:pt x="6733" y="899"/>
                    <a:pt x="6766" y="885"/>
                    <a:pt x="6794" y="874"/>
                  </a:cubicBezTo>
                  <a:lnTo>
                    <a:pt x="6794" y="874"/>
                  </a:lnTo>
                  <a:cubicBezTo>
                    <a:pt x="6783" y="882"/>
                    <a:pt x="6770" y="890"/>
                    <a:pt x="6756" y="898"/>
                  </a:cubicBezTo>
                  <a:lnTo>
                    <a:pt x="6756" y="898"/>
                  </a:lnTo>
                  <a:cubicBezTo>
                    <a:pt x="6776" y="890"/>
                    <a:pt x="6785" y="884"/>
                    <a:pt x="6797" y="873"/>
                  </a:cubicBezTo>
                  <a:lnTo>
                    <a:pt x="6797" y="873"/>
                  </a:lnTo>
                  <a:cubicBezTo>
                    <a:pt x="6796" y="874"/>
                    <a:pt x="6795" y="874"/>
                    <a:pt x="6794" y="874"/>
                  </a:cubicBezTo>
                  <a:lnTo>
                    <a:pt x="6794" y="874"/>
                  </a:lnTo>
                  <a:cubicBezTo>
                    <a:pt x="6800" y="870"/>
                    <a:pt x="6805" y="866"/>
                    <a:pt x="6809" y="861"/>
                  </a:cubicBezTo>
                  <a:lnTo>
                    <a:pt x="6809" y="861"/>
                  </a:lnTo>
                  <a:cubicBezTo>
                    <a:pt x="6805" y="866"/>
                    <a:pt x="6801" y="870"/>
                    <a:pt x="6797" y="873"/>
                  </a:cubicBezTo>
                  <a:lnTo>
                    <a:pt x="6797" y="873"/>
                  </a:lnTo>
                  <a:cubicBezTo>
                    <a:pt x="6842" y="856"/>
                    <a:pt x="6875" y="849"/>
                    <a:pt x="6931" y="831"/>
                  </a:cubicBezTo>
                  <a:cubicBezTo>
                    <a:pt x="7683" y="441"/>
                    <a:pt x="8518" y="268"/>
                    <a:pt x="9374" y="268"/>
                  </a:cubicBezTo>
                  <a:cubicBezTo>
                    <a:pt x="10387" y="268"/>
                    <a:pt x="11430" y="510"/>
                    <a:pt x="12402" y="922"/>
                  </a:cubicBezTo>
                  <a:cubicBezTo>
                    <a:pt x="12758" y="1070"/>
                    <a:pt x="13113" y="1218"/>
                    <a:pt x="13468" y="1450"/>
                  </a:cubicBezTo>
                  <a:lnTo>
                    <a:pt x="13468" y="1450"/>
                  </a:lnTo>
                  <a:cubicBezTo>
                    <a:pt x="13466" y="1444"/>
                    <a:pt x="13466" y="1439"/>
                    <a:pt x="13466" y="1439"/>
                  </a:cubicBezTo>
                  <a:lnTo>
                    <a:pt x="13466" y="1439"/>
                  </a:lnTo>
                  <a:cubicBezTo>
                    <a:pt x="13831" y="1621"/>
                    <a:pt x="14226" y="1834"/>
                    <a:pt x="14560" y="2077"/>
                  </a:cubicBezTo>
                  <a:cubicBezTo>
                    <a:pt x="15168" y="2442"/>
                    <a:pt x="15715" y="2898"/>
                    <a:pt x="16263" y="3414"/>
                  </a:cubicBezTo>
                  <a:cubicBezTo>
                    <a:pt x="16688" y="3809"/>
                    <a:pt x="17235" y="4326"/>
                    <a:pt x="17630" y="4691"/>
                  </a:cubicBezTo>
                  <a:lnTo>
                    <a:pt x="17630" y="4660"/>
                  </a:lnTo>
                  <a:cubicBezTo>
                    <a:pt x="17630" y="4660"/>
                    <a:pt x="17691" y="4660"/>
                    <a:pt x="17691" y="4691"/>
                  </a:cubicBezTo>
                  <a:cubicBezTo>
                    <a:pt x="18147" y="5116"/>
                    <a:pt x="18603" y="5694"/>
                    <a:pt x="18998" y="6150"/>
                  </a:cubicBezTo>
                  <a:cubicBezTo>
                    <a:pt x="18694" y="5724"/>
                    <a:pt x="18329" y="5329"/>
                    <a:pt x="17995" y="4964"/>
                  </a:cubicBezTo>
                  <a:lnTo>
                    <a:pt x="17904" y="4873"/>
                  </a:lnTo>
                  <a:lnTo>
                    <a:pt x="17904" y="4843"/>
                  </a:lnTo>
                  <a:cubicBezTo>
                    <a:pt x="17904" y="4843"/>
                    <a:pt x="17934" y="4843"/>
                    <a:pt x="17934" y="4873"/>
                  </a:cubicBezTo>
                  <a:lnTo>
                    <a:pt x="17995" y="4934"/>
                  </a:lnTo>
                  <a:lnTo>
                    <a:pt x="17995" y="4934"/>
                  </a:lnTo>
                  <a:lnTo>
                    <a:pt x="18022" y="4961"/>
                  </a:lnTo>
                  <a:lnTo>
                    <a:pt x="17995" y="4934"/>
                  </a:lnTo>
                  <a:lnTo>
                    <a:pt x="17995" y="4934"/>
                  </a:lnTo>
                  <a:cubicBezTo>
                    <a:pt x="17995" y="4934"/>
                    <a:pt x="18056" y="4964"/>
                    <a:pt x="18025" y="4964"/>
                  </a:cubicBezTo>
                  <a:cubicBezTo>
                    <a:pt x="17995" y="4964"/>
                    <a:pt x="18056" y="4995"/>
                    <a:pt x="18056" y="4995"/>
                  </a:cubicBezTo>
                  <a:cubicBezTo>
                    <a:pt x="18056" y="4995"/>
                    <a:pt x="18185" y="5150"/>
                    <a:pt x="18205" y="5150"/>
                  </a:cubicBezTo>
                  <a:cubicBezTo>
                    <a:pt x="18207" y="5150"/>
                    <a:pt x="18208" y="5149"/>
                    <a:pt x="18208" y="5147"/>
                  </a:cubicBezTo>
                  <a:lnTo>
                    <a:pt x="18177" y="5116"/>
                  </a:lnTo>
                  <a:lnTo>
                    <a:pt x="18238" y="5116"/>
                  </a:lnTo>
                  <a:cubicBezTo>
                    <a:pt x="18542" y="5420"/>
                    <a:pt x="18816" y="5755"/>
                    <a:pt x="19089" y="6059"/>
                  </a:cubicBezTo>
                  <a:cubicBezTo>
                    <a:pt x="19120" y="6089"/>
                    <a:pt x="19150" y="6180"/>
                    <a:pt x="19241" y="6211"/>
                  </a:cubicBezTo>
                  <a:cubicBezTo>
                    <a:pt x="19241" y="6211"/>
                    <a:pt x="19241" y="6241"/>
                    <a:pt x="19272" y="6241"/>
                  </a:cubicBezTo>
                  <a:cubicBezTo>
                    <a:pt x="19424" y="6363"/>
                    <a:pt x="19515" y="6545"/>
                    <a:pt x="19606" y="6667"/>
                  </a:cubicBezTo>
                  <a:lnTo>
                    <a:pt x="19606" y="6636"/>
                  </a:lnTo>
                  <a:cubicBezTo>
                    <a:pt x="19606" y="6636"/>
                    <a:pt x="19667" y="6636"/>
                    <a:pt x="19667" y="6667"/>
                  </a:cubicBezTo>
                  <a:cubicBezTo>
                    <a:pt x="19728" y="6758"/>
                    <a:pt x="19880" y="6971"/>
                    <a:pt x="20001" y="7092"/>
                  </a:cubicBezTo>
                  <a:cubicBezTo>
                    <a:pt x="20001" y="7123"/>
                    <a:pt x="20032" y="7153"/>
                    <a:pt x="20032" y="7153"/>
                  </a:cubicBezTo>
                  <a:lnTo>
                    <a:pt x="20032" y="7123"/>
                  </a:lnTo>
                  <a:lnTo>
                    <a:pt x="20052" y="7143"/>
                  </a:lnTo>
                  <a:lnTo>
                    <a:pt x="20052" y="7143"/>
                  </a:lnTo>
                  <a:cubicBezTo>
                    <a:pt x="19188" y="6018"/>
                    <a:pt x="18248" y="4969"/>
                    <a:pt x="17266" y="3961"/>
                  </a:cubicBezTo>
                  <a:lnTo>
                    <a:pt x="17266" y="3931"/>
                  </a:lnTo>
                  <a:cubicBezTo>
                    <a:pt x="17266" y="3931"/>
                    <a:pt x="17296" y="3931"/>
                    <a:pt x="17296" y="3961"/>
                  </a:cubicBezTo>
                  <a:cubicBezTo>
                    <a:pt x="17296" y="3961"/>
                    <a:pt x="17296" y="3961"/>
                    <a:pt x="17296" y="3961"/>
                  </a:cubicBezTo>
                  <a:lnTo>
                    <a:pt x="17296" y="3961"/>
                  </a:lnTo>
                  <a:cubicBezTo>
                    <a:pt x="17296" y="3961"/>
                    <a:pt x="17357" y="3961"/>
                    <a:pt x="17357" y="3992"/>
                  </a:cubicBezTo>
                  <a:lnTo>
                    <a:pt x="17296" y="3961"/>
                  </a:lnTo>
                  <a:lnTo>
                    <a:pt x="17296" y="3961"/>
                  </a:lnTo>
                  <a:cubicBezTo>
                    <a:pt x="17297" y="3962"/>
                    <a:pt x="17357" y="3992"/>
                    <a:pt x="17357" y="4053"/>
                  </a:cubicBezTo>
                  <a:cubicBezTo>
                    <a:pt x="17373" y="4061"/>
                    <a:pt x="17383" y="4064"/>
                    <a:pt x="17388" y="4064"/>
                  </a:cubicBezTo>
                  <a:cubicBezTo>
                    <a:pt x="17392" y="4064"/>
                    <a:pt x="17393" y="4062"/>
                    <a:pt x="17391" y="4056"/>
                  </a:cubicBezTo>
                  <a:lnTo>
                    <a:pt x="17391" y="4056"/>
                  </a:lnTo>
                  <a:cubicBezTo>
                    <a:pt x="17511" y="4175"/>
                    <a:pt x="17601" y="4236"/>
                    <a:pt x="17722" y="4357"/>
                  </a:cubicBezTo>
                  <a:cubicBezTo>
                    <a:pt x="17357" y="3961"/>
                    <a:pt x="16962" y="3566"/>
                    <a:pt x="16506" y="3232"/>
                  </a:cubicBezTo>
                  <a:cubicBezTo>
                    <a:pt x="16323" y="3019"/>
                    <a:pt x="16050" y="2867"/>
                    <a:pt x="15837" y="2685"/>
                  </a:cubicBezTo>
                  <a:cubicBezTo>
                    <a:pt x="15685" y="2594"/>
                    <a:pt x="15533" y="2442"/>
                    <a:pt x="15411" y="2381"/>
                  </a:cubicBezTo>
                  <a:cubicBezTo>
                    <a:pt x="13596" y="1038"/>
                    <a:pt x="11414" y="0"/>
                    <a:pt x="9332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6" name="Google Shape;507;p18">
              <a:extLst>
                <a:ext uri="{FF2B5EF4-FFF2-40B4-BE49-F238E27FC236}">
                  <a16:creationId xmlns:a16="http://schemas.microsoft.com/office/drawing/2014/main" id="{17A1E5EC-EB99-C730-560D-ADA85148BFA6}"/>
                </a:ext>
              </a:extLst>
            </p:cNvPr>
            <p:cNvSpPr/>
            <p:nvPr/>
          </p:nvSpPr>
          <p:spPr>
            <a:xfrm flipH="1">
              <a:off x="2862997" y="2863266"/>
              <a:ext cx="235311" cy="60963"/>
            </a:xfrm>
            <a:custGeom>
              <a:avLst/>
              <a:gdLst/>
              <a:ahLst/>
              <a:cxnLst/>
              <a:rect l="l" t="t" r="r" b="b"/>
              <a:pathLst>
                <a:path w="5867" h="1520" extrusionOk="0">
                  <a:moveTo>
                    <a:pt x="4256" y="0"/>
                  </a:moveTo>
                  <a:lnTo>
                    <a:pt x="4074" y="91"/>
                  </a:lnTo>
                  <a:lnTo>
                    <a:pt x="3587" y="304"/>
                  </a:lnTo>
                  <a:lnTo>
                    <a:pt x="3101" y="547"/>
                  </a:lnTo>
                  <a:cubicBezTo>
                    <a:pt x="2736" y="669"/>
                    <a:pt x="2402" y="760"/>
                    <a:pt x="2068" y="821"/>
                  </a:cubicBezTo>
                  <a:cubicBezTo>
                    <a:pt x="1924" y="841"/>
                    <a:pt x="1776" y="853"/>
                    <a:pt x="1625" y="853"/>
                  </a:cubicBezTo>
                  <a:cubicBezTo>
                    <a:pt x="1103" y="853"/>
                    <a:pt x="543" y="718"/>
                    <a:pt x="1" y="365"/>
                  </a:cubicBezTo>
                  <a:lnTo>
                    <a:pt x="1" y="365"/>
                  </a:lnTo>
                  <a:cubicBezTo>
                    <a:pt x="153" y="730"/>
                    <a:pt x="517" y="1034"/>
                    <a:pt x="821" y="1246"/>
                  </a:cubicBezTo>
                  <a:cubicBezTo>
                    <a:pt x="1186" y="1459"/>
                    <a:pt x="1642" y="1520"/>
                    <a:pt x="2068" y="1520"/>
                  </a:cubicBezTo>
                  <a:cubicBezTo>
                    <a:pt x="2523" y="1520"/>
                    <a:pt x="2949" y="1398"/>
                    <a:pt x="3314" y="1246"/>
                  </a:cubicBezTo>
                  <a:cubicBezTo>
                    <a:pt x="3496" y="1186"/>
                    <a:pt x="3709" y="1094"/>
                    <a:pt x="3891" y="1003"/>
                  </a:cubicBezTo>
                  <a:lnTo>
                    <a:pt x="4271" y="719"/>
                  </a:lnTo>
                  <a:lnTo>
                    <a:pt x="4271" y="719"/>
                  </a:lnTo>
                  <a:cubicBezTo>
                    <a:pt x="4789" y="922"/>
                    <a:pt x="5328" y="1078"/>
                    <a:pt x="5867" y="1186"/>
                  </a:cubicBezTo>
                  <a:cubicBezTo>
                    <a:pt x="5411" y="760"/>
                    <a:pt x="4925" y="426"/>
                    <a:pt x="4378" y="91"/>
                  </a:cubicBezTo>
                  <a:lnTo>
                    <a:pt x="42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7" name="Google Shape;508;p18">
              <a:extLst>
                <a:ext uri="{FF2B5EF4-FFF2-40B4-BE49-F238E27FC236}">
                  <a16:creationId xmlns:a16="http://schemas.microsoft.com/office/drawing/2014/main" id="{382BA090-FFF1-05E4-53D3-87BB3F976051}"/>
                </a:ext>
              </a:extLst>
            </p:cNvPr>
            <p:cNvSpPr/>
            <p:nvPr/>
          </p:nvSpPr>
          <p:spPr>
            <a:xfrm flipH="1">
              <a:off x="2867850" y="2677167"/>
              <a:ext cx="204428" cy="81258"/>
            </a:xfrm>
            <a:custGeom>
              <a:avLst/>
              <a:gdLst/>
              <a:ahLst/>
              <a:cxnLst/>
              <a:rect l="l" t="t" r="r" b="b"/>
              <a:pathLst>
                <a:path w="5097" h="2026" extrusionOk="0">
                  <a:moveTo>
                    <a:pt x="2146" y="0"/>
                  </a:moveTo>
                  <a:cubicBezTo>
                    <a:pt x="1002" y="0"/>
                    <a:pt x="0" y="603"/>
                    <a:pt x="51" y="932"/>
                  </a:cubicBezTo>
                  <a:cubicBezTo>
                    <a:pt x="51" y="1145"/>
                    <a:pt x="689" y="1266"/>
                    <a:pt x="1935" y="1570"/>
                  </a:cubicBezTo>
                  <a:cubicBezTo>
                    <a:pt x="3236" y="1850"/>
                    <a:pt x="4115" y="2025"/>
                    <a:pt x="4581" y="2025"/>
                  </a:cubicBezTo>
                  <a:cubicBezTo>
                    <a:pt x="4823" y="2025"/>
                    <a:pt x="4954" y="1978"/>
                    <a:pt x="4975" y="1874"/>
                  </a:cubicBezTo>
                  <a:cubicBezTo>
                    <a:pt x="5096" y="1509"/>
                    <a:pt x="4063" y="385"/>
                    <a:pt x="2847" y="81"/>
                  </a:cubicBezTo>
                  <a:cubicBezTo>
                    <a:pt x="2613" y="25"/>
                    <a:pt x="2377" y="0"/>
                    <a:pt x="21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8" name="Google Shape;509;p18">
              <a:extLst>
                <a:ext uri="{FF2B5EF4-FFF2-40B4-BE49-F238E27FC236}">
                  <a16:creationId xmlns:a16="http://schemas.microsoft.com/office/drawing/2014/main" id="{ADD09EBA-8782-2BA1-1E33-F461154A2395}"/>
                </a:ext>
              </a:extLst>
            </p:cNvPr>
            <p:cNvSpPr/>
            <p:nvPr/>
          </p:nvSpPr>
          <p:spPr>
            <a:xfrm flipH="1">
              <a:off x="260221" y="3823881"/>
              <a:ext cx="919224" cy="1467854"/>
            </a:xfrm>
            <a:custGeom>
              <a:avLst/>
              <a:gdLst/>
              <a:ahLst/>
              <a:cxnLst/>
              <a:rect l="l" t="t" r="r" b="b"/>
              <a:pathLst>
                <a:path w="22919" h="36598" fill="none" extrusionOk="0">
                  <a:moveTo>
                    <a:pt x="22919" y="36597"/>
                  </a:moveTo>
                  <a:lnTo>
                    <a:pt x="0" y="1"/>
                  </a:lnTo>
                  <a:lnTo>
                    <a:pt x="0" y="36597"/>
                  </a:ln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89" name="Google Shape;510;p18">
              <a:extLst>
                <a:ext uri="{FF2B5EF4-FFF2-40B4-BE49-F238E27FC236}">
                  <a16:creationId xmlns:a16="http://schemas.microsoft.com/office/drawing/2014/main" id="{A96618E2-312D-F853-92DD-69538DA5DF71}"/>
                </a:ext>
              </a:extLst>
            </p:cNvPr>
            <p:cNvSpPr/>
            <p:nvPr/>
          </p:nvSpPr>
          <p:spPr>
            <a:xfrm flipH="1">
              <a:off x="525973" y="3753171"/>
              <a:ext cx="829022" cy="35415"/>
            </a:xfrm>
            <a:custGeom>
              <a:avLst/>
              <a:gdLst/>
              <a:ahLst/>
              <a:cxnLst/>
              <a:rect l="l" t="t" r="r" b="b"/>
              <a:pathLst>
                <a:path w="20670" h="883" extrusionOk="0">
                  <a:moveTo>
                    <a:pt x="2219" y="1"/>
                  </a:moveTo>
                  <a:lnTo>
                    <a:pt x="0" y="882"/>
                  </a:lnTo>
                  <a:lnTo>
                    <a:pt x="20670" y="882"/>
                  </a:lnTo>
                  <a:lnTo>
                    <a:pt x="185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0" name="Google Shape;511;p18">
              <a:extLst>
                <a:ext uri="{FF2B5EF4-FFF2-40B4-BE49-F238E27FC236}">
                  <a16:creationId xmlns:a16="http://schemas.microsoft.com/office/drawing/2014/main" id="{782394B6-3A92-F092-30FC-05231810D323}"/>
                </a:ext>
              </a:extLst>
            </p:cNvPr>
            <p:cNvSpPr/>
            <p:nvPr/>
          </p:nvSpPr>
          <p:spPr>
            <a:xfrm flipH="1">
              <a:off x="523527" y="3788546"/>
              <a:ext cx="831469" cy="73196"/>
            </a:xfrm>
            <a:custGeom>
              <a:avLst/>
              <a:gdLst/>
              <a:ahLst/>
              <a:cxnLst/>
              <a:rect l="l" t="t" r="r" b="b"/>
              <a:pathLst>
                <a:path w="20731" h="1825" extrusionOk="0">
                  <a:moveTo>
                    <a:pt x="0" y="0"/>
                  </a:moveTo>
                  <a:lnTo>
                    <a:pt x="0" y="1824"/>
                  </a:lnTo>
                  <a:lnTo>
                    <a:pt x="20730" y="1824"/>
                  </a:lnTo>
                  <a:lnTo>
                    <a:pt x="2073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1" name="Google Shape;512;p18">
              <a:extLst>
                <a:ext uri="{FF2B5EF4-FFF2-40B4-BE49-F238E27FC236}">
                  <a16:creationId xmlns:a16="http://schemas.microsoft.com/office/drawing/2014/main" id="{6C453366-C301-D303-89CA-D6B1BECBCB54}"/>
                </a:ext>
              </a:extLst>
            </p:cNvPr>
            <p:cNvSpPr/>
            <p:nvPr/>
          </p:nvSpPr>
          <p:spPr>
            <a:xfrm flipH="1">
              <a:off x="404046" y="4021370"/>
              <a:ext cx="830265" cy="35415"/>
            </a:xfrm>
            <a:custGeom>
              <a:avLst/>
              <a:gdLst/>
              <a:ahLst/>
              <a:cxnLst/>
              <a:rect l="l" t="t" r="r" b="b"/>
              <a:pathLst>
                <a:path w="20701" h="883" extrusionOk="0">
                  <a:moveTo>
                    <a:pt x="2220" y="1"/>
                  </a:moveTo>
                  <a:lnTo>
                    <a:pt x="1" y="882"/>
                  </a:lnTo>
                  <a:lnTo>
                    <a:pt x="20700" y="882"/>
                  </a:lnTo>
                  <a:lnTo>
                    <a:pt x="185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2" name="Google Shape;513;p18">
              <a:extLst>
                <a:ext uri="{FF2B5EF4-FFF2-40B4-BE49-F238E27FC236}">
                  <a16:creationId xmlns:a16="http://schemas.microsoft.com/office/drawing/2014/main" id="{3ABF370C-8DF7-6EEE-1C63-BA503ECA7215}"/>
                </a:ext>
              </a:extLst>
            </p:cNvPr>
            <p:cNvSpPr/>
            <p:nvPr/>
          </p:nvSpPr>
          <p:spPr>
            <a:xfrm flipH="1">
              <a:off x="404046" y="4056745"/>
              <a:ext cx="830265" cy="73196"/>
            </a:xfrm>
            <a:custGeom>
              <a:avLst/>
              <a:gdLst/>
              <a:ahLst/>
              <a:cxnLst/>
              <a:rect l="l" t="t" r="r" b="b"/>
              <a:pathLst>
                <a:path w="20701" h="1825" extrusionOk="0">
                  <a:moveTo>
                    <a:pt x="1" y="0"/>
                  </a:moveTo>
                  <a:lnTo>
                    <a:pt x="1" y="1824"/>
                  </a:lnTo>
                  <a:lnTo>
                    <a:pt x="20700" y="1824"/>
                  </a:lnTo>
                  <a:lnTo>
                    <a:pt x="2070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3" name="Google Shape;514;p18">
              <a:extLst>
                <a:ext uri="{FF2B5EF4-FFF2-40B4-BE49-F238E27FC236}">
                  <a16:creationId xmlns:a16="http://schemas.microsoft.com/office/drawing/2014/main" id="{19C42137-65B7-24A6-A307-4C728A415298}"/>
                </a:ext>
              </a:extLst>
            </p:cNvPr>
            <p:cNvSpPr/>
            <p:nvPr/>
          </p:nvSpPr>
          <p:spPr>
            <a:xfrm flipH="1">
              <a:off x="282160" y="4289569"/>
              <a:ext cx="830225" cy="34212"/>
            </a:xfrm>
            <a:custGeom>
              <a:avLst/>
              <a:gdLst/>
              <a:ahLst/>
              <a:cxnLst/>
              <a:rect l="l" t="t" r="r" b="b"/>
              <a:pathLst>
                <a:path w="20700" h="853" extrusionOk="0">
                  <a:moveTo>
                    <a:pt x="2219" y="1"/>
                  </a:moveTo>
                  <a:lnTo>
                    <a:pt x="0" y="852"/>
                  </a:lnTo>
                  <a:lnTo>
                    <a:pt x="20700" y="852"/>
                  </a:lnTo>
                  <a:lnTo>
                    <a:pt x="185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4" name="Google Shape;515;p18">
              <a:extLst>
                <a:ext uri="{FF2B5EF4-FFF2-40B4-BE49-F238E27FC236}">
                  <a16:creationId xmlns:a16="http://schemas.microsoft.com/office/drawing/2014/main" id="{9E840CE1-8FBE-B265-9C53-995135CCE734}"/>
                </a:ext>
              </a:extLst>
            </p:cNvPr>
            <p:cNvSpPr/>
            <p:nvPr/>
          </p:nvSpPr>
          <p:spPr>
            <a:xfrm flipH="1">
              <a:off x="282160" y="4323740"/>
              <a:ext cx="830225" cy="73156"/>
            </a:xfrm>
            <a:custGeom>
              <a:avLst/>
              <a:gdLst/>
              <a:ahLst/>
              <a:cxnLst/>
              <a:rect l="l" t="t" r="r" b="b"/>
              <a:pathLst>
                <a:path w="20700" h="1824" extrusionOk="0">
                  <a:moveTo>
                    <a:pt x="0" y="0"/>
                  </a:moveTo>
                  <a:lnTo>
                    <a:pt x="0" y="1824"/>
                  </a:lnTo>
                  <a:lnTo>
                    <a:pt x="20700" y="1824"/>
                  </a:lnTo>
                  <a:lnTo>
                    <a:pt x="2070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5" name="Google Shape;516;p18">
              <a:extLst>
                <a:ext uri="{FF2B5EF4-FFF2-40B4-BE49-F238E27FC236}">
                  <a16:creationId xmlns:a16="http://schemas.microsoft.com/office/drawing/2014/main" id="{0B2B1D62-B115-D983-EA82-2196CC136979}"/>
                </a:ext>
              </a:extLst>
            </p:cNvPr>
            <p:cNvSpPr/>
            <p:nvPr/>
          </p:nvSpPr>
          <p:spPr>
            <a:xfrm flipH="1">
              <a:off x="160233" y="4556564"/>
              <a:ext cx="830265" cy="35415"/>
            </a:xfrm>
            <a:custGeom>
              <a:avLst/>
              <a:gdLst/>
              <a:ahLst/>
              <a:cxnLst/>
              <a:rect l="l" t="t" r="r" b="b"/>
              <a:pathLst>
                <a:path w="20701" h="883" extrusionOk="0">
                  <a:moveTo>
                    <a:pt x="2220" y="1"/>
                  </a:moveTo>
                  <a:lnTo>
                    <a:pt x="1" y="882"/>
                  </a:lnTo>
                  <a:lnTo>
                    <a:pt x="20700" y="882"/>
                  </a:lnTo>
                  <a:lnTo>
                    <a:pt x="1851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6" name="Google Shape;517;p18">
              <a:extLst>
                <a:ext uri="{FF2B5EF4-FFF2-40B4-BE49-F238E27FC236}">
                  <a16:creationId xmlns:a16="http://schemas.microsoft.com/office/drawing/2014/main" id="{62A7D163-73D9-3D30-6E35-70B2B5E96F58}"/>
                </a:ext>
              </a:extLst>
            </p:cNvPr>
            <p:cNvSpPr/>
            <p:nvPr/>
          </p:nvSpPr>
          <p:spPr>
            <a:xfrm flipH="1">
              <a:off x="160233" y="4591939"/>
              <a:ext cx="830265" cy="73156"/>
            </a:xfrm>
            <a:custGeom>
              <a:avLst/>
              <a:gdLst/>
              <a:ahLst/>
              <a:cxnLst/>
              <a:rect l="l" t="t" r="r" b="b"/>
              <a:pathLst>
                <a:path w="20701" h="1824" extrusionOk="0">
                  <a:moveTo>
                    <a:pt x="1" y="0"/>
                  </a:moveTo>
                  <a:lnTo>
                    <a:pt x="1" y="1824"/>
                  </a:lnTo>
                  <a:lnTo>
                    <a:pt x="20700" y="1824"/>
                  </a:lnTo>
                  <a:lnTo>
                    <a:pt x="2070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7" name="Google Shape;518;p18">
              <a:extLst>
                <a:ext uri="{FF2B5EF4-FFF2-40B4-BE49-F238E27FC236}">
                  <a16:creationId xmlns:a16="http://schemas.microsoft.com/office/drawing/2014/main" id="{91BA066F-54D6-0B5C-6151-19045AD3128E}"/>
                </a:ext>
              </a:extLst>
            </p:cNvPr>
            <p:cNvSpPr/>
            <p:nvPr/>
          </p:nvSpPr>
          <p:spPr>
            <a:xfrm flipH="1">
              <a:off x="38346" y="4824763"/>
              <a:ext cx="830225" cy="35415"/>
            </a:xfrm>
            <a:custGeom>
              <a:avLst/>
              <a:gdLst/>
              <a:ahLst/>
              <a:cxnLst/>
              <a:rect l="l" t="t" r="r" b="b"/>
              <a:pathLst>
                <a:path w="20700" h="883" extrusionOk="0">
                  <a:moveTo>
                    <a:pt x="2219" y="1"/>
                  </a:moveTo>
                  <a:lnTo>
                    <a:pt x="0" y="882"/>
                  </a:lnTo>
                  <a:lnTo>
                    <a:pt x="20700" y="882"/>
                  </a:lnTo>
                  <a:lnTo>
                    <a:pt x="185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8" name="Google Shape;519;p18">
              <a:extLst>
                <a:ext uri="{FF2B5EF4-FFF2-40B4-BE49-F238E27FC236}">
                  <a16:creationId xmlns:a16="http://schemas.microsoft.com/office/drawing/2014/main" id="{56EAAE5C-B985-8FE9-D9FA-59720677F2EB}"/>
                </a:ext>
              </a:extLst>
            </p:cNvPr>
            <p:cNvSpPr/>
            <p:nvPr/>
          </p:nvSpPr>
          <p:spPr>
            <a:xfrm flipH="1">
              <a:off x="38346" y="4860138"/>
              <a:ext cx="830225" cy="73156"/>
            </a:xfrm>
            <a:custGeom>
              <a:avLst/>
              <a:gdLst/>
              <a:ahLst/>
              <a:cxnLst/>
              <a:rect l="l" t="t" r="r" b="b"/>
              <a:pathLst>
                <a:path w="20700" h="1824" extrusionOk="0">
                  <a:moveTo>
                    <a:pt x="0" y="0"/>
                  </a:moveTo>
                  <a:lnTo>
                    <a:pt x="0" y="1824"/>
                  </a:lnTo>
                  <a:lnTo>
                    <a:pt x="20700" y="1824"/>
                  </a:lnTo>
                  <a:lnTo>
                    <a:pt x="2070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9" name="Google Shape;520;p18">
              <a:extLst>
                <a:ext uri="{FF2B5EF4-FFF2-40B4-BE49-F238E27FC236}">
                  <a16:creationId xmlns:a16="http://schemas.microsoft.com/office/drawing/2014/main" id="{C121A0F4-348F-4145-24B0-E2FB0E3A2D86}"/>
                </a:ext>
              </a:extLst>
            </p:cNvPr>
            <p:cNvSpPr/>
            <p:nvPr/>
          </p:nvSpPr>
          <p:spPr>
            <a:xfrm flipH="1">
              <a:off x="412589" y="3860459"/>
              <a:ext cx="920467" cy="1469058"/>
            </a:xfrm>
            <a:custGeom>
              <a:avLst/>
              <a:gdLst/>
              <a:ahLst/>
              <a:cxnLst/>
              <a:rect l="l" t="t" r="r" b="b"/>
              <a:pathLst>
                <a:path w="22950" h="36628" fill="none" extrusionOk="0">
                  <a:moveTo>
                    <a:pt x="1" y="36627"/>
                  </a:moveTo>
                  <a:lnTo>
                    <a:pt x="1" y="1"/>
                  </a:lnTo>
                  <a:lnTo>
                    <a:pt x="22949" y="36627"/>
                  </a:ln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0" name="Google Shape;521;p18">
              <a:extLst>
                <a:ext uri="{FF2B5EF4-FFF2-40B4-BE49-F238E27FC236}">
                  <a16:creationId xmlns:a16="http://schemas.microsoft.com/office/drawing/2014/main" id="{0A0D2CF7-F8DF-E0E5-1D04-65CA8826A33B}"/>
                </a:ext>
              </a:extLst>
            </p:cNvPr>
            <p:cNvSpPr/>
            <p:nvPr/>
          </p:nvSpPr>
          <p:spPr>
            <a:xfrm flipH="1">
              <a:off x="405290" y="1397898"/>
              <a:ext cx="444993" cy="766615"/>
            </a:xfrm>
            <a:custGeom>
              <a:avLst/>
              <a:gdLst/>
              <a:ahLst/>
              <a:cxnLst/>
              <a:rect l="l" t="t" r="r" b="b"/>
              <a:pathLst>
                <a:path w="11095" h="19114" extrusionOk="0">
                  <a:moveTo>
                    <a:pt x="8815" y="1"/>
                  </a:moveTo>
                  <a:lnTo>
                    <a:pt x="1247" y="1733"/>
                  </a:lnTo>
                  <a:lnTo>
                    <a:pt x="0" y="18299"/>
                  </a:lnTo>
                  <a:cubicBezTo>
                    <a:pt x="2045" y="18899"/>
                    <a:pt x="3829" y="19114"/>
                    <a:pt x="5333" y="19114"/>
                  </a:cubicBezTo>
                  <a:cubicBezTo>
                    <a:pt x="9082" y="19114"/>
                    <a:pt x="11095" y="17782"/>
                    <a:pt x="11095" y="17782"/>
                  </a:cubicBezTo>
                  <a:cubicBezTo>
                    <a:pt x="6535" y="8025"/>
                    <a:pt x="8815" y="1"/>
                    <a:pt x="88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1" name="Google Shape;522;p18">
              <a:extLst>
                <a:ext uri="{FF2B5EF4-FFF2-40B4-BE49-F238E27FC236}">
                  <a16:creationId xmlns:a16="http://schemas.microsoft.com/office/drawing/2014/main" id="{7358DFA2-EE42-E1D4-96EC-D6AA9FAE02E5}"/>
                </a:ext>
              </a:extLst>
            </p:cNvPr>
            <p:cNvSpPr/>
            <p:nvPr/>
          </p:nvSpPr>
          <p:spPr>
            <a:xfrm flipH="1">
              <a:off x="288256" y="1823359"/>
              <a:ext cx="318654" cy="490114"/>
            </a:xfrm>
            <a:custGeom>
              <a:avLst/>
              <a:gdLst/>
              <a:ahLst/>
              <a:cxnLst/>
              <a:rect l="l" t="t" r="r" b="b"/>
              <a:pathLst>
                <a:path w="7945" h="12220" extrusionOk="0">
                  <a:moveTo>
                    <a:pt x="4267" y="1"/>
                  </a:moveTo>
                  <a:cubicBezTo>
                    <a:pt x="0" y="908"/>
                    <a:pt x="1578" y="4256"/>
                    <a:pt x="1592" y="4256"/>
                  </a:cubicBezTo>
                  <a:cubicBezTo>
                    <a:pt x="1592" y="4256"/>
                    <a:pt x="1592" y="4256"/>
                    <a:pt x="1592" y="4256"/>
                  </a:cubicBezTo>
                  <a:lnTo>
                    <a:pt x="5027" y="12220"/>
                  </a:lnTo>
                  <a:lnTo>
                    <a:pt x="7945" y="10670"/>
                  </a:lnTo>
                  <a:cubicBezTo>
                    <a:pt x="7945" y="10670"/>
                    <a:pt x="5939" y="3861"/>
                    <a:pt x="5118" y="1004"/>
                  </a:cubicBezTo>
                  <a:cubicBezTo>
                    <a:pt x="4996" y="548"/>
                    <a:pt x="4632" y="244"/>
                    <a:pt x="4267" y="1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2" name="Google Shape;523;p18">
              <a:extLst>
                <a:ext uri="{FF2B5EF4-FFF2-40B4-BE49-F238E27FC236}">
                  <a16:creationId xmlns:a16="http://schemas.microsoft.com/office/drawing/2014/main" id="{BFA37CE4-E7F8-6A7E-97A4-4715B8B352CF}"/>
                </a:ext>
              </a:extLst>
            </p:cNvPr>
            <p:cNvSpPr/>
            <p:nvPr/>
          </p:nvSpPr>
          <p:spPr>
            <a:xfrm flipH="1">
              <a:off x="404046" y="1661445"/>
              <a:ext cx="621787" cy="611158"/>
            </a:xfrm>
            <a:custGeom>
              <a:avLst/>
              <a:gdLst/>
              <a:ahLst/>
              <a:cxnLst/>
              <a:rect l="l" t="t" r="r" b="b"/>
              <a:pathLst>
                <a:path w="15503" h="15238" extrusionOk="0">
                  <a:moveTo>
                    <a:pt x="4624" y="1"/>
                  </a:moveTo>
                  <a:cubicBezTo>
                    <a:pt x="3715" y="1"/>
                    <a:pt x="3161" y="86"/>
                    <a:pt x="3161" y="86"/>
                  </a:cubicBezTo>
                  <a:lnTo>
                    <a:pt x="2523" y="2700"/>
                  </a:lnTo>
                  <a:lnTo>
                    <a:pt x="851" y="2062"/>
                  </a:lnTo>
                  <a:lnTo>
                    <a:pt x="1763" y="5709"/>
                  </a:lnTo>
                  <a:cubicBezTo>
                    <a:pt x="1307" y="6317"/>
                    <a:pt x="0" y="8293"/>
                    <a:pt x="1611" y="9144"/>
                  </a:cubicBezTo>
                  <a:cubicBezTo>
                    <a:pt x="1611" y="9296"/>
                    <a:pt x="1642" y="9813"/>
                    <a:pt x="1642" y="9813"/>
                  </a:cubicBezTo>
                  <a:cubicBezTo>
                    <a:pt x="1794" y="11515"/>
                    <a:pt x="2554" y="13308"/>
                    <a:pt x="2554" y="13308"/>
                  </a:cubicBezTo>
                  <a:cubicBezTo>
                    <a:pt x="3807" y="14797"/>
                    <a:pt x="5120" y="15238"/>
                    <a:pt x="6237" y="15238"/>
                  </a:cubicBezTo>
                  <a:cubicBezTo>
                    <a:pt x="7855" y="15238"/>
                    <a:pt x="9058" y="14311"/>
                    <a:pt x="9058" y="14311"/>
                  </a:cubicBezTo>
                  <a:cubicBezTo>
                    <a:pt x="11186" y="12396"/>
                    <a:pt x="12675" y="7260"/>
                    <a:pt x="12675" y="7260"/>
                  </a:cubicBezTo>
                  <a:lnTo>
                    <a:pt x="15502" y="4858"/>
                  </a:lnTo>
                  <a:cubicBezTo>
                    <a:pt x="11828" y="590"/>
                    <a:pt x="7006" y="1"/>
                    <a:pt x="4624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3" name="Google Shape;524;p18">
              <a:extLst>
                <a:ext uri="{FF2B5EF4-FFF2-40B4-BE49-F238E27FC236}">
                  <a16:creationId xmlns:a16="http://schemas.microsoft.com/office/drawing/2014/main" id="{FE5EC7E7-728D-5FF8-4C6F-2A9720B73343}"/>
                </a:ext>
              </a:extLst>
            </p:cNvPr>
            <p:cNvSpPr/>
            <p:nvPr/>
          </p:nvSpPr>
          <p:spPr>
            <a:xfrm flipH="1">
              <a:off x="422335" y="2294582"/>
              <a:ext cx="351141" cy="1392051"/>
            </a:xfrm>
            <a:custGeom>
              <a:avLst/>
              <a:gdLst/>
              <a:ahLst/>
              <a:cxnLst/>
              <a:rect l="l" t="t" r="r" b="b"/>
              <a:pathLst>
                <a:path w="8755" h="34708" extrusionOk="0">
                  <a:moveTo>
                    <a:pt x="4175" y="0"/>
                  </a:moveTo>
                  <a:cubicBezTo>
                    <a:pt x="2232" y="0"/>
                    <a:pt x="0" y="2264"/>
                    <a:pt x="0" y="2264"/>
                  </a:cubicBezTo>
                  <a:cubicBezTo>
                    <a:pt x="0" y="2264"/>
                    <a:pt x="791" y="19681"/>
                    <a:pt x="2827" y="20562"/>
                  </a:cubicBezTo>
                  <a:cubicBezTo>
                    <a:pt x="2827" y="20562"/>
                    <a:pt x="3344" y="28465"/>
                    <a:pt x="2462" y="34483"/>
                  </a:cubicBezTo>
                  <a:cubicBezTo>
                    <a:pt x="2462" y="34483"/>
                    <a:pt x="2788" y="34708"/>
                    <a:pt x="3358" y="34708"/>
                  </a:cubicBezTo>
                  <a:cubicBezTo>
                    <a:pt x="3772" y="34708"/>
                    <a:pt x="4315" y="34589"/>
                    <a:pt x="4955" y="34179"/>
                  </a:cubicBezTo>
                  <a:cubicBezTo>
                    <a:pt x="4955" y="34179"/>
                    <a:pt x="8754" y="24027"/>
                    <a:pt x="6079" y="18404"/>
                  </a:cubicBezTo>
                  <a:cubicBezTo>
                    <a:pt x="6079" y="18404"/>
                    <a:pt x="7964" y="4513"/>
                    <a:pt x="6110" y="1200"/>
                  </a:cubicBezTo>
                  <a:cubicBezTo>
                    <a:pt x="5595" y="320"/>
                    <a:pt x="4905" y="0"/>
                    <a:pt x="4175" y="0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4" name="Google Shape;525;p18">
              <a:extLst>
                <a:ext uri="{FF2B5EF4-FFF2-40B4-BE49-F238E27FC236}">
                  <a16:creationId xmlns:a16="http://schemas.microsoft.com/office/drawing/2014/main" id="{A900389E-EE13-B17B-5C07-3A98E83E9CA9}"/>
                </a:ext>
              </a:extLst>
            </p:cNvPr>
            <p:cNvSpPr/>
            <p:nvPr/>
          </p:nvSpPr>
          <p:spPr>
            <a:xfrm flipH="1">
              <a:off x="597886" y="2325625"/>
              <a:ext cx="613244" cy="1367305"/>
            </a:xfrm>
            <a:custGeom>
              <a:avLst/>
              <a:gdLst/>
              <a:ahLst/>
              <a:cxnLst/>
              <a:rect l="l" t="t" r="r" b="b"/>
              <a:pathLst>
                <a:path w="15290" h="34091" extrusionOk="0">
                  <a:moveTo>
                    <a:pt x="7082" y="1"/>
                  </a:moveTo>
                  <a:cubicBezTo>
                    <a:pt x="4012" y="6931"/>
                    <a:pt x="4043" y="14074"/>
                    <a:pt x="3192" y="16870"/>
                  </a:cubicBezTo>
                  <a:cubicBezTo>
                    <a:pt x="1277" y="23101"/>
                    <a:pt x="0" y="29424"/>
                    <a:pt x="61" y="33983"/>
                  </a:cubicBezTo>
                  <a:cubicBezTo>
                    <a:pt x="349" y="34060"/>
                    <a:pt x="586" y="34091"/>
                    <a:pt x="787" y="34091"/>
                  </a:cubicBezTo>
                  <a:cubicBezTo>
                    <a:pt x="1542" y="34091"/>
                    <a:pt x="1774" y="33653"/>
                    <a:pt x="2158" y="33557"/>
                  </a:cubicBezTo>
                  <a:cubicBezTo>
                    <a:pt x="3374" y="30609"/>
                    <a:pt x="3192" y="28299"/>
                    <a:pt x="6505" y="23071"/>
                  </a:cubicBezTo>
                  <a:cubicBezTo>
                    <a:pt x="7599" y="21278"/>
                    <a:pt x="7417" y="18116"/>
                    <a:pt x="7417" y="18116"/>
                  </a:cubicBezTo>
                  <a:cubicBezTo>
                    <a:pt x="13526" y="7417"/>
                    <a:pt x="15289" y="913"/>
                    <a:pt x="15289" y="913"/>
                  </a:cubicBezTo>
                  <a:lnTo>
                    <a:pt x="7082" y="1"/>
                  </a:ln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5" name="Google Shape;526;p18">
              <a:extLst>
                <a:ext uri="{FF2B5EF4-FFF2-40B4-BE49-F238E27FC236}">
                  <a16:creationId xmlns:a16="http://schemas.microsoft.com/office/drawing/2014/main" id="{B9E67CA0-D2CB-C269-07D7-B27B41C82E61}"/>
                </a:ext>
              </a:extLst>
            </p:cNvPr>
            <p:cNvSpPr/>
            <p:nvPr/>
          </p:nvSpPr>
          <p:spPr>
            <a:xfrm flipH="1">
              <a:off x="1092853" y="3667862"/>
              <a:ext cx="306020" cy="110977"/>
            </a:xfrm>
            <a:custGeom>
              <a:avLst/>
              <a:gdLst/>
              <a:ahLst/>
              <a:cxnLst/>
              <a:rect l="l" t="t" r="r" b="b"/>
              <a:pathLst>
                <a:path w="7630" h="2767" extrusionOk="0">
                  <a:moveTo>
                    <a:pt x="6870" y="0"/>
                  </a:moveTo>
                  <a:lnTo>
                    <a:pt x="4104" y="31"/>
                  </a:lnTo>
                  <a:cubicBezTo>
                    <a:pt x="0" y="1155"/>
                    <a:pt x="395" y="2766"/>
                    <a:pt x="395" y="2766"/>
                  </a:cubicBezTo>
                  <a:lnTo>
                    <a:pt x="7417" y="2614"/>
                  </a:lnTo>
                  <a:cubicBezTo>
                    <a:pt x="7630" y="1854"/>
                    <a:pt x="6870" y="0"/>
                    <a:pt x="6870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6" name="Google Shape;527;p18">
              <a:extLst>
                <a:ext uri="{FF2B5EF4-FFF2-40B4-BE49-F238E27FC236}">
                  <a16:creationId xmlns:a16="http://schemas.microsoft.com/office/drawing/2014/main" id="{9E0E3518-3313-E950-E9BE-7F30F6E73517}"/>
                </a:ext>
              </a:extLst>
            </p:cNvPr>
            <p:cNvSpPr/>
            <p:nvPr/>
          </p:nvSpPr>
          <p:spPr>
            <a:xfrm flipH="1">
              <a:off x="1157466" y="3630803"/>
              <a:ext cx="76846" cy="44399"/>
            </a:xfrm>
            <a:custGeom>
              <a:avLst/>
              <a:gdLst/>
              <a:ahLst/>
              <a:cxnLst/>
              <a:rect l="l" t="t" r="r" b="b"/>
              <a:pathLst>
                <a:path w="1916" h="1107" extrusionOk="0">
                  <a:moveTo>
                    <a:pt x="698" y="0"/>
                  </a:moveTo>
                  <a:cubicBezTo>
                    <a:pt x="494" y="0"/>
                    <a:pt x="286" y="37"/>
                    <a:pt x="92" y="134"/>
                  </a:cubicBezTo>
                  <a:lnTo>
                    <a:pt x="1" y="1015"/>
                  </a:lnTo>
                  <a:lnTo>
                    <a:pt x="1368" y="1107"/>
                  </a:lnTo>
                  <a:lnTo>
                    <a:pt x="1916" y="347"/>
                  </a:lnTo>
                  <a:cubicBezTo>
                    <a:pt x="1916" y="347"/>
                    <a:pt x="1327" y="0"/>
                    <a:pt x="698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7" name="Google Shape;528;p18">
              <a:extLst>
                <a:ext uri="{FF2B5EF4-FFF2-40B4-BE49-F238E27FC236}">
                  <a16:creationId xmlns:a16="http://schemas.microsoft.com/office/drawing/2014/main" id="{C3D0E6D6-05BD-B591-4311-A8637859AB49}"/>
                </a:ext>
              </a:extLst>
            </p:cNvPr>
            <p:cNvSpPr/>
            <p:nvPr/>
          </p:nvSpPr>
          <p:spPr>
            <a:xfrm flipH="1">
              <a:off x="497938" y="2153724"/>
              <a:ext cx="476718" cy="288975"/>
            </a:xfrm>
            <a:custGeom>
              <a:avLst/>
              <a:gdLst/>
              <a:ahLst/>
              <a:cxnLst/>
              <a:rect l="l" t="t" r="r" b="b"/>
              <a:pathLst>
                <a:path w="11886" h="7205" extrusionOk="0">
                  <a:moveTo>
                    <a:pt x="9302" y="1"/>
                  </a:moveTo>
                  <a:cubicBezTo>
                    <a:pt x="7473" y="1067"/>
                    <a:pt x="5569" y="1341"/>
                    <a:pt x="4075" y="1341"/>
                  </a:cubicBezTo>
                  <a:cubicBezTo>
                    <a:pt x="2491" y="1341"/>
                    <a:pt x="1367" y="1032"/>
                    <a:pt x="1282" y="1032"/>
                  </a:cubicBezTo>
                  <a:cubicBezTo>
                    <a:pt x="1279" y="1032"/>
                    <a:pt x="1277" y="1033"/>
                    <a:pt x="1278" y="1034"/>
                  </a:cubicBezTo>
                  <a:cubicBezTo>
                    <a:pt x="31" y="4834"/>
                    <a:pt x="1" y="7205"/>
                    <a:pt x="1" y="7205"/>
                  </a:cubicBezTo>
                  <a:lnTo>
                    <a:pt x="11886" y="6293"/>
                  </a:lnTo>
                  <a:cubicBezTo>
                    <a:pt x="11582" y="4256"/>
                    <a:pt x="9302" y="1"/>
                    <a:pt x="93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8" name="Google Shape;529;p18">
              <a:extLst>
                <a:ext uri="{FF2B5EF4-FFF2-40B4-BE49-F238E27FC236}">
                  <a16:creationId xmlns:a16="http://schemas.microsoft.com/office/drawing/2014/main" id="{E12F9212-2263-A13B-B3DF-D4A0C99504D0}"/>
                </a:ext>
              </a:extLst>
            </p:cNvPr>
            <p:cNvSpPr/>
            <p:nvPr/>
          </p:nvSpPr>
          <p:spPr>
            <a:xfrm flipH="1">
              <a:off x="796538" y="1447872"/>
              <a:ext cx="615770" cy="353588"/>
            </a:xfrm>
            <a:custGeom>
              <a:avLst/>
              <a:gdLst/>
              <a:ahLst/>
              <a:cxnLst/>
              <a:rect l="l" t="t" r="r" b="b"/>
              <a:pathLst>
                <a:path w="15353" h="8816" extrusionOk="0">
                  <a:moveTo>
                    <a:pt x="1429" y="1"/>
                  </a:moveTo>
                  <a:cubicBezTo>
                    <a:pt x="1429" y="1"/>
                    <a:pt x="1429" y="1156"/>
                    <a:pt x="1" y="1642"/>
                  </a:cubicBezTo>
                  <a:lnTo>
                    <a:pt x="3071" y="8299"/>
                  </a:lnTo>
                  <a:cubicBezTo>
                    <a:pt x="3192" y="8512"/>
                    <a:pt x="3405" y="8633"/>
                    <a:pt x="3679" y="8664"/>
                  </a:cubicBezTo>
                  <a:lnTo>
                    <a:pt x="11703" y="8816"/>
                  </a:lnTo>
                  <a:lnTo>
                    <a:pt x="14712" y="6475"/>
                  </a:lnTo>
                  <a:cubicBezTo>
                    <a:pt x="14712" y="6475"/>
                    <a:pt x="15353" y="5805"/>
                    <a:pt x="13129" y="5805"/>
                  </a:cubicBezTo>
                  <a:cubicBezTo>
                    <a:pt x="13081" y="5805"/>
                    <a:pt x="13031" y="5806"/>
                    <a:pt x="12980" y="5806"/>
                  </a:cubicBezTo>
                  <a:cubicBezTo>
                    <a:pt x="12861" y="5809"/>
                    <a:pt x="12736" y="5811"/>
                    <a:pt x="12605" y="5811"/>
                  </a:cubicBezTo>
                  <a:cubicBezTo>
                    <a:pt x="10111" y="5811"/>
                    <a:pt x="5503" y="5290"/>
                    <a:pt x="5503" y="5290"/>
                  </a:cubicBezTo>
                  <a:lnTo>
                    <a:pt x="1429" y="1"/>
                  </a:ln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9" name="Google Shape;530;p18">
              <a:extLst>
                <a:ext uri="{FF2B5EF4-FFF2-40B4-BE49-F238E27FC236}">
                  <a16:creationId xmlns:a16="http://schemas.microsoft.com/office/drawing/2014/main" id="{8EFB9548-018F-C325-E92E-E4D999290BFF}"/>
                </a:ext>
              </a:extLst>
            </p:cNvPr>
            <p:cNvSpPr/>
            <p:nvPr/>
          </p:nvSpPr>
          <p:spPr>
            <a:xfrm flipH="1">
              <a:off x="760040" y="1650696"/>
              <a:ext cx="409658" cy="193438"/>
            </a:xfrm>
            <a:custGeom>
              <a:avLst/>
              <a:gdLst/>
              <a:ahLst/>
              <a:cxnLst/>
              <a:rect l="l" t="t" r="r" b="b"/>
              <a:pathLst>
                <a:path w="10214" h="4823" extrusionOk="0">
                  <a:moveTo>
                    <a:pt x="6349" y="0"/>
                  </a:moveTo>
                  <a:cubicBezTo>
                    <a:pt x="5135" y="0"/>
                    <a:pt x="3543" y="111"/>
                    <a:pt x="1460" y="415"/>
                  </a:cubicBezTo>
                  <a:cubicBezTo>
                    <a:pt x="1460" y="415"/>
                    <a:pt x="1" y="2573"/>
                    <a:pt x="700" y="4610"/>
                  </a:cubicBezTo>
                  <a:lnTo>
                    <a:pt x="5654" y="4822"/>
                  </a:lnTo>
                  <a:lnTo>
                    <a:pt x="10214" y="962"/>
                  </a:lnTo>
                  <a:cubicBezTo>
                    <a:pt x="10122" y="749"/>
                    <a:pt x="9910" y="567"/>
                    <a:pt x="9727" y="506"/>
                  </a:cubicBezTo>
                  <a:cubicBezTo>
                    <a:pt x="9260" y="282"/>
                    <a:pt x="8287" y="0"/>
                    <a:pt x="6349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0" name="Google Shape;531;p18">
              <a:extLst>
                <a:ext uri="{FF2B5EF4-FFF2-40B4-BE49-F238E27FC236}">
                  <a16:creationId xmlns:a16="http://schemas.microsoft.com/office/drawing/2014/main" id="{B031AB98-F28C-9F4F-8488-7868EC2CBF91}"/>
                </a:ext>
              </a:extLst>
            </p:cNvPr>
            <p:cNvSpPr/>
            <p:nvPr/>
          </p:nvSpPr>
          <p:spPr>
            <a:xfrm flipH="1">
              <a:off x="607632" y="1518582"/>
              <a:ext cx="189027" cy="217864"/>
            </a:xfrm>
            <a:custGeom>
              <a:avLst/>
              <a:gdLst/>
              <a:ahLst/>
              <a:cxnLst/>
              <a:rect l="l" t="t" r="r" b="b"/>
              <a:pathLst>
                <a:path w="4713" h="5432" extrusionOk="0">
                  <a:moveTo>
                    <a:pt x="4712" y="1"/>
                  </a:moveTo>
                  <a:lnTo>
                    <a:pt x="1369" y="2311"/>
                  </a:lnTo>
                  <a:lnTo>
                    <a:pt x="1186" y="3709"/>
                  </a:lnTo>
                  <a:cubicBezTo>
                    <a:pt x="1186" y="3709"/>
                    <a:pt x="1" y="4469"/>
                    <a:pt x="457" y="4894"/>
                  </a:cubicBezTo>
                  <a:cubicBezTo>
                    <a:pt x="686" y="5141"/>
                    <a:pt x="1120" y="5431"/>
                    <a:pt x="1829" y="5431"/>
                  </a:cubicBezTo>
                  <a:cubicBezTo>
                    <a:pt x="2433" y="5431"/>
                    <a:pt x="3237" y="5220"/>
                    <a:pt x="4287" y="4591"/>
                  </a:cubicBezTo>
                  <a:lnTo>
                    <a:pt x="4712" y="1"/>
                  </a:ln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1" name="Google Shape;532;p18">
              <a:extLst>
                <a:ext uri="{FF2B5EF4-FFF2-40B4-BE49-F238E27FC236}">
                  <a16:creationId xmlns:a16="http://schemas.microsoft.com/office/drawing/2014/main" id="{AD2492DA-E3F2-0F12-03DE-D8C0A943EFD0}"/>
                </a:ext>
              </a:extLst>
            </p:cNvPr>
            <p:cNvSpPr/>
            <p:nvPr/>
          </p:nvSpPr>
          <p:spPr>
            <a:xfrm flipH="1">
              <a:off x="532069" y="1262295"/>
              <a:ext cx="326756" cy="379056"/>
            </a:xfrm>
            <a:custGeom>
              <a:avLst/>
              <a:gdLst/>
              <a:ahLst/>
              <a:cxnLst/>
              <a:rect l="l" t="t" r="r" b="b"/>
              <a:pathLst>
                <a:path w="8147" h="9451" extrusionOk="0">
                  <a:moveTo>
                    <a:pt x="4087" y="0"/>
                  </a:moveTo>
                  <a:cubicBezTo>
                    <a:pt x="940" y="0"/>
                    <a:pt x="456" y="4006"/>
                    <a:pt x="456" y="4142"/>
                  </a:cubicBezTo>
                  <a:cubicBezTo>
                    <a:pt x="1" y="6452"/>
                    <a:pt x="1064" y="9339"/>
                    <a:pt x="2128" y="9430"/>
                  </a:cubicBezTo>
                  <a:cubicBezTo>
                    <a:pt x="2275" y="9444"/>
                    <a:pt x="2416" y="9451"/>
                    <a:pt x="2552" y="9451"/>
                  </a:cubicBezTo>
                  <a:cubicBezTo>
                    <a:pt x="5382" y="9451"/>
                    <a:pt x="6019" y="6573"/>
                    <a:pt x="6019" y="6573"/>
                  </a:cubicBezTo>
                  <a:cubicBezTo>
                    <a:pt x="6110" y="6391"/>
                    <a:pt x="7508" y="4597"/>
                    <a:pt x="7539" y="4354"/>
                  </a:cubicBezTo>
                  <a:cubicBezTo>
                    <a:pt x="8147" y="2044"/>
                    <a:pt x="7843" y="920"/>
                    <a:pt x="5350" y="190"/>
                  </a:cubicBezTo>
                  <a:cubicBezTo>
                    <a:pt x="4888" y="59"/>
                    <a:pt x="4468" y="0"/>
                    <a:pt x="4087" y="0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2" name="Google Shape;533;p18">
              <a:extLst>
                <a:ext uri="{FF2B5EF4-FFF2-40B4-BE49-F238E27FC236}">
                  <a16:creationId xmlns:a16="http://schemas.microsoft.com/office/drawing/2014/main" id="{A33DADFC-DC11-141F-3CD7-36E36565F8EE}"/>
                </a:ext>
              </a:extLst>
            </p:cNvPr>
            <p:cNvSpPr/>
            <p:nvPr/>
          </p:nvSpPr>
          <p:spPr>
            <a:xfrm flipH="1">
              <a:off x="477603" y="1226639"/>
              <a:ext cx="415353" cy="386115"/>
            </a:xfrm>
            <a:custGeom>
              <a:avLst/>
              <a:gdLst/>
              <a:ahLst/>
              <a:cxnLst/>
              <a:rect l="l" t="t" r="r" b="b"/>
              <a:pathLst>
                <a:path w="10356" h="9627" extrusionOk="0">
                  <a:moveTo>
                    <a:pt x="4929" y="0"/>
                  </a:moveTo>
                  <a:cubicBezTo>
                    <a:pt x="3122" y="0"/>
                    <a:pt x="1522" y="894"/>
                    <a:pt x="1064" y="1596"/>
                  </a:cubicBezTo>
                  <a:cubicBezTo>
                    <a:pt x="0" y="3207"/>
                    <a:pt x="1551" y="3876"/>
                    <a:pt x="1429" y="4240"/>
                  </a:cubicBezTo>
                  <a:cubicBezTo>
                    <a:pt x="1459" y="4179"/>
                    <a:pt x="1703" y="2903"/>
                    <a:pt x="2858" y="2325"/>
                  </a:cubicBezTo>
                  <a:cubicBezTo>
                    <a:pt x="2858" y="2325"/>
                    <a:pt x="3131" y="5061"/>
                    <a:pt x="6961" y="5486"/>
                  </a:cubicBezTo>
                  <a:lnTo>
                    <a:pt x="6870" y="6398"/>
                  </a:lnTo>
                  <a:lnTo>
                    <a:pt x="6900" y="9043"/>
                  </a:lnTo>
                  <a:cubicBezTo>
                    <a:pt x="6860" y="9440"/>
                    <a:pt x="7012" y="9627"/>
                    <a:pt x="7268" y="9627"/>
                  </a:cubicBezTo>
                  <a:cubicBezTo>
                    <a:pt x="8168" y="9627"/>
                    <a:pt x="10356" y="7314"/>
                    <a:pt x="10001" y="3693"/>
                  </a:cubicBezTo>
                  <a:cubicBezTo>
                    <a:pt x="8714" y="878"/>
                    <a:pt x="6720" y="0"/>
                    <a:pt x="49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3" name="Google Shape;534;p18">
              <a:extLst>
                <a:ext uri="{FF2B5EF4-FFF2-40B4-BE49-F238E27FC236}">
                  <a16:creationId xmlns:a16="http://schemas.microsoft.com/office/drawing/2014/main" id="{F97AAFA8-F99F-0583-1E8D-420C219516B1}"/>
                </a:ext>
              </a:extLst>
            </p:cNvPr>
            <p:cNvSpPr/>
            <p:nvPr/>
          </p:nvSpPr>
          <p:spPr>
            <a:xfrm flipH="1">
              <a:off x="391854" y="2286640"/>
              <a:ext cx="843661" cy="1340834"/>
            </a:xfrm>
            <a:custGeom>
              <a:avLst/>
              <a:gdLst/>
              <a:ahLst/>
              <a:cxnLst/>
              <a:rect l="l" t="t" r="r" b="b"/>
              <a:pathLst>
                <a:path w="21035" h="33431" extrusionOk="0">
                  <a:moveTo>
                    <a:pt x="17235" y="0"/>
                  </a:moveTo>
                  <a:lnTo>
                    <a:pt x="6930" y="547"/>
                  </a:lnTo>
                  <a:cubicBezTo>
                    <a:pt x="6930" y="547"/>
                    <a:pt x="4164" y="10821"/>
                    <a:pt x="2949" y="16718"/>
                  </a:cubicBezTo>
                  <a:cubicBezTo>
                    <a:pt x="2219" y="20152"/>
                    <a:pt x="0" y="25958"/>
                    <a:pt x="31" y="32523"/>
                  </a:cubicBezTo>
                  <a:cubicBezTo>
                    <a:pt x="31" y="32523"/>
                    <a:pt x="934" y="33102"/>
                    <a:pt x="2867" y="33102"/>
                  </a:cubicBezTo>
                  <a:cubicBezTo>
                    <a:pt x="3441" y="33102"/>
                    <a:pt x="4105" y="33051"/>
                    <a:pt x="4864" y="32918"/>
                  </a:cubicBezTo>
                  <a:cubicBezTo>
                    <a:pt x="4864" y="32918"/>
                    <a:pt x="8086" y="22067"/>
                    <a:pt x="9332" y="19301"/>
                  </a:cubicBezTo>
                  <a:cubicBezTo>
                    <a:pt x="10639" y="16474"/>
                    <a:pt x="11459" y="12219"/>
                    <a:pt x="11459" y="12219"/>
                  </a:cubicBezTo>
                  <a:cubicBezTo>
                    <a:pt x="11459" y="12219"/>
                    <a:pt x="12371" y="19848"/>
                    <a:pt x="12706" y="21672"/>
                  </a:cubicBezTo>
                  <a:cubicBezTo>
                    <a:pt x="13070" y="23465"/>
                    <a:pt x="12888" y="33101"/>
                    <a:pt x="12888" y="33101"/>
                  </a:cubicBezTo>
                  <a:cubicBezTo>
                    <a:pt x="12888" y="33101"/>
                    <a:pt x="13835" y="33430"/>
                    <a:pt x="15219" y="33430"/>
                  </a:cubicBezTo>
                  <a:cubicBezTo>
                    <a:pt x="16214" y="33430"/>
                    <a:pt x="17435" y="33260"/>
                    <a:pt x="18694" y="32675"/>
                  </a:cubicBezTo>
                  <a:cubicBezTo>
                    <a:pt x="18694" y="32675"/>
                    <a:pt x="19362" y="24955"/>
                    <a:pt x="19028" y="19666"/>
                  </a:cubicBezTo>
                  <a:cubicBezTo>
                    <a:pt x="18694" y="14347"/>
                    <a:pt x="21034" y="8845"/>
                    <a:pt x="1723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4" name="Google Shape;535;p18">
              <a:extLst>
                <a:ext uri="{FF2B5EF4-FFF2-40B4-BE49-F238E27FC236}">
                  <a16:creationId xmlns:a16="http://schemas.microsoft.com/office/drawing/2014/main" id="{146B1499-E9F5-B64D-9805-489A8FA07DEE}"/>
                </a:ext>
              </a:extLst>
            </p:cNvPr>
            <p:cNvSpPr/>
            <p:nvPr/>
          </p:nvSpPr>
          <p:spPr>
            <a:xfrm flipH="1">
              <a:off x="551562" y="1475266"/>
              <a:ext cx="102435" cy="98103"/>
            </a:xfrm>
            <a:custGeom>
              <a:avLst/>
              <a:gdLst/>
              <a:ahLst/>
              <a:cxnLst/>
              <a:rect l="l" t="t" r="r" b="b"/>
              <a:pathLst>
                <a:path w="2554" h="2446" extrusionOk="0">
                  <a:moveTo>
                    <a:pt x="1378" y="0"/>
                  </a:moveTo>
                  <a:cubicBezTo>
                    <a:pt x="905" y="0"/>
                    <a:pt x="419" y="341"/>
                    <a:pt x="243" y="868"/>
                  </a:cubicBezTo>
                  <a:cubicBezTo>
                    <a:pt x="0" y="1506"/>
                    <a:pt x="304" y="2205"/>
                    <a:pt x="912" y="2388"/>
                  </a:cubicBezTo>
                  <a:cubicBezTo>
                    <a:pt x="1019" y="2427"/>
                    <a:pt x="1128" y="2446"/>
                    <a:pt x="1236" y="2446"/>
                  </a:cubicBezTo>
                  <a:cubicBezTo>
                    <a:pt x="1712" y="2446"/>
                    <a:pt x="2173" y="2087"/>
                    <a:pt x="2371" y="1567"/>
                  </a:cubicBezTo>
                  <a:cubicBezTo>
                    <a:pt x="2553" y="929"/>
                    <a:pt x="2249" y="230"/>
                    <a:pt x="1672" y="47"/>
                  </a:cubicBezTo>
                  <a:cubicBezTo>
                    <a:pt x="1576" y="16"/>
                    <a:pt x="1477" y="0"/>
                    <a:pt x="1378" y="0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5" name="Google Shape;536;p18">
              <a:extLst>
                <a:ext uri="{FF2B5EF4-FFF2-40B4-BE49-F238E27FC236}">
                  <a16:creationId xmlns:a16="http://schemas.microsoft.com/office/drawing/2014/main" id="{840865DC-6884-DB93-36F0-460E8DF9DCEC}"/>
                </a:ext>
              </a:extLst>
            </p:cNvPr>
            <p:cNvSpPr/>
            <p:nvPr/>
          </p:nvSpPr>
          <p:spPr>
            <a:xfrm flipH="1">
              <a:off x="747848" y="1319889"/>
              <a:ext cx="43918" cy="95135"/>
            </a:xfrm>
            <a:custGeom>
              <a:avLst/>
              <a:gdLst/>
              <a:ahLst/>
              <a:cxnLst/>
              <a:rect l="l" t="t" r="r" b="b"/>
              <a:pathLst>
                <a:path w="1095" h="2372" fill="none" extrusionOk="0">
                  <a:moveTo>
                    <a:pt x="335" y="0"/>
                  </a:moveTo>
                  <a:cubicBezTo>
                    <a:pt x="335" y="0"/>
                    <a:pt x="0" y="1368"/>
                    <a:pt x="1095" y="2371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6" name="Google Shape;537;p18">
              <a:extLst>
                <a:ext uri="{FF2B5EF4-FFF2-40B4-BE49-F238E27FC236}">
                  <a16:creationId xmlns:a16="http://schemas.microsoft.com/office/drawing/2014/main" id="{F9437630-A501-1FC7-36CE-F772D1E1D27C}"/>
                </a:ext>
              </a:extLst>
            </p:cNvPr>
            <p:cNvSpPr/>
            <p:nvPr/>
          </p:nvSpPr>
          <p:spPr>
            <a:xfrm flipH="1">
              <a:off x="544262" y="3666619"/>
              <a:ext cx="247503" cy="124413"/>
            </a:xfrm>
            <a:custGeom>
              <a:avLst/>
              <a:gdLst/>
              <a:ahLst/>
              <a:cxnLst/>
              <a:rect l="l" t="t" r="r" b="b"/>
              <a:pathLst>
                <a:path w="6171" h="3102" extrusionOk="0">
                  <a:moveTo>
                    <a:pt x="5411" y="1"/>
                  </a:moveTo>
                  <a:lnTo>
                    <a:pt x="2341" y="31"/>
                  </a:lnTo>
                  <a:lnTo>
                    <a:pt x="1550" y="1095"/>
                  </a:lnTo>
                  <a:cubicBezTo>
                    <a:pt x="0" y="1673"/>
                    <a:pt x="183" y="3101"/>
                    <a:pt x="183" y="3101"/>
                  </a:cubicBezTo>
                  <a:lnTo>
                    <a:pt x="6171" y="3010"/>
                  </a:lnTo>
                  <a:cubicBezTo>
                    <a:pt x="5836" y="518"/>
                    <a:pt x="5411" y="1"/>
                    <a:pt x="5411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7" name="Google Shape;538;p18">
              <a:extLst>
                <a:ext uri="{FF2B5EF4-FFF2-40B4-BE49-F238E27FC236}">
                  <a16:creationId xmlns:a16="http://schemas.microsoft.com/office/drawing/2014/main" id="{9BBB5D5A-48DD-1575-8FEE-6A0331E6C7EC}"/>
                </a:ext>
              </a:extLst>
            </p:cNvPr>
            <p:cNvSpPr/>
            <p:nvPr/>
          </p:nvSpPr>
          <p:spPr>
            <a:xfrm flipH="1">
              <a:off x="618621" y="3631325"/>
              <a:ext cx="86592" cy="48771"/>
            </a:xfrm>
            <a:custGeom>
              <a:avLst/>
              <a:gdLst/>
              <a:ahLst/>
              <a:cxnLst/>
              <a:rect l="l" t="t" r="r" b="b"/>
              <a:pathLst>
                <a:path w="2159" h="1216" extrusionOk="0">
                  <a:moveTo>
                    <a:pt x="957" y="0"/>
                  </a:moveTo>
                  <a:cubicBezTo>
                    <a:pt x="682" y="0"/>
                    <a:pt x="363" y="41"/>
                    <a:pt x="0" y="151"/>
                  </a:cubicBezTo>
                  <a:lnTo>
                    <a:pt x="0" y="1215"/>
                  </a:lnTo>
                  <a:lnTo>
                    <a:pt x="1763" y="1215"/>
                  </a:lnTo>
                  <a:lnTo>
                    <a:pt x="2158" y="334"/>
                  </a:lnTo>
                  <a:cubicBezTo>
                    <a:pt x="2158" y="334"/>
                    <a:pt x="1742" y="0"/>
                    <a:pt x="957" y="0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8" name="Google Shape;539;p18">
              <a:extLst>
                <a:ext uri="{FF2B5EF4-FFF2-40B4-BE49-F238E27FC236}">
                  <a16:creationId xmlns:a16="http://schemas.microsoft.com/office/drawing/2014/main" id="{BA52160D-63EA-9729-171B-3585364EA73D}"/>
                </a:ext>
              </a:extLst>
            </p:cNvPr>
            <p:cNvSpPr/>
            <p:nvPr/>
          </p:nvSpPr>
          <p:spPr>
            <a:xfrm flipH="1">
              <a:off x="282160" y="2172013"/>
              <a:ext cx="332852" cy="215859"/>
            </a:xfrm>
            <a:custGeom>
              <a:avLst/>
              <a:gdLst/>
              <a:ahLst/>
              <a:cxnLst/>
              <a:rect l="l" t="t" r="r" b="b"/>
              <a:pathLst>
                <a:path w="8299" h="5382" extrusionOk="0">
                  <a:moveTo>
                    <a:pt x="4347" y="1"/>
                  </a:moveTo>
                  <a:cubicBezTo>
                    <a:pt x="4347" y="1"/>
                    <a:pt x="1703" y="2736"/>
                    <a:pt x="1" y="3770"/>
                  </a:cubicBezTo>
                  <a:lnTo>
                    <a:pt x="2007" y="5350"/>
                  </a:lnTo>
                  <a:cubicBezTo>
                    <a:pt x="2007" y="5350"/>
                    <a:pt x="2038" y="5382"/>
                    <a:pt x="2180" y="5382"/>
                  </a:cubicBezTo>
                  <a:cubicBezTo>
                    <a:pt x="2382" y="5382"/>
                    <a:pt x="2805" y="5319"/>
                    <a:pt x="3679" y="5016"/>
                  </a:cubicBezTo>
                  <a:cubicBezTo>
                    <a:pt x="5502" y="4378"/>
                    <a:pt x="8299" y="3496"/>
                    <a:pt x="8177" y="2007"/>
                  </a:cubicBezTo>
                  <a:cubicBezTo>
                    <a:pt x="7995" y="183"/>
                    <a:pt x="4347" y="1"/>
                    <a:pt x="4347" y="1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9" name="Google Shape;540;p18">
              <a:extLst>
                <a:ext uri="{FF2B5EF4-FFF2-40B4-BE49-F238E27FC236}">
                  <a16:creationId xmlns:a16="http://schemas.microsoft.com/office/drawing/2014/main" id="{37A1177B-A793-D0F6-2CF2-64BF00B9A773}"/>
                </a:ext>
              </a:extLst>
            </p:cNvPr>
            <p:cNvSpPr/>
            <p:nvPr/>
          </p:nvSpPr>
          <p:spPr>
            <a:xfrm flipH="1">
              <a:off x="536963" y="2319769"/>
              <a:ext cx="196286" cy="158385"/>
            </a:xfrm>
            <a:custGeom>
              <a:avLst/>
              <a:gdLst/>
              <a:ahLst/>
              <a:cxnLst/>
              <a:rect l="l" t="t" r="r" b="b"/>
              <a:pathLst>
                <a:path w="4894" h="3949" extrusionOk="0">
                  <a:moveTo>
                    <a:pt x="3465" y="0"/>
                  </a:moveTo>
                  <a:cubicBezTo>
                    <a:pt x="3159" y="0"/>
                    <a:pt x="2789" y="87"/>
                    <a:pt x="2341" y="299"/>
                  </a:cubicBezTo>
                  <a:cubicBezTo>
                    <a:pt x="1611" y="633"/>
                    <a:pt x="669" y="1849"/>
                    <a:pt x="547" y="2001"/>
                  </a:cubicBezTo>
                  <a:cubicBezTo>
                    <a:pt x="0" y="2730"/>
                    <a:pt x="639" y="2761"/>
                    <a:pt x="639" y="2761"/>
                  </a:cubicBezTo>
                  <a:cubicBezTo>
                    <a:pt x="639" y="2761"/>
                    <a:pt x="0" y="3369"/>
                    <a:pt x="274" y="3612"/>
                  </a:cubicBezTo>
                  <a:cubicBezTo>
                    <a:pt x="325" y="3662"/>
                    <a:pt x="387" y="3684"/>
                    <a:pt x="456" y="3684"/>
                  </a:cubicBezTo>
                  <a:cubicBezTo>
                    <a:pt x="774" y="3684"/>
                    <a:pt x="1231" y="3233"/>
                    <a:pt x="1299" y="3165"/>
                  </a:cubicBezTo>
                  <a:lnTo>
                    <a:pt x="1299" y="3165"/>
                  </a:lnTo>
                  <a:cubicBezTo>
                    <a:pt x="1228" y="3237"/>
                    <a:pt x="754" y="3747"/>
                    <a:pt x="1064" y="3916"/>
                  </a:cubicBezTo>
                  <a:cubicBezTo>
                    <a:pt x="1098" y="3939"/>
                    <a:pt x="1139" y="3949"/>
                    <a:pt x="1183" y="3949"/>
                  </a:cubicBezTo>
                  <a:cubicBezTo>
                    <a:pt x="1496" y="3949"/>
                    <a:pt x="2018" y="3460"/>
                    <a:pt x="2098" y="3460"/>
                  </a:cubicBezTo>
                  <a:cubicBezTo>
                    <a:pt x="2098" y="3460"/>
                    <a:pt x="2011" y="3805"/>
                    <a:pt x="2365" y="3805"/>
                  </a:cubicBezTo>
                  <a:cubicBezTo>
                    <a:pt x="2432" y="3805"/>
                    <a:pt x="2514" y="3793"/>
                    <a:pt x="2614" y="3764"/>
                  </a:cubicBezTo>
                  <a:cubicBezTo>
                    <a:pt x="3131" y="3612"/>
                    <a:pt x="3739" y="3034"/>
                    <a:pt x="4043" y="2852"/>
                  </a:cubicBezTo>
                  <a:cubicBezTo>
                    <a:pt x="4104" y="2821"/>
                    <a:pt x="4894" y="1849"/>
                    <a:pt x="4894" y="1666"/>
                  </a:cubicBezTo>
                  <a:cubicBezTo>
                    <a:pt x="4894" y="1495"/>
                    <a:pt x="4736" y="0"/>
                    <a:pt x="3465" y="0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0" name="Google Shape;541;p18">
              <a:extLst>
                <a:ext uri="{FF2B5EF4-FFF2-40B4-BE49-F238E27FC236}">
                  <a16:creationId xmlns:a16="http://schemas.microsoft.com/office/drawing/2014/main" id="{626B770E-B480-F32F-F1CD-34446BCE275A}"/>
                </a:ext>
              </a:extLst>
            </p:cNvPr>
            <p:cNvSpPr/>
            <p:nvPr/>
          </p:nvSpPr>
          <p:spPr>
            <a:xfrm flipH="1">
              <a:off x="603982" y="2286360"/>
              <a:ext cx="104119" cy="74680"/>
            </a:xfrm>
            <a:custGeom>
              <a:avLst/>
              <a:gdLst/>
              <a:ahLst/>
              <a:cxnLst/>
              <a:rect l="l" t="t" r="r" b="b"/>
              <a:pathLst>
                <a:path w="2596" h="1862" extrusionOk="0">
                  <a:moveTo>
                    <a:pt x="184" y="1"/>
                  </a:moveTo>
                  <a:cubicBezTo>
                    <a:pt x="42" y="1"/>
                    <a:pt x="0" y="97"/>
                    <a:pt x="42" y="250"/>
                  </a:cubicBezTo>
                  <a:cubicBezTo>
                    <a:pt x="103" y="554"/>
                    <a:pt x="285" y="797"/>
                    <a:pt x="528" y="919"/>
                  </a:cubicBezTo>
                  <a:cubicBezTo>
                    <a:pt x="1045" y="1162"/>
                    <a:pt x="802" y="1861"/>
                    <a:pt x="802" y="1861"/>
                  </a:cubicBezTo>
                  <a:cubicBezTo>
                    <a:pt x="802" y="1861"/>
                    <a:pt x="2534" y="1162"/>
                    <a:pt x="2595" y="858"/>
                  </a:cubicBezTo>
                  <a:cubicBezTo>
                    <a:pt x="2595" y="858"/>
                    <a:pt x="1775" y="858"/>
                    <a:pt x="1136" y="463"/>
                  </a:cubicBezTo>
                  <a:cubicBezTo>
                    <a:pt x="659" y="134"/>
                    <a:pt x="351" y="1"/>
                    <a:pt x="184" y="1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1" name="Google Shape;542;p18">
              <a:extLst>
                <a:ext uri="{FF2B5EF4-FFF2-40B4-BE49-F238E27FC236}">
                  <a16:creationId xmlns:a16="http://schemas.microsoft.com/office/drawing/2014/main" id="{033AE236-7134-B312-53EE-2009E5EDD6F9}"/>
                </a:ext>
              </a:extLst>
            </p:cNvPr>
            <p:cNvSpPr/>
            <p:nvPr/>
          </p:nvSpPr>
          <p:spPr>
            <a:xfrm flipH="1">
              <a:off x="316291" y="1855044"/>
              <a:ext cx="230458" cy="297919"/>
            </a:xfrm>
            <a:custGeom>
              <a:avLst/>
              <a:gdLst/>
              <a:ahLst/>
              <a:cxnLst/>
              <a:rect l="l" t="t" r="r" b="b"/>
              <a:pathLst>
                <a:path w="5746" h="7428" extrusionOk="0">
                  <a:moveTo>
                    <a:pt x="3344" y="1"/>
                  </a:moveTo>
                  <a:cubicBezTo>
                    <a:pt x="1825" y="62"/>
                    <a:pt x="578" y="1217"/>
                    <a:pt x="335" y="2737"/>
                  </a:cubicBezTo>
                  <a:lnTo>
                    <a:pt x="1" y="4469"/>
                  </a:lnTo>
                  <a:lnTo>
                    <a:pt x="730" y="7296"/>
                  </a:lnTo>
                  <a:cubicBezTo>
                    <a:pt x="1177" y="7388"/>
                    <a:pt x="1604" y="7427"/>
                    <a:pt x="2006" y="7427"/>
                  </a:cubicBezTo>
                  <a:cubicBezTo>
                    <a:pt x="4258" y="7427"/>
                    <a:pt x="5746" y="6202"/>
                    <a:pt x="5746" y="6202"/>
                  </a:cubicBezTo>
                  <a:cubicBezTo>
                    <a:pt x="5168" y="3831"/>
                    <a:pt x="3557" y="1"/>
                    <a:pt x="3557" y="1"/>
                  </a:cubicBezTo>
                  <a:close/>
                </a:path>
              </a:pathLst>
            </a:custGeom>
            <a:solidFill>
              <a:srgbClr val="EBBF5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2" name="Google Shape;543;p18">
              <a:extLst>
                <a:ext uri="{FF2B5EF4-FFF2-40B4-BE49-F238E27FC236}">
                  <a16:creationId xmlns:a16="http://schemas.microsoft.com/office/drawing/2014/main" id="{642A8516-CFA0-E9DB-2C40-671610B1E787}"/>
                </a:ext>
              </a:extLst>
            </p:cNvPr>
            <p:cNvSpPr/>
            <p:nvPr/>
          </p:nvSpPr>
          <p:spPr>
            <a:xfrm flipH="1">
              <a:off x="650306" y="2045233"/>
              <a:ext cx="141459" cy="70750"/>
            </a:xfrm>
            <a:custGeom>
              <a:avLst/>
              <a:gdLst/>
              <a:ahLst/>
              <a:cxnLst/>
              <a:rect l="l" t="t" r="r" b="b"/>
              <a:pathLst>
                <a:path w="3527" h="1764" fill="none" extrusionOk="0">
                  <a:moveTo>
                    <a:pt x="0" y="730"/>
                  </a:moveTo>
                  <a:cubicBezTo>
                    <a:pt x="0" y="730"/>
                    <a:pt x="1915" y="1764"/>
                    <a:pt x="3526" y="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3" name="Google Shape;544;p18">
              <a:extLst>
                <a:ext uri="{FF2B5EF4-FFF2-40B4-BE49-F238E27FC236}">
                  <a16:creationId xmlns:a16="http://schemas.microsoft.com/office/drawing/2014/main" id="{7370ECEE-4DE9-2909-1742-4FE32ACE252C}"/>
                </a:ext>
              </a:extLst>
            </p:cNvPr>
            <p:cNvSpPr/>
            <p:nvPr/>
          </p:nvSpPr>
          <p:spPr>
            <a:xfrm flipH="1">
              <a:off x="546709" y="1958681"/>
              <a:ext cx="17086" cy="70750"/>
            </a:xfrm>
            <a:custGeom>
              <a:avLst/>
              <a:gdLst/>
              <a:ahLst/>
              <a:cxnLst/>
              <a:rect l="l" t="t" r="r" b="b"/>
              <a:pathLst>
                <a:path w="426" h="1764" fill="none" extrusionOk="0">
                  <a:moveTo>
                    <a:pt x="426" y="1764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4" name="Google Shape;545;p18">
              <a:extLst>
                <a:ext uri="{FF2B5EF4-FFF2-40B4-BE49-F238E27FC236}">
                  <a16:creationId xmlns:a16="http://schemas.microsoft.com/office/drawing/2014/main" id="{40AF5C29-A9BF-1DB3-4634-B8FF4B37AF56}"/>
                </a:ext>
              </a:extLst>
            </p:cNvPr>
            <p:cNvSpPr/>
            <p:nvPr/>
          </p:nvSpPr>
          <p:spPr>
            <a:xfrm flipH="1">
              <a:off x="319941" y="2158617"/>
              <a:ext cx="139013" cy="52461"/>
            </a:xfrm>
            <a:custGeom>
              <a:avLst/>
              <a:gdLst/>
              <a:ahLst/>
              <a:cxnLst/>
              <a:rect l="l" t="t" r="r" b="b"/>
              <a:pathLst>
                <a:path w="3466" h="1308" fill="none" extrusionOk="0">
                  <a:moveTo>
                    <a:pt x="0" y="700"/>
                  </a:moveTo>
                  <a:cubicBezTo>
                    <a:pt x="0" y="700"/>
                    <a:pt x="1611" y="0"/>
                    <a:pt x="3465" y="130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5" name="Google Shape;546;p18">
              <a:extLst>
                <a:ext uri="{FF2B5EF4-FFF2-40B4-BE49-F238E27FC236}">
                  <a16:creationId xmlns:a16="http://schemas.microsoft.com/office/drawing/2014/main" id="{875B97EB-89A5-9CAD-785C-2914B2211056}"/>
                </a:ext>
              </a:extLst>
            </p:cNvPr>
            <p:cNvSpPr/>
            <p:nvPr/>
          </p:nvSpPr>
          <p:spPr>
            <a:xfrm flipH="1">
              <a:off x="1185501" y="1660001"/>
              <a:ext cx="39065" cy="67100"/>
            </a:xfrm>
            <a:custGeom>
              <a:avLst/>
              <a:gdLst/>
              <a:ahLst/>
              <a:cxnLst/>
              <a:rect l="l" t="t" r="r" b="b"/>
              <a:pathLst>
                <a:path w="974" h="1673" fill="none" extrusionOk="0">
                  <a:moveTo>
                    <a:pt x="852" y="1"/>
                  </a:moveTo>
                  <a:cubicBezTo>
                    <a:pt x="852" y="1"/>
                    <a:pt x="973" y="1034"/>
                    <a:pt x="1" y="1672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6" name="Google Shape;547;p18">
              <a:extLst>
                <a:ext uri="{FF2B5EF4-FFF2-40B4-BE49-F238E27FC236}">
                  <a16:creationId xmlns:a16="http://schemas.microsoft.com/office/drawing/2014/main" id="{359C502A-59CC-6535-A014-D372A3B10B2B}"/>
                </a:ext>
              </a:extLst>
            </p:cNvPr>
            <p:cNvSpPr/>
            <p:nvPr/>
          </p:nvSpPr>
          <p:spPr>
            <a:xfrm flipH="1">
              <a:off x="653996" y="2375599"/>
              <a:ext cx="52461" cy="53704"/>
            </a:xfrm>
            <a:custGeom>
              <a:avLst/>
              <a:gdLst/>
              <a:ahLst/>
              <a:cxnLst/>
              <a:rect l="l" t="t" r="r" b="b"/>
              <a:pathLst>
                <a:path w="1308" h="1339" fill="none" extrusionOk="0">
                  <a:moveTo>
                    <a:pt x="1" y="1338"/>
                  </a:moveTo>
                  <a:lnTo>
                    <a:pt x="1308" y="1"/>
                  </a:ln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7" name="Google Shape;548;p18">
              <a:extLst>
                <a:ext uri="{FF2B5EF4-FFF2-40B4-BE49-F238E27FC236}">
                  <a16:creationId xmlns:a16="http://schemas.microsoft.com/office/drawing/2014/main" id="{D831A02A-E60A-B726-E50C-19032AD5374F}"/>
                </a:ext>
              </a:extLst>
            </p:cNvPr>
            <p:cNvSpPr/>
            <p:nvPr/>
          </p:nvSpPr>
          <p:spPr>
            <a:xfrm flipH="1">
              <a:off x="630814" y="2397578"/>
              <a:ext cx="54907" cy="53664"/>
            </a:xfrm>
            <a:custGeom>
              <a:avLst/>
              <a:gdLst/>
              <a:ahLst/>
              <a:cxnLst/>
              <a:rect l="l" t="t" r="r" b="b"/>
              <a:pathLst>
                <a:path w="1369" h="1338" fill="none" extrusionOk="0">
                  <a:moveTo>
                    <a:pt x="1" y="1337"/>
                  </a:moveTo>
                  <a:lnTo>
                    <a:pt x="1369" y="0"/>
                  </a:ln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8" name="Google Shape;549;p18">
              <a:extLst>
                <a:ext uri="{FF2B5EF4-FFF2-40B4-BE49-F238E27FC236}">
                  <a16:creationId xmlns:a16="http://schemas.microsoft.com/office/drawing/2014/main" id="{313A5BE3-2C33-2E54-827B-FE18D9D64F68}"/>
                </a:ext>
              </a:extLst>
            </p:cNvPr>
            <p:cNvSpPr/>
            <p:nvPr/>
          </p:nvSpPr>
          <p:spPr>
            <a:xfrm flipH="1">
              <a:off x="612525" y="2421923"/>
              <a:ext cx="36618" cy="42714"/>
            </a:xfrm>
            <a:custGeom>
              <a:avLst/>
              <a:gdLst/>
              <a:ahLst/>
              <a:cxnLst/>
              <a:rect l="l" t="t" r="r" b="b"/>
              <a:pathLst>
                <a:path w="913" h="1065" fill="none" extrusionOk="0">
                  <a:moveTo>
                    <a:pt x="1" y="1065"/>
                  </a:moveTo>
                  <a:lnTo>
                    <a:pt x="912" y="1"/>
                  </a:ln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29" name="Google Shape;550;p18">
              <a:extLst>
                <a:ext uri="{FF2B5EF4-FFF2-40B4-BE49-F238E27FC236}">
                  <a16:creationId xmlns:a16="http://schemas.microsoft.com/office/drawing/2014/main" id="{AE8023BA-0FBC-6AE3-608F-F0892DEC682F}"/>
                </a:ext>
              </a:extLst>
            </p:cNvPr>
            <p:cNvSpPr/>
            <p:nvPr/>
          </p:nvSpPr>
          <p:spPr>
            <a:xfrm flipH="1">
              <a:off x="1335463" y="1284635"/>
              <a:ext cx="90442" cy="224241"/>
            </a:xfrm>
            <a:custGeom>
              <a:avLst/>
              <a:gdLst/>
              <a:ahLst/>
              <a:cxnLst/>
              <a:rect l="l" t="t" r="r" b="b"/>
              <a:pathLst>
                <a:path w="2255" h="5591" extrusionOk="0">
                  <a:moveTo>
                    <a:pt x="171" y="1"/>
                  </a:moveTo>
                  <a:cubicBezTo>
                    <a:pt x="60" y="1"/>
                    <a:pt x="1" y="64"/>
                    <a:pt x="36" y="241"/>
                  </a:cubicBezTo>
                  <a:cubicBezTo>
                    <a:pt x="97" y="697"/>
                    <a:pt x="553" y="849"/>
                    <a:pt x="705" y="910"/>
                  </a:cubicBezTo>
                  <a:cubicBezTo>
                    <a:pt x="705" y="910"/>
                    <a:pt x="553" y="1791"/>
                    <a:pt x="401" y="2430"/>
                  </a:cubicBezTo>
                  <a:cubicBezTo>
                    <a:pt x="309" y="2855"/>
                    <a:pt x="66" y="4922"/>
                    <a:pt x="1647" y="5591"/>
                  </a:cubicBezTo>
                  <a:lnTo>
                    <a:pt x="2255" y="4952"/>
                  </a:lnTo>
                  <a:cubicBezTo>
                    <a:pt x="2255" y="4952"/>
                    <a:pt x="1495" y="3767"/>
                    <a:pt x="1404" y="2247"/>
                  </a:cubicBezTo>
                  <a:cubicBezTo>
                    <a:pt x="1313" y="910"/>
                    <a:pt x="1586" y="515"/>
                    <a:pt x="1252" y="423"/>
                  </a:cubicBezTo>
                  <a:cubicBezTo>
                    <a:pt x="1015" y="380"/>
                    <a:pt x="441" y="1"/>
                    <a:pt x="171" y="1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0" name="Google Shape;551;p18">
              <a:extLst>
                <a:ext uri="{FF2B5EF4-FFF2-40B4-BE49-F238E27FC236}">
                  <a16:creationId xmlns:a16="http://schemas.microsoft.com/office/drawing/2014/main" id="{E3747EB9-87D8-74AD-E8B0-372002E23CD3}"/>
                </a:ext>
              </a:extLst>
            </p:cNvPr>
            <p:cNvSpPr/>
            <p:nvPr/>
          </p:nvSpPr>
          <p:spPr>
            <a:xfrm flipH="1">
              <a:off x="1325717" y="1378406"/>
              <a:ext cx="184093" cy="156058"/>
            </a:xfrm>
            <a:custGeom>
              <a:avLst/>
              <a:gdLst/>
              <a:ahLst/>
              <a:cxnLst/>
              <a:rect l="l" t="t" r="r" b="b"/>
              <a:pathLst>
                <a:path w="4590" h="3891" extrusionOk="0">
                  <a:moveTo>
                    <a:pt x="1277" y="0"/>
                  </a:moveTo>
                  <a:lnTo>
                    <a:pt x="517" y="517"/>
                  </a:lnTo>
                  <a:lnTo>
                    <a:pt x="0" y="2766"/>
                  </a:lnTo>
                  <a:cubicBezTo>
                    <a:pt x="0" y="2766"/>
                    <a:pt x="639" y="2979"/>
                    <a:pt x="2888" y="3891"/>
                  </a:cubicBezTo>
                  <a:lnTo>
                    <a:pt x="4590" y="2888"/>
                  </a:lnTo>
                  <a:lnTo>
                    <a:pt x="3557" y="395"/>
                  </a:lnTo>
                  <a:lnTo>
                    <a:pt x="1277" y="0"/>
                  </a:ln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1" name="Google Shape;552;p18">
              <a:extLst>
                <a:ext uri="{FF2B5EF4-FFF2-40B4-BE49-F238E27FC236}">
                  <a16:creationId xmlns:a16="http://schemas.microsoft.com/office/drawing/2014/main" id="{2436A247-BB15-C296-6018-3EFFE8A7AE7F}"/>
                </a:ext>
              </a:extLst>
            </p:cNvPr>
            <p:cNvSpPr/>
            <p:nvPr/>
          </p:nvSpPr>
          <p:spPr>
            <a:xfrm flipH="1">
              <a:off x="1404929" y="1266506"/>
              <a:ext cx="97582" cy="149721"/>
            </a:xfrm>
            <a:custGeom>
              <a:avLst/>
              <a:gdLst/>
              <a:ahLst/>
              <a:cxnLst/>
              <a:rect l="l" t="t" r="r" b="b"/>
              <a:pathLst>
                <a:path w="2433" h="3733" extrusionOk="0">
                  <a:moveTo>
                    <a:pt x="1029" y="1"/>
                  </a:moveTo>
                  <a:cubicBezTo>
                    <a:pt x="946" y="1"/>
                    <a:pt x="866" y="33"/>
                    <a:pt x="791" y="116"/>
                  </a:cubicBezTo>
                  <a:cubicBezTo>
                    <a:pt x="487" y="450"/>
                    <a:pt x="274" y="1331"/>
                    <a:pt x="122" y="1666"/>
                  </a:cubicBezTo>
                  <a:cubicBezTo>
                    <a:pt x="1" y="1939"/>
                    <a:pt x="92" y="2942"/>
                    <a:pt x="852" y="3733"/>
                  </a:cubicBezTo>
                  <a:lnTo>
                    <a:pt x="1460" y="3094"/>
                  </a:lnTo>
                  <a:cubicBezTo>
                    <a:pt x="1460" y="3094"/>
                    <a:pt x="912" y="2182"/>
                    <a:pt x="882" y="1878"/>
                  </a:cubicBezTo>
                  <a:cubicBezTo>
                    <a:pt x="882" y="1878"/>
                    <a:pt x="1064" y="1149"/>
                    <a:pt x="1156" y="875"/>
                  </a:cubicBezTo>
                  <a:cubicBezTo>
                    <a:pt x="1156" y="875"/>
                    <a:pt x="1191" y="935"/>
                    <a:pt x="1366" y="935"/>
                  </a:cubicBezTo>
                  <a:cubicBezTo>
                    <a:pt x="1471" y="935"/>
                    <a:pt x="1627" y="913"/>
                    <a:pt x="1855" y="845"/>
                  </a:cubicBezTo>
                  <a:cubicBezTo>
                    <a:pt x="2432" y="663"/>
                    <a:pt x="2007" y="571"/>
                    <a:pt x="1764" y="419"/>
                  </a:cubicBezTo>
                  <a:cubicBezTo>
                    <a:pt x="1557" y="305"/>
                    <a:pt x="1282" y="1"/>
                    <a:pt x="1029" y="1"/>
                  </a:cubicBezTo>
                  <a:close/>
                </a:path>
              </a:pathLst>
            </a:custGeom>
            <a:solidFill>
              <a:srgbClr val="E59269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2" name="Google Shape;553;p18">
              <a:extLst>
                <a:ext uri="{FF2B5EF4-FFF2-40B4-BE49-F238E27FC236}">
                  <a16:creationId xmlns:a16="http://schemas.microsoft.com/office/drawing/2014/main" id="{7A0BA26B-E72C-A70B-8CB9-2344851B143C}"/>
                </a:ext>
              </a:extLst>
            </p:cNvPr>
            <p:cNvSpPr/>
            <p:nvPr/>
          </p:nvSpPr>
          <p:spPr>
            <a:xfrm flipH="1">
              <a:off x="1503674" y="1388152"/>
              <a:ext cx="56110" cy="48811"/>
            </a:xfrm>
            <a:custGeom>
              <a:avLst/>
              <a:gdLst/>
              <a:ahLst/>
              <a:cxnLst/>
              <a:rect l="l" t="t" r="r" b="b"/>
              <a:pathLst>
                <a:path w="1399" h="1217" fill="none" extrusionOk="0">
                  <a:moveTo>
                    <a:pt x="0" y="0"/>
                  </a:moveTo>
                  <a:lnTo>
                    <a:pt x="1398" y="1216"/>
                  </a:ln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3" name="Google Shape;554;p18">
              <a:extLst>
                <a:ext uri="{FF2B5EF4-FFF2-40B4-BE49-F238E27FC236}">
                  <a16:creationId xmlns:a16="http://schemas.microsoft.com/office/drawing/2014/main" id="{6650FDA4-297C-50DA-0E29-950529EC0120}"/>
                </a:ext>
              </a:extLst>
            </p:cNvPr>
            <p:cNvSpPr/>
            <p:nvPr/>
          </p:nvSpPr>
          <p:spPr>
            <a:xfrm flipH="1">
              <a:off x="1482978" y="1396695"/>
              <a:ext cx="25629" cy="62207"/>
            </a:xfrm>
            <a:custGeom>
              <a:avLst/>
              <a:gdLst/>
              <a:ahLst/>
              <a:cxnLst/>
              <a:rect l="l" t="t" r="r" b="b"/>
              <a:pathLst>
                <a:path w="639" h="1551" fill="none" extrusionOk="0">
                  <a:moveTo>
                    <a:pt x="639" y="0"/>
                  </a:moveTo>
                  <a:cubicBezTo>
                    <a:pt x="639" y="0"/>
                    <a:pt x="122" y="851"/>
                    <a:pt x="1" y="155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4" name="Google Shape;555;p18">
              <a:extLst>
                <a:ext uri="{FF2B5EF4-FFF2-40B4-BE49-F238E27FC236}">
                  <a16:creationId xmlns:a16="http://schemas.microsoft.com/office/drawing/2014/main" id="{2498DEA8-35C4-1AE8-EC3B-D5FAF87CE382}"/>
                </a:ext>
              </a:extLst>
            </p:cNvPr>
            <p:cNvSpPr/>
            <p:nvPr/>
          </p:nvSpPr>
          <p:spPr>
            <a:xfrm flipH="1">
              <a:off x="1386640" y="1458862"/>
              <a:ext cx="74399" cy="39065"/>
            </a:xfrm>
            <a:custGeom>
              <a:avLst/>
              <a:gdLst/>
              <a:ahLst/>
              <a:cxnLst/>
              <a:rect l="l" t="t" r="r" b="b"/>
              <a:pathLst>
                <a:path w="1855" h="974" fill="none" extrusionOk="0">
                  <a:moveTo>
                    <a:pt x="0" y="0"/>
                  </a:moveTo>
                  <a:cubicBezTo>
                    <a:pt x="0" y="0"/>
                    <a:pt x="1337" y="335"/>
                    <a:pt x="1854" y="97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5" name="Google Shape;556;p18">
              <a:extLst>
                <a:ext uri="{FF2B5EF4-FFF2-40B4-BE49-F238E27FC236}">
                  <a16:creationId xmlns:a16="http://schemas.microsoft.com/office/drawing/2014/main" id="{6ACD44D3-1A25-9F75-16F6-E6CE0257B1F8}"/>
                </a:ext>
              </a:extLst>
            </p:cNvPr>
            <p:cNvSpPr/>
            <p:nvPr/>
          </p:nvSpPr>
          <p:spPr>
            <a:xfrm flipH="1">
              <a:off x="1381787" y="1400345"/>
              <a:ext cx="42714" cy="75603"/>
            </a:xfrm>
            <a:custGeom>
              <a:avLst/>
              <a:gdLst/>
              <a:ahLst/>
              <a:cxnLst/>
              <a:rect l="l" t="t" r="r" b="b"/>
              <a:pathLst>
                <a:path w="1065" h="1885" fill="none" extrusionOk="0">
                  <a:moveTo>
                    <a:pt x="1" y="0"/>
                  </a:moveTo>
                  <a:cubicBezTo>
                    <a:pt x="1" y="0"/>
                    <a:pt x="487" y="1429"/>
                    <a:pt x="1065" y="1885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6" name="Google Shape;557;p18">
              <a:extLst>
                <a:ext uri="{FF2B5EF4-FFF2-40B4-BE49-F238E27FC236}">
                  <a16:creationId xmlns:a16="http://schemas.microsoft.com/office/drawing/2014/main" id="{D97BA19D-CD22-2197-165D-3E49EAE1E524}"/>
                </a:ext>
              </a:extLst>
            </p:cNvPr>
            <p:cNvSpPr/>
            <p:nvPr/>
          </p:nvSpPr>
          <p:spPr>
            <a:xfrm flipH="1">
              <a:off x="1400958" y="1129699"/>
              <a:ext cx="108852" cy="79293"/>
            </a:xfrm>
            <a:custGeom>
              <a:avLst/>
              <a:gdLst/>
              <a:ahLst/>
              <a:cxnLst/>
              <a:rect l="l" t="t" r="r" b="b"/>
              <a:pathLst>
                <a:path w="2714" h="1977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639" y="1551"/>
                    <a:pt x="1976" y="1976"/>
                  </a:cubicBezTo>
                  <a:cubicBezTo>
                    <a:pt x="1976" y="1977"/>
                    <a:pt x="1976" y="1977"/>
                    <a:pt x="1977" y="1977"/>
                  </a:cubicBezTo>
                  <a:cubicBezTo>
                    <a:pt x="2018" y="1977"/>
                    <a:pt x="2714" y="121"/>
                    <a:pt x="0" y="1"/>
                  </a:cubicBezTo>
                  <a:close/>
                </a:path>
              </a:pathLst>
            </a:custGeom>
            <a:solidFill>
              <a:srgbClr val="EBBF52"/>
            </a:solidFill>
            <a:ln w="9525" cap="flat" cmpd="sng">
              <a:solidFill>
                <a:srgbClr val="EBBF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7" name="Google Shape;558;p18">
              <a:extLst>
                <a:ext uri="{FF2B5EF4-FFF2-40B4-BE49-F238E27FC236}">
                  <a16:creationId xmlns:a16="http://schemas.microsoft.com/office/drawing/2014/main" id="{4AF4AECF-A5A4-6BCA-9D2D-68E4D84B4B56}"/>
                </a:ext>
              </a:extLst>
            </p:cNvPr>
            <p:cNvSpPr/>
            <p:nvPr/>
          </p:nvSpPr>
          <p:spPr>
            <a:xfrm flipH="1">
              <a:off x="1411025" y="1149192"/>
              <a:ext cx="59800" cy="141459"/>
            </a:xfrm>
            <a:custGeom>
              <a:avLst/>
              <a:gdLst/>
              <a:ahLst/>
              <a:cxnLst/>
              <a:rect l="l" t="t" r="r" b="b"/>
              <a:pathLst>
                <a:path w="1491" h="3527" fill="none" extrusionOk="0">
                  <a:moveTo>
                    <a:pt x="1156" y="3527"/>
                  </a:moveTo>
                  <a:cubicBezTo>
                    <a:pt x="1156" y="3527"/>
                    <a:pt x="1490" y="1490"/>
                    <a:pt x="1" y="1"/>
                  </a:cubicBezTo>
                </a:path>
              </a:pathLst>
            </a:custGeom>
            <a:solidFill>
              <a:srgbClr val="EBBF52"/>
            </a:solidFill>
            <a:ln w="6850" cap="rnd" cmpd="sng">
              <a:solidFill>
                <a:srgbClr val="EBBF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8" name="Google Shape;559;p18">
              <a:extLst>
                <a:ext uri="{FF2B5EF4-FFF2-40B4-BE49-F238E27FC236}">
                  <a16:creationId xmlns:a16="http://schemas.microsoft.com/office/drawing/2014/main" id="{BDC21C75-FCBD-0FA3-D5BD-051E8E3DE902}"/>
                </a:ext>
              </a:extLst>
            </p:cNvPr>
            <p:cNvSpPr/>
            <p:nvPr/>
          </p:nvSpPr>
          <p:spPr>
            <a:xfrm flipH="1">
              <a:off x="1381787" y="1080929"/>
              <a:ext cx="54907" cy="232904"/>
            </a:xfrm>
            <a:custGeom>
              <a:avLst/>
              <a:gdLst/>
              <a:ahLst/>
              <a:cxnLst/>
              <a:rect l="l" t="t" r="r" b="b"/>
              <a:pathLst>
                <a:path w="1369" h="5807" fill="none" extrusionOk="0">
                  <a:moveTo>
                    <a:pt x="1" y="5806"/>
                  </a:moveTo>
                  <a:cubicBezTo>
                    <a:pt x="1" y="5806"/>
                    <a:pt x="1369" y="4165"/>
                    <a:pt x="609" y="1"/>
                  </a:cubicBezTo>
                </a:path>
              </a:pathLst>
            </a:custGeom>
            <a:solidFill>
              <a:srgbClr val="D97CC5"/>
            </a:solidFill>
            <a:ln w="6850" cap="rnd" cmpd="sng">
              <a:solidFill>
                <a:srgbClr val="D97C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39" name="Google Shape;560;p18">
              <a:extLst>
                <a:ext uri="{FF2B5EF4-FFF2-40B4-BE49-F238E27FC236}">
                  <a16:creationId xmlns:a16="http://schemas.microsoft.com/office/drawing/2014/main" id="{A1972E5B-0A55-E4F5-F2C9-7E4763922138}"/>
                </a:ext>
              </a:extLst>
            </p:cNvPr>
            <p:cNvSpPr/>
            <p:nvPr/>
          </p:nvSpPr>
          <p:spPr>
            <a:xfrm flipH="1">
              <a:off x="1297481" y="906622"/>
              <a:ext cx="241608" cy="186540"/>
            </a:xfrm>
            <a:custGeom>
              <a:avLst/>
              <a:gdLst/>
              <a:ahLst/>
              <a:cxnLst/>
              <a:rect l="l" t="t" r="r" b="b"/>
              <a:pathLst>
                <a:path w="6024" h="4651" extrusionOk="0">
                  <a:moveTo>
                    <a:pt x="2866" y="0"/>
                  </a:moveTo>
                  <a:cubicBezTo>
                    <a:pt x="2863" y="0"/>
                    <a:pt x="2861" y="0"/>
                    <a:pt x="2858" y="0"/>
                  </a:cubicBezTo>
                  <a:cubicBezTo>
                    <a:pt x="2280" y="31"/>
                    <a:pt x="2888" y="3648"/>
                    <a:pt x="2888" y="3648"/>
                  </a:cubicBezTo>
                  <a:cubicBezTo>
                    <a:pt x="2888" y="3648"/>
                    <a:pt x="1547" y="1869"/>
                    <a:pt x="943" y="1869"/>
                  </a:cubicBezTo>
                  <a:cubicBezTo>
                    <a:pt x="910" y="1869"/>
                    <a:pt x="880" y="1874"/>
                    <a:pt x="852" y="1885"/>
                  </a:cubicBezTo>
                  <a:cubicBezTo>
                    <a:pt x="274" y="2098"/>
                    <a:pt x="2432" y="4164"/>
                    <a:pt x="2432" y="4164"/>
                  </a:cubicBezTo>
                  <a:cubicBezTo>
                    <a:pt x="2432" y="4164"/>
                    <a:pt x="1217" y="3354"/>
                    <a:pt x="605" y="3354"/>
                  </a:cubicBezTo>
                  <a:cubicBezTo>
                    <a:pt x="468" y="3354"/>
                    <a:pt x="361" y="3395"/>
                    <a:pt x="305" y="3496"/>
                  </a:cubicBezTo>
                  <a:cubicBezTo>
                    <a:pt x="1" y="4073"/>
                    <a:pt x="2524" y="4651"/>
                    <a:pt x="2524" y="4651"/>
                  </a:cubicBezTo>
                  <a:cubicBezTo>
                    <a:pt x="2524" y="4651"/>
                    <a:pt x="3739" y="4620"/>
                    <a:pt x="4439" y="3800"/>
                  </a:cubicBezTo>
                  <a:cubicBezTo>
                    <a:pt x="4439" y="3800"/>
                    <a:pt x="5958" y="3009"/>
                    <a:pt x="6019" y="2371"/>
                  </a:cubicBezTo>
                  <a:cubicBezTo>
                    <a:pt x="6024" y="2273"/>
                    <a:pt x="5983" y="2231"/>
                    <a:pt x="5910" y="2231"/>
                  </a:cubicBezTo>
                  <a:cubicBezTo>
                    <a:pt x="5488" y="2231"/>
                    <a:pt x="3983" y="3648"/>
                    <a:pt x="3983" y="3648"/>
                  </a:cubicBezTo>
                  <a:cubicBezTo>
                    <a:pt x="3983" y="3648"/>
                    <a:pt x="5046" y="1490"/>
                    <a:pt x="4712" y="942"/>
                  </a:cubicBezTo>
                  <a:cubicBezTo>
                    <a:pt x="4685" y="900"/>
                    <a:pt x="4653" y="881"/>
                    <a:pt x="4618" y="881"/>
                  </a:cubicBezTo>
                  <a:cubicBezTo>
                    <a:pt x="4221" y="881"/>
                    <a:pt x="3375" y="3344"/>
                    <a:pt x="3375" y="3344"/>
                  </a:cubicBezTo>
                  <a:cubicBezTo>
                    <a:pt x="3375" y="3344"/>
                    <a:pt x="3465" y="0"/>
                    <a:pt x="2866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40" name="Google Shape;561;p18">
              <a:extLst>
                <a:ext uri="{FF2B5EF4-FFF2-40B4-BE49-F238E27FC236}">
                  <a16:creationId xmlns:a16="http://schemas.microsoft.com/office/drawing/2014/main" id="{5831F492-4F3F-5952-6964-676C1692FBC1}"/>
                </a:ext>
              </a:extLst>
            </p:cNvPr>
            <p:cNvSpPr/>
            <p:nvPr/>
          </p:nvSpPr>
          <p:spPr>
            <a:xfrm flipH="1">
              <a:off x="1401921" y="1062199"/>
              <a:ext cx="75001" cy="49252"/>
            </a:xfrm>
            <a:custGeom>
              <a:avLst/>
              <a:gdLst/>
              <a:ahLst/>
              <a:cxnLst/>
              <a:rect l="l" t="t" r="r" b="b"/>
              <a:pathLst>
                <a:path w="1870" h="1228" extrusionOk="0">
                  <a:moveTo>
                    <a:pt x="282" y="0"/>
                  </a:moveTo>
                  <a:cubicBezTo>
                    <a:pt x="194" y="0"/>
                    <a:pt x="100" y="4"/>
                    <a:pt x="1" y="12"/>
                  </a:cubicBezTo>
                  <a:cubicBezTo>
                    <a:pt x="62" y="42"/>
                    <a:pt x="730" y="1076"/>
                    <a:pt x="1733" y="1228"/>
                  </a:cubicBezTo>
                  <a:cubicBezTo>
                    <a:pt x="1733" y="1228"/>
                    <a:pt x="1870" y="0"/>
                    <a:pt x="282" y="0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41" name="Google Shape;562;p18">
              <a:extLst>
                <a:ext uri="{FF2B5EF4-FFF2-40B4-BE49-F238E27FC236}">
                  <a16:creationId xmlns:a16="http://schemas.microsoft.com/office/drawing/2014/main" id="{2F722713-9CAD-0EB4-04F8-D3EC6FD89F9C}"/>
                </a:ext>
              </a:extLst>
            </p:cNvPr>
            <p:cNvSpPr/>
            <p:nvPr/>
          </p:nvSpPr>
          <p:spPr>
            <a:xfrm flipH="1">
              <a:off x="1351305" y="1046797"/>
              <a:ext cx="76846" cy="65897"/>
            </a:xfrm>
            <a:custGeom>
              <a:avLst/>
              <a:gdLst/>
              <a:ahLst/>
              <a:cxnLst/>
              <a:rect l="l" t="t" r="r" b="b"/>
              <a:pathLst>
                <a:path w="1916" h="1643" extrusionOk="0">
                  <a:moveTo>
                    <a:pt x="1916" y="1"/>
                  </a:moveTo>
                  <a:lnTo>
                    <a:pt x="1916" y="1"/>
                  </a:lnTo>
                  <a:cubicBezTo>
                    <a:pt x="1" y="305"/>
                    <a:pt x="517" y="1642"/>
                    <a:pt x="517" y="1642"/>
                  </a:cubicBezTo>
                  <a:cubicBezTo>
                    <a:pt x="1460" y="1217"/>
                    <a:pt x="1916" y="1"/>
                    <a:pt x="1916" y="1"/>
                  </a:cubicBezTo>
                  <a:close/>
                </a:path>
              </a:pathLst>
            </a:custGeom>
            <a:solidFill>
              <a:srgbClr val="D97CC5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" name="Google Shape;1905;p58"/>
          <p:cNvSpPr txBox="1">
            <a:spLocks noGrp="1"/>
          </p:cNvSpPr>
          <p:nvPr>
            <p:ph type="title"/>
          </p:nvPr>
        </p:nvSpPr>
        <p:spPr>
          <a:xfrm>
            <a:off x="1813950" y="529861"/>
            <a:ext cx="5516100" cy="25293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r>
              <a:rPr lang="en" dirty="0"/>
              <a:t>Thank you!</a:t>
            </a:r>
            <a:endParaRPr dirty="0"/>
          </a:p>
        </p:txBody>
      </p:sp>
      <p:sp>
        <p:nvSpPr>
          <p:cNvPr id="1906" name="Google Shape;1906;p58"/>
          <p:cNvSpPr/>
          <p:nvPr/>
        </p:nvSpPr>
        <p:spPr>
          <a:xfrm rot="2037842">
            <a:off x="3142932" y="2029736"/>
            <a:ext cx="2997993" cy="2058853"/>
          </a:xfrm>
          <a:custGeom>
            <a:avLst/>
            <a:gdLst/>
            <a:ahLst/>
            <a:cxnLst/>
            <a:rect l="l" t="t" r="r" b="b"/>
            <a:pathLst>
              <a:path w="16190" h="11268" extrusionOk="0">
                <a:moveTo>
                  <a:pt x="15945" y="1"/>
                </a:moveTo>
                <a:lnTo>
                  <a:pt x="15864" y="41"/>
                </a:lnTo>
                <a:lnTo>
                  <a:pt x="12895" y="2319"/>
                </a:lnTo>
                <a:lnTo>
                  <a:pt x="9844" y="4516"/>
                </a:lnTo>
                <a:lnTo>
                  <a:pt x="6793" y="6631"/>
                </a:lnTo>
                <a:lnTo>
                  <a:pt x="3661" y="8705"/>
                </a:lnTo>
                <a:lnTo>
                  <a:pt x="1871" y="9804"/>
                </a:lnTo>
                <a:lnTo>
                  <a:pt x="82" y="10942"/>
                </a:lnTo>
                <a:lnTo>
                  <a:pt x="41" y="10983"/>
                </a:lnTo>
                <a:lnTo>
                  <a:pt x="0" y="11064"/>
                </a:lnTo>
                <a:lnTo>
                  <a:pt x="0" y="11105"/>
                </a:lnTo>
                <a:lnTo>
                  <a:pt x="41" y="11186"/>
                </a:lnTo>
                <a:lnTo>
                  <a:pt x="82" y="11227"/>
                </a:lnTo>
                <a:lnTo>
                  <a:pt x="122" y="11268"/>
                </a:lnTo>
                <a:lnTo>
                  <a:pt x="285" y="11268"/>
                </a:lnTo>
                <a:lnTo>
                  <a:pt x="3458" y="9275"/>
                </a:lnTo>
                <a:lnTo>
                  <a:pt x="6631" y="7200"/>
                </a:lnTo>
                <a:lnTo>
                  <a:pt x="9722" y="5044"/>
                </a:lnTo>
                <a:lnTo>
                  <a:pt x="12773" y="2848"/>
                </a:lnTo>
                <a:lnTo>
                  <a:pt x="14440" y="1587"/>
                </a:lnTo>
                <a:lnTo>
                  <a:pt x="16108" y="326"/>
                </a:lnTo>
                <a:lnTo>
                  <a:pt x="16149" y="245"/>
                </a:lnTo>
                <a:lnTo>
                  <a:pt x="16189" y="204"/>
                </a:lnTo>
                <a:lnTo>
                  <a:pt x="16149" y="123"/>
                </a:lnTo>
                <a:lnTo>
                  <a:pt x="16108" y="82"/>
                </a:lnTo>
                <a:lnTo>
                  <a:pt x="1598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7570E9-74D5-6201-74DF-150000ED7C17}"/>
              </a:ext>
            </a:extLst>
          </p:cNvPr>
          <p:cNvSpPr txBox="1"/>
          <p:nvPr/>
        </p:nvSpPr>
        <p:spPr>
          <a:xfrm>
            <a:off x="3036770" y="3420163"/>
            <a:ext cx="2743200" cy="954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1" dirty="0">
                <a:latin typeface="Lucida Calligraphy" panose="03010101010101010101" pitchFamily="66" charset="0"/>
              </a:rPr>
              <a:t>(We really </a:t>
            </a:r>
            <a:r>
              <a:rPr lang="en-GB" sz="1401" u="sng" dirty="0">
                <a:latin typeface="Lucida Calligraphy" panose="03010101010101010101" pitchFamily="66" charset="0"/>
              </a:rPr>
              <a:t>do</a:t>
            </a:r>
            <a:r>
              <a:rPr lang="en-GB" sz="1401" dirty="0">
                <a:latin typeface="Lucida Calligraphy" panose="03010101010101010101" pitchFamily="66" charset="0"/>
              </a:rPr>
              <a:t>):</a:t>
            </a:r>
          </a:p>
          <a:p>
            <a:pPr algn="ctr"/>
            <a:r>
              <a:rPr lang="en-GB" sz="1401" dirty="0">
                <a:latin typeface="Lucida Calligraphy" panose="03010101010101010101" pitchFamily="66" charset="0"/>
              </a:rPr>
              <a:t>- Care</a:t>
            </a:r>
          </a:p>
          <a:p>
            <a:pPr algn="ctr"/>
            <a:r>
              <a:rPr lang="en-GB" sz="1401" dirty="0">
                <a:latin typeface="Lucida Calligraphy" panose="03010101010101010101" pitchFamily="66" charset="0"/>
              </a:rPr>
              <a:t>- Respect </a:t>
            </a:r>
          </a:p>
          <a:p>
            <a:pPr algn="ctr"/>
            <a:r>
              <a:rPr lang="en-GB" sz="1401" dirty="0">
                <a:latin typeface="Lucida Calligraphy" panose="03010101010101010101" pitchFamily="66" charset="0"/>
              </a:rPr>
              <a:t>- Aim to be Inclusive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" name="Google Shape;1364;p4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6" tIns="91426" rIns="91426" bIns="91426" anchor="t" anchorCtr="0">
            <a:noAutofit/>
          </a:bodyPr>
          <a:lstStyle/>
          <a:p>
            <a:r>
              <a:rPr lang="en" dirty="0">
                <a:solidFill>
                  <a:schemeClr val="bg1">
                    <a:lumMod val="75000"/>
                  </a:schemeClr>
                </a:solidFill>
              </a:rPr>
              <a:t>Why wellbeing?</a:t>
            </a:r>
            <a:endParaRPr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69" name="Google Shape;1369;p41"/>
          <p:cNvSpPr/>
          <p:nvPr/>
        </p:nvSpPr>
        <p:spPr>
          <a:xfrm>
            <a:off x="6054154" y="4663347"/>
            <a:ext cx="85705" cy="85659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221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62" y="1831"/>
                </a:lnTo>
                <a:lnTo>
                  <a:pt x="1384" y="1791"/>
                </a:lnTo>
                <a:lnTo>
                  <a:pt x="1506" y="1709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77"/>
                </a:lnTo>
                <a:lnTo>
                  <a:pt x="1872" y="774"/>
                </a:lnTo>
                <a:lnTo>
                  <a:pt x="1791" y="652"/>
                </a:lnTo>
                <a:lnTo>
                  <a:pt x="1750" y="489"/>
                </a:lnTo>
                <a:lnTo>
                  <a:pt x="1669" y="367"/>
                </a:lnTo>
                <a:lnTo>
                  <a:pt x="1547" y="245"/>
                </a:lnTo>
                <a:lnTo>
                  <a:pt x="1303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370" name="Google Shape;1370;p41"/>
          <p:cNvSpPr/>
          <p:nvPr/>
        </p:nvSpPr>
        <p:spPr>
          <a:xfrm>
            <a:off x="2589651" y="1671358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371" name="Google Shape;1371;p41"/>
          <p:cNvSpPr/>
          <p:nvPr/>
        </p:nvSpPr>
        <p:spPr>
          <a:xfrm>
            <a:off x="5328920" y="1671359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372" name="Google Shape;1372;p41"/>
          <p:cNvSpPr/>
          <p:nvPr/>
        </p:nvSpPr>
        <p:spPr>
          <a:xfrm>
            <a:off x="3770130" y="4749007"/>
            <a:ext cx="85705" cy="85659"/>
          </a:xfrm>
          <a:custGeom>
            <a:avLst/>
            <a:gdLst/>
            <a:ahLst/>
            <a:cxnLst/>
            <a:rect l="l" t="t" r="r" b="b"/>
            <a:pathLst>
              <a:path w="1873" h="1872" extrusionOk="0">
                <a:moveTo>
                  <a:pt x="733" y="1"/>
                </a:moveTo>
                <a:lnTo>
                  <a:pt x="489" y="82"/>
                </a:lnTo>
                <a:lnTo>
                  <a:pt x="245" y="245"/>
                </a:lnTo>
                <a:lnTo>
                  <a:pt x="82" y="448"/>
                </a:lnTo>
                <a:lnTo>
                  <a:pt x="1" y="692"/>
                </a:lnTo>
                <a:lnTo>
                  <a:pt x="1" y="936"/>
                </a:lnTo>
                <a:lnTo>
                  <a:pt x="42" y="1180"/>
                </a:lnTo>
                <a:lnTo>
                  <a:pt x="123" y="1424"/>
                </a:lnTo>
                <a:lnTo>
                  <a:pt x="245" y="1546"/>
                </a:lnTo>
                <a:lnTo>
                  <a:pt x="367" y="1668"/>
                </a:lnTo>
                <a:lnTo>
                  <a:pt x="489" y="1750"/>
                </a:lnTo>
                <a:lnTo>
                  <a:pt x="611" y="1831"/>
                </a:lnTo>
                <a:lnTo>
                  <a:pt x="774" y="1872"/>
                </a:lnTo>
                <a:lnTo>
                  <a:pt x="1099" y="1872"/>
                </a:lnTo>
                <a:lnTo>
                  <a:pt x="1221" y="1831"/>
                </a:lnTo>
                <a:lnTo>
                  <a:pt x="1384" y="1750"/>
                </a:lnTo>
                <a:lnTo>
                  <a:pt x="1506" y="1668"/>
                </a:lnTo>
                <a:lnTo>
                  <a:pt x="1628" y="1587"/>
                </a:lnTo>
                <a:lnTo>
                  <a:pt x="1750" y="1465"/>
                </a:lnTo>
                <a:lnTo>
                  <a:pt x="1831" y="1302"/>
                </a:lnTo>
                <a:lnTo>
                  <a:pt x="1872" y="1140"/>
                </a:lnTo>
                <a:lnTo>
                  <a:pt x="1872" y="936"/>
                </a:lnTo>
                <a:lnTo>
                  <a:pt x="1831" y="774"/>
                </a:lnTo>
                <a:lnTo>
                  <a:pt x="1791" y="611"/>
                </a:lnTo>
                <a:lnTo>
                  <a:pt x="1750" y="489"/>
                </a:lnTo>
                <a:lnTo>
                  <a:pt x="1628" y="367"/>
                </a:lnTo>
                <a:lnTo>
                  <a:pt x="1547" y="245"/>
                </a:lnTo>
                <a:lnTo>
                  <a:pt x="1262" y="82"/>
                </a:lnTo>
                <a:lnTo>
                  <a:pt x="977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grpSp>
        <p:nvGrpSpPr>
          <p:cNvPr id="2" name="Google Shape;2114;p63">
            <a:extLst>
              <a:ext uri="{FF2B5EF4-FFF2-40B4-BE49-F238E27FC236}">
                <a16:creationId xmlns:a16="http://schemas.microsoft.com/office/drawing/2014/main" id="{A2B92AAD-B9ED-24C6-8DA2-9B8611EFADC0}"/>
              </a:ext>
            </a:extLst>
          </p:cNvPr>
          <p:cNvGrpSpPr/>
          <p:nvPr/>
        </p:nvGrpSpPr>
        <p:grpSpPr>
          <a:xfrm>
            <a:off x="2925483" y="1960073"/>
            <a:ext cx="302133" cy="376626"/>
            <a:chOff x="7000550" y="1260175"/>
            <a:chExt cx="339475" cy="423175"/>
          </a:xfrm>
        </p:grpSpPr>
        <p:sp>
          <p:nvSpPr>
            <p:cNvPr id="3" name="Google Shape;2115;p63">
              <a:extLst>
                <a:ext uri="{FF2B5EF4-FFF2-40B4-BE49-F238E27FC236}">
                  <a16:creationId xmlns:a16="http://schemas.microsoft.com/office/drawing/2014/main" id="{C26A5E75-F0B6-5B3C-E608-8EF4E3D576B8}"/>
                </a:ext>
              </a:extLst>
            </p:cNvPr>
            <p:cNvSpPr/>
            <p:nvPr/>
          </p:nvSpPr>
          <p:spPr>
            <a:xfrm>
              <a:off x="7000550" y="1260175"/>
              <a:ext cx="339475" cy="423175"/>
            </a:xfrm>
            <a:custGeom>
              <a:avLst/>
              <a:gdLst/>
              <a:ahLst/>
              <a:cxnLst/>
              <a:rect l="l" t="t" r="r" b="b"/>
              <a:pathLst>
                <a:path w="13579" h="16927" extrusionOk="0">
                  <a:moveTo>
                    <a:pt x="7580" y="2000"/>
                  </a:moveTo>
                  <a:lnTo>
                    <a:pt x="7999" y="2046"/>
                  </a:lnTo>
                  <a:lnTo>
                    <a:pt x="8371" y="2139"/>
                  </a:lnTo>
                  <a:lnTo>
                    <a:pt x="8743" y="2325"/>
                  </a:lnTo>
                  <a:lnTo>
                    <a:pt x="9068" y="2604"/>
                  </a:lnTo>
                  <a:lnTo>
                    <a:pt x="9301" y="2837"/>
                  </a:lnTo>
                  <a:lnTo>
                    <a:pt x="9440" y="3069"/>
                  </a:lnTo>
                  <a:lnTo>
                    <a:pt x="9580" y="3348"/>
                  </a:lnTo>
                  <a:lnTo>
                    <a:pt x="9673" y="3581"/>
                  </a:lnTo>
                  <a:lnTo>
                    <a:pt x="10045" y="3627"/>
                  </a:lnTo>
                  <a:lnTo>
                    <a:pt x="10370" y="3767"/>
                  </a:lnTo>
                  <a:lnTo>
                    <a:pt x="10696" y="3906"/>
                  </a:lnTo>
                  <a:lnTo>
                    <a:pt x="10975" y="4139"/>
                  </a:lnTo>
                  <a:lnTo>
                    <a:pt x="11207" y="4418"/>
                  </a:lnTo>
                  <a:lnTo>
                    <a:pt x="11347" y="4743"/>
                  </a:lnTo>
                  <a:lnTo>
                    <a:pt x="11440" y="5069"/>
                  </a:lnTo>
                  <a:lnTo>
                    <a:pt x="11486" y="5441"/>
                  </a:lnTo>
                  <a:lnTo>
                    <a:pt x="11440" y="5813"/>
                  </a:lnTo>
                  <a:lnTo>
                    <a:pt x="11347" y="6138"/>
                  </a:lnTo>
                  <a:lnTo>
                    <a:pt x="11207" y="6464"/>
                  </a:lnTo>
                  <a:lnTo>
                    <a:pt x="10975" y="6743"/>
                  </a:lnTo>
                  <a:lnTo>
                    <a:pt x="10696" y="6975"/>
                  </a:lnTo>
                  <a:lnTo>
                    <a:pt x="10370" y="7115"/>
                  </a:lnTo>
                  <a:lnTo>
                    <a:pt x="10045" y="7254"/>
                  </a:lnTo>
                  <a:lnTo>
                    <a:pt x="5116" y="7254"/>
                  </a:lnTo>
                  <a:lnTo>
                    <a:pt x="4790" y="7115"/>
                  </a:lnTo>
                  <a:lnTo>
                    <a:pt x="4465" y="6975"/>
                  </a:lnTo>
                  <a:lnTo>
                    <a:pt x="4186" y="6743"/>
                  </a:lnTo>
                  <a:lnTo>
                    <a:pt x="3953" y="6464"/>
                  </a:lnTo>
                  <a:lnTo>
                    <a:pt x="3814" y="6138"/>
                  </a:lnTo>
                  <a:lnTo>
                    <a:pt x="3674" y="5813"/>
                  </a:lnTo>
                  <a:lnTo>
                    <a:pt x="3628" y="5441"/>
                  </a:lnTo>
                  <a:lnTo>
                    <a:pt x="3674" y="5069"/>
                  </a:lnTo>
                  <a:lnTo>
                    <a:pt x="3814" y="4743"/>
                  </a:lnTo>
                  <a:lnTo>
                    <a:pt x="3953" y="4418"/>
                  </a:lnTo>
                  <a:lnTo>
                    <a:pt x="4186" y="4139"/>
                  </a:lnTo>
                  <a:lnTo>
                    <a:pt x="4465" y="3906"/>
                  </a:lnTo>
                  <a:lnTo>
                    <a:pt x="4790" y="3767"/>
                  </a:lnTo>
                  <a:lnTo>
                    <a:pt x="5116" y="3627"/>
                  </a:lnTo>
                  <a:lnTo>
                    <a:pt x="5488" y="3581"/>
                  </a:lnTo>
                  <a:lnTo>
                    <a:pt x="5581" y="3348"/>
                  </a:lnTo>
                  <a:lnTo>
                    <a:pt x="5720" y="3069"/>
                  </a:lnTo>
                  <a:lnTo>
                    <a:pt x="5860" y="2837"/>
                  </a:lnTo>
                  <a:lnTo>
                    <a:pt x="6046" y="2604"/>
                  </a:lnTo>
                  <a:lnTo>
                    <a:pt x="6371" y="2325"/>
                  </a:lnTo>
                  <a:lnTo>
                    <a:pt x="6743" y="2139"/>
                  </a:lnTo>
                  <a:lnTo>
                    <a:pt x="7162" y="2046"/>
                  </a:lnTo>
                  <a:lnTo>
                    <a:pt x="7580" y="2000"/>
                  </a:lnTo>
                  <a:close/>
                  <a:moveTo>
                    <a:pt x="5581" y="8277"/>
                  </a:moveTo>
                  <a:lnTo>
                    <a:pt x="5767" y="8324"/>
                  </a:lnTo>
                  <a:lnTo>
                    <a:pt x="5953" y="8417"/>
                  </a:lnTo>
                  <a:lnTo>
                    <a:pt x="6046" y="8556"/>
                  </a:lnTo>
                  <a:lnTo>
                    <a:pt x="6092" y="8742"/>
                  </a:lnTo>
                  <a:lnTo>
                    <a:pt x="6092" y="9440"/>
                  </a:lnTo>
                  <a:lnTo>
                    <a:pt x="6046" y="9626"/>
                  </a:lnTo>
                  <a:lnTo>
                    <a:pt x="5953" y="9812"/>
                  </a:lnTo>
                  <a:lnTo>
                    <a:pt x="5767" y="9905"/>
                  </a:lnTo>
                  <a:lnTo>
                    <a:pt x="5581" y="9951"/>
                  </a:lnTo>
                  <a:lnTo>
                    <a:pt x="5395" y="9905"/>
                  </a:lnTo>
                  <a:lnTo>
                    <a:pt x="5255" y="9812"/>
                  </a:lnTo>
                  <a:lnTo>
                    <a:pt x="5116" y="9626"/>
                  </a:lnTo>
                  <a:lnTo>
                    <a:pt x="5116" y="9440"/>
                  </a:lnTo>
                  <a:lnTo>
                    <a:pt x="5116" y="8742"/>
                  </a:lnTo>
                  <a:lnTo>
                    <a:pt x="5116" y="8556"/>
                  </a:lnTo>
                  <a:lnTo>
                    <a:pt x="5255" y="8417"/>
                  </a:lnTo>
                  <a:lnTo>
                    <a:pt x="5395" y="8324"/>
                  </a:lnTo>
                  <a:lnTo>
                    <a:pt x="5581" y="8277"/>
                  </a:lnTo>
                  <a:close/>
                  <a:moveTo>
                    <a:pt x="7580" y="8277"/>
                  </a:moveTo>
                  <a:lnTo>
                    <a:pt x="7766" y="8324"/>
                  </a:lnTo>
                  <a:lnTo>
                    <a:pt x="7906" y="8417"/>
                  </a:lnTo>
                  <a:lnTo>
                    <a:pt x="8045" y="8556"/>
                  </a:lnTo>
                  <a:lnTo>
                    <a:pt x="8092" y="8742"/>
                  </a:lnTo>
                  <a:lnTo>
                    <a:pt x="8092" y="9440"/>
                  </a:lnTo>
                  <a:lnTo>
                    <a:pt x="8045" y="9626"/>
                  </a:lnTo>
                  <a:lnTo>
                    <a:pt x="7906" y="9812"/>
                  </a:lnTo>
                  <a:lnTo>
                    <a:pt x="7766" y="9905"/>
                  </a:lnTo>
                  <a:lnTo>
                    <a:pt x="7580" y="9951"/>
                  </a:lnTo>
                  <a:lnTo>
                    <a:pt x="7394" y="9905"/>
                  </a:lnTo>
                  <a:lnTo>
                    <a:pt x="7208" y="9812"/>
                  </a:lnTo>
                  <a:lnTo>
                    <a:pt x="7115" y="9626"/>
                  </a:lnTo>
                  <a:lnTo>
                    <a:pt x="7069" y="9440"/>
                  </a:lnTo>
                  <a:lnTo>
                    <a:pt x="7069" y="8742"/>
                  </a:lnTo>
                  <a:lnTo>
                    <a:pt x="7115" y="8556"/>
                  </a:lnTo>
                  <a:lnTo>
                    <a:pt x="7208" y="8417"/>
                  </a:lnTo>
                  <a:lnTo>
                    <a:pt x="7394" y="8324"/>
                  </a:lnTo>
                  <a:lnTo>
                    <a:pt x="7580" y="8277"/>
                  </a:lnTo>
                  <a:close/>
                  <a:moveTo>
                    <a:pt x="9580" y="8277"/>
                  </a:moveTo>
                  <a:lnTo>
                    <a:pt x="9766" y="8324"/>
                  </a:lnTo>
                  <a:lnTo>
                    <a:pt x="9905" y="8417"/>
                  </a:lnTo>
                  <a:lnTo>
                    <a:pt x="9998" y="8556"/>
                  </a:lnTo>
                  <a:lnTo>
                    <a:pt x="10045" y="8742"/>
                  </a:lnTo>
                  <a:lnTo>
                    <a:pt x="10045" y="9440"/>
                  </a:lnTo>
                  <a:lnTo>
                    <a:pt x="9998" y="9626"/>
                  </a:lnTo>
                  <a:lnTo>
                    <a:pt x="9905" y="9812"/>
                  </a:lnTo>
                  <a:lnTo>
                    <a:pt x="9766" y="9905"/>
                  </a:lnTo>
                  <a:lnTo>
                    <a:pt x="9580" y="9951"/>
                  </a:lnTo>
                  <a:lnTo>
                    <a:pt x="9347" y="9905"/>
                  </a:lnTo>
                  <a:lnTo>
                    <a:pt x="9208" y="9812"/>
                  </a:lnTo>
                  <a:lnTo>
                    <a:pt x="9115" y="9626"/>
                  </a:lnTo>
                  <a:lnTo>
                    <a:pt x="9068" y="9440"/>
                  </a:lnTo>
                  <a:lnTo>
                    <a:pt x="9068" y="8742"/>
                  </a:lnTo>
                  <a:lnTo>
                    <a:pt x="9115" y="8556"/>
                  </a:lnTo>
                  <a:lnTo>
                    <a:pt x="9208" y="8417"/>
                  </a:lnTo>
                  <a:lnTo>
                    <a:pt x="9347" y="8324"/>
                  </a:lnTo>
                  <a:lnTo>
                    <a:pt x="9580" y="8277"/>
                  </a:lnTo>
                  <a:close/>
                  <a:moveTo>
                    <a:pt x="7580" y="0"/>
                  </a:moveTo>
                  <a:lnTo>
                    <a:pt x="6976" y="47"/>
                  </a:lnTo>
                  <a:lnTo>
                    <a:pt x="6371" y="93"/>
                  </a:lnTo>
                  <a:lnTo>
                    <a:pt x="5813" y="279"/>
                  </a:lnTo>
                  <a:lnTo>
                    <a:pt x="5255" y="465"/>
                  </a:lnTo>
                  <a:lnTo>
                    <a:pt x="4744" y="698"/>
                  </a:lnTo>
                  <a:lnTo>
                    <a:pt x="4232" y="1023"/>
                  </a:lnTo>
                  <a:lnTo>
                    <a:pt x="3767" y="1349"/>
                  </a:lnTo>
                  <a:lnTo>
                    <a:pt x="3349" y="1767"/>
                  </a:lnTo>
                  <a:lnTo>
                    <a:pt x="2930" y="2186"/>
                  </a:lnTo>
                  <a:lnTo>
                    <a:pt x="2558" y="2697"/>
                  </a:lnTo>
                  <a:lnTo>
                    <a:pt x="2279" y="3162"/>
                  </a:lnTo>
                  <a:lnTo>
                    <a:pt x="2000" y="3720"/>
                  </a:lnTo>
                  <a:lnTo>
                    <a:pt x="1814" y="4278"/>
                  </a:lnTo>
                  <a:lnTo>
                    <a:pt x="1675" y="4836"/>
                  </a:lnTo>
                  <a:lnTo>
                    <a:pt x="1582" y="5394"/>
                  </a:lnTo>
                  <a:lnTo>
                    <a:pt x="1582" y="5999"/>
                  </a:lnTo>
                  <a:lnTo>
                    <a:pt x="1582" y="7254"/>
                  </a:lnTo>
                  <a:lnTo>
                    <a:pt x="94" y="10044"/>
                  </a:lnTo>
                  <a:lnTo>
                    <a:pt x="47" y="10184"/>
                  </a:lnTo>
                  <a:lnTo>
                    <a:pt x="1" y="10277"/>
                  </a:lnTo>
                  <a:lnTo>
                    <a:pt x="47" y="10416"/>
                  </a:lnTo>
                  <a:lnTo>
                    <a:pt x="94" y="10556"/>
                  </a:lnTo>
                  <a:lnTo>
                    <a:pt x="140" y="10649"/>
                  </a:lnTo>
                  <a:lnTo>
                    <a:pt x="280" y="10695"/>
                  </a:lnTo>
                  <a:lnTo>
                    <a:pt x="373" y="10742"/>
                  </a:lnTo>
                  <a:lnTo>
                    <a:pt x="512" y="10788"/>
                  </a:lnTo>
                  <a:lnTo>
                    <a:pt x="1582" y="10788"/>
                  </a:lnTo>
                  <a:lnTo>
                    <a:pt x="1582" y="11997"/>
                  </a:lnTo>
                  <a:lnTo>
                    <a:pt x="1582" y="12323"/>
                  </a:lnTo>
                  <a:lnTo>
                    <a:pt x="1628" y="12648"/>
                  </a:lnTo>
                  <a:lnTo>
                    <a:pt x="1721" y="12927"/>
                  </a:lnTo>
                  <a:lnTo>
                    <a:pt x="1814" y="13206"/>
                  </a:lnTo>
                  <a:lnTo>
                    <a:pt x="1954" y="13485"/>
                  </a:lnTo>
                  <a:lnTo>
                    <a:pt x="2093" y="13718"/>
                  </a:lnTo>
                  <a:lnTo>
                    <a:pt x="2279" y="13997"/>
                  </a:lnTo>
                  <a:lnTo>
                    <a:pt x="2465" y="14183"/>
                  </a:lnTo>
                  <a:lnTo>
                    <a:pt x="2698" y="14415"/>
                  </a:lnTo>
                  <a:lnTo>
                    <a:pt x="2930" y="14555"/>
                  </a:lnTo>
                  <a:lnTo>
                    <a:pt x="3209" y="14741"/>
                  </a:lnTo>
                  <a:lnTo>
                    <a:pt x="3488" y="14880"/>
                  </a:lnTo>
                  <a:lnTo>
                    <a:pt x="3767" y="14973"/>
                  </a:lnTo>
                  <a:lnTo>
                    <a:pt x="4046" y="15066"/>
                  </a:lnTo>
                  <a:lnTo>
                    <a:pt x="4372" y="15113"/>
                  </a:lnTo>
                  <a:lnTo>
                    <a:pt x="6511" y="15113"/>
                  </a:lnTo>
                  <a:lnTo>
                    <a:pt x="6511" y="16415"/>
                  </a:lnTo>
                  <a:lnTo>
                    <a:pt x="6557" y="16601"/>
                  </a:lnTo>
                  <a:lnTo>
                    <a:pt x="6650" y="16787"/>
                  </a:lnTo>
                  <a:lnTo>
                    <a:pt x="6836" y="16880"/>
                  </a:lnTo>
                  <a:lnTo>
                    <a:pt x="7022" y="16926"/>
                  </a:lnTo>
                  <a:lnTo>
                    <a:pt x="13067" y="16926"/>
                  </a:lnTo>
                  <a:lnTo>
                    <a:pt x="13253" y="16880"/>
                  </a:lnTo>
                  <a:lnTo>
                    <a:pt x="13439" y="16787"/>
                  </a:lnTo>
                  <a:lnTo>
                    <a:pt x="13532" y="16601"/>
                  </a:lnTo>
                  <a:lnTo>
                    <a:pt x="13579" y="16415"/>
                  </a:lnTo>
                  <a:lnTo>
                    <a:pt x="13579" y="5999"/>
                  </a:lnTo>
                  <a:lnTo>
                    <a:pt x="13532" y="5394"/>
                  </a:lnTo>
                  <a:lnTo>
                    <a:pt x="13439" y="4836"/>
                  </a:lnTo>
                  <a:lnTo>
                    <a:pt x="13300" y="4278"/>
                  </a:lnTo>
                  <a:lnTo>
                    <a:pt x="13114" y="3720"/>
                  </a:lnTo>
                  <a:lnTo>
                    <a:pt x="12881" y="3162"/>
                  </a:lnTo>
                  <a:lnTo>
                    <a:pt x="12556" y="2697"/>
                  </a:lnTo>
                  <a:lnTo>
                    <a:pt x="12184" y="2186"/>
                  </a:lnTo>
                  <a:lnTo>
                    <a:pt x="11812" y="1767"/>
                  </a:lnTo>
                  <a:lnTo>
                    <a:pt x="11347" y="1349"/>
                  </a:lnTo>
                  <a:lnTo>
                    <a:pt x="10882" y="1023"/>
                  </a:lnTo>
                  <a:lnTo>
                    <a:pt x="10370" y="698"/>
                  </a:lnTo>
                  <a:lnTo>
                    <a:pt x="9859" y="465"/>
                  </a:lnTo>
                  <a:lnTo>
                    <a:pt x="9301" y="279"/>
                  </a:lnTo>
                  <a:lnTo>
                    <a:pt x="8743" y="93"/>
                  </a:lnTo>
                  <a:lnTo>
                    <a:pt x="8138" y="47"/>
                  </a:lnTo>
                  <a:lnTo>
                    <a:pt x="758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" name="Google Shape;2116;p63">
              <a:extLst>
                <a:ext uri="{FF2B5EF4-FFF2-40B4-BE49-F238E27FC236}">
                  <a16:creationId xmlns:a16="http://schemas.microsoft.com/office/drawing/2014/main" id="{DB590024-4109-A95D-EEEC-941F599CD28F}"/>
                </a:ext>
              </a:extLst>
            </p:cNvPr>
            <p:cNvSpPr/>
            <p:nvPr/>
          </p:nvSpPr>
          <p:spPr>
            <a:xfrm>
              <a:off x="7000550" y="1260175"/>
              <a:ext cx="339475" cy="423175"/>
            </a:xfrm>
            <a:custGeom>
              <a:avLst/>
              <a:gdLst/>
              <a:ahLst/>
              <a:cxnLst/>
              <a:rect l="l" t="t" r="r" b="b"/>
              <a:pathLst>
                <a:path w="13579" h="16927" fill="none" extrusionOk="0">
                  <a:moveTo>
                    <a:pt x="11812" y="1767"/>
                  </a:moveTo>
                  <a:lnTo>
                    <a:pt x="11812" y="1767"/>
                  </a:lnTo>
                  <a:lnTo>
                    <a:pt x="11347" y="1349"/>
                  </a:lnTo>
                  <a:lnTo>
                    <a:pt x="10882" y="1023"/>
                  </a:lnTo>
                  <a:lnTo>
                    <a:pt x="10370" y="698"/>
                  </a:lnTo>
                  <a:lnTo>
                    <a:pt x="9859" y="465"/>
                  </a:lnTo>
                  <a:lnTo>
                    <a:pt x="9301" y="279"/>
                  </a:lnTo>
                  <a:lnTo>
                    <a:pt x="8743" y="93"/>
                  </a:lnTo>
                  <a:lnTo>
                    <a:pt x="8138" y="47"/>
                  </a:lnTo>
                  <a:lnTo>
                    <a:pt x="7580" y="0"/>
                  </a:lnTo>
                  <a:lnTo>
                    <a:pt x="7580" y="0"/>
                  </a:lnTo>
                  <a:lnTo>
                    <a:pt x="6976" y="47"/>
                  </a:lnTo>
                  <a:lnTo>
                    <a:pt x="6371" y="93"/>
                  </a:lnTo>
                  <a:lnTo>
                    <a:pt x="5813" y="279"/>
                  </a:lnTo>
                  <a:lnTo>
                    <a:pt x="5255" y="465"/>
                  </a:lnTo>
                  <a:lnTo>
                    <a:pt x="4744" y="698"/>
                  </a:lnTo>
                  <a:lnTo>
                    <a:pt x="4232" y="1023"/>
                  </a:lnTo>
                  <a:lnTo>
                    <a:pt x="3767" y="1349"/>
                  </a:lnTo>
                  <a:lnTo>
                    <a:pt x="3349" y="1767"/>
                  </a:lnTo>
                  <a:lnTo>
                    <a:pt x="3349" y="1767"/>
                  </a:lnTo>
                  <a:lnTo>
                    <a:pt x="2930" y="2186"/>
                  </a:lnTo>
                  <a:lnTo>
                    <a:pt x="2558" y="2697"/>
                  </a:lnTo>
                  <a:lnTo>
                    <a:pt x="2279" y="3162"/>
                  </a:lnTo>
                  <a:lnTo>
                    <a:pt x="2000" y="3720"/>
                  </a:lnTo>
                  <a:lnTo>
                    <a:pt x="1814" y="4278"/>
                  </a:lnTo>
                  <a:lnTo>
                    <a:pt x="1675" y="4836"/>
                  </a:lnTo>
                  <a:lnTo>
                    <a:pt x="1582" y="5394"/>
                  </a:lnTo>
                  <a:lnTo>
                    <a:pt x="1582" y="5999"/>
                  </a:lnTo>
                  <a:lnTo>
                    <a:pt x="1582" y="7254"/>
                  </a:lnTo>
                  <a:lnTo>
                    <a:pt x="94" y="10044"/>
                  </a:lnTo>
                  <a:lnTo>
                    <a:pt x="94" y="10044"/>
                  </a:lnTo>
                  <a:lnTo>
                    <a:pt x="47" y="10184"/>
                  </a:lnTo>
                  <a:lnTo>
                    <a:pt x="1" y="10277"/>
                  </a:lnTo>
                  <a:lnTo>
                    <a:pt x="47" y="10416"/>
                  </a:lnTo>
                  <a:lnTo>
                    <a:pt x="94" y="10556"/>
                  </a:lnTo>
                  <a:lnTo>
                    <a:pt x="94" y="10556"/>
                  </a:lnTo>
                  <a:lnTo>
                    <a:pt x="140" y="10649"/>
                  </a:lnTo>
                  <a:lnTo>
                    <a:pt x="280" y="10695"/>
                  </a:lnTo>
                  <a:lnTo>
                    <a:pt x="373" y="10742"/>
                  </a:lnTo>
                  <a:lnTo>
                    <a:pt x="512" y="10788"/>
                  </a:lnTo>
                  <a:lnTo>
                    <a:pt x="1582" y="10788"/>
                  </a:lnTo>
                  <a:lnTo>
                    <a:pt x="1582" y="11997"/>
                  </a:lnTo>
                  <a:lnTo>
                    <a:pt x="1582" y="11997"/>
                  </a:lnTo>
                  <a:lnTo>
                    <a:pt x="1582" y="12323"/>
                  </a:lnTo>
                  <a:lnTo>
                    <a:pt x="1628" y="12648"/>
                  </a:lnTo>
                  <a:lnTo>
                    <a:pt x="1721" y="12927"/>
                  </a:lnTo>
                  <a:lnTo>
                    <a:pt x="1814" y="13206"/>
                  </a:lnTo>
                  <a:lnTo>
                    <a:pt x="1954" y="13485"/>
                  </a:lnTo>
                  <a:lnTo>
                    <a:pt x="2093" y="13718"/>
                  </a:lnTo>
                  <a:lnTo>
                    <a:pt x="2279" y="13997"/>
                  </a:lnTo>
                  <a:lnTo>
                    <a:pt x="2465" y="14183"/>
                  </a:lnTo>
                  <a:lnTo>
                    <a:pt x="2698" y="14415"/>
                  </a:lnTo>
                  <a:lnTo>
                    <a:pt x="2930" y="14555"/>
                  </a:lnTo>
                  <a:lnTo>
                    <a:pt x="3209" y="14741"/>
                  </a:lnTo>
                  <a:lnTo>
                    <a:pt x="3488" y="14880"/>
                  </a:lnTo>
                  <a:lnTo>
                    <a:pt x="3767" y="14973"/>
                  </a:lnTo>
                  <a:lnTo>
                    <a:pt x="4046" y="15066"/>
                  </a:lnTo>
                  <a:lnTo>
                    <a:pt x="4372" y="15113"/>
                  </a:lnTo>
                  <a:lnTo>
                    <a:pt x="4697" y="15113"/>
                  </a:lnTo>
                  <a:lnTo>
                    <a:pt x="6511" y="15113"/>
                  </a:lnTo>
                  <a:lnTo>
                    <a:pt x="6511" y="16415"/>
                  </a:lnTo>
                  <a:lnTo>
                    <a:pt x="6511" y="16415"/>
                  </a:lnTo>
                  <a:lnTo>
                    <a:pt x="6557" y="16601"/>
                  </a:lnTo>
                  <a:lnTo>
                    <a:pt x="6650" y="16787"/>
                  </a:lnTo>
                  <a:lnTo>
                    <a:pt x="6836" y="16880"/>
                  </a:lnTo>
                  <a:lnTo>
                    <a:pt x="7022" y="16926"/>
                  </a:lnTo>
                  <a:lnTo>
                    <a:pt x="13067" y="16926"/>
                  </a:lnTo>
                  <a:lnTo>
                    <a:pt x="13067" y="16926"/>
                  </a:lnTo>
                  <a:lnTo>
                    <a:pt x="13253" y="16880"/>
                  </a:lnTo>
                  <a:lnTo>
                    <a:pt x="13439" y="16787"/>
                  </a:lnTo>
                  <a:lnTo>
                    <a:pt x="13532" y="16601"/>
                  </a:lnTo>
                  <a:lnTo>
                    <a:pt x="13579" y="16415"/>
                  </a:lnTo>
                  <a:lnTo>
                    <a:pt x="13579" y="5999"/>
                  </a:lnTo>
                  <a:lnTo>
                    <a:pt x="13579" y="5999"/>
                  </a:lnTo>
                  <a:lnTo>
                    <a:pt x="13532" y="5394"/>
                  </a:lnTo>
                  <a:lnTo>
                    <a:pt x="13439" y="4836"/>
                  </a:lnTo>
                  <a:lnTo>
                    <a:pt x="13300" y="4278"/>
                  </a:lnTo>
                  <a:lnTo>
                    <a:pt x="13114" y="3720"/>
                  </a:lnTo>
                  <a:lnTo>
                    <a:pt x="12881" y="3162"/>
                  </a:lnTo>
                  <a:lnTo>
                    <a:pt x="12556" y="2697"/>
                  </a:lnTo>
                  <a:lnTo>
                    <a:pt x="12184" y="2186"/>
                  </a:lnTo>
                  <a:lnTo>
                    <a:pt x="11812" y="1767"/>
                  </a:lnTo>
                  <a:lnTo>
                    <a:pt x="11812" y="1767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" name="Google Shape;2117;p63">
              <a:extLst>
                <a:ext uri="{FF2B5EF4-FFF2-40B4-BE49-F238E27FC236}">
                  <a16:creationId xmlns:a16="http://schemas.microsoft.com/office/drawing/2014/main" id="{68B5524A-C2D0-CE35-A0D0-B7254905C672}"/>
                </a:ext>
              </a:extLst>
            </p:cNvPr>
            <p:cNvSpPr/>
            <p:nvPr/>
          </p:nvSpPr>
          <p:spPr>
            <a:xfrm>
              <a:off x="7128425" y="1467100"/>
              <a:ext cx="24450" cy="41875"/>
            </a:xfrm>
            <a:custGeom>
              <a:avLst/>
              <a:gdLst/>
              <a:ahLst/>
              <a:cxnLst/>
              <a:rect l="l" t="t" r="r" b="b"/>
              <a:pathLst>
                <a:path w="978" h="1675" fill="none" extrusionOk="0">
                  <a:moveTo>
                    <a:pt x="977" y="1163"/>
                  </a:moveTo>
                  <a:lnTo>
                    <a:pt x="977" y="1163"/>
                  </a:lnTo>
                  <a:lnTo>
                    <a:pt x="931" y="1349"/>
                  </a:lnTo>
                  <a:lnTo>
                    <a:pt x="838" y="1535"/>
                  </a:lnTo>
                  <a:lnTo>
                    <a:pt x="652" y="1628"/>
                  </a:lnTo>
                  <a:lnTo>
                    <a:pt x="466" y="1674"/>
                  </a:lnTo>
                  <a:lnTo>
                    <a:pt x="466" y="1674"/>
                  </a:lnTo>
                  <a:lnTo>
                    <a:pt x="280" y="1628"/>
                  </a:lnTo>
                  <a:lnTo>
                    <a:pt x="140" y="1535"/>
                  </a:lnTo>
                  <a:lnTo>
                    <a:pt x="1" y="1349"/>
                  </a:lnTo>
                  <a:lnTo>
                    <a:pt x="1" y="1163"/>
                  </a:lnTo>
                  <a:lnTo>
                    <a:pt x="1" y="465"/>
                  </a:lnTo>
                  <a:lnTo>
                    <a:pt x="1" y="465"/>
                  </a:lnTo>
                  <a:lnTo>
                    <a:pt x="1" y="279"/>
                  </a:lnTo>
                  <a:lnTo>
                    <a:pt x="140" y="140"/>
                  </a:lnTo>
                  <a:lnTo>
                    <a:pt x="280" y="47"/>
                  </a:lnTo>
                  <a:lnTo>
                    <a:pt x="466" y="0"/>
                  </a:lnTo>
                  <a:lnTo>
                    <a:pt x="466" y="0"/>
                  </a:lnTo>
                  <a:lnTo>
                    <a:pt x="652" y="47"/>
                  </a:lnTo>
                  <a:lnTo>
                    <a:pt x="838" y="140"/>
                  </a:lnTo>
                  <a:lnTo>
                    <a:pt x="931" y="279"/>
                  </a:lnTo>
                  <a:lnTo>
                    <a:pt x="977" y="465"/>
                  </a:lnTo>
                  <a:lnTo>
                    <a:pt x="977" y="1163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6" name="Google Shape;2118;p63">
              <a:extLst>
                <a:ext uri="{FF2B5EF4-FFF2-40B4-BE49-F238E27FC236}">
                  <a16:creationId xmlns:a16="http://schemas.microsoft.com/office/drawing/2014/main" id="{9EE21093-21D4-C28C-4C72-BF890DFD1349}"/>
                </a:ext>
              </a:extLst>
            </p:cNvPr>
            <p:cNvSpPr/>
            <p:nvPr/>
          </p:nvSpPr>
          <p:spPr>
            <a:xfrm>
              <a:off x="7177250" y="1467100"/>
              <a:ext cx="25600" cy="41875"/>
            </a:xfrm>
            <a:custGeom>
              <a:avLst/>
              <a:gdLst/>
              <a:ahLst/>
              <a:cxnLst/>
              <a:rect l="l" t="t" r="r" b="b"/>
              <a:pathLst>
                <a:path w="1024" h="1675" fill="none" extrusionOk="0">
                  <a:moveTo>
                    <a:pt x="1024" y="1163"/>
                  </a:moveTo>
                  <a:lnTo>
                    <a:pt x="1024" y="1163"/>
                  </a:lnTo>
                  <a:lnTo>
                    <a:pt x="977" y="1349"/>
                  </a:lnTo>
                  <a:lnTo>
                    <a:pt x="838" y="1535"/>
                  </a:lnTo>
                  <a:lnTo>
                    <a:pt x="698" y="1628"/>
                  </a:lnTo>
                  <a:lnTo>
                    <a:pt x="512" y="1674"/>
                  </a:lnTo>
                  <a:lnTo>
                    <a:pt x="512" y="1674"/>
                  </a:lnTo>
                  <a:lnTo>
                    <a:pt x="326" y="1628"/>
                  </a:lnTo>
                  <a:lnTo>
                    <a:pt x="140" y="1535"/>
                  </a:lnTo>
                  <a:lnTo>
                    <a:pt x="47" y="1349"/>
                  </a:lnTo>
                  <a:lnTo>
                    <a:pt x="1" y="1163"/>
                  </a:lnTo>
                  <a:lnTo>
                    <a:pt x="1" y="465"/>
                  </a:lnTo>
                  <a:lnTo>
                    <a:pt x="1" y="465"/>
                  </a:lnTo>
                  <a:lnTo>
                    <a:pt x="47" y="279"/>
                  </a:lnTo>
                  <a:lnTo>
                    <a:pt x="140" y="140"/>
                  </a:lnTo>
                  <a:lnTo>
                    <a:pt x="326" y="47"/>
                  </a:lnTo>
                  <a:lnTo>
                    <a:pt x="512" y="0"/>
                  </a:lnTo>
                  <a:lnTo>
                    <a:pt x="512" y="0"/>
                  </a:lnTo>
                  <a:lnTo>
                    <a:pt x="698" y="47"/>
                  </a:lnTo>
                  <a:lnTo>
                    <a:pt x="838" y="140"/>
                  </a:lnTo>
                  <a:lnTo>
                    <a:pt x="977" y="279"/>
                  </a:lnTo>
                  <a:lnTo>
                    <a:pt x="1024" y="465"/>
                  </a:lnTo>
                  <a:lnTo>
                    <a:pt x="1024" y="1163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7" name="Google Shape;2119;p63">
              <a:extLst>
                <a:ext uri="{FF2B5EF4-FFF2-40B4-BE49-F238E27FC236}">
                  <a16:creationId xmlns:a16="http://schemas.microsoft.com/office/drawing/2014/main" id="{1DE5F3CF-EBB3-6720-7B2B-F291FB84C45A}"/>
                </a:ext>
              </a:extLst>
            </p:cNvPr>
            <p:cNvSpPr/>
            <p:nvPr/>
          </p:nvSpPr>
          <p:spPr>
            <a:xfrm>
              <a:off x="7227250" y="1467100"/>
              <a:ext cx="24425" cy="41875"/>
            </a:xfrm>
            <a:custGeom>
              <a:avLst/>
              <a:gdLst/>
              <a:ahLst/>
              <a:cxnLst/>
              <a:rect l="l" t="t" r="r" b="b"/>
              <a:pathLst>
                <a:path w="977" h="1675" fill="none" extrusionOk="0">
                  <a:moveTo>
                    <a:pt x="977" y="1163"/>
                  </a:moveTo>
                  <a:lnTo>
                    <a:pt x="977" y="1163"/>
                  </a:lnTo>
                  <a:lnTo>
                    <a:pt x="930" y="1349"/>
                  </a:lnTo>
                  <a:lnTo>
                    <a:pt x="837" y="1535"/>
                  </a:lnTo>
                  <a:lnTo>
                    <a:pt x="698" y="1628"/>
                  </a:lnTo>
                  <a:lnTo>
                    <a:pt x="512" y="1674"/>
                  </a:lnTo>
                  <a:lnTo>
                    <a:pt x="512" y="1674"/>
                  </a:lnTo>
                  <a:lnTo>
                    <a:pt x="279" y="1628"/>
                  </a:lnTo>
                  <a:lnTo>
                    <a:pt x="140" y="1535"/>
                  </a:lnTo>
                  <a:lnTo>
                    <a:pt x="47" y="1349"/>
                  </a:lnTo>
                  <a:lnTo>
                    <a:pt x="0" y="1163"/>
                  </a:lnTo>
                  <a:lnTo>
                    <a:pt x="0" y="465"/>
                  </a:lnTo>
                  <a:lnTo>
                    <a:pt x="0" y="465"/>
                  </a:lnTo>
                  <a:lnTo>
                    <a:pt x="47" y="279"/>
                  </a:lnTo>
                  <a:lnTo>
                    <a:pt x="140" y="140"/>
                  </a:lnTo>
                  <a:lnTo>
                    <a:pt x="279" y="47"/>
                  </a:lnTo>
                  <a:lnTo>
                    <a:pt x="512" y="0"/>
                  </a:lnTo>
                  <a:lnTo>
                    <a:pt x="512" y="0"/>
                  </a:lnTo>
                  <a:lnTo>
                    <a:pt x="698" y="47"/>
                  </a:lnTo>
                  <a:lnTo>
                    <a:pt x="837" y="140"/>
                  </a:lnTo>
                  <a:lnTo>
                    <a:pt x="930" y="279"/>
                  </a:lnTo>
                  <a:lnTo>
                    <a:pt x="977" y="465"/>
                  </a:lnTo>
                  <a:lnTo>
                    <a:pt x="977" y="1163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8" name="Google Shape;2120;p63">
              <a:extLst>
                <a:ext uri="{FF2B5EF4-FFF2-40B4-BE49-F238E27FC236}">
                  <a16:creationId xmlns:a16="http://schemas.microsoft.com/office/drawing/2014/main" id="{736ED874-4CA2-41F1-0A71-30EB09ECE58B}"/>
                </a:ext>
              </a:extLst>
            </p:cNvPr>
            <p:cNvSpPr/>
            <p:nvPr/>
          </p:nvSpPr>
          <p:spPr>
            <a:xfrm>
              <a:off x="7091225" y="1310150"/>
              <a:ext cx="196500" cy="131400"/>
            </a:xfrm>
            <a:custGeom>
              <a:avLst/>
              <a:gdLst/>
              <a:ahLst/>
              <a:cxnLst/>
              <a:rect l="l" t="t" r="r" b="b"/>
              <a:pathLst>
                <a:path w="7860" h="5256" fill="none" extrusionOk="0">
                  <a:moveTo>
                    <a:pt x="6046" y="5255"/>
                  </a:moveTo>
                  <a:lnTo>
                    <a:pt x="1861" y="5255"/>
                  </a:lnTo>
                  <a:lnTo>
                    <a:pt x="1861" y="5255"/>
                  </a:lnTo>
                  <a:lnTo>
                    <a:pt x="1489" y="5255"/>
                  </a:lnTo>
                  <a:lnTo>
                    <a:pt x="1163" y="5116"/>
                  </a:lnTo>
                  <a:lnTo>
                    <a:pt x="838" y="4976"/>
                  </a:lnTo>
                  <a:lnTo>
                    <a:pt x="559" y="4744"/>
                  </a:lnTo>
                  <a:lnTo>
                    <a:pt x="326" y="4465"/>
                  </a:lnTo>
                  <a:lnTo>
                    <a:pt x="187" y="4139"/>
                  </a:lnTo>
                  <a:lnTo>
                    <a:pt x="47" y="3814"/>
                  </a:lnTo>
                  <a:lnTo>
                    <a:pt x="1" y="3442"/>
                  </a:lnTo>
                  <a:lnTo>
                    <a:pt x="1" y="3442"/>
                  </a:lnTo>
                  <a:lnTo>
                    <a:pt x="47" y="3070"/>
                  </a:lnTo>
                  <a:lnTo>
                    <a:pt x="187" y="2744"/>
                  </a:lnTo>
                  <a:lnTo>
                    <a:pt x="326" y="2419"/>
                  </a:lnTo>
                  <a:lnTo>
                    <a:pt x="559" y="2140"/>
                  </a:lnTo>
                  <a:lnTo>
                    <a:pt x="838" y="1907"/>
                  </a:lnTo>
                  <a:lnTo>
                    <a:pt x="1163" y="1768"/>
                  </a:lnTo>
                  <a:lnTo>
                    <a:pt x="1489" y="1628"/>
                  </a:lnTo>
                  <a:lnTo>
                    <a:pt x="1861" y="1582"/>
                  </a:lnTo>
                  <a:lnTo>
                    <a:pt x="1861" y="1582"/>
                  </a:lnTo>
                  <a:lnTo>
                    <a:pt x="1861" y="1582"/>
                  </a:lnTo>
                  <a:lnTo>
                    <a:pt x="1954" y="1349"/>
                  </a:lnTo>
                  <a:lnTo>
                    <a:pt x="2093" y="1070"/>
                  </a:lnTo>
                  <a:lnTo>
                    <a:pt x="2233" y="838"/>
                  </a:lnTo>
                  <a:lnTo>
                    <a:pt x="2419" y="605"/>
                  </a:lnTo>
                  <a:lnTo>
                    <a:pt x="2419" y="605"/>
                  </a:lnTo>
                  <a:lnTo>
                    <a:pt x="2744" y="326"/>
                  </a:lnTo>
                  <a:lnTo>
                    <a:pt x="3116" y="140"/>
                  </a:lnTo>
                  <a:lnTo>
                    <a:pt x="3535" y="47"/>
                  </a:lnTo>
                  <a:lnTo>
                    <a:pt x="3953" y="1"/>
                  </a:lnTo>
                  <a:lnTo>
                    <a:pt x="3953" y="1"/>
                  </a:lnTo>
                  <a:lnTo>
                    <a:pt x="4372" y="47"/>
                  </a:lnTo>
                  <a:lnTo>
                    <a:pt x="4744" y="140"/>
                  </a:lnTo>
                  <a:lnTo>
                    <a:pt x="5116" y="326"/>
                  </a:lnTo>
                  <a:lnTo>
                    <a:pt x="5441" y="605"/>
                  </a:lnTo>
                  <a:lnTo>
                    <a:pt x="5441" y="605"/>
                  </a:lnTo>
                  <a:lnTo>
                    <a:pt x="5674" y="838"/>
                  </a:lnTo>
                  <a:lnTo>
                    <a:pt x="5813" y="1070"/>
                  </a:lnTo>
                  <a:lnTo>
                    <a:pt x="5953" y="1349"/>
                  </a:lnTo>
                  <a:lnTo>
                    <a:pt x="6046" y="1582"/>
                  </a:lnTo>
                  <a:lnTo>
                    <a:pt x="6046" y="1582"/>
                  </a:lnTo>
                  <a:lnTo>
                    <a:pt x="6046" y="1582"/>
                  </a:lnTo>
                  <a:lnTo>
                    <a:pt x="6418" y="1628"/>
                  </a:lnTo>
                  <a:lnTo>
                    <a:pt x="6743" y="1768"/>
                  </a:lnTo>
                  <a:lnTo>
                    <a:pt x="7069" y="1907"/>
                  </a:lnTo>
                  <a:lnTo>
                    <a:pt x="7348" y="2140"/>
                  </a:lnTo>
                  <a:lnTo>
                    <a:pt x="7580" y="2419"/>
                  </a:lnTo>
                  <a:lnTo>
                    <a:pt x="7720" y="2744"/>
                  </a:lnTo>
                  <a:lnTo>
                    <a:pt x="7813" y="3070"/>
                  </a:lnTo>
                  <a:lnTo>
                    <a:pt x="7859" y="3442"/>
                  </a:lnTo>
                  <a:lnTo>
                    <a:pt x="7859" y="3442"/>
                  </a:lnTo>
                  <a:lnTo>
                    <a:pt x="7813" y="3814"/>
                  </a:lnTo>
                  <a:lnTo>
                    <a:pt x="7720" y="4139"/>
                  </a:lnTo>
                  <a:lnTo>
                    <a:pt x="7580" y="4465"/>
                  </a:lnTo>
                  <a:lnTo>
                    <a:pt x="7348" y="4744"/>
                  </a:lnTo>
                  <a:lnTo>
                    <a:pt x="7069" y="4976"/>
                  </a:lnTo>
                  <a:lnTo>
                    <a:pt x="6743" y="5116"/>
                  </a:lnTo>
                  <a:lnTo>
                    <a:pt x="6418" y="5255"/>
                  </a:lnTo>
                  <a:lnTo>
                    <a:pt x="6046" y="5255"/>
                  </a:lnTo>
                  <a:lnTo>
                    <a:pt x="6046" y="5255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9" name="Google Shape;2121;p63">
              <a:extLst>
                <a:ext uri="{FF2B5EF4-FFF2-40B4-BE49-F238E27FC236}">
                  <a16:creationId xmlns:a16="http://schemas.microsoft.com/office/drawing/2014/main" id="{63339016-9F33-0771-E24A-17374E127545}"/>
                </a:ext>
              </a:extLst>
            </p:cNvPr>
            <p:cNvSpPr/>
            <p:nvPr/>
          </p:nvSpPr>
          <p:spPr>
            <a:xfrm>
              <a:off x="7242350" y="14415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0" name="Google Shape;2122;p63">
              <a:extLst>
                <a:ext uri="{FF2B5EF4-FFF2-40B4-BE49-F238E27FC236}">
                  <a16:creationId xmlns:a16="http://schemas.microsoft.com/office/drawing/2014/main" id="{C65CBB88-647A-3953-360F-5232CD5B37E2}"/>
                </a:ext>
              </a:extLst>
            </p:cNvPr>
            <p:cNvSpPr/>
            <p:nvPr/>
          </p:nvSpPr>
          <p:spPr>
            <a:xfrm>
              <a:off x="7116800" y="1334575"/>
              <a:ext cx="146500" cy="82550"/>
            </a:xfrm>
            <a:custGeom>
              <a:avLst/>
              <a:gdLst/>
              <a:ahLst/>
              <a:cxnLst/>
              <a:rect l="l" t="t" r="r" b="b"/>
              <a:pathLst>
                <a:path w="5860" h="3302" extrusionOk="0">
                  <a:moveTo>
                    <a:pt x="2930" y="0"/>
                  </a:moveTo>
                  <a:lnTo>
                    <a:pt x="2698" y="47"/>
                  </a:lnTo>
                  <a:lnTo>
                    <a:pt x="2465" y="93"/>
                  </a:lnTo>
                  <a:lnTo>
                    <a:pt x="2279" y="186"/>
                  </a:lnTo>
                  <a:lnTo>
                    <a:pt x="2093" y="326"/>
                  </a:lnTo>
                  <a:lnTo>
                    <a:pt x="1954" y="512"/>
                  </a:lnTo>
                  <a:lnTo>
                    <a:pt x="1861" y="698"/>
                  </a:lnTo>
                  <a:lnTo>
                    <a:pt x="1768" y="930"/>
                  </a:lnTo>
                  <a:lnTo>
                    <a:pt x="1768" y="1116"/>
                  </a:lnTo>
                  <a:lnTo>
                    <a:pt x="1721" y="1302"/>
                  </a:lnTo>
                  <a:lnTo>
                    <a:pt x="1628" y="1488"/>
                  </a:lnTo>
                  <a:lnTo>
                    <a:pt x="1442" y="1581"/>
                  </a:lnTo>
                  <a:lnTo>
                    <a:pt x="1256" y="1628"/>
                  </a:lnTo>
                  <a:lnTo>
                    <a:pt x="652" y="1628"/>
                  </a:lnTo>
                  <a:lnTo>
                    <a:pt x="512" y="1674"/>
                  </a:lnTo>
                  <a:lnTo>
                    <a:pt x="373" y="1767"/>
                  </a:lnTo>
                  <a:lnTo>
                    <a:pt x="233" y="1860"/>
                  </a:lnTo>
                  <a:lnTo>
                    <a:pt x="140" y="2000"/>
                  </a:lnTo>
                  <a:lnTo>
                    <a:pt x="47" y="2139"/>
                  </a:lnTo>
                  <a:lnTo>
                    <a:pt x="1" y="2279"/>
                  </a:lnTo>
                  <a:lnTo>
                    <a:pt x="1" y="2465"/>
                  </a:lnTo>
                  <a:lnTo>
                    <a:pt x="1" y="2651"/>
                  </a:lnTo>
                  <a:lnTo>
                    <a:pt x="47" y="2790"/>
                  </a:lnTo>
                  <a:lnTo>
                    <a:pt x="140" y="2930"/>
                  </a:lnTo>
                  <a:lnTo>
                    <a:pt x="233" y="3069"/>
                  </a:lnTo>
                  <a:lnTo>
                    <a:pt x="373" y="3162"/>
                  </a:lnTo>
                  <a:lnTo>
                    <a:pt x="512" y="3255"/>
                  </a:lnTo>
                  <a:lnTo>
                    <a:pt x="652" y="3302"/>
                  </a:lnTo>
                  <a:lnTo>
                    <a:pt x="5162" y="3302"/>
                  </a:lnTo>
                  <a:lnTo>
                    <a:pt x="5348" y="3255"/>
                  </a:lnTo>
                  <a:lnTo>
                    <a:pt x="5488" y="3162"/>
                  </a:lnTo>
                  <a:lnTo>
                    <a:pt x="5627" y="3069"/>
                  </a:lnTo>
                  <a:lnTo>
                    <a:pt x="5720" y="2930"/>
                  </a:lnTo>
                  <a:lnTo>
                    <a:pt x="5813" y="2790"/>
                  </a:lnTo>
                  <a:lnTo>
                    <a:pt x="5860" y="2651"/>
                  </a:lnTo>
                  <a:lnTo>
                    <a:pt x="5860" y="2465"/>
                  </a:lnTo>
                  <a:lnTo>
                    <a:pt x="5860" y="2279"/>
                  </a:lnTo>
                  <a:lnTo>
                    <a:pt x="5813" y="2139"/>
                  </a:lnTo>
                  <a:lnTo>
                    <a:pt x="5720" y="2000"/>
                  </a:lnTo>
                  <a:lnTo>
                    <a:pt x="5627" y="1860"/>
                  </a:lnTo>
                  <a:lnTo>
                    <a:pt x="5488" y="1767"/>
                  </a:lnTo>
                  <a:lnTo>
                    <a:pt x="5348" y="1674"/>
                  </a:lnTo>
                  <a:lnTo>
                    <a:pt x="5162" y="1628"/>
                  </a:lnTo>
                  <a:lnTo>
                    <a:pt x="4604" y="1628"/>
                  </a:lnTo>
                  <a:lnTo>
                    <a:pt x="4372" y="1581"/>
                  </a:lnTo>
                  <a:lnTo>
                    <a:pt x="4232" y="1488"/>
                  </a:lnTo>
                  <a:lnTo>
                    <a:pt x="4139" y="1302"/>
                  </a:lnTo>
                  <a:lnTo>
                    <a:pt x="4093" y="1116"/>
                  </a:lnTo>
                  <a:lnTo>
                    <a:pt x="4046" y="930"/>
                  </a:lnTo>
                  <a:lnTo>
                    <a:pt x="4000" y="698"/>
                  </a:lnTo>
                  <a:lnTo>
                    <a:pt x="3860" y="512"/>
                  </a:lnTo>
                  <a:lnTo>
                    <a:pt x="3721" y="326"/>
                  </a:lnTo>
                  <a:lnTo>
                    <a:pt x="3581" y="186"/>
                  </a:lnTo>
                  <a:lnTo>
                    <a:pt x="3349" y="93"/>
                  </a:lnTo>
                  <a:lnTo>
                    <a:pt x="3163" y="47"/>
                  </a:lnTo>
                  <a:lnTo>
                    <a:pt x="29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1" name="Google Shape;2123;p63">
              <a:extLst>
                <a:ext uri="{FF2B5EF4-FFF2-40B4-BE49-F238E27FC236}">
                  <a16:creationId xmlns:a16="http://schemas.microsoft.com/office/drawing/2014/main" id="{03A3860F-FB3A-0F43-0F55-A0BA1B1DC0B1}"/>
                </a:ext>
              </a:extLst>
            </p:cNvPr>
            <p:cNvSpPr/>
            <p:nvPr/>
          </p:nvSpPr>
          <p:spPr>
            <a:xfrm>
              <a:off x="7116800" y="1334575"/>
              <a:ext cx="146500" cy="82550"/>
            </a:xfrm>
            <a:custGeom>
              <a:avLst/>
              <a:gdLst/>
              <a:ahLst/>
              <a:cxnLst/>
              <a:rect l="l" t="t" r="r" b="b"/>
              <a:pathLst>
                <a:path w="5860" h="3302" fill="none" extrusionOk="0">
                  <a:moveTo>
                    <a:pt x="5023" y="1628"/>
                  </a:moveTo>
                  <a:lnTo>
                    <a:pt x="4604" y="1628"/>
                  </a:lnTo>
                  <a:lnTo>
                    <a:pt x="4604" y="1628"/>
                  </a:lnTo>
                  <a:lnTo>
                    <a:pt x="4372" y="1581"/>
                  </a:lnTo>
                  <a:lnTo>
                    <a:pt x="4232" y="1488"/>
                  </a:lnTo>
                  <a:lnTo>
                    <a:pt x="4139" y="1302"/>
                  </a:lnTo>
                  <a:lnTo>
                    <a:pt x="4093" y="1116"/>
                  </a:lnTo>
                  <a:lnTo>
                    <a:pt x="4093" y="1116"/>
                  </a:lnTo>
                  <a:lnTo>
                    <a:pt x="4046" y="930"/>
                  </a:lnTo>
                  <a:lnTo>
                    <a:pt x="4000" y="698"/>
                  </a:lnTo>
                  <a:lnTo>
                    <a:pt x="3860" y="512"/>
                  </a:lnTo>
                  <a:lnTo>
                    <a:pt x="3721" y="326"/>
                  </a:lnTo>
                  <a:lnTo>
                    <a:pt x="3581" y="186"/>
                  </a:lnTo>
                  <a:lnTo>
                    <a:pt x="3349" y="93"/>
                  </a:lnTo>
                  <a:lnTo>
                    <a:pt x="3163" y="47"/>
                  </a:lnTo>
                  <a:lnTo>
                    <a:pt x="2930" y="0"/>
                  </a:lnTo>
                  <a:lnTo>
                    <a:pt x="2930" y="0"/>
                  </a:lnTo>
                  <a:lnTo>
                    <a:pt x="2698" y="47"/>
                  </a:lnTo>
                  <a:lnTo>
                    <a:pt x="2465" y="93"/>
                  </a:lnTo>
                  <a:lnTo>
                    <a:pt x="2279" y="186"/>
                  </a:lnTo>
                  <a:lnTo>
                    <a:pt x="2093" y="326"/>
                  </a:lnTo>
                  <a:lnTo>
                    <a:pt x="1954" y="512"/>
                  </a:lnTo>
                  <a:lnTo>
                    <a:pt x="1861" y="698"/>
                  </a:lnTo>
                  <a:lnTo>
                    <a:pt x="1768" y="930"/>
                  </a:lnTo>
                  <a:lnTo>
                    <a:pt x="1768" y="1116"/>
                  </a:lnTo>
                  <a:lnTo>
                    <a:pt x="1768" y="1116"/>
                  </a:lnTo>
                  <a:lnTo>
                    <a:pt x="1721" y="1302"/>
                  </a:lnTo>
                  <a:lnTo>
                    <a:pt x="1628" y="1488"/>
                  </a:lnTo>
                  <a:lnTo>
                    <a:pt x="1442" y="1581"/>
                  </a:lnTo>
                  <a:lnTo>
                    <a:pt x="1256" y="1628"/>
                  </a:lnTo>
                  <a:lnTo>
                    <a:pt x="838" y="1628"/>
                  </a:lnTo>
                  <a:lnTo>
                    <a:pt x="838" y="1628"/>
                  </a:lnTo>
                  <a:lnTo>
                    <a:pt x="652" y="1628"/>
                  </a:lnTo>
                  <a:lnTo>
                    <a:pt x="512" y="1674"/>
                  </a:lnTo>
                  <a:lnTo>
                    <a:pt x="373" y="1767"/>
                  </a:lnTo>
                  <a:lnTo>
                    <a:pt x="233" y="1860"/>
                  </a:lnTo>
                  <a:lnTo>
                    <a:pt x="140" y="2000"/>
                  </a:lnTo>
                  <a:lnTo>
                    <a:pt x="47" y="2139"/>
                  </a:lnTo>
                  <a:lnTo>
                    <a:pt x="1" y="2279"/>
                  </a:lnTo>
                  <a:lnTo>
                    <a:pt x="1" y="2465"/>
                  </a:lnTo>
                  <a:lnTo>
                    <a:pt x="1" y="2465"/>
                  </a:lnTo>
                  <a:lnTo>
                    <a:pt x="1" y="2651"/>
                  </a:lnTo>
                  <a:lnTo>
                    <a:pt x="47" y="2790"/>
                  </a:lnTo>
                  <a:lnTo>
                    <a:pt x="140" y="2930"/>
                  </a:lnTo>
                  <a:lnTo>
                    <a:pt x="233" y="3069"/>
                  </a:lnTo>
                  <a:lnTo>
                    <a:pt x="373" y="3162"/>
                  </a:lnTo>
                  <a:lnTo>
                    <a:pt x="512" y="3255"/>
                  </a:lnTo>
                  <a:lnTo>
                    <a:pt x="652" y="3302"/>
                  </a:lnTo>
                  <a:lnTo>
                    <a:pt x="838" y="3302"/>
                  </a:lnTo>
                  <a:lnTo>
                    <a:pt x="5023" y="3302"/>
                  </a:lnTo>
                  <a:lnTo>
                    <a:pt x="5023" y="3302"/>
                  </a:lnTo>
                  <a:lnTo>
                    <a:pt x="5162" y="3302"/>
                  </a:lnTo>
                  <a:lnTo>
                    <a:pt x="5348" y="3255"/>
                  </a:lnTo>
                  <a:lnTo>
                    <a:pt x="5488" y="3162"/>
                  </a:lnTo>
                  <a:lnTo>
                    <a:pt x="5627" y="3069"/>
                  </a:lnTo>
                  <a:lnTo>
                    <a:pt x="5720" y="2930"/>
                  </a:lnTo>
                  <a:lnTo>
                    <a:pt x="5813" y="2790"/>
                  </a:lnTo>
                  <a:lnTo>
                    <a:pt x="5860" y="2651"/>
                  </a:lnTo>
                  <a:lnTo>
                    <a:pt x="5860" y="2465"/>
                  </a:lnTo>
                  <a:lnTo>
                    <a:pt x="5860" y="2465"/>
                  </a:lnTo>
                  <a:lnTo>
                    <a:pt x="5860" y="2279"/>
                  </a:lnTo>
                  <a:lnTo>
                    <a:pt x="5813" y="2139"/>
                  </a:lnTo>
                  <a:lnTo>
                    <a:pt x="5720" y="2000"/>
                  </a:lnTo>
                  <a:lnTo>
                    <a:pt x="5627" y="1860"/>
                  </a:lnTo>
                  <a:lnTo>
                    <a:pt x="5488" y="1767"/>
                  </a:lnTo>
                  <a:lnTo>
                    <a:pt x="5348" y="1674"/>
                  </a:lnTo>
                  <a:lnTo>
                    <a:pt x="5162" y="1628"/>
                  </a:lnTo>
                  <a:lnTo>
                    <a:pt x="5023" y="1628"/>
                  </a:lnTo>
                  <a:lnTo>
                    <a:pt x="5023" y="1628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2" name="Google Shape;2124;p63">
              <a:extLst>
                <a:ext uri="{FF2B5EF4-FFF2-40B4-BE49-F238E27FC236}">
                  <a16:creationId xmlns:a16="http://schemas.microsoft.com/office/drawing/2014/main" id="{74DC0E51-ED81-441A-52C1-FD00EBCC0909}"/>
                </a:ext>
              </a:extLst>
            </p:cNvPr>
            <p:cNvSpPr/>
            <p:nvPr/>
          </p:nvSpPr>
          <p:spPr>
            <a:xfrm>
              <a:off x="7242350" y="13752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  <p:sp>
        <p:nvSpPr>
          <p:cNvPr id="14" name="Google Shape;1371;p41">
            <a:extLst>
              <a:ext uri="{FF2B5EF4-FFF2-40B4-BE49-F238E27FC236}">
                <a16:creationId xmlns:a16="http://schemas.microsoft.com/office/drawing/2014/main" id="{FD1548C0-3426-AF9F-27C5-AAAA1FFDAB9A}"/>
              </a:ext>
            </a:extLst>
          </p:cNvPr>
          <p:cNvSpPr/>
          <p:nvPr/>
        </p:nvSpPr>
        <p:spPr>
          <a:xfrm>
            <a:off x="6698801" y="1671358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5" name="Google Shape;1371;p41">
            <a:extLst>
              <a:ext uri="{FF2B5EF4-FFF2-40B4-BE49-F238E27FC236}">
                <a16:creationId xmlns:a16="http://schemas.microsoft.com/office/drawing/2014/main" id="{C113F53A-0BFF-7081-533F-8EEFEAE7DBE1}"/>
              </a:ext>
            </a:extLst>
          </p:cNvPr>
          <p:cNvSpPr/>
          <p:nvPr/>
        </p:nvSpPr>
        <p:spPr>
          <a:xfrm>
            <a:off x="1296867" y="1694606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6" name="Google Shape;1371;p41">
            <a:extLst>
              <a:ext uri="{FF2B5EF4-FFF2-40B4-BE49-F238E27FC236}">
                <a16:creationId xmlns:a16="http://schemas.microsoft.com/office/drawing/2014/main" id="{30F358B3-1FD5-537C-C146-CD47A7351B35}"/>
              </a:ext>
            </a:extLst>
          </p:cNvPr>
          <p:cNvSpPr/>
          <p:nvPr/>
        </p:nvSpPr>
        <p:spPr>
          <a:xfrm>
            <a:off x="3959286" y="1635194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BE7C123-C300-CEF5-4FD7-AFC93804A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3785" y="1972520"/>
            <a:ext cx="304800" cy="37147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302CB46-D7BD-F2F1-781C-89CAF856E5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8782" y="1909261"/>
            <a:ext cx="314325" cy="38100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F6CDE87-CCE7-BC1E-303D-12533EA495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3301" y="1953737"/>
            <a:ext cx="304800" cy="38100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321EBD0-3BF1-801D-9573-72D9680BE1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1367" y="1944867"/>
            <a:ext cx="304800" cy="3714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" name="Google Shape;1693;p48"/>
          <p:cNvSpPr txBox="1">
            <a:spLocks noGrp="1"/>
          </p:cNvSpPr>
          <p:nvPr>
            <p:ph type="title"/>
          </p:nvPr>
        </p:nvSpPr>
        <p:spPr>
          <a:xfrm>
            <a:off x="1549063" y="3411948"/>
            <a:ext cx="6203460" cy="5319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r>
              <a:rPr lang="en" sz="1600" dirty="0"/>
              <a:t>—</a:t>
            </a:r>
            <a:r>
              <a:rPr lang="en-GB" sz="1600" dirty="0"/>
              <a:t>RCSLT Report: The Sustained Impact of COVID-19 on Speech and Language Therapy Services in the UK consequences of concern.</a:t>
            </a:r>
            <a:br>
              <a:rPr lang="en-GB" sz="1600" dirty="0"/>
            </a:br>
            <a:endParaRPr lang="en" sz="1600" dirty="0"/>
          </a:p>
        </p:txBody>
      </p:sp>
      <p:sp>
        <p:nvSpPr>
          <p:cNvPr id="1694" name="Google Shape;1694;p48"/>
          <p:cNvSpPr txBox="1">
            <a:spLocks noGrp="1"/>
          </p:cNvSpPr>
          <p:nvPr>
            <p:ph type="subTitle" idx="1"/>
          </p:nvPr>
        </p:nvSpPr>
        <p:spPr>
          <a:xfrm>
            <a:off x="1866450" y="423984"/>
            <a:ext cx="5411100" cy="3419061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228607" indent="-228607" algn="l">
              <a:lnSpc>
                <a:spcPct val="90000"/>
              </a:lnSpc>
              <a:spcBef>
                <a:spcPts val="1001"/>
              </a:spcBef>
              <a:buClrTx/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“</a:t>
            </a:r>
            <a:r>
              <a:rPr lang="en-GB" sz="1801" i="1" kern="1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Respondents were invited to leave any further comments in response to this question. The most </a:t>
            </a:r>
            <a:r>
              <a:rPr lang="en-GB" sz="1801" b="1" i="1" kern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predominant</a:t>
            </a:r>
            <a:r>
              <a:rPr lang="en-GB" sz="1801" i="1" kern="1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 theme in these responses was the consequences of this increase in demand on SLTs themselves, particularly pertaining to </a:t>
            </a:r>
            <a:r>
              <a:rPr lang="en-GB" sz="1801" i="1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rPr>
              <a:t>their</a:t>
            </a:r>
            <a:r>
              <a:rPr lang="en-GB" sz="1801" i="1" kern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en-GB" sz="1801" b="1" i="1" kern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wellbeing</a:t>
            </a:r>
            <a:r>
              <a:rPr lang="en-GB" sz="1801" i="1" kern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. ‘</a:t>
            </a:r>
            <a:r>
              <a:rPr lang="en-GB" sz="1801" b="1" i="1" kern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Negative impact on staff wellbeing’, ‘staff burnout’, ‘staff leaving’ and an ‘increase in unpaid overtime’ </a:t>
            </a:r>
            <a:r>
              <a:rPr lang="en" dirty="0"/>
              <a:t>“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Google Shape;1448;p44"/>
          <p:cNvSpPr/>
          <p:nvPr/>
        </p:nvSpPr>
        <p:spPr>
          <a:xfrm>
            <a:off x="1088900" y="1577271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449" name="Google Shape;1449;p44"/>
          <p:cNvSpPr/>
          <p:nvPr/>
        </p:nvSpPr>
        <p:spPr>
          <a:xfrm>
            <a:off x="1088900" y="3024745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450" name="Google Shape;1450;p44"/>
          <p:cNvSpPr/>
          <p:nvPr/>
        </p:nvSpPr>
        <p:spPr>
          <a:xfrm>
            <a:off x="4768851" y="1577271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451" name="Google Shape;1451;p44"/>
          <p:cNvSpPr/>
          <p:nvPr/>
        </p:nvSpPr>
        <p:spPr>
          <a:xfrm>
            <a:off x="4768851" y="3024745"/>
            <a:ext cx="973801" cy="973801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endParaRPr sz="1401"/>
          </a:p>
        </p:txBody>
      </p:sp>
      <p:sp>
        <p:nvSpPr>
          <p:cNvPr id="1452" name="Google Shape;1452;p4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6" tIns="91426" rIns="91426" bIns="91426" anchor="t" anchorCtr="0">
            <a:noAutofit/>
          </a:bodyPr>
          <a:lstStyle/>
          <a:p>
            <a:r>
              <a:rPr lang="en" dirty="0"/>
              <a:t>Team goals</a:t>
            </a:r>
            <a:endParaRPr dirty="0"/>
          </a:p>
        </p:txBody>
      </p:sp>
      <p:sp>
        <p:nvSpPr>
          <p:cNvPr id="1453" name="Google Shape;1453;p44"/>
          <p:cNvSpPr txBox="1">
            <a:spLocks noGrp="1"/>
          </p:cNvSpPr>
          <p:nvPr>
            <p:ph type="subTitle" idx="6"/>
          </p:nvPr>
        </p:nvSpPr>
        <p:spPr>
          <a:xfrm>
            <a:off x="2251900" y="3469116"/>
            <a:ext cx="2179801" cy="4749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indent="0"/>
            <a:r>
              <a:rPr lang="en" dirty="0"/>
              <a:t>In line with ELFT’s strategy. More staff= shared load. </a:t>
            </a:r>
            <a:endParaRPr dirty="0"/>
          </a:p>
        </p:txBody>
      </p:sp>
      <p:sp>
        <p:nvSpPr>
          <p:cNvPr id="1454" name="Google Shape;1454;p44"/>
          <p:cNvSpPr txBox="1">
            <a:spLocks noGrp="1"/>
          </p:cNvSpPr>
          <p:nvPr>
            <p:ph type="title" idx="2"/>
          </p:nvPr>
        </p:nvSpPr>
        <p:spPr>
          <a:xfrm>
            <a:off x="2251900" y="1516290"/>
            <a:ext cx="2179801" cy="5217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r>
              <a:rPr lang="en-GB" dirty="0"/>
              <a:t>Feel heard</a:t>
            </a:r>
            <a:endParaRPr dirty="0"/>
          </a:p>
        </p:txBody>
      </p:sp>
      <p:sp>
        <p:nvSpPr>
          <p:cNvPr id="1455" name="Google Shape;1455;p44"/>
          <p:cNvSpPr txBox="1">
            <a:spLocks noGrp="1"/>
          </p:cNvSpPr>
          <p:nvPr>
            <p:ph type="subTitle" idx="1"/>
          </p:nvPr>
        </p:nvSpPr>
        <p:spPr>
          <a:xfrm>
            <a:off x="2251900" y="2021642"/>
            <a:ext cx="2179801" cy="4749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indent="0"/>
            <a:r>
              <a:rPr lang="en-GB" dirty="0"/>
              <a:t>Not just “lip service” or a “one off” tick box.</a:t>
            </a:r>
            <a:endParaRPr dirty="0"/>
          </a:p>
        </p:txBody>
      </p:sp>
      <p:sp>
        <p:nvSpPr>
          <p:cNvPr id="1456" name="Google Shape;1456;p44"/>
          <p:cNvSpPr txBox="1">
            <a:spLocks noGrp="1"/>
          </p:cNvSpPr>
          <p:nvPr>
            <p:ph type="title" idx="3"/>
          </p:nvPr>
        </p:nvSpPr>
        <p:spPr>
          <a:xfrm>
            <a:off x="5931855" y="1516291"/>
            <a:ext cx="2179801" cy="5217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r>
              <a:rPr lang="en" dirty="0"/>
              <a:t>Boost morale</a:t>
            </a:r>
            <a:endParaRPr dirty="0"/>
          </a:p>
        </p:txBody>
      </p:sp>
      <p:sp>
        <p:nvSpPr>
          <p:cNvPr id="1457" name="Google Shape;1457;p44"/>
          <p:cNvSpPr txBox="1">
            <a:spLocks noGrp="1"/>
          </p:cNvSpPr>
          <p:nvPr>
            <p:ph type="subTitle" idx="4"/>
          </p:nvPr>
        </p:nvSpPr>
        <p:spPr>
          <a:xfrm>
            <a:off x="5931849" y="2021642"/>
            <a:ext cx="2179801" cy="4749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indent="0"/>
            <a:r>
              <a:rPr lang="en" dirty="0"/>
              <a:t>We want staff to love thier</a:t>
            </a:r>
            <a:r>
              <a:rPr lang="en-GB" dirty="0"/>
              <a:t> job and this transfers onto service users. </a:t>
            </a:r>
            <a:endParaRPr dirty="0"/>
          </a:p>
        </p:txBody>
      </p:sp>
      <p:sp>
        <p:nvSpPr>
          <p:cNvPr id="1458" name="Google Shape;1458;p44"/>
          <p:cNvSpPr txBox="1">
            <a:spLocks noGrp="1"/>
          </p:cNvSpPr>
          <p:nvPr>
            <p:ph type="title" idx="5"/>
          </p:nvPr>
        </p:nvSpPr>
        <p:spPr>
          <a:xfrm>
            <a:off x="2251900" y="2963771"/>
            <a:ext cx="2179801" cy="5217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r>
              <a:rPr lang="en" dirty="0"/>
              <a:t>Staff retention</a:t>
            </a:r>
            <a:endParaRPr dirty="0"/>
          </a:p>
        </p:txBody>
      </p:sp>
      <p:sp>
        <p:nvSpPr>
          <p:cNvPr id="1459" name="Google Shape;1459;p44"/>
          <p:cNvSpPr txBox="1">
            <a:spLocks noGrp="1"/>
          </p:cNvSpPr>
          <p:nvPr>
            <p:ph type="title" idx="7"/>
          </p:nvPr>
        </p:nvSpPr>
        <p:spPr>
          <a:xfrm>
            <a:off x="5931855" y="2963771"/>
            <a:ext cx="2179801" cy="5217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r>
              <a:rPr lang="en" dirty="0"/>
              <a:t>Empowerment</a:t>
            </a:r>
            <a:endParaRPr dirty="0"/>
          </a:p>
        </p:txBody>
      </p:sp>
      <p:sp>
        <p:nvSpPr>
          <p:cNvPr id="1460" name="Google Shape;1460;p44"/>
          <p:cNvSpPr txBox="1">
            <a:spLocks noGrp="1"/>
          </p:cNvSpPr>
          <p:nvPr>
            <p:ph type="subTitle" idx="8"/>
          </p:nvPr>
        </p:nvSpPr>
        <p:spPr>
          <a:xfrm>
            <a:off x="5931849" y="3469116"/>
            <a:ext cx="2179801" cy="474900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marL="0" indent="0"/>
            <a:r>
              <a:rPr lang="en" dirty="0"/>
              <a:t>Staff to join forces in manifesting wellbeing. </a:t>
            </a:r>
            <a:endParaRPr dirty="0"/>
          </a:p>
        </p:txBody>
      </p:sp>
      <p:grpSp>
        <p:nvGrpSpPr>
          <p:cNvPr id="1461" name="Google Shape;1461;p44"/>
          <p:cNvGrpSpPr/>
          <p:nvPr/>
        </p:nvGrpSpPr>
        <p:grpSpPr>
          <a:xfrm>
            <a:off x="5037026" y="3278983"/>
            <a:ext cx="437458" cy="465342"/>
            <a:chOff x="5364750" y="3235150"/>
            <a:chExt cx="277275" cy="294950"/>
          </a:xfrm>
        </p:grpSpPr>
        <p:sp>
          <p:nvSpPr>
            <p:cNvPr id="1462" name="Google Shape;1462;p44"/>
            <p:cNvSpPr/>
            <p:nvPr/>
          </p:nvSpPr>
          <p:spPr>
            <a:xfrm>
              <a:off x="5502600" y="3235150"/>
              <a:ext cx="17350" cy="44125"/>
            </a:xfrm>
            <a:custGeom>
              <a:avLst/>
              <a:gdLst/>
              <a:ahLst/>
              <a:cxnLst/>
              <a:rect l="l" t="t" r="r" b="b"/>
              <a:pathLst>
                <a:path w="694" h="1765" extrusionOk="0"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lnTo>
                    <a:pt x="0" y="1418"/>
                  </a:lnTo>
                  <a:cubicBezTo>
                    <a:pt x="0" y="1607"/>
                    <a:pt x="158" y="1765"/>
                    <a:pt x="347" y="1765"/>
                  </a:cubicBezTo>
                  <a:cubicBezTo>
                    <a:pt x="536" y="1765"/>
                    <a:pt x="693" y="1607"/>
                    <a:pt x="693" y="1418"/>
                  </a:cubicBezTo>
                  <a:lnTo>
                    <a:pt x="693" y="347"/>
                  </a:lnTo>
                  <a:cubicBezTo>
                    <a:pt x="693" y="158"/>
                    <a:pt x="536" y="1"/>
                    <a:pt x="3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63" name="Google Shape;1463;p44"/>
            <p:cNvSpPr/>
            <p:nvPr/>
          </p:nvSpPr>
          <p:spPr>
            <a:xfrm>
              <a:off x="5555375" y="3253850"/>
              <a:ext cx="35450" cy="34100"/>
            </a:xfrm>
            <a:custGeom>
              <a:avLst/>
              <a:gdLst/>
              <a:ahLst/>
              <a:cxnLst/>
              <a:rect l="l" t="t" r="r" b="b"/>
              <a:pathLst>
                <a:path w="1418" h="1364" extrusionOk="0">
                  <a:moveTo>
                    <a:pt x="1071" y="1"/>
                  </a:moveTo>
                  <a:cubicBezTo>
                    <a:pt x="977" y="1"/>
                    <a:pt x="882" y="24"/>
                    <a:pt x="819" y="72"/>
                  </a:cubicBezTo>
                  <a:lnTo>
                    <a:pt x="126" y="796"/>
                  </a:lnTo>
                  <a:cubicBezTo>
                    <a:pt x="0" y="922"/>
                    <a:pt x="0" y="1143"/>
                    <a:pt x="126" y="1269"/>
                  </a:cubicBezTo>
                  <a:cubicBezTo>
                    <a:pt x="189" y="1332"/>
                    <a:pt x="268" y="1363"/>
                    <a:pt x="350" y="1363"/>
                  </a:cubicBezTo>
                  <a:cubicBezTo>
                    <a:pt x="433" y="1363"/>
                    <a:pt x="520" y="1332"/>
                    <a:pt x="599" y="1269"/>
                  </a:cubicBezTo>
                  <a:lnTo>
                    <a:pt x="1323" y="544"/>
                  </a:lnTo>
                  <a:cubicBezTo>
                    <a:pt x="1418" y="418"/>
                    <a:pt x="1418" y="198"/>
                    <a:pt x="1323" y="72"/>
                  </a:cubicBezTo>
                  <a:cubicBezTo>
                    <a:pt x="1260" y="24"/>
                    <a:pt x="1166" y="1"/>
                    <a:pt x="10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64" name="Google Shape;1464;p44"/>
            <p:cNvSpPr/>
            <p:nvPr/>
          </p:nvSpPr>
          <p:spPr>
            <a:xfrm>
              <a:off x="5606550" y="3357225"/>
              <a:ext cx="35475" cy="18150"/>
            </a:xfrm>
            <a:custGeom>
              <a:avLst/>
              <a:gdLst/>
              <a:ahLst/>
              <a:cxnLst/>
              <a:rect l="l" t="t" r="r" b="b"/>
              <a:pathLst>
                <a:path w="1419" h="726" extrusionOk="0">
                  <a:moveTo>
                    <a:pt x="379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725"/>
                    <a:pt x="379" y="725"/>
                  </a:cubicBezTo>
                  <a:lnTo>
                    <a:pt x="1072" y="725"/>
                  </a:lnTo>
                  <a:cubicBezTo>
                    <a:pt x="1261" y="725"/>
                    <a:pt x="1419" y="568"/>
                    <a:pt x="1419" y="347"/>
                  </a:cubicBezTo>
                  <a:cubicBezTo>
                    <a:pt x="1419" y="158"/>
                    <a:pt x="1261" y="1"/>
                    <a:pt x="10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65" name="Google Shape;1465;p44"/>
            <p:cNvSpPr/>
            <p:nvPr/>
          </p:nvSpPr>
          <p:spPr>
            <a:xfrm>
              <a:off x="5364750" y="3357225"/>
              <a:ext cx="35475" cy="17350"/>
            </a:xfrm>
            <a:custGeom>
              <a:avLst/>
              <a:gdLst/>
              <a:ahLst/>
              <a:cxnLst/>
              <a:rect l="l" t="t" r="r" b="b"/>
              <a:pathLst>
                <a:path w="1419" h="694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694"/>
                    <a:pt x="347" y="694"/>
                  </a:cubicBezTo>
                  <a:lnTo>
                    <a:pt x="1072" y="694"/>
                  </a:lnTo>
                  <a:cubicBezTo>
                    <a:pt x="1261" y="694"/>
                    <a:pt x="1419" y="568"/>
                    <a:pt x="1419" y="347"/>
                  </a:cubicBezTo>
                  <a:cubicBezTo>
                    <a:pt x="1419" y="158"/>
                    <a:pt x="1261" y="1"/>
                    <a:pt x="10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66" name="Google Shape;1466;p44"/>
            <p:cNvSpPr/>
            <p:nvPr/>
          </p:nvSpPr>
          <p:spPr>
            <a:xfrm>
              <a:off x="5433275" y="3253850"/>
              <a:ext cx="35475" cy="34100"/>
            </a:xfrm>
            <a:custGeom>
              <a:avLst/>
              <a:gdLst/>
              <a:ahLst/>
              <a:cxnLst/>
              <a:rect l="l" t="t" r="r" b="b"/>
              <a:pathLst>
                <a:path w="1419" h="1364" extrusionOk="0">
                  <a:moveTo>
                    <a:pt x="363" y="1"/>
                  </a:moveTo>
                  <a:cubicBezTo>
                    <a:pt x="276" y="1"/>
                    <a:pt x="190" y="24"/>
                    <a:pt x="127" y="72"/>
                  </a:cubicBezTo>
                  <a:cubicBezTo>
                    <a:pt x="1" y="198"/>
                    <a:pt x="1" y="450"/>
                    <a:pt x="127" y="544"/>
                  </a:cubicBezTo>
                  <a:lnTo>
                    <a:pt x="820" y="1269"/>
                  </a:lnTo>
                  <a:cubicBezTo>
                    <a:pt x="883" y="1332"/>
                    <a:pt x="977" y="1363"/>
                    <a:pt x="1072" y="1363"/>
                  </a:cubicBezTo>
                  <a:cubicBezTo>
                    <a:pt x="1166" y="1363"/>
                    <a:pt x="1261" y="1332"/>
                    <a:pt x="1324" y="1269"/>
                  </a:cubicBezTo>
                  <a:cubicBezTo>
                    <a:pt x="1418" y="1143"/>
                    <a:pt x="1418" y="922"/>
                    <a:pt x="1324" y="796"/>
                  </a:cubicBezTo>
                  <a:lnTo>
                    <a:pt x="599" y="72"/>
                  </a:lnTo>
                  <a:cubicBezTo>
                    <a:pt x="536" y="24"/>
                    <a:pt x="450" y="1"/>
                    <a:pt x="3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67" name="Google Shape;1467;p44"/>
            <p:cNvSpPr/>
            <p:nvPr/>
          </p:nvSpPr>
          <p:spPr>
            <a:xfrm>
              <a:off x="5380500" y="3287775"/>
              <a:ext cx="37050" cy="25975"/>
            </a:xfrm>
            <a:custGeom>
              <a:avLst/>
              <a:gdLst/>
              <a:ahLst/>
              <a:cxnLst/>
              <a:rect l="l" t="t" r="r" b="b"/>
              <a:pathLst>
                <a:path w="1482" h="1039" extrusionOk="0">
                  <a:moveTo>
                    <a:pt x="396" y="0"/>
                  </a:moveTo>
                  <a:cubicBezTo>
                    <a:pt x="267" y="0"/>
                    <a:pt x="132" y="81"/>
                    <a:pt x="64" y="195"/>
                  </a:cubicBezTo>
                  <a:cubicBezTo>
                    <a:pt x="1" y="353"/>
                    <a:pt x="64" y="573"/>
                    <a:pt x="221" y="668"/>
                  </a:cubicBezTo>
                  <a:lnTo>
                    <a:pt x="946" y="1015"/>
                  </a:lnTo>
                  <a:cubicBezTo>
                    <a:pt x="987" y="1031"/>
                    <a:pt x="1032" y="1039"/>
                    <a:pt x="1077" y="1039"/>
                  </a:cubicBezTo>
                  <a:cubicBezTo>
                    <a:pt x="1209" y="1039"/>
                    <a:pt x="1349" y="974"/>
                    <a:pt x="1419" y="857"/>
                  </a:cubicBezTo>
                  <a:cubicBezTo>
                    <a:pt x="1482" y="699"/>
                    <a:pt x="1419" y="447"/>
                    <a:pt x="1261" y="384"/>
                  </a:cubicBezTo>
                  <a:lnTo>
                    <a:pt x="536" y="38"/>
                  </a:lnTo>
                  <a:cubicBezTo>
                    <a:pt x="493" y="12"/>
                    <a:pt x="445" y="0"/>
                    <a:pt x="3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68" name="Google Shape;1468;p44"/>
            <p:cNvSpPr/>
            <p:nvPr/>
          </p:nvSpPr>
          <p:spPr>
            <a:xfrm>
              <a:off x="5588450" y="3288075"/>
              <a:ext cx="37025" cy="26800"/>
            </a:xfrm>
            <a:custGeom>
              <a:avLst/>
              <a:gdLst/>
              <a:ahLst/>
              <a:cxnLst/>
              <a:rect l="l" t="t" r="r" b="b"/>
              <a:pathLst>
                <a:path w="1481" h="1072" extrusionOk="0">
                  <a:moveTo>
                    <a:pt x="1110" y="0"/>
                  </a:moveTo>
                  <a:cubicBezTo>
                    <a:pt x="1049" y="0"/>
                    <a:pt x="983" y="18"/>
                    <a:pt x="914" y="57"/>
                  </a:cubicBezTo>
                  <a:lnTo>
                    <a:pt x="221" y="404"/>
                  </a:lnTo>
                  <a:cubicBezTo>
                    <a:pt x="63" y="498"/>
                    <a:pt x="0" y="687"/>
                    <a:pt x="63" y="877"/>
                  </a:cubicBezTo>
                  <a:cubicBezTo>
                    <a:pt x="132" y="991"/>
                    <a:pt x="250" y="1072"/>
                    <a:pt x="382" y="1072"/>
                  </a:cubicBezTo>
                  <a:cubicBezTo>
                    <a:pt x="432" y="1072"/>
                    <a:pt x="484" y="1060"/>
                    <a:pt x="536" y="1034"/>
                  </a:cubicBezTo>
                  <a:lnTo>
                    <a:pt x="1260" y="687"/>
                  </a:lnTo>
                  <a:cubicBezTo>
                    <a:pt x="1418" y="593"/>
                    <a:pt x="1481" y="404"/>
                    <a:pt x="1418" y="215"/>
                  </a:cubicBezTo>
                  <a:cubicBezTo>
                    <a:pt x="1353" y="85"/>
                    <a:pt x="1244" y="0"/>
                    <a:pt x="11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69" name="Google Shape;1469;p44"/>
            <p:cNvSpPr/>
            <p:nvPr/>
          </p:nvSpPr>
          <p:spPr>
            <a:xfrm>
              <a:off x="5412025" y="3286350"/>
              <a:ext cx="177225" cy="243750"/>
            </a:xfrm>
            <a:custGeom>
              <a:avLst/>
              <a:gdLst/>
              <a:ahLst/>
              <a:cxnLst/>
              <a:rect l="l" t="t" r="r" b="b"/>
              <a:pathLst>
                <a:path w="7089" h="9750" extrusionOk="0">
                  <a:moveTo>
                    <a:pt x="3529" y="0"/>
                  </a:moveTo>
                  <a:cubicBezTo>
                    <a:pt x="3151" y="0"/>
                    <a:pt x="2836" y="315"/>
                    <a:pt x="2836" y="725"/>
                  </a:cubicBezTo>
                  <a:lnTo>
                    <a:pt x="2836" y="1418"/>
                  </a:lnTo>
                  <a:cubicBezTo>
                    <a:pt x="2836" y="1040"/>
                    <a:pt x="2520" y="725"/>
                    <a:pt x="2111" y="725"/>
                  </a:cubicBezTo>
                  <a:cubicBezTo>
                    <a:pt x="1733" y="725"/>
                    <a:pt x="1418" y="1040"/>
                    <a:pt x="1418" y="1418"/>
                  </a:cubicBezTo>
                  <a:lnTo>
                    <a:pt x="1418" y="2143"/>
                  </a:lnTo>
                  <a:cubicBezTo>
                    <a:pt x="1544" y="2143"/>
                    <a:pt x="1638" y="2080"/>
                    <a:pt x="1764" y="2080"/>
                  </a:cubicBezTo>
                  <a:lnTo>
                    <a:pt x="3497" y="2080"/>
                  </a:lnTo>
                  <a:cubicBezTo>
                    <a:pt x="4253" y="2080"/>
                    <a:pt x="4883" y="2710"/>
                    <a:pt x="4883" y="3466"/>
                  </a:cubicBezTo>
                  <a:cubicBezTo>
                    <a:pt x="4883" y="4096"/>
                    <a:pt x="4474" y="4600"/>
                    <a:pt x="3907" y="4758"/>
                  </a:cubicBezTo>
                  <a:cubicBezTo>
                    <a:pt x="4064" y="5073"/>
                    <a:pt x="4159" y="5482"/>
                    <a:pt x="4159" y="5860"/>
                  </a:cubicBezTo>
                  <a:cubicBezTo>
                    <a:pt x="4159" y="6081"/>
                    <a:pt x="4001" y="6238"/>
                    <a:pt x="3812" y="6238"/>
                  </a:cubicBezTo>
                  <a:cubicBezTo>
                    <a:pt x="3623" y="6238"/>
                    <a:pt x="3466" y="6081"/>
                    <a:pt x="3466" y="5860"/>
                  </a:cubicBezTo>
                  <a:cubicBezTo>
                    <a:pt x="3466" y="4915"/>
                    <a:pt x="2678" y="4128"/>
                    <a:pt x="1733" y="4128"/>
                  </a:cubicBezTo>
                  <a:lnTo>
                    <a:pt x="3466" y="4128"/>
                  </a:lnTo>
                  <a:cubicBezTo>
                    <a:pt x="3844" y="4128"/>
                    <a:pt x="4159" y="3812"/>
                    <a:pt x="4159" y="3434"/>
                  </a:cubicBezTo>
                  <a:cubicBezTo>
                    <a:pt x="4159" y="3025"/>
                    <a:pt x="3844" y="2710"/>
                    <a:pt x="3466" y="2710"/>
                  </a:cubicBezTo>
                  <a:lnTo>
                    <a:pt x="1733" y="2710"/>
                  </a:lnTo>
                  <a:cubicBezTo>
                    <a:pt x="788" y="2710"/>
                    <a:pt x="0" y="3497"/>
                    <a:pt x="0" y="4443"/>
                  </a:cubicBezTo>
                  <a:lnTo>
                    <a:pt x="0" y="5167"/>
                  </a:lnTo>
                  <a:cubicBezTo>
                    <a:pt x="0" y="6112"/>
                    <a:pt x="536" y="6963"/>
                    <a:pt x="1386" y="7372"/>
                  </a:cubicBezTo>
                  <a:lnTo>
                    <a:pt x="1386" y="8318"/>
                  </a:lnTo>
                  <a:cubicBezTo>
                    <a:pt x="977" y="8318"/>
                    <a:pt x="662" y="8633"/>
                    <a:pt x="662" y="9011"/>
                  </a:cubicBezTo>
                  <a:lnTo>
                    <a:pt x="662" y="9389"/>
                  </a:lnTo>
                  <a:cubicBezTo>
                    <a:pt x="662" y="9578"/>
                    <a:pt x="819" y="9735"/>
                    <a:pt x="1008" y="9735"/>
                  </a:cubicBezTo>
                  <a:lnTo>
                    <a:pt x="5860" y="9735"/>
                  </a:lnTo>
                  <a:cubicBezTo>
                    <a:pt x="5923" y="9745"/>
                    <a:pt x="5979" y="9749"/>
                    <a:pt x="6029" y="9749"/>
                  </a:cubicBezTo>
                  <a:cubicBezTo>
                    <a:pt x="6305" y="9749"/>
                    <a:pt x="6396" y="9612"/>
                    <a:pt x="6396" y="9452"/>
                  </a:cubicBezTo>
                  <a:lnTo>
                    <a:pt x="6396" y="9105"/>
                  </a:lnTo>
                  <a:cubicBezTo>
                    <a:pt x="6396" y="8696"/>
                    <a:pt x="6112" y="8381"/>
                    <a:pt x="5702" y="8381"/>
                  </a:cubicBezTo>
                  <a:lnTo>
                    <a:pt x="5702" y="7436"/>
                  </a:lnTo>
                  <a:cubicBezTo>
                    <a:pt x="6522" y="7057"/>
                    <a:pt x="7089" y="6175"/>
                    <a:pt x="7089" y="5230"/>
                  </a:cubicBezTo>
                  <a:lnTo>
                    <a:pt x="7089" y="2143"/>
                  </a:lnTo>
                  <a:cubicBezTo>
                    <a:pt x="7089" y="1733"/>
                    <a:pt x="6774" y="1418"/>
                    <a:pt x="6364" y="1418"/>
                  </a:cubicBezTo>
                  <a:cubicBezTo>
                    <a:pt x="5986" y="1418"/>
                    <a:pt x="5671" y="1733"/>
                    <a:pt x="5671" y="2143"/>
                  </a:cubicBezTo>
                  <a:lnTo>
                    <a:pt x="5671" y="1418"/>
                  </a:lnTo>
                  <a:cubicBezTo>
                    <a:pt x="5671" y="1040"/>
                    <a:pt x="5356" y="725"/>
                    <a:pt x="4946" y="725"/>
                  </a:cubicBezTo>
                  <a:cubicBezTo>
                    <a:pt x="4568" y="725"/>
                    <a:pt x="4253" y="1040"/>
                    <a:pt x="4253" y="1418"/>
                  </a:cubicBezTo>
                  <a:lnTo>
                    <a:pt x="4253" y="725"/>
                  </a:lnTo>
                  <a:cubicBezTo>
                    <a:pt x="4253" y="315"/>
                    <a:pt x="3938" y="0"/>
                    <a:pt x="35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  <p:grpSp>
        <p:nvGrpSpPr>
          <p:cNvPr id="1470" name="Google Shape;1470;p44"/>
          <p:cNvGrpSpPr/>
          <p:nvPr/>
        </p:nvGrpSpPr>
        <p:grpSpPr>
          <a:xfrm>
            <a:off x="5065270" y="1826728"/>
            <a:ext cx="380958" cy="474887"/>
            <a:chOff x="7000550" y="1260175"/>
            <a:chExt cx="339475" cy="423175"/>
          </a:xfrm>
        </p:grpSpPr>
        <p:sp>
          <p:nvSpPr>
            <p:cNvPr id="1471" name="Google Shape;1471;p44"/>
            <p:cNvSpPr/>
            <p:nvPr/>
          </p:nvSpPr>
          <p:spPr>
            <a:xfrm>
              <a:off x="7000550" y="1260175"/>
              <a:ext cx="339475" cy="423175"/>
            </a:xfrm>
            <a:custGeom>
              <a:avLst/>
              <a:gdLst/>
              <a:ahLst/>
              <a:cxnLst/>
              <a:rect l="l" t="t" r="r" b="b"/>
              <a:pathLst>
                <a:path w="13579" h="16927" extrusionOk="0">
                  <a:moveTo>
                    <a:pt x="7580" y="2000"/>
                  </a:moveTo>
                  <a:lnTo>
                    <a:pt x="7999" y="2046"/>
                  </a:lnTo>
                  <a:lnTo>
                    <a:pt x="8371" y="2139"/>
                  </a:lnTo>
                  <a:lnTo>
                    <a:pt x="8743" y="2325"/>
                  </a:lnTo>
                  <a:lnTo>
                    <a:pt x="9068" y="2604"/>
                  </a:lnTo>
                  <a:lnTo>
                    <a:pt x="9301" y="2837"/>
                  </a:lnTo>
                  <a:lnTo>
                    <a:pt x="9440" y="3069"/>
                  </a:lnTo>
                  <a:lnTo>
                    <a:pt x="9580" y="3348"/>
                  </a:lnTo>
                  <a:lnTo>
                    <a:pt x="9673" y="3581"/>
                  </a:lnTo>
                  <a:lnTo>
                    <a:pt x="10045" y="3627"/>
                  </a:lnTo>
                  <a:lnTo>
                    <a:pt x="10370" y="3767"/>
                  </a:lnTo>
                  <a:lnTo>
                    <a:pt x="10696" y="3906"/>
                  </a:lnTo>
                  <a:lnTo>
                    <a:pt x="10975" y="4139"/>
                  </a:lnTo>
                  <a:lnTo>
                    <a:pt x="11207" y="4418"/>
                  </a:lnTo>
                  <a:lnTo>
                    <a:pt x="11347" y="4743"/>
                  </a:lnTo>
                  <a:lnTo>
                    <a:pt x="11440" y="5069"/>
                  </a:lnTo>
                  <a:lnTo>
                    <a:pt x="11486" y="5441"/>
                  </a:lnTo>
                  <a:lnTo>
                    <a:pt x="11440" y="5813"/>
                  </a:lnTo>
                  <a:lnTo>
                    <a:pt x="11347" y="6138"/>
                  </a:lnTo>
                  <a:lnTo>
                    <a:pt x="11207" y="6464"/>
                  </a:lnTo>
                  <a:lnTo>
                    <a:pt x="10975" y="6743"/>
                  </a:lnTo>
                  <a:lnTo>
                    <a:pt x="10696" y="6975"/>
                  </a:lnTo>
                  <a:lnTo>
                    <a:pt x="10370" y="7115"/>
                  </a:lnTo>
                  <a:lnTo>
                    <a:pt x="10045" y="7254"/>
                  </a:lnTo>
                  <a:lnTo>
                    <a:pt x="5116" y="7254"/>
                  </a:lnTo>
                  <a:lnTo>
                    <a:pt x="4790" y="7115"/>
                  </a:lnTo>
                  <a:lnTo>
                    <a:pt x="4465" y="6975"/>
                  </a:lnTo>
                  <a:lnTo>
                    <a:pt x="4186" y="6743"/>
                  </a:lnTo>
                  <a:lnTo>
                    <a:pt x="3953" y="6464"/>
                  </a:lnTo>
                  <a:lnTo>
                    <a:pt x="3814" y="6138"/>
                  </a:lnTo>
                  <a:lnTo>
                    <a:pt x="3674" y="5813"/>
                  </a:lnTo>
                  <a:lnTo>
                    <a:pt x="3628" y="5441"/>
                  </a:lnTo>
                  <a:lnTo>
                    <a:pt x="3674" y="5069"/>
                  </a:lnTo>
                  <a:lnTo>
                    <a:pt x="3814" y="4743"/>
                  </a:lnTo>
                  <a:lnTo>
                    <a:pt x="3953" y="4418"/>
                  </a:lnTo>
                  <a:lnTo>
                    <a:pt x="4186" y="4139"/>
                  </a:lnTo>
                  <a:lnTo>
                    <a:pt x="4465" y="3906"/>
                  </a:lnTo>
                  <a:lnTo>
                    <a:pt x="4790" y="3767"/>
                  </a:lnTo>
                  <a:lnTo>
                    <a:pt x="5116" y="3627"/>
                  </a:lnTo>
                  <a:lnTo>
                    <a:pt x="5488" y="3581"/>
                  </a:lnTo>
                  <a:lnTo>
                    <a:pt x="5581" y="3348"/>
                  </a:lnTo>
                  <a:lnTo>
                    <a:pt x="5720" y="3069"/>
                  </a:lnTo>
                  <a:lnTo>
                    <a:pt x="5860" y="2837"/>
                  </a:lnTo>
                  <a:lnTo>
                    <a:pt x="6046" y="2604"/>
                  </a:lnTo>
                  <a:lnTo>
                    <a:pt x="6371" y="2325"/>
                  </a:lnTo>
                  <a:lnTo>
                    <a:pt x="6743" y="2139"/>
                  </a:lnTo>
                  <a:lnTo>
                    <a:pt x="7162" y="2046"/>
                  </a:lnTo>
                  <a:lnTo>
                    <a:pt x="7580" y="2000"/>
                  </a:lnTo>
                  <a:close/>
                  <a:moveTo>
                    <a:pt x="5581" y="8277"/>
                  </a:moveTo>
                  <a:lnTo>
                    <a:pt x="5767" y="8324"/>
                  </a:lnTo>
                  <a:lnTo>
                    <a:pt x="5953" y="8417"/>
                  </a:lnTo>
                  <a:lnTo>
                    <a:pt x="6046" y="8556"/>
                  </a:lnTo>
                  <a:lnTo>
                    <a:pt x="6092" y="8742"/>
                  </a:lnTo>
                  <a:lnTo>
                    <a:pt x="6092" y="9440"/>
                  </a:lnTo>
                  <a:lnTo>
                    <a:pt x="6046" y="9626"/>
                  </a:lnTo>
                  <a:lnTo>
                    <a:pt x="5953" y="9812"/>
                  </a:lnTo>
                  <a:lnTo>
                    <a:pt x="5767" y="9905"/>
                  </a:lnTo>
                  <a:lnTo>
                    <a:pt x="5581" y="9951"/>
                  </a:lnTo>
                  <a:lnTo>
                    <a:pt x="5395" y="9905"/>
                  </a:lnTo>
                  <a:lnTo>
                    <a:pt x="5255" y="9812"/>
                  </a:lnTo>
                  <a:lnTo>
                    <a:pt x="5116" y="9626"/>
                  </a:lnTo>
                  <a:lnTo>
                    <a:pt x="5116" y="9440"/>
                  </a:lnTo>
                  <a:lnTo>
                    <a:pt x="5116" y="8742"/>
                  </a:lnTo>
                  <a:lnTo>
                    <a:pt x="5116" y="8556"/>
                  </a:lnTo>
                  <a:lnTo>
                    <a:pt x="5255" y="8417"/>
                  </a:lnTo>
                  <a:lnTo>
                    <a:pt x="5395" y="8324"/>
                  </a:lnTo>
                  <a:lnTo>
                    <a:pt x="5581" y="8277"/>
                  </a:lnTo>
                  <a:close/>
                  <a:moveTo>
                    <a:pt x="7580" y="8277"/>
                  </a:moveTo>
                  <a:lnTo>
                    <a:pt x="7766" y="8324"/>
                  </a:lnTo>
                  <a:lnTo>
                    <a:pt x="7906" y="8417"/>
                  </a:lnTo>
                  <a:lnTo>
                    <a:pt x="8045" y="8556"/>
                  </a:lnTo>
                  <a:lnTo>
                    <a:pt x="8092" y="8742"/>
                  </a:lnTo>
                  <a:lnTo>
                    <a:pt x="8092" y="9440"/>
                  </a:lnTo>
                  <a:lnTo>
                    <a:pt x="8045" y="9626"/>
                  </a:lnTo>
                  <a:lnTo>
                    <a:pt x="7906" y="9812"/>
                  </a:lnTo>
                  <a:lnTo>
                    <a:pt x="7766" y="9905"/>
                  </a:lnTo>
                  <a:lnTo>
                    <a:pt x="7580" y="9951"/>
                  </a:lnTo>
                  <a:lnTo>
                    <a:pt x="7394" y="9905"/>
                  </a:lnTo>
                  <a:lnTo>
                    <a:pt x="7208" y="9812"/>
                  </a:lnTo>
                  <a:lnTo>
                    <a:pt x="7115" y="9626"/>
                  </a:lnTo>
                  <a:lnTo>
                    <a:pt x="7069" y="9440"/>
                  </a:lnTo>
                  <a:lnTo>
                    <a:pt x="7069" y="8742"/>
                  </a:lnTo>
                  <a:lnTo>
                    <a:pt x="7115" y="8556"/>
                  </a:lnTo>
                  <a:lnTo>
                    <a:pt x="7208" y="8417"/>
                  </a:lnTo>
                  <a:lnTo>
                    <a:pt x="7394" y="8324"/>
                  </a:lnTo>
                  <a:lnTo>
                    <a:pt x="7580" y="8277"/>
                  </a:lnTo>
                  <a:close/>
                  <a:moveTo>
                    <a:pt x="9580" y="8277"/>
                  </a:moveTo>
                  <a:lnTo>
                    <a:pt x="9766" y="8324"/>
                  </a:lnTo>
                  <a:lnTo>
                    <a:pt x="9905" y="8417"/>
                  </a:lnTo>
                  <a:lnTo>
                    <a:pt x="9998" y="8556"/>
                  </a:lnTo>
                  <a:lnTo>
                    <a:pt x="10045" y="8742"/>
                  </a:lnTo>
                  <a:lnTo>
                    <a:pt x="10045" y="9440"/>
                  </a:lnTo>
                  <a:lnTo>
                    <a:pt x="9998" y="9626"/>
                  </a:lnTo>
                  <a:lnTo>
                    <a:pt x="9905" y="9812"/>
                  </a:lnTo>
                  <a:lnTo>
                    <a:pt x="9766" y="9905"/>
                  </a:lnTo>
                  <a:lnTo>
                    <a:pt x="9580" y="9951"/>
                  </a:lnTo>
                  <a:lnTo>
                    <a:pt x="9347" y="9905"/>
                  </a:lnTo>
                  <a:lnTo>
                    <a:pt x="9208" y="9812"/>
                  </a:lnTo>
                  <a:lnTo>
                    <a:pt x="9115" y="9626"/>
                  </a:lnTo>
                  <a:lnTo>
                    <a:pt x="9068" y="9440"/>
                  </a:lnTo>
                  <a:lnTo>
                    <a:pt x="9068" y="8742"/>
                  </a:lnTo>
                  <a:lnTo>
                    <a:pt x="9115" y="8556"/>
                  </a:lnTo>
                  <a:lnTo>
                    <a:pt x="9208" y="8417"/>
                  </a:lnTo>
                  <a:lnTo>
                    <a:pt x="9347" y="8324"/>
                  </a:lnTo>
                  <a:lnTo>
                    <a:pt x="9580" y="8277"/>
                  </a:lnTo>
                  <a:close/>
                  <a:moveTo>
                    <a:pt x="7580" y="0"/>
                  </a:moveTo>
                  <a:lnTo>
                    <a:pt x="6976" y="47"/>
                  </a:lnTo>
                  <a:lnTo>
                    <a:pt x="6371" y="93"/>
                  </a:lnTo>
                  <a:lnTo>
                    <a:pt x="5813" y="279"/>
                  </a:lnTo>
                  <a:lnTo>
                    <a:pt x="5255" y="465"/>
                  </a:lnTo>
                  <a:lnTo>
                    <a:pt x="4744" y="698"/>
                  </a:lnTo>
                  <a:lnTo>
                    <a:pt x="4232" y="1023"/>
                  </a:lnTo>
                  <a:lnTo>
                    <a:pt x="3767" y="1349"/>
                  </a:lnTo>
                  <a:lnTo>
                    <a:pt x="3349" y="1767"/>
                  </a:lnTo>
                  <a:lnTo>
                    <a:pt x="2930" y="2186"/>
                  </a:lnTo>
                  <a:lnTo>
                    <a:pt x="2558" y="2697"/>
                  </a:lnTo>
                  <a:lnTo>
                    <a:pt x="2279" y="3162"/>
                  </a:lnTo>
                  <a:lnTo>
                    <a:pt x="2000" y="3720"/>
                  </a:lnTo>
                  <a:lnTo>
                    <a:pt x="1814" y="4278"/>
                  </a:lnTo>
                  <a:lnTo>
                    <a:pt x="1675" y="4836"/>
                  </a:lnTo>
                  <a:lnTo>
                    <a:pt x="1582" y="5394"/>
                  </a:lnTo>
                  <a:lnTo>
                    <a:pt x="1582" y="5999"/>
                  </a:lnTo>
                  <a:lnTo>
                    <a:pt x="1582" y="7254"/>
                  </a:lnTo>
                  <a:lnTo>
                    <a:pt x="94" y="10044"/>
                  </a:lnTo>
                  <a:lnTo>
                    <a:pt x="47" y="10184"/>
                  </a:lnTo>
                  <a:lnTo>
                    <a:pt x="1" y="10277"/>
                  </a:lnTo>
                  <a:lnTo>
                    <a:pt x="47" y="10416"/>
                  </a:lnTo>
                  <a:lnTo>
                    <a:pt x="94" y="10556"/>
                  </a:lnTo>
                  <a:lnTo>
                    <a:pt x="140" y="10649"/>
                  </a:lnTo>
                  <a:lnTo>
                    <a:pt x="280" y="10695"/>
                  </a:lnTo>
                  <a:lnTo>
                    <a:pt x="373" y="10742"/>
                  </a:lnTo>
                  <a:lnTo>
                    <a:pt x="512" y="10788"/>
                  </a:lnTo>
                  <a:lnTo>
                    <a:pt x="1582" y="10788"/>
                  </a:lnTo>
                  <a:lnTo>
                    <a:pt x="1582" y="11997"/>
                  </a:lnTo>
                  <a:lnTo>
                    <a:pt x="1582" y="12323"/>
                  </a:lnTo>
                  <a:lnTo>
                    <a:pt x="1628" y="12648"/>
                  </a:lnTo>
                  <a:lnTo>
                    <a:pt x="1721" y="12927"/>
                  </a:lnTo>
                  <a:lnTo>
                    <a:pt x="1814" y="13206"/>
                  </a:lnTo>
                  <a:lnTo>
                    <a:pt x="1954" y="13485"/>
                  </a:lnTo>
                  <a:lnTo>
                    <a:pt x="2093" y="13718"/>
                  </a:lnTo>
                  <a:lnTo>
                    <a:pt x="2279" y="13997"/>
                  </a:lnTo>
                  <a:lnTo>
                    <a:pt x="2465" y="14183"/>
                  </a:lnTo>
                  <a:lnTo>
                    <a:pt x="2698" y="14415"/>
                  </a:lnTo>
                  <a:lnTo>
                    <a:pt x="2930" y="14555"/>
                  </a:lnTo>
                  <a:lnTo>
                    <a:pt x="3209" y="14741"/>
                  </a:lnTo>
                  <a:lnTo>
                    <a:pt x="3488" y="14880"/>
                  </a:lnTo>
                  <a:lnTo>
                    <a:pt x="3767" y="14973"/>
                  </a:lnTo>
                  <a:lnTo>
                    <a:pt x="4046" y="15066"/>
                  </a:lnTo>
                  <a:lnTo>
                    <a:pt x="4372" y="15113"/>
                  </a:lnTo>
                  <a:lnTo>
                    <a:pt x="6511" y="15113"/>
                  </a:lnTo>
                  <a:lnTo>
                    <a:pt x="6511" y="16415"/>
                  </a:lnTo>
                  <a:lnTo>
                    <a:pt x="6557" y="16601"/>
                  </a:lnTo>
                  <a:lnTo>
                    <a:pt x="6650" y="16787"/>
                  </a:lnTo>
                  <a:lnTo>
                    <a:pt x="6836" y="16880"/>
                  </a:lnTo>
                  <a:lnTo>
                    <a:pt x="7022" y="16926"/>
                  </a:lnTo>
                  <a:lnTo>
                    <a:pt x="13067" y="16926"/>
                  </a:lnTo>
                  <a:lnTo>
                    <a:pt x="13253" y="16880"/>
                  </a:lnTo>
                  <a:lnTo>
                    <a:pt x="13439" y="16787"/>
                  </a:lnTo>
                  <a:lnTo>
                    <a:pt x="13532" y="16601"/>
                  </a:lnTo>
                  <a:lnTo>
                    <a:pt x="13579" y="16415"/>
                  </a:lnTo>
                  <a:lnTo>
                    <a:pt x="13579" y="5999"/>
                  </a:lnTo>
                  <a:lnTo>
                    <a:pt x="13532" y="5394"/>
                  </a:lnTo>
                  <a:lnTo>
                    <a:pt x="13439" y="4836"/>
                  </a:lnTo>
                  <a:lnTo>
                    <a:pt x="13300" y="4278"/>
                  </a:lnTo>
                  <a:lnTo>
                    <a:pt x="13114" y="3720"/>
                  </a:lnTo>
                  <a:lnTo>
                    <a:pt x="12881" y="3162"/>
                  </a:lnTo>
                  <a:lnTo>
                    <a:pt x="12556" y="2697"/>
                  </a:lnTo>
                  <a:lnTo>
                    <a:pt x="12184" y="2186"/>
                  </a:lnTo>
                  <a:lnTo>
                    <a:pt x="11812" y="1767"/>
                  </a:lnTo>
                  <a:lnTo>
                    <a:pt x="11347" y="1349"/>
                  </a:lnTo>
                  <a:lnTo>
                    <a:pt x="10882" y="1023"/>
                  </a:lnTo>
                  <a:lnTo>
                    <a:pt x="10370" y="698"/>
                  </a:lnTo>
                  <a:lnTo>
                    <a:pt x="9859" y="465"/>
                  </a:lnTo>
                  <a:lnTo>
                    <a:pt x="9301" y="279"/>
                  </a:lnTo>
                  <a:lnTo>
                    <a:pt x="8743" y="93"/>
                  </a:lnTo>
                  <a:lnTo>
                    <a:pt x="8138" y="47"/>
                  </a:lnTo>
                  <a:lnTo>
                    <a:pt x="75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2" name="Google Shape;1472;p44"/>
            <p:cNvSpPr/>
            <p:nvPr/>
          </p:nvSpPr>
          <p:spPr>
            <a:xfrm>
              <a:off x="7000550" y="1260175"/>
              <a:ext cx="339475" cy="423175"/>
            </a:xfrm>
            <a:custGeom>
              <a:avLst/>
              <a:gdLst/>
              <a:ahLst/>
              <a:cxnLst/>
              <a:rect l="l" t="t" r="r" b="b"/>
              <a:pathLst>
                <a:path w="13579" h="16927" fill="none" extrusionOk="0">
                  <a:moveTo>
                    <a:pt x="11812" y="1767"/>
                  </a:moveTo>
                  <a:lnTo>
                    <a:pt x="11812" y="1767"/>
                  </a:lnTo>
                  <a:lnTo>
                    <a:pt x="11347" y="1349"/>
                  </a:lnTo>
                  <a:lnTo>
                    <a:pt x="10882" y="1023"/>
                  </a:lnTo>
                  <a:lnTo>
                    <a:pt x="10370" y="698"/>
                  </a:lnTo>
                  <a:lnTo>
                    <a:pt x="9859" y="465"/>
                  </a:lnTo>
                  <a:lnTo>
                    <a:pt x="9301" y="279"/>
                  </a:lnTo>
                  <a:lnTo>
                    <a:pt x="8743" y="93"/>
                  </a:lnTo>
                  <a:lnTo>
                    <a:pt x="8138" y="47"/>
                  </a:lnTo>
                  <a:lnTo>
                    <a:pt x="7580" y="0"/>
                  </a:lnTo>
                  <a:lnTo>
                    <a:pt x="7580" y="0"/>
                  </a:lnTo>
                  <a:lnTo>
                    <a:pt x="6976" y="47"/>
                  </a:lnTo>
                  <a:lnTo>
                    <a:pt x="6371" y="93"/>
                  </a:lnTo>
                  <a:lnTo>
                    <a:pt x="5813" y="279"/>
                  </a:lnTo>
                  <a:lnTo>
                    <a:pt x="5255" y="465"/>
                  </a:lnTo>
                  <a:lnTo>
                    <a:pt x="4744" y="698"/>
                  </a:lnTo>
                  <a:lnTo>
                    <a:pt x="4232" y="1023"/>
                  </a:lnTo>
                  <a:lnTo>
                    <a:pt x="3767" y="1349"/>
                  </a:lnTo>
                  <a:lnTo>
                    <a:pt x="3349" y="1767"/>
                  </a:lnTo>
                  <a:lnTo>
                    <a:pt x="3349" y="1767"/>
                  </a:lnTo>
                  <a:lnTo>
                    <a:pt x="2930" y="2186"/>
                  </a:lnTo>
                  <a:lnTo>
                    <a:pt x="2558" y="2697"/>
                  </a:lnTo>
                  <a:lnTo>
                    <a:pt x="2279" y="3162"/>
                  </a:lnTo>
                  <a:lnTo>
                    <a:pt x="2000" y="3720"/>
                  </a:lnTo>
                  <a:lnTo>
                    <a:pt x="1814" y="4278"/>
                  </a:lnTo>
                  <a:lnTo>
                    <a:pt x="1675" y="4836"/>
                  </a:lnTo>
                  <a:lnTo>
                    <a:pt x="1582" y="5394"/>
                  </a:lnTo>
                  <a:lnTo>
                    <a:pt x="1582" y="5999"/>
                  </a:lnTo>
                  <a:lnTo>
                    <a:pt x="1582" y="7254"/>
                  </a:lnTo>
                  <a:lnTo>
                    <a:pt x="94" y="10044"/>
                  </a:lnTo>
                  <a:lnTo>
                    <a:pt x="94" y="10044"/>
                  </a:lnTo>
                  <a:lnTo>
                    <a:pt x="47" y="10184"/>
                  </a:lnTo>
                  <a:lnTo>
                    <a:pt x="1" y="10277"/>
                  </a:lnTo>
                  <a:lnTo>
                    <a:pt x="47" y="10416"/>
                  </a:lnTo>
                  <a:lnTo>
                    <a:pt x="94" y="10556"/>
                  </a:lnTo>
                  <a:lnTo>
                    <a:pt x="94" y="10556"/>
                  </a:lnTo>
                  <a:lnTo>
                    <a:pt x="140" y="10649"/>
                  </a:lnTo>
                  <a:lnTo>
                    <a:pt x="280" y="10695"/>
                  </a:lnTo>
                  <a:lnTo>
                    <a:pt x="373" y="10742"/>
                  </a:lnTo>
                  <a:lnTo>
                    <a:pt x="512" y="10788"/>
                  </a:lnTo>
                  <a:lnTo>
                    <a:pt x="1582" y="10788"/>
                  </a:lnTo>
                  <a:lnTo>
                    <a:pt x="1582" y="11997"/>
                  </a:lnTo>
                  <a:lnTo>
                    <a:pt x="1582" y="11997"/>
                  </a:lnTo>
                  <a:lnTo>
                    <a:pt x="1582" y="12323"/>
                  </a:lnTo>
                  <a:lnTo>
                    <a:pt x="1628" y="12648"/>
                  </a:lnTo>
                  <a:lnTo>
                    <a:pt x="1721" y="12927"/>
                  </a:lnTo>
                  <a:lnTo>
                    <a:pt x="1814" y="13206"/>
                  </a:lnTo>
                  <a:lnTo>
                    <a:pt x="1954" y="13485"/>
                  </a:lnTo>
                  <a:lnTo>
                    <a:pt x="2093" y="13718"/>
                  </a:lnTo>
                  <a:lnTo>
                    <a:pt x="2279" y="13997"/>
                  </a:lnTo>
                  <a:lnTo>
                    <a:pt x="2465" y="14183"/>
                  </a:lnTo>
                  <a:lnTo>
                    <a:pt x="2698" y="14415"/>
                  </a:lnTo>
                  <a:lnTo>
                    <a:pt x="2930" y="14555"/>
                  </a:lnTo>
                  <a:lnTo>
                    <a:pt x="3209" y="14741"/>
                  </a:lnTo>
                  <a:lnTo>
                    <a:pt x="3488" y="14880"/>
                  </a:lnTo>
                  <a:lnTo>
                    <a:pt x="3767" y="14973"/>
                  </a:lnTo>
                  <a:lnTo>
                    <a:pt x="4046" y="15066"/>
                  </a:lnTo>
                  <a:lnTo>
                    <a:pt x="4372" y="15113"/>
                  </a:lnTo>
                  <a:lnTo>
                    <a:pt x="4697" y="15113"/>
                  </a:lnTo>
                  <a:lnTo>
                    <a:pt x="6511" y="15113"/>
                  </a:lnTo>
                  <a:lnTo>
                    <a:pt x="6511" y="16415"/>
                  </a:lnTo>
                  <a:lnTo>
                    <a:pt x="6511" y="16415"/>
                  </a:lnTo>
                  <a:lnTo>
                    <a:pt x="6557" y="16601"/>
                  </a:lnTo>
                  <a:lnTo>
                    <a:pt x="6650" y="16787"/>
                  </a:lnTo>
                  <a:lnTo>
                    <a:pt x="6836" y="16880"/>
                  </a:lnTo>
                  <a:lnTo>
                    <a:pt x="7022" y="16926"/>
                  </a:lnTo>
                  <a:lnTo>
                    <a:pt x="13067" y="16926"/>
                  </a:lnTo>
                  <a:lnTo>
                    <a:pt x="13067" y="16926"/>
                  </a:lnTo>
                  <a:lnTo>
                    <a:pt x="13253" y="16880"/>
                  </a:lnTo>
                  <a:lnTo>
                    <a:pt x="13439" y="16787"/>
                  </a:lnTo>
                  <a:lnTo>
                    <a:pt x="13532" y="16601"/>
                  </a:lnTo>
                  <a:lnTo>
                    <a:pt x="13579" y="16415"/>
                  </a:lnTo>
                  <a:lnTo>
                    <a:pt x="13579" y="5999"/>
                  </a:lnTo>
                  <a:lnTo>
                    <a:pt x="13579" y="5999"/>
                  </a:lnTo>
                  <a:lnTo>
                    <a:pt x="13532" y="5394"/>
                  </a:lnTo>
                  <a:lnTo>
                    <a:pt x="13439" y="4836"/>
                  </a:lnTo>
                  <a:lnTo>
                    <a:pt x="13300" y="4278"/>
                  </a:lnTo>
                  <a:lnTo>
                    <a:pt x="13114" y="3720"/>
                  </a:lnTo>
                  <a:lnTo>
                    <a:pt x="12881" y="3162"/>
                  </a:lnTo>
                  <a:lnTo>
                    <a:pt x="12556" y="2697"/>
                  </a:lnTo>
                  <a:lnTo>
                    <a:pt x="12184" y="2186"/>
                  </a:lnTo>
                  <a:lnTo>
                    <a:pt x="11812" y="1767"/>
                  </a:lnTo>
                  <a:lnTo>
                    <a:pt x="11812" y="1767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3" name="Google Shape;1473;p44"/>
            <p:cNvSpPr/>
            <p:nvPr/>
          </p:nvSpPr>
          <p:spPr>
            <a:xfrm>
              <a:off x="7128425" y="1467100"/>
              <a:ext cx="24450" cy="41875"/>
            </a:xfrm>
            <a:custGeom>
              <a:avLst/>
              <a:gdLst/>
              <a:ahLst/>
              <a:cxnLst/>
              <a:rect l="l" t="t" r="r" b="b"/>
              <a:pathLst>
                <a:path w="978" h="1675" fill="none" extrusionOk="0">
                  <a:moveTo>
                    <a:pt x="977" y="1163"/>
                  </a:moveTo>
                  <a:lnTo>
                    <a:pt x="977" y="1163"/>
                  </a:lnTo>
                  <a:lnTo>
                    <a:pt x="931" y="1349"/>
                  </a:lnTo>
                  <a:lnTo>
                    <a:pt x="838" y="1535"/>
                  </a:lnTo>
                  <a:lnTo>
                    <a:pt x="652" y="1628"/>
                  </a:lnTo>
                  <a:lnTo>
                    <a:pt x="466" y="1674"/>
                  </a:lnTo>
                  <a:lnTo>
                    <a:pt x="466" y="1674"/>
                  </a:lnTo>
                  <a:lnTo>
                    <a:pt x="280" y="1628"/>
                  </a:lnTo>
                  <a:lnTo>
                    <a:pt x="140" y="1535"/>
                  </a:lnTo>
                  <a:lnTo>
                    <a:pt x="1" y="1349"/>
                  </a:lnTo>
                  <a:lnTo>
                    <a:pt x="1" y="1163"/>
                  </a:lnTo>
                  <a:lnTo>
                    <a:pt x="1" y="465"/>
                  </a:lnTo>
                  <a:lnTo>
                    <a:pt x="1" y="465"/>
                  </a:lnTo>
                  <a:lnTo>
                    <a:pt x="1" y="279"/>
                  </a:lnTo>
                  <a:lnTo>
                    <a:pt x="140" y="140"/>
                  </a:lnTo>
                  <a:lnTo>
                    <a:pt x="280" y="47"/>
                  </a:lnTo>
                  <a:lnTo>
                    <a:pt x="466" y="0"/>
                  </a:lnTo>
                  <a:lnTo>
                    <a:pt x="466" y="0"/>
                  </a:lnTo>
                  <a:lnTo>
                    <a:pt x="652" y="47"/>
                  </a:lnTo>
                  <a:lnTo>
                    <a:pt x="838" y="140"/>
                  </a:lnTo>
                  <a:lnTo>
                    <a:pt x="931" y="279"/>
                  </a:lnTo>
                  <a:lnTo>
                    <a:pt x="977" y="465"/>
                  </a:lnTo>
                  <a:lnTo>
                    <a:pt x="977" y="116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4" name="Google Shape;1474;p44"/>
            <p:cNvSpPr/>
            <p:nvPr/>
          </p:nvSpPr>
          <p:spPr>
            <a:xfrm>
              <a:off x="7177250" y="1467100"/>
              <a:ext cx="25600" cy="41875"/>
            </a:xfrm>
            <a:custGeom>
              <a:avLst/>
              <a:gdLst/>
              <a:ahLst/>
              <a:cxnLst/>
              <a:rect l="l" t="t" r="r" b="b"/>
              <a:pathLst>
                <a:path w="1024" h="1675" fill="none" extrusionOk="0">
                  <a:moveTo>
                    <a:pt x="1024" y="1163"/>
                  </a:moveTo>
                  <a:lnTo>
                    <a:pt x="1024" y="1163"/>
                  </a:lnTo>
                  <a:lnTo>
                    <a:pt x="977" y="1349"/>
                  </a:lnTo>
                  <a:lnTo>
                    <a:pt x="838" y="1535"/>
                  </a:lnTo>
                  <a:lnTo>
                    <a:pt x="698" y="1628"/>
                  </a:lnTo>
                  <a:lnTo>
                    <a:pt x="512" y="1674"/>
                  </a:lnTo>
                  <a:lnTo>
                    <a:pt x="512" y="1674"/>
                  </a:lnTo>
                  <a:lnTo>
                    <a:pt x="326" y="1628"/>
                  </a:lnTo>
                  <a:lnTo>
                    <a:pt x="140" y="1535"/>
                  </a:lnTo>
                  <a:lnTo>
                    <a:pt x="47" y="1349"/>
                  </a:lnTo>
                  <a:lnTo>
                    <a:pt x="1" y="1163"/>
                  </a:lnTo>
                  <a:lnTo>
                    <a:pt x="1" y="465"/>
                  </a:lnTo>
                  <a:lnTo>
                    <a:pt x="1" y="465"/>
                  </a:lnTo>
                  <a:lnTo>
                    <a:pt x="47" y="279"/>
                  </a:lnTo>
                  <a:lnTo>
                    <a:pt x="140" y="140"/>
                  </a:lnTo>
                  <a:lnTo>
                    <a:pt x="326" y="47"/>
                  </a:lnTo>
                  <a:lnTo>
                    <a:pt x="512" y="0"/>
                  </a:lnTo>
                  <a:lnTo>
                    <a:pt x="512" y="0"/>
                  </a:lnTo>
                  <a:lnTo>
                    <a:pt x="698" y="47"/>
                  </a:lnTo>
                  <a:lnTo>
                    <a:pt x="838" y="140"/>
                  </a:lnTo>
                  <a:lnTo>
                    <a:pt x="977" y="279"/>
                  </a:lnTo>
                  <a:lnTo>
                    <a:pt x="1024" y="465"/>
                  </a:lnTo>
                  <a:lnTo>
                    <a:pt x="1024" y="116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5" name="Google Shape;1475;p44"/>
            <p:cNvSpPr/>
            <p:nvPr/>
          </p:nvSpPr>
          <p:spPr>
            <a:xfrm>
              <a:off x="7227250" y="1467100"/>
              <a:ext cx="24425" cy="41875"/>
            </a:xfrm>
            <a:custGeom>
              <a:avLst/>
              <a:gdLst/>
              <a:ahLst/>
              <a:cxnLst/>
              <a:rect l="l" t="t" r="r" b="b"/>
              <a:pathLst>
                <a:path w="977" h="1675" fill="none" extrusionOk="0">
                  <a:moveTo>
                    <a:pt x="977" y="1163"/>
                  </a:moveTo>
                  <a:lnTo>
                    <a:pt x="977" y="1163"/>
                  </a:lnTo>
                  <a:lnTo>
                    <a:pt x="930" y="1349"/>
                  </a:lnTo>
                  <a:lnTo>
                    <a:pt x="837" y="1535"/>
                  </a:lnTo>
                  <a:lnTo>
                    <a:pt x="698" y="1628"/>
                  </a:lnTo>
                  <a:lnTo>
                    <a:pt x="512" y="1674"/>
                  </a:lnTo>
                  <a:lnTo>
                    <a:pt x="512" y="1674"/>
                  </a:lnTo>
                  <a:lnTo>
                    <a:pt x="279" y="1628"/>
                  </a:lnTo>
                  <a:lnTo>
                    <a:pt x="140" y="1535"/>
                  </a:lnTo>
                  <a:lnTo>
                    <a:pt x="47" y="1349"/>
                  </a:lnTo>
                  <a:lnTo>
                    <a:pt x="0" y="1163"/>
                  </a:lnTo>
                  <a:lnTo>
                    <a:pt x="0" y="465"/>
                  </a:lnTo>
                  <a:lnTo>
                    <a:pt x="0" y="465"/>
                  </a:lnTo>
                  <a:lnTo>
                    <a:pt x="47" y="279"/>
                  </a:lnTo>
                  <a:lnTo>
                    <a:pt x="140" y="140"/>
                  </a:lnTo>
                  <a:lnTo>
                    <a:pt x="279" y="47"/>
                  </a:lnTo>
                  <a:lnTo>
                    <a:pt x="512" y="0"/>
                  </a:lnTo>
                  <a:lnTo>
                    <a:pt x="512" y="0"/>
                  </a:lnTo>
                  <a:lnTo>
                    <a:pt x="698" y="47"/>
                  </a:lnTo>
                  <a:lnTo>
                    <a:pt x="837" y="140"/>
                  </a:lnTo>
                  <a:lnTo>
                    <a:pt x="930" y="279"/>
                  </a:lnTo>
                  <a:lnTo>
                    <a:pt x="977" y="465"/>
                  </a:lnTo>
                  <a:lnTo>
                    <a:pt x="977" y="116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6" name="Google Shape;1476;p44"/>
            <p:cNvSpPr/>
            <p:nvPr/>
          </p:nvSpPr>
          <p:spPr>
            <a:xfrm>
              <a:off x="7091225" y="1310150"/>
              <a:ext cx="196500" cy="131400"/>
            </a:xfrm>
            <a:custGeom>
              <a:avLst/>
              <a:gdLst/>
              <a:ahLst/>
              <a:cxnLst/>
              <a:rect l="l" t="t" r="r" b="b"/>
              <a:pathLst>
                <a:path w="7860" h="5256" fill="none" extrusionOk="0">
                  <a:moveTo>
                    <a:pt x="6046" y="5255"/>
                  </a:moveTo>
                  <a:lnTo>
                    <a:pt x="1861" y="5255"/>
                  </a:lnTo>
                  <a:lnTo>
                    <a:pt x="1861" y="5255"/>
                  </a:lnTo>
                  <a:lnTo>
                    <a:pt x="1489" y="5255"/>
                  </a:lnTo>
                  <a:lnTo>
                    <a:pt x="1163" y="5116"/>
                  </a:lnTo>
                  <a:lnTo>
                    <a:pt x="838" y="4976"/>
                  </a:lnTo>
                  <a:lnTo>
                    <a:pt x="559" y="4744"/>
                  </a:lnTo>
                  <a:lnTo>
                    <a:pt x="326" y="4465"/>
                  </a:lnTo>
                  <a:lnTo>
                    <a:pt x="187" y="4139"/>
                  </a:lnTo>
                  <a:lnTo>
                    <a:pt x="47" y="3814"/>
                  </a:lnTo>
                  <a:lnTo>
                    <a:pt x="1" y="3442"/>
                  </a:lnTo>
                  <a:lnTo>
                    <a:pt x="1" y="3442"/>
                  </a:lnTo>
                  <a:lnTo>
                    <a:pt x="47" y="3070"/>
                  </a:lnTo>
                  <a:lnTo>
                    <a:pt x="187" y="2744"/>
                  </a:lnTo>
                  <a:lnTo>
                    <a:pt x="326" y="2419"/>
                  </a:lnTo>
                  <a:lnTo>
                    <a:pt x="559" y="2140"/>
                  </a:lnTo>
                  <a:lnTo>
                    <a:pt x="838" y="1907"/>
                  </a:lnTo>
                  <a:lnTo>
                    <a:pt x="1163" y="1768"/>
                  </a:lnTo>
                  <a:lnTo>
                    <a:pt x="1489" y="1628"/>
                  </a:lnTo>
                  <a:lnTo>
                    <a:pt x="1861" y="1582"/>
                  </a:lnTo>
                  <a:lnTo>
                    <a:pt x="1861" y="1582"/>
                  </a:lnTo>
                  <a:lnTo>
                    <a:pt x="1861" y="1582"/>
                  </a:lnTo>
                  <a:lnTo>
                    <a:pt x="1954" y="1349"/>
                  </a:lnTo>
                  <a:lnTo>
                    <a:pt x="2093" y="1070"/>
                  </a:lnTo>
                  <a:lnTo>
                    <a:pt x="2233" y="838"/>
                  </a:lnTo>
                  <a:lnTo>
                    <a:pt x="2419" y="605"/>
                  </a:lnTo>
                  <a:lnTo>
                    <a:pt x="2419" y="605"/>
                  </a:lnTo>
                  <a:lnTo>
                    <a:pt x="2744" y="326"/>
                  </a:lnTo>
                  <a:lnTo>
                    <a:pt x="3116" y="140"/>
                  </a:lnTo>
                  <a:lnTo>
                    <a:pt x="3535" y="47"/>
                  </a:lnTo>
                  <a:lnTo>
                    <a:pt x="3953" y="1"/>
                  </a:lnTo>
                  <a:lnTo>
                    <a:pt x="3953" y="1"/>
                  </a:lnTo>
                  <a:lnTo>
                    <a:pt x="4372" y="47"/>
                  </a:lnTo>
                  <a:lnTo>
                    <a:pt x="4744" y="140"/>
                  </a:lnTo>
                  <a:lnTo>
                    <a:pt x="5116" y="326"/>
                  </a:lnTo>
                  <a:lnTo>
                    <a:pt x="5441" y="605"/>
                  </a:lnTo>
                  <a:lnTo>
                    <a:pt x="5441" y="605"/>
                  </a:lnTo>
                  <a:lnTo>
                    <a:pt x="5674" y="838"/>
                  </a:lnTo>
                  <a:lnTo>
                    <a:pt x="5813" y="1070"/>
                  </a:lnTo>
                  <a:lnTo>
                    <a:pt x="5953" y="1349"/>
                  </a:lnTo>
                  <a:lnTo>
                    <a:pt x="6046" y="1582"/>
                  </a:lnTo>
                  <a:lnTo>
                    <a:pt x="6046" y="1582"/>
                  </a:lnTo>
                  <a:lnTo>
                    <a:pt x="6046" y="1582"/>
                  </a:lnTo>
                  <a:lnTo>
                    <a:pt x="6418" y="1628"/>
                  </a:lnTo>
                  <a:lnTo>
                    <a:pt x="6743" y="1768"/>
                  </a:lnTo>
                  <a:lnTo>
                    <a:pt x="7069" y="1907"/>
                  </a:lnTo>
                  <a:lnTo>
                    <a:pt x="7348" y="2140"/>
                  </a:lnTo>
                  <a:lnTo>
                    <a:pt x="7580" y="2419"/>
                  </a:lnTo>
                  <a:lnTo>
                    <a:pt x="7720" y="2744"/>
                  </a:lnTo>
                  <a:lnTo>
                    <a:pt x="7813" y="3070"/>
                  </a:lnTo>
                  <a:lnTo>
                    <a:pt x="7859" y="3442"/>
                  </a:lnTo>
                  <a:lnTo>
                    <a:pt x="7859" y="3442"/>
                  </a:lnTo>
                  <a:lnTo>
                    <a:pt x="7813" y="3814"/>
                  </a:lnTo>
                  <a:lnTo>
                    <a:pt x="7720" y="4139"/>
                  </a:lnTo>
                  <a:lnTo>
                    <a:pt x="7580" y="4465"/>
                  </a:lnTo>
                  <a:lnTo>
                    <a:pt x="7348" y="4744"/>
                  </a:lnTo>
                  <a:lnTo>
                    <a:pt x="7069" y="4976"/>
                  </a:lnTo>
                  <a:lnTo>
                    <a:pt x="6743" y="5116"/>
                  </a:lnTo>
                  <a:lnTo>
                    <a:pt x="6418" y="5255"/>
                  </a:lnTo>
                  <a:lnTo>
                    <a:pt x="6046" y="5255"/>
                  </a:lnTo>
                  <a:lnTo>
                    <a:pt x="6046" y="5255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7" name="Google Shape;1477;p44"/>
            <p:cNvSpPr/>
            <p:nvPr/>
          </p:nvSpPr>
          <p:spPr>
            <a:xfrm>
              <a:off x="7242350" y="14415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8" name="Google Shape;1478;p44"/>
            <p:cNvSpPr/>
            <p:nvPr/>
          </p:nvSpPr>
          <p:spPr>
            <a:xfrm>
              <a:off x="7116800" y="1334575"/>
              <a:ext cx="146500" cy="82550"/>
            </a:xfrm>
            <a:custGeom>
              <a:avLst/>
              <a:gdLst/>
              <a:ahLst/>
              <a:cxnLst/>
              <a:rect l="l" t="t" r="r" b="b"/>
              <a:pathLst>
                <a:path w="5860" h="3302" extrusionOk="0">
                  <a:moveTo>
                    <a:pt x="2930" y="0"/>
                  </a:moveTo>
                  <a:lnTo>
                    <a:pt x="2698" y="47"/>
                  </a:lnTo>
                  <a:lnTo>
                    <a:pt x="2465" y="93"/>
                  </a:lnTo>
                  <a:lnTo>
                    <a:pt x="2279" y="186"/>
                  </a:lnTo>
                  <a:lnTo>
                    <a:pt x="2093" y="326"/>
                  </a:lnTo>
                  <a:lnTo>
                    <a:pt x="1954" y="512"/>
                  </a:lnTo>
                  <a:lnTo>
                    <a:pt x="1861" y="698"/>
                  </a:lnTo>
                  <a:lnTo>
                    <a:pt x="1768" y="930"/>
                  </a:lnTo>
                  <a:lnTo>
                    <a:pt x="1768" y="1116"/>
                  </a:lnTo>
                  <a:lnTo>
                    <a:pt x="1721" y="1302"/>
                  </a:lnTo>
                  <a:lnTo>
                    <a:pt x="1628" y="1488"/>
                  </a:lnTo>
                  <a:lnTo>
                    <a:pt x="1442" y="1581"/>
                  </a:lnTo>
                  <a:lnTo>
                    <a:pt x="1256" y="1628"/>
                  </a:lnTo>
                  <a:lnTo>
                    <a:pt x="652" y="1628"/>
                  </a:lnTo>
                  <a:lnTo>
                    <a:pt x="512" y="1674"/>
                  </a:lnTo>
                  <a:lnTo>
                    <a:pt x="373" y="1767"/>
                  </a:lnTo>
                  <a:lnTo>
                    <a:pt x="233" y="1860"/>
                  </a:lnTo>
                  <a:lnTo>
                    <a:pt x="140" y="2000"/>
                  </a:lnTo>
                  <a:lnTo>
                    <a:pt x="47" y="2139"/>
                  </a:lnTo>
                  <a:lnTo>
                    <a:pt x="1" y="2279"/>
                  </a:lnTo>
                  <a:lnTo>
                    <a:pt x="1" y="2465"/>
                  </a:lnTo>
                  <a:lnTo>
                    <a:pt x="1" y="2651"/>
                  </a:lnTo>
                  <a:lnTo>
                    <a:pt x="47" y="2790"/>
                  </a:lnTo>
                  <a:lnTo>
                    <a:pt x="140" y="2930"/>
                  </a:lnTo>
                  <a:lnTo>
                    <a:pt x="233" y="3069"/>
                  </a:lnTo>
                  <a:lnTo>
                    <a:pt x="373" y="3162"/>
                  </a:lnTo>
                  <a:lnTo>
                    <a:pt x="512" y="3255"/>
                  </a:lnTo>
                  <a:lnTo>
                    <a:pt x="652" y="3302"/>
                  </a:lnTo>
                  <a:lnTo>
                    <a:pt x="5162" y="3302"/>
                  </a:lnTo>
                  <a:lnTo>
                    <a:pt x="5348" y="3255"/>
                  </a:lnTo>
                  <a:lnTo>
                    <a:pt x="5488" y="3162"/>
                  </a:lnTo>
                  <a:lnTo>
                    <a:pt x="5627" y="3069"/>
                  </a:lnTo>
                  <a:lnTo>
                    <a:pt x="5720" y="2930"/>
                  </a:lnTo>
                  <a:lnTo>
                    <a:pt x="5813" y="2790"/>
                  </a:lnTo>
                  <a:lnTo>
                    <a:pt x="5860" y="2651"/>
                  </a:lnTo>
                  <a:lnTo>
                    <a:pt x="5860" y="2465"/>
                  </a:lnTo>
                  <a:lnTo>
                    <a:pt x="5860" y="2279"/>
                  </a:lnTo>
                  <a:lnTo>
                    <a:pt x="5813" y="2139"/>
                  </a:lnTo>
                  <a:lnTo>
                    <a:pt x="5720" y="2000"/>
                  </a:lnTo>
                  <a:lnTo>
                    <a:pt x="5627" y="1860"/>
                  </a:lnTo>
                  <a:lnTo>
                    <a:pt x="5488" y="1767"/>
                  </a:lnTo>
                  <a:lnTo>
                    <a:pt x="5348" y="1674"/>
                  </a:lnTo>
                  <a:lnTo>
                    <a:pt x="5162" y="1628"/>
                  </a:lnTo>
                  <a:lnTo>
                    <a:pt x="4604" y="1628"/>
                  </a:lnTo>
                  <a:lnTo>
                    <a:pt x="4372" y="1581"/>
                  </a:lnTo>
                  <a:lnTo>
                    <a:pt x="4232" y="1488"/>
                  </a:lnTo>
                  <a:lnTo>
                    <a:pt x="4139" y="1302"/>
                  </a:lnTo>
                  <a:lnTo>
                    <a:pt x="4093" y="1116"/>
                  </a:lnTo>
                  <a:lnTo>
                    <a:pt x="4046" y="930"/>
                  </a:lnTo>
                  <a:lnTo>
                    <a:pt x="4000" y="698"/>
                  </a:lnTo>
                  <a:lnTo>
                    <a:pt x="3860" y="512"/>
                  </a:lnTo>
                  <a:lnTo>
                    <a:pt x="3721" y="326"/>
                  </a:lnTo>
                  <a:lnTo>
                    <a:pt x="3581" y="186"/>
                  </a:lnTo>
                  <a:lnTo>
                    <a:pt x="3349" y="93"/>
                  </a:lnTo>
                  <a:lnTo>
                    <a:pt x="3163" y="47"/>
                  </a:lnTo>
                  <a:lnTo>
                    <a:pt x="29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79" name="Google Shape;1479;p44"/>
            <p:cNvSpPr/>
            <p:nvPr/>
          </p:nvSpPr>
          <p:spPr>
            <a:xfrm>
              <a:off x="7116800" y="1334575"/>
              <a:ext cx="146500" cy="82550"/>
            </a:xfrm>
            <a:custGeom>
              <a:avLst/>
              <a:gdLst/>
              <a:ahLst/>
              <a:cxnLst/>
              <a:rect l="l" t="t" r="r" b="b"/>
              <a:pathLst>
                <a:path w="5860" h="3302" fill="none" extrusionOk="0">
                  <a:moveTo>
                    <a:pt x="5023" y="1628"/>
                  </a:moveTo>
                  <a:lnTo>
                    <a:pt x="4604" y="1628"/>
                  </a:lnTo>
                  <a:lnTo>
                    <a:pt x="4604" y="1628"/>
                  </a:lnTo>
                  <a:lnTo>
                    <a:pt x="4372" y="1581"/>
                  </a:lnTo>
                  <a:lnTo>
                    <a:pt x="4232" y="1488"/>
                  </a:lnTo>
                  <a:lnTo>
                    <a:pt x="4139" y="1302"/>
                  </a:lnTo>
                  <a:lnTo>
                    <a:pt x="4093" y="1116"/>
                  </a:lnTo>
                  <a:lnTo>
                    <a:pt x="4093" y="1116"/>
                  </a:lnTo>
                  <a:lnTo>
                    <a:pt x="4046" y="930"/>
                  </a:lnTo>
                  <a:lnTo>
                    <a:pt x="4000" y="698"/>
                  </a:lnTo>
                  <a:lnTo>
                    <a:pt x="3860" y="512"/>
                  </a:lnTo>
                  <a:lnTo>
                    <a:pt x="3721" y="326"/>
                  </a:lnTo>
                  <a:lnTo>
                    <a:pt x="3581" y="186"/>
                  </a:lnTo>
                  <a:lnTo>
                    <a:pt x="3349" y="93"/>
                  </a:lnTo>
                  <a:lnTo>
                    <a:pt x="3163" y="47"/>
                  </a:lnTo>
                  <a:lnTo>
                    <a:pt x="2930" y="0"/>
                  </a:lnTo>
                  <a:lnTo>
                    <a:pt x="2930" y="0"/>
                  </a:lnTo>
                  <a:lnTo>
                    <a:pt x="2698" y="47"/>
                  </a:lnTo>
                  <a:lnTo>
                    <a:pt x="2465" y="93"/>
                  </a:lnTo>
                  <a:lnTo>
                    <a:pt x="2279" y="186"/>
                  </a:lnTo>
                  <a:lnTo>
                    <a:pt x="2093" y="326"/>
                  </a:lnTo>
                  <a:lnTo>
                    <a:pt x="1954" y="512"/>
                  </a:lnTo>
                  <a:lnTo>
                    <a:pt x="1861" y="698"/>
                  </a:lnTo>
                  <a:lnTo>
                    <a:pt x="1768" y="930"/>
                  </a:lnTo>
                  <a:lnTo>
                    <a:pt x="1768" y="1116"/>
                  </a:lnTo>
                  <a:lnTo>
                    <a:pt x="1768" y="1116"/>
                  </a:lnTo>
                  <a:lnTo>
                    <a:pt x="1721" y="1302"/>
                  </a:lnTo>
                  <a:lnTo>
                    <a:pt x="1628" y="1488"/>
                  </a:lnTo>
                  <a:lnTo>
                    <a:pt x="1442" y="1581"/>
                  </a:lnTo>
                  <a:lnTo>
                    <a:pt x="1256" y="1628"/>
                  </a:lnTo>
                  <a:lnTo>
                    <a:pt x="838" y="1628"/>
                  </a:lnTo>
                  <a:lnTo>
                    <a:pt x="838" y="1628"/>
                  </a:lnTo>
                  <a:lnTo>
                    <a:pt x="652" y="1628"/>
                  </a:lnTo>
                  <a:lnTo>
                    <a:pt x="512" y="1674"/>
                  </a:lnTo>
                  <a:lnTo>
                    <a:pt x="373" y="1767"/>
                  </a:lnTo>
                  <a:lnTo>
                    <a:pt x="233" y="1860"/>
                  </a:lnTo>
                  <a:lnTo>
                    <a:pt x="140" y="2000"/>
                  </a:lnTo>
                  <a:lnTo>
                    <a:pt x="47" y="2139"/>
                  </a:lnTo>
                  <a:lnTo>
                    <a:pt x="1" y="2279"/>
                  </a:lnTo>
                  <a:lnTo>
                    <a:pt x="1" y="2465"/>
                  </a:lnTo>
                  <a:lnTo>
                    <a:pt x="1" y="2465"/>
                  </a:lnTo>
                  <a:lnTo>
                    <a:pt x="1" y="2651"/>
                  </a:lnTo>
                  <a:lnTo>
                    <a:pt x="47" y="2790"/>
                  </a:lnTo>
                  <a:lnTo>
                    <a:pt x="140" y="2930"/>
                  </a:lnTo>
                  <a:lnTo>
                    <a:pt x="233" y="3069"/>
                  </a:lnTo>
                  <a:lnTo>
                    <a:pt x="373" y="3162"/>
                  </a:lnTo>
                  <a:lnTo>
                    <a:pt x="512" y="3255"/>
                  </a:lnTo>
                  <a:lnTo>
                    <a:pt x="652" y="3302"/>
                  </a:lnTo>
                  <a:lnTo>
                    <a:pt x="838" y="3302"/>
                  </a:lnTo>
                  <a:lnTo>
                    <a:pt x="5023" y="3302"/>
                  </a:lnTo>
                  <a:lnTo>
                    <a:pt x="5023" y="3302"/>
                  </a:lnTo>
                  <a:lnTo>
                    <a:pt x="5162" y="3302"/>
                  </a:lnTo>
                  <a:lnTo>
                    <a:pt x="5348" y="3255"/>
                  </a:lnTo>
                  <a:lnTo>
                    <a:pt x="5488" y="3162"/>
                  </a:lnTo>
                  <a:lnTo>
                    <a:pt x="5627" y="3069"/>
                  </a:lnTo>
                  <a:lnTo>
                    <a:pt x="5720" y="2930"/>
                  </a:lnTo>
                  <a:lnTo>
                    <a:pt x="5813" y="2790"/>
                  </a:lnTo>
                  <a:lnTo>
                    <a:pt x="5860" y="2651"/>
                  </a:lnTo>
                  <a:lnTo>
                    <a:pt x="5860" y="2465"/>
                  </a:lnTo>
                  <a:lnTo>
                    <a:pt x="5860" y="2465"/>
                  </a:lnTo>
                  <a:lnTo>
                    <a:pt x="5860" y="2279"/>
                  </a:lnTo>
                  <a:lnTo>
                    <a:pt x="5813" y="2139"/>
                  </a:lnTo>
                  <a:lnTo>
                    <a:pt x="5720" y="2000"/>
                  </a:lnTo>
                  <a:lnTo>
                    <a:pt x="5627" y="1860"/>
                  </a:lnTo>
                  <a:lnTo>
                    <a:pt x="5488" y="1767"/>
                  </a:lnTo>
                  <a:lnTo>
                    <a:pt x="5348" y="1674"/>
                  </a:lnTo>
                  <a:lnTo>
                    <a:pt x="5162" y="1628"/>
                  </a:lnTo>
                  <a:lnTo>
                    <a:pt x="5023" y="1628"/>
                  </a:lnTo>
                  <a:lnTo>
                    <a:pt x="5023" y="1628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0" name="Google Shape;1480;p44"/>
            <p:cNvSpPr/>
            <p:nvPr/>
          </p:nvSpPr>
          <p:spPr>
            <a:xfrm>
              <a:off x="7242350" y="13752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  <p:grpSp>
        <p:nvGrpSpPr>
          <p:cNvPr id="1481" name="Google Shape;1481;p44"/>
          <p:cNvGrpSpPr/>
          <p:nvPr/>
        </p:nvGrpSpPr>
        <p:grpSpPr>
          <a:xfrm>
            <a:off x="1338352" y="3266982"/>
            <a:ext cx="474887" cy="474916"/>
            <a:chOff x="4033775" y="1962325"/>
            <a:chExt cx="423175" cy="423200"/>
          </a:xfrm>
        </p:grpSpPr>
        <p:sp>
          <p:nvSpPr>
            <p:cNvPr id="1482" name="Google Shape;1482;p44"/>
            <p:cNvSpPr/>
            <p:nvPr/>
          </p:nvSpPr>
          <p:spPr>
            <a:xfrm>
              <a:off x="4033775" y="2227375"/>
              <a:ext cx="423175" cy="158150"/>
            </a:xfrm>
            <a:custGeom>
              <a:avLst/>
              <a:gdLst/>
              <a:ahLst/>
              <a:cxnLst/>
              <a:rect l="l" t="t" r="r" b="b"/>
              <a:pathLst>
                <a:path w="16927" h="6326" extrusionOk="0">
                  <a:moveTo>
                    <a:pt x="12323" y="1"/>
                  </a:moveTo>
                  <a:lnTo>
                    <a:pt x="12230" y="1"/>
                  </a:lnTo>
                  <a:lnTo>
                    <a:pt x="12230" y="1"/>
                  </a:lnTo>
                  <a:lnTo>
                    <a:pt x="11858" y="326"/>
                  </a:lnTo>
                  <a:lnTo>
                    <a:pt x="11440" y="605"/>
                  </a:lnTo>
                  <a:lnTo>
                    <a:pt x="11021" y="838"/>
                  </a:lnTo>
                  <a:lnTo>
                    <a:pt x="10510" y="1070"/>
                  </a:lnTo>
                  <a:lnTo>
                    <a:pt x="10045" y="1256"/>
                  </a:lnTo>
                  <a:lnTo>
                    <a:pt x="9533" y="1349"/>
                  </a:lnTo>
                  <a:lnTo>
                    <a:pt x="9022" y="1442"/>
                  </a:lnTo>
                  <a:lnTo>
                    <a:pt x="8464" y="1442"/>
                  </a:lnTo>
                  <a:lnTo>
                    <a:pt x="8464" y="1442"/>
                  </a:lnTo>
                  <a:lnTo>
                    <a:pt x="7906" y="1442"/>
                  </a:lnTo>
                  <a:lnTo>
                    <a:pt x="7394" y="1349"/>
                  </a:lnTo>
                  <a:lnTo>
                    <a:pt x="6883" y="1256"/>
                  </a:lnTo>
                  <a:lnTo>
                    <a:pt x="6418" y="1070"/>
                  </a:lnTo>
                  <a:lnTo>
                    <a:pt x="5906" y="838"/>
                  </a:lnTo>
                  <a:lnTo>
                    <a:pt x="5488" y="605"/>
                  </a:lnTo>
                  <a:lnTo>
                    <a:pt x="5069" y="326"/>
                  </a:lnTo>
                  <a:lnTo>
                    <a:pt x="4697" y="1"/>
                  </a:lnTo>
                  <a:lnTo>
                    <a:pt x="4604" y="1"/>
                  </a:lnTo>
                  <a:lnTo>
                    <a:pt x="4604" y="1"/>
                  </a:lnTo>
                  <a:lnTo>
                    <a:pt x="4093" y="1"/>
                  </a:lnTo>
                  <a:lnTo>
                    <a:pt x="3674" y="94"/>
                  </a:lnTo>
                  <a:lnTo>
                    <a:pt x="3209" y="187"/>
                  </a:lnTo>
                  <a:lnTo>
                    <a:pt x="2791" y="326"/>
                  </a:lnTo>
                  <a:lnTo>
                    <a:pt x="2419" y="559"/>
                  </a:lnTo>
                  <a:lnTo>
                    <a:pt x="2000" y="745"/>
                  </a:lnTo>
                  <a:lnTo>
                    <a:pt x="1675" y="1024"/>
                  </a:lnTo>
                  <a:lnTo>
                    <a:pt x="1349" y="1303"/>
                  </a:lnTo>
                  <a:lnTo>
                    <a:pt x="1070" y="1628"/>
                  </a:lnTo>
                  <a:lnTo>
                    <a:pt x="791" y="2000"/>
                  </a:lnTo>
                  <a:lnTo>
                    <a:pt x="559" y="2372"/>
                  </a:lnTo>
                  <a:lnTo>
                    <a:pt x="373" y="2791"/>
                  </a:lnTo>
                  <a:lnTo>
                    <a:pt x="186" y="3209"/>
                  </a:lnTo>
                  <a:lnTo>
                    <a:pt x="93" y="3628"/>
                  </a:lnTo>
                  <a:lnTo>
                    <a:pt x="47" y="4093"/>
                  </a:lnTo>
                  <a:lnTo>
                    <a:pt x="0" y="4558"/>
                  </a:lnTo>
                  <a:lnTo>
                    <a:pt x="0" y="5814"/>
                  </a:lnTo>
                  <a:lnTo>
                    <a:pt x="0" y="5814"/>
                  </a:lnTo>
                  <a:lnTo>
                    <a:pt x="47" y="6000"/>
                  </a:lnTo>
                  <a:lnTo>
                    <a:pt x="140" y="6186"/>
                  </a:lnTo>
                  <a:lnTo>
                    <a:pt x="326" y="6279"/>
                  </a:lnTo>
                  <a:lnTo>
                    <a:pt x="512" y="6325"/>
                  </a:lnTo>
                  <a:lnTo>
                    <a:pt x="11300" y="6325"/>
                  </a:lnTo>
                  <a:lnTo>
                    <a:pt x="11300" y="5628"/>
                  </a:lnTo>
                  <a:lnTo>
                    <a:pt x="11068" y="5628"/>
                  </a:lnTo>
                  <a:lnTo>
                    <a:pt x="11068" y="5628"/>
                  </a:lnTo>
                  <a:lnTo>
                    <a:pt x="10789" y="5581"/>
                  </a:lnTo>
                  <a:lnTo>
                    <a:pt x="10556" y="5488"/>
                  </a:lnTo>
                  <a:lnTo>
                    <a:pt x="10324" y="5395"/>
                  </a:lnTo>
                  <a:lnTo>
                    <a:pt x="10091" y="5209"/>
                  </a:lnTo>
                  <a:lnTo>
                    <a:pt x="9952" y="5023"/>
                  </a:lnTo>
                  <a:lnTo>
                    <a:pt x="9812" y="4791"/>
                  </a:lnTo>
                  <a:lnTo>
                    <a:pt x="9766" y="4558"/>
                  </a:lnTo>
                  <a:lnTo>
                    <a:pt x="9719" y="4279"/>
                  </a:lnTo>
                  <a:lnTo>
                    <a:pt x="9719" y="4000"/>
                  </a:lnTo>
                  <a:lnTo>
                    <a:pt x="9719" y="4000"/>
                  </a:lnTo>
                  <a:lnTo>
                    <a:pt x="9580" y="3954"/>
                  </a:lnTo>
                  <a:lnTo>
                    <a:pt x="9487" y="3861"/>
                  </a:lnTo>
                  <a:lnTo>
                    <a:pt x="9394" y="3721"/>
                  </a:lnTo>
                  <a:lnTo>
                    <a:pt x="9394" y="3535"/>
                  </a:lnTo>
                  <a:lnTo>
                    <a:pt x="9394" y="3535"/>
                  </a:lnTo>
                  <a:lnTo>
                    <a:pt x="9440" y="3349"/>
                  </a:lnTo>
                  <a:lnTo>
                    <a:pt x="9533" y="3209"/>
                  </a:lnTo>
                  <a:lnTo>
                    <a:pt x="9673" y="3116"/>
                  </a:lnTo>
                  <a:lnTo>
                    <a:pt x="9905" y="3070"/>
                  </a:lnTo>
                  <a:lnTo>
                    <a:pt x="9905" y="3070"/>
                  </a:lnTo>
                  <a:lnTo>
                    <a:pt x="9905" y="3070"/>
                  </a:lnTo>
                  <a:lnTo>
                    <a:pt x="10091" y="3070"/>
                  </a:lnTo>
                  <a:lnTo>
                    <a:pt x="10231" y="3116"/>
                  </a:lnTo>
                  <a:lnTo>
                    <a:pt x="10370" y="3209"/>
                  </a:lnTo>
                  <a:lnTo>
                    <a:pt x="10463" y="3302"/>
                  </a:lnTo>
                  <a:lnTo>
                    <a:pt x="10556" y="3395"/>
                  </a:lnTo>
                  <a:lnTo>
                    <a:pt x="10649" y="3535"/>
                  </a:lnTo>
                  <a:lnTo>
                    <a:pt x="10696" y="3721"/>
                  </a:lnTo>
                  <a:lnTo>
                    <a:pt x="10696" y="3861"/>
                  </a:lnTo>
                  <a:lnTo>
                    <a:pt x="10696" y="4279"/>
                  </a:lnTo>
                  <a:lnTo>
                    <a:pt x="10696" y="4279"/>
                  </a:lnTo>
                  <a:lnTo>
                    <a:pt x="10742" y="4419"/>
                  </a:lnTo>
                  <a:lnTo>
                    <a:pt x="10835" y="4512"/>
                  </a:lnTo>
                  <a:lnTo>
                    <a:pt x="10928" y="4605"/>
                  </a:lnTo>
                  <a:lnTo>
                    <a:pt x="11068" y="4605"/>
                  </a:lnTo>
                  <a:lnTo>
                    <a:pt x="11300" y="4605"/>
                  </a:lnTo>
                  <a:lnTo>
                    <a:pt x="11300" y="3581"/>
                  </a:lnTo>
                  <a:lnTo>
                    <a:pt x="11300" y="3581"/>
                  </a:lnTo>
                  <a:lnTo>
                    <a:pt x="11300" y="3395"/>
                  </a:lnTo>
                  <a:lnTo>
                    <a:pt x="11440" y="3209"/>
                  </a:lnTo>
                  <a:lnTo>
                    <a:pt x="11579" y="3116"/>
                  </a:lnTo>
                  <a:lnTo>
                    <a:pt x="11765" y="3070"/>
                  </a:lnTo>
                  <a:lnTo>
                    <a:pt x="11765" y="3070"/>
                  </a:lnTo>
                  <a:lnTo>
                    <a:pt x="11951" y="3116"/>
                  </a:lnTo>
                  <a:lnTo>
                    <a:pt x="12137" y="3209"/>
                  </a:lnTo>
                  <a:lnTo>
                    <a:pt x="12230" y="3395"/>
                  </a:lnTo>
                  <a:lnTo>
                    <a:pt x="12277" y="3581"/>
                  </a:lnTo>
                  <a:lnTo>
                    <a:pt x="12277" y="4605"/>
                  </a:lnTo>
                  <a:lnTo>
                    <a:pt x="12509" y="4605"/>
                  </a:lnTo>
                  <a:lnTo>
                    <a:pt x="12509" y="4605"/>
                  </a:lnTo>
                  <a:lnTo>
                    <a:pt x="12649" y="4605"/>
                  </a:lnTo>
                  <a:lnTo>
                    <a:pt x="12742" y="4512"/>
                  </a:lnTo>
                  <a:lnTo>
                    <a:pt x="12788" y="4419"/>
                  </a:lnTo>
                  <a:lnTo>
                    <a:pt x="12835" y="4279"/>
                  </a:lnTo>
                  <a:lnTo>
                    <a:pt x="12835" y="3861"/>
                  </a:lnTo>
                  <a:lnTo>
                    <a:pt x="12835" y="3861"/>
                  </a:lnTo>
                  <a:lnTo>
                    <a:pt x="12835" y="3721"/>
                  </a:lnTo>
                  <a:lnTo>
                    <a:pt x="12881" y="3535"/>
                  </a:lnTo>
                  <a:lnTo>
                    <a:pt x="12974" y="3395"/>
                  </a:lnTo>
                  <a:lnTo>
                    <a:pt x="13067" y="3302"/>
                  </a:lnTo>
                  <a:lnTo>
                    <a:pt x="13207" y="3209"/>
                  </a:lnTo>
                  <a:lnTo>
                    <a:pt x="13346" y="3116"/>
                  </a:lnTo>
                  <a:lnTo>
                    <a:pt x="13486" y="3070"/>
                  </a:lnTo>
                  <a:lnTo>
                    <a:pt x="13625" y="3070"/>
                  </a:lnTo>
                  <a:lnTo>
                    <a:pt x="13672" y="3070"/>
                  </a:lnTo>
                  <a:lnTo>
                    <a:pt x="13672" y="3070"/>
                  </a:lnTo>
                  <a:lnTo>
                    <a:pt x="13858" y="3116"/>
                  </a:lnTo>
                  <a:lnTo>
                    <a:pt x="13997" y="3209"/>
                  </a:lnTo>
                  <a:lnTo>
                    <a:pt x="14137" y="3349"/>
                  </a:lnTo>
                  <a:lnTo>
                    <a:pt x="14137" y="3535"/>
                  </a:lnTo>
                  <a:lnTo>
                    <a:pt x="14137" y="3535"/>
                  </a:lnTo>
                  <a:lnTo>
                    <a:pt x="14137" y="3721"/>
                  </a:lnTo>
                  <a:lnTo>
                    <a:pt x="14044" y="3861"/>
                  </a:lnTo>
                  <a:lnTo>
                    <a:pt x="13951" y="3954"/>
                  </a:lnTo>
                  <a:lnTo>
                    <a:pt x="13811" y="4000"/>
                  </a:lnTo>
                  <a:lnTo>
                    <a:pt x="13811" y="4279"/>
                  </a:lnTo>
                  <a:lnTo>
                    <a:pt x="13811" y="4279"/>
                  </a:lnTo>
                  <a:lnTo>
                    <a:pt x="13811" y="4558"/>
                  </a:lnTo>
                  <a:lnTo>
                    <a:pt x="13718" y="4791"/>
                  </a:lnTo>
                  <a:lnTo>
                    <a:pt x="13579" y="5023"/>
                  </a:lnTo>
                  <a:lnTo>
                    <a:pt x="13439" y="5209"/>
                  </a:lnTo>
                  <a:lnTo>
                    <a:pt x="13253" y="5395"/>
                  </a:lnTo>
                  <a:lnTo>
                    <a:pt x="13021" y="5488"/>
                  </a:lnTo>
                  <a:lnTo>
                    <a:pt x="12742" y="5581"/>
                  </a:lnTo>
                  <a:lnTo>
                    <a:pt x="12509" y="5628"/>
                  </a:lnTo>
                  <a:lnTo>
                    <a:pt x="12277" y="5628"/>
                  </a:lnTo>
                  <a:lnTo>
                    <a:pt x="12277" y="6325"/>
                  </a:lnTo>
                  <a:lnTo>
                    <a:pt x="16415" y="6325"/>
                  </a:lnTo>
                  <a:lnTo>
                    <a:pt x="16415" y="6325"/>
                  </a:lnTo>
                  <a:lnTo>
                    <a:pt x="16601" y="6279"/>
                  </a:lnTo>
                  <a:lnTo>
                    <a:pt x="16787" y="6186"/>
                  </a:lnTo>
                  <a:lnTo>
                    <a:pt x="16787" y="6186"/>
                  </a:lnTo>
                  <a:lnTo>
                    <a:pt x="16880" y="6000"/>
                  </a:lnTo>
                  <a:lnTo>
                    <a:pt x="16927" y="5814"/>
                  </a:lnTo>
                  <a:lnTo>
                    <a:pt x="16927" y="4558"/>
                  </a:lnTo>
                  <a:lnTo>
                    <a:pt x="16927" y="4558"/>
                  </a:lnTo>
                  <a:lnTo>
                    <a:pt x="16880" y="4093"/>
                  </a:lnTo>
                  <a:lnTo>
                    <a:pt x="16834" y="3628"/>
                  </a:lnTo>
                  <a:lnTo>
                    <a:pt x="16741" y="3209"/>
                  </a:lnTo>
                  <a:lnTo>
                    <a:pt x="16555" y="2791"/>
                  </a:lnTo>
                  <a:lnTo>
                    <a:pt x="16369" y="2372"/>
                  </a:lnTo>
                  <a:lnTo>
                    <a:pt x="16136" y="2000"/>
                  </a:lnTo>
                  <a:lnTo>
                    <a:pt x="15857" y="1628"/>
                  </a:lnTo>
                  <a:lnTo>
                    <a:pt x="15578" y="1303"/>
                  </a:lnTo>
                  <a:lnTo>
                    <a:pt x="15253" y="1024"/>
                  </a:lnTo>
                  <a:lnTo>
                    <a:pt x="14927" y="745"/>
                  </a:lnTo>
                  <a:lnTo>
                    <a:pt x="14509" y="559"/>
                  </a:lnTo>
                  <a:lnTo>
                    <a:pt x="14137" y="326"/>
                  </a:lnTo>
                  <a:lnTo>
                    <a:pt x="13718" y="187"/>
                  </a:lnTo>
                  <a:lnTo>
                    <a:pt x="13253" y="94"/>
                  </a:lnTo>
                  <a:lnTo>
                    <a:pt x="12835" y="1"/>
                  </a:lnTo>
                  <a:lnTo>
                    <a:pt x="12323" y="1"/>
                  </a:lnTo>
                  <a:lnTo>
                    <a:pt x="12323" y="1"/>
                  </a:lnTo>
                  <a:close/>
                  <a:moveTo>
                    <a:pt x="12323" y="1"/>
                  </a:moveTo>
                  <a:lnTo>
                    <a:pt x="1232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3" name="Google Shape;1483;p44"/>
            <p:cNvSpPr/>
            <p:nvPr/>
          </p:nvSpPr>
          <p:spPr>
            <a:xfrm>
              <a:off x="4033775" y="2227375"/>
              <a:ext cx="423175" cy="158150"/>
            </a:xfrm>
            <a:custGeom>
              <a:avLst/>
              <a:gdLst/>
              <a:ahLst/>
              <a:cxnLst/>
              <a:rect l="l" t="t" r="r" b="b"/>
              <a:pathLst>
                <a:path w="16927" h="6326" fill="none" extrusionOk="0">
                  <a:moveTo>
                    <a:pt x="12323" y="1"/>
                  </a:moveTo>
                  <a:lnTo>
                    <a:pt x="12230" y="1"/>
                  </a:lnTo>
                  <a:lnTo>
                    <a:pt x="12230" y="1"/>
                  </a:lnTo>
                  <a:lnTo>
                    <a:pt x="11858" y="326"/>
                  </a:lnTo>
                  <a:lnTo>
                    <a:pt x="11440" y="605"/>
                  </a:lnTo>
                  <a:lnTo>
                    <a:pt x="11021" y="838"/>
                  </a:lnTo>
                  <a:lnTo>
                    <a:pt x="10510" y="1070"/>
                  </a:lnTo>
                  <a:lnTo>
                    <a:pt x="10045" y="1256"/>
                  </a:lnTo>
                  <a:lnTo>
                    <a:pt x="9533" y="1349"/>
                  </a:lnTo>
                  <a:lnTo>
                    <a:pt x="9022" y="1442"/>
                  </a:lnTo>
                  <a:lnTo>
                    <a:pt x="8464" y="1442"/>
                  </a:lnTo>
                  <a:lnTo>
                    <a:pt x="8464" y="1442"/>
                  </a:lnTo>
                  <a:lnTo>
                    <a:pt x="7906" y="1442"/>
                  </a:lnTo>
                  <a:lnTo>
                    <a:pt x="7394" y="1349"/>
                  </a:lnTo>
                  <a:lnTo>
                    <a:pt x="6883" y="1256"/>
                  </a:lnTo>
                  <a:lnTo>
                    <a:pt x="6418" y="1070"/>
                  </a:lnTo>
                  <a:lnTo>
                    <a:pt x="5906" y="838"/>
                  </a:lnTo>
                  <a:lnTo>
                    <a:pt x="5488" y="605"/>
                  </a:lnTo>
                  <a:lnTo>
                    <a:pt x="5069" y="326"/>
                  </a:lnTo>
                  <a:lnTo>
                    <a:pt x="4697" y="1"/>
                  </a:lnTo>
                  <a:lnTo>
                    <a:pt x="4604" y="1"/>
                  </a:lnTo>
                  <a:lnTo>
                    <a:pt x="4604" y="1"/>
                  </a:lnTo>
                  <a:lnTo>
                    <a:pt x="4093" y="1"/>
                  </a:lnTo>
                  <a:lnTo>
                    <a:pt x="3674" y="94"/>
                  </a:lnTo>
                  <a:lnTo>
                    <a:pt x="3209" y="187"/>
                  </a:lnTo>
                  <a:lnTo>
                    <a:pt x="2791" y="326"/>
                  </a:lnTo>
                  <a:lnTo>
                    <a:pt x="2419" y="559"/>
                  </a:lnTo>
                  <a:lnTo>
                    <a:pt x="2000" y="745"/>
                  </a:lnTo>
                  <a:lnTo>
                    <a:pt x="1675" y="1024"/>
                  </a:lnTo>
                  <a:lnTo>
                    <a:pt x="1349" y="1303"/>
                  </a:lnTo>
                  <a:lnTo>
                    <a:pt x="1070" y="1628"/>
                  </a:lnTo>
                  <a:lnTo>
                    <a:pt x="791" y="2000"/>
                  </a:lnTo>
                  <a:lnTo>
                    <a:pt x="559" y="2372"/>
                  </a:lnTo>
                  <a:lnTo>
                    <a:pt x="373" y="2791"/>
                  </a:lnTo>
                  <a:lnTo>
                    <a:pt x="186" y="3209"/>
                  </a:lnTo>
                  <a:lnTo>
                    <a:pt x="93" y="3628"/>
                  </a:lnTo>
                  <a:lnTo>
                    <a:pt x="47" y="4093"/>
                  </a:lnTo>
                  <a:lnTo>
                    <a:pt x="0" y="4558"/>
                  </a:lnTo>
                  <a:lnTo>
                    <a:pt x="0" y="5814"/>
                  </a:lnTo>
                  <a:lnTo>
                    <a:pt x="0" y="5814"/>
                  </a:lnTo>
                  <a:lnTo>
                    <a:pt x="47" y="6000"/>
                  </a:lnTo>
                  <a:lnTo>
                    <a:pt x="140" y="6186"/>
                  </a:lnTo>
                  <a:lnTo>
                    <a:pt x="326" y="6279"/>
                  </a:lnTo>
                  <a:lnTo>
                    <a:pt x="512" y="6325"/>
                  </a:lnTo>
                  <a:lnTo>
                    <a:pt x="11300" y="6325"/>
                  </a:lnTo>
                  <a:lnTo>
                    <a:pt x="11300" y="5628"/>
                  </a:lnTo>
                  <a:lnTo>
                    <a:pt x="11068" y="5628"/>
                  </a:lnTo>
                  <a:lnTo>
                    <a:pt x="11068" y="5628"/>
                  </a:lnTo>
                  <a:lnTo>
                    <a:pt x="10789" y="5581"/>
                  </a:lnTo>
                  <a:lnTo>
                    <a:pt x="10556" y="5488"/>
                  </a:lnTo>
                  <a:lnTo>
                    <a:pt x="10324" y="5395"/>
                  </a:lnTo>
                  <a:lnTo>
                    <a:pt x="10091" y="5209"/>
                  </a:lnTo>
                  <a:lnTo>
                    <a:pt x="9952" y="5023"/>
                  </a:lnTo>
                  <a:lnTo>
                    <a:pt x="9812" y="4791"/>
                  </a:lnTo>
                  <a:lnTo>
                    <a:pt x="9766" y="4558"/>
                  </a:lnTo>
                  <a:lnTo>
                    <a:pt x="9719" y="4279"/>
                  </a:lnTo>
                  <a:lnTo>
                    <a:pt x="9719" y="4000"/>
                  </a:lnTo>
                  <a:lnTo>
                    <a:pt x="9719" y="4000"/>
                  </a:lnTo>
                  <a:lnTo>
                    <a:pt x="9580" y="3954"/>
                  </a:lnTo>
                  <a:lnTo>
                    <a:pt x="9487" y="3861"/>
                  </a:lnTo>
                  <a:lnTo>
                    <a:pt x="9394" y="3721"/>
                  </a:lnTo>
                  <a:lnTo>
                    <a:pt x="9394" y="3535"/>
                  </a:lnTo>
                  <a:lnTo>
                    <a:pt x="9394" y="3535"/>
                  </a:lnTo>
                  <a:lnTo>
                    <a:pt x="9440" y="3349"/>
                  </a:lnTo>
                  <a:lnTo>
                    <a:pt x="9533" y="3209"/>
                  </a:lnTo>
                  <a:lnTo>
                    <a:pt x="9673" y="3116"/>
                  </a:lnTo>
                  <a:lnTo>
                    <a:pt x="9905" y="3070"/>
                  </a:lnTo>
                  <a:lnTo>
                    <a:pt x="9905" y="3070"/>
                  </a:lnTo>
                  <a:lnTo>
                    <a:pt x="9905" y="3070"/>
                  </a:lnTo>
                  <a:lnTo>
                    <a:pt x="10091" y="3070"/>
                  </a:lnTo>
                  <a:lnTo>
                    <a:pt x="10231" y="3116"/>
                  </a:lnTo>
                  <a:lnTo>
                    <a:pt x="10370" y="3209"/>
                  </a:lnTo>
                  <a:lnTo>
                    <a:pt x="10463" y="3302"/>
                  </a:lnTo>
                  <a:lnTo>
                    <a:pt x="10556" y="3395"/>
                  </a:lnTo>
                  <a:lnTo>
                    <a:pt x="10649" y="3535"/>
                  </a:lnTo>
                  <a:lnTo>
                    <a:pt x="10696" y="3721"/>
                  </a:lnTo>
                  <a:lnTo>
                    <a:pt x="10696" y="3861"/>
                  </a:lnTo>
                  <a:lnTo>
                    <a:pt x="10696" y="4279"/>
                  </a:lnTo>
                  <a:lnTo>
                    <a:pt x="10696" y="4279"/>
                  </a:lnTo>
                  <a:lnTo>
                    <a:pt x="10742" y="4419"/>
                  </a:lnTo>
                  <a:lnTo>
                    <a:pt x="10835" y="4512"/>
                  </a:lnTo>
                  <a:lnTo>
                    <a:pt x="10928" y="4605"/>
                  </a:lnTo>
                  <a:lnTo>
                    <a:pt x="11068" y="4605"/>
                  </a:lnTo>
                  <a:lnTo>
                    <a:pt x="11300" y="4605"/>
                  </a:lnTo>
                  <a:lnTo>
                    <a:pt x="11300" y="3581"/>
                  </a:lnTo>
                  <a:lnTo>
                    <a:pt x="11300" y="3581"/>
                  </a:lnTo>
                  <a:lnTo>
                    <a:pt x="11300" y="3395"/>
                  </a:lnTo>
                  <a:lnTo>
                    <a:pt x="11440" y="3209"/>
                  </a:lnTo>
                  <a:lnTo>
                    <a:pt x="11579" y="3116"/>
                  </a:lnTo>
                  <a:lnTo>
                    <a:pt x="11765" y="3070"/>
                  </a:lnTo>
                  <a:lnTo>
                    <a:pt x="11765" y="3070"/>
                  </a:lnTo>
                  <a:lnTo>
                    <a:pt x="11951" y="3116"/>
                  </a:lnTo>
                  <a:lnTo>
                    <a:pt x="12137" y="3209"/>
                  </a:lnTo>
                  <a:lnTo>
                    <a:pt x="12230" y="3395"/>
                  </a:lnTo>
                  <a:lnTo>
                    <a:pt x="12277" y="3581"/>
                  </a:lnTo>
                  <a:lnTo>
                    <a:pt x="12277" y="4605"/>
                  </a:lnTo>
                  <a:lnTo>
                    <a:pt x="12509" y="4605"/>
                  </a:lnTo>
                  <a:lnTo>
                    <a:pt x="12509" y="4605"/>
                  </a:lnTo>
                  <a:lnTo>
                    <a:pt x="12649" y="4605"/>
                  </a:lnTo>
                  <a:lnTo>
                    <a:pt x="12742" y="4512"/>
                  </a:lnTo>
                  <a:lnTo>
                    <a:pt x="12788" y="4419"/>
                  </a:lnTo>
                  <a:lnTo>
                    <a:pt x="12835" y="4279"/>
                  </a:lnTo>
                  <a:lnTo>
                    <a:pt x="12835" y="3861"/>
                  </a:lnTo>
                  <a:lnTo>
                    <a:pt x="12835" y="3861"/>
                  </a:lnTo>
                  <a:lnTo>
                    <a:pt x="12835" y="3721"/>
                  </a:lnTo>
                  <a:lnTo>
                    <a:pt x="12881" y="3535"/>
                  </a:lnTo>
                  <a:lnTo>
                    <a:pt x="12974" y="3395"/>
                  </a:lnTo>
                  <a:lnTo>
                    <a:pt x="13067" y="3302"/>
                  </a:lnTo>
                  <a:lnTo>
                    <a:pt x="13207" y="3209"/>
                  </a:lnTo>
                  <a:lnTo>
                    <a:pt x="13346" y="3116"/>
                  </a:lnTo>
                  <a:lnTo>
                    <a:pt x="13486" y="3070"/>
                  </a:lnTo>
                  <a:lnTo>
                    <a:pt x="13625" y="3070"/>
                  </a:lnTo>
                  <a:lnTo>
                    <a:pt x="13672" y="3070"/>
                  </a:lnTo>
                  <a:lnTo>
                    <a:pt x="13672" y="3070"/>
                  </a:lnTo>
                  <a:lnTo>
                    <a:pt x="13858" y="3116"/>
                  </a:lnTo>
                  <a:lnTo>
                    <a:pt x="13997" y="3209"/>
                  </a:lnTo>
                  <a:lnTo>
                    <a:pt x="14137" y="3349"/>
                  </a:lnTo>
                  <a:lnTo>
                    <a:pt x="14137" y="3535"/>
                  </a:lnTo>
                  <a:lnTo>
                    <a:pt x="14137" y="3535"/>
                  </a:lnTo>
                  <a:lnTo>
                    <a:pt x="14137" y="3721"/>
                  </a:lnTo>
                  <a:lnTo>
                    <a:pt x="14044" y="3861"/>
                  </a:lnTo>
                  <a:lnTo>
                    <a:pt x="13951" y="3954"/>
                  </a:lnTo>
                  <a:lnTo>
                    <a:pt x="13811" y="4000"/>
                  </a:lnTo>
                  <a:lnTo>
                    <a:pt x="13811" y="4279"/>
                  </a:lnTo>
                  <a:lnTo>
                    <a:pt x="13811" y="4279"/>
                  </a:lnTo>
                  <a:lnTo>
                    <a:pt x="13811" y="4558"/>
                  </a:lnTo>
                  <a:lnTo>
                    <a:pt x="13718" y="4791"/>
                  </a:lnTo>
                  <a:lnTo>
                    <a:pt x="13579" y="5023"/>
                  </a:lnTo>
                  <a:lnTo>
                    <a:pt x="13439" y="5209"/>
                  </a:lnTo>
                  <a:lnTo>
                    <a:pt x="13253" y="5395"/>
                  </a:lnTo>
                  <a:lnTo>
                    <a:pt x="13021" y="5488"/>
                  </a:lnTo>
                  <a:lnTo>
                    <a:pt x="12742" y="5581"/>
                  </a:lnTo>
                  <a:lnTo>
                    <a:pt x="12509" y="5628"/>
                  </a:lnTo>
                  <a:lnTo>
                    <a:pt x="12277" y="5628"/>
                  </a:lnTo>
                  <a:lnTo>
                    <a:pt x="12277" y="6325"/>
                  </a:lnTo>
                  <a:lnTo>
                    <a:pt x="16415" y="6325"/>
                  </a:lnTo>
                  <a:lnTo>
                    <a:pt x="16415" y="6325"/>
                  </a:lnTo>
                  <a:lnTo>
                    <a:pt x="16601" y="6279"/>
                  </a:lnTo>
                  <a:lnTo>
                    <a:pt x="16787" y="6186"/>
                  </a:lnTo>
                  <a:lnTo>
                    <a:pt x="16787" y="6186"/>
                  </a:lnTo>
                  <a:lnTo>
                    <a:pt x="16880" y="6000"/>
                  </a:lnTo>
                  <a:lnTo>
                    <a:pt x="16927" y="5814"/>
                  </a:lnTo>
                  <a:lnTo>
                    <a:pt x="16927" y="4558"/>
                  </a:lnTo>
                  <a:lnTo>
                    <a:pt x="16927" y="4558"/>
                  </a:lnTo>
                  <a:lnTo>
                    <a:pt x="16880" y="4093"/>
                  </a:lnTo>
                  <a:lnTo>
                    <a:pt x="16834" y="3628"/>
                  </a:lnTo>
                  <a:lnTo>
                    <a:pt x="16741" y="3209"/>
                  </a:lnTo>
                  <a:lnTo>
                    <a:pt x="16555" y="2791"/>
                  </a:lnTo>
                  <a:lnTo>
                    <a:pt x="16369" y="2372"/>
                  </a:lnTo>
                  <a:lnTo>
                    <a:pt x="16136" y="2000"/>
                  </a:lnTo>
                  <a:lnTo>
                    <a:pt x="15857" y="1628"/>
                  </a:lnTo>
                  <a:lnTo>
                    <a:pt x="15578" y="1303"/>
                  </a:lnTo>
                  <a:lnTo>
                    <a:pt x="15253" y="1024"/>
                  </a:lnTo>
                  <a:lnTo>
                    <a:pt x="14927" y="745"/>
                  </a:lnTo>
                  <a:lnTo>
                    <a:pt x="14509" y="559"/>
                  </a:lnTo>
                  <a:lnTo>
                    <a:pt x="14137" y="326"/>
                  </a:lnTo>
                  <a:lnTo>
                    <a:pt x="13718" y="187"/>
                  </a:lnTo>
                  <a:lnTo>
                    <a:pt x="13253" y="94"/>
                  </a:lnTo>
                  <a:lnTo>
                    <a:pt x="12835" y="1"/>
                  </a:lnTo>
                  <a:lnTo>
                    <a:pt x="12323" y="1"/>
                  </a:lnTo>
                  <a:lnTo>
                    <a:pt x="12323" y="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4" name="Google Shape;1484;p44"/>
            <p:cNvSpPr/>
            <p:nvPr/>
          </p:nvSpPr>
          <p:spPr>
            <a:xfrm>
              <a:off x="4341850" y="22273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5" name="Google Shape;1485;p44"/>
            <p:cNvSpPr/>
            <p:nvPr/>
          </p:nvSpPr>
          <p:spPr>
            <a:xfrm>
              <a:off x="4186075" y="2112300"/>
              <a:ext cx="24425" cy="25600"/>
            </a:xfrm>
            <a:custGeom>
              <a:avLst/>
              <a:gdLst/>
              <a:ahLst/>
              <a:cxnLst/>
              <a:rect l="l" t="t" r="r" b="b"/>
              <a:pathLst>
                <a:path w="977" h="1024" extrusionOk="0">
                  <a:moveTo>
                    <a:pt x="465" y="1023"/>
                  </a:moveTo>
                  <a:lnTo>
                    <a:pt x="465" y="1023"/>
                  </a:lnTo>
                  <a:lnTo>
                    <a:pt x="698" y="977"/>
                  </a:lnTo>
                  <a:lnTo>
                    <a:pt x="837" y="884"/>
                  </a:lnTo>
                  <a:lnTo>
                    <a:pt x="930" y="698"/>
                  </a:lnTo>
                  <a:lnTo>
                    <a:pt x="977" y="512"/>
                  </a:lnTo>
                  <a:lnTo>
                    <a:pt x="977" y="512"/>
                  </a:lnTo>
                  <a:lnTo>
                    <a:pt x="930" y="326"/>
                  </a:lnTo>
                  <a:lnTo>
                    <a:pt x="837" y="186"/>
                  </a:lnTo>
                  <a:lnTo>
                    <a:pt x="698" y="47"/>
                  </a:lnTo>
                  <a:lnTo>
                    <a:pt x="465" y="0"/>
                  </a:lnTo>
                  <a:lnTo>
                    <a:pt x="465" y="0"/>
                  </a:lnTo>
                  <a:lnTo>
                    <a:pt x="279" y="47"/>
                  </a:lnTo>
                  <a:lnTo>
                    <a:pt x="140" y="186"/>
                  </a:lnTo>
                  <a:lnTo>
                    <a:pt x="47" y="326"/>
                  </a:lnTo>
                  <a:lnTo>
                    <a:pt x="0" y="512"/>
                  </a:lnTo>
                  <a:lnTo>
                    <a:pt x="0" y="512"/>
                  </a:lnTo>
                  <a:lnTo>
                    <a:pt x="47" y="698"/>
                  </a:lnTo>
                  <a:lnTo>
                    <a:pt x="140" y="884"/>
                  </a:lnTo>
                  <a:lnTo>
                    <a:pt x="279" y="977"/>
                  </a:lnTo>
                  <a:lnTo>
                    <a:pt x="465" y="1023"/>
                  </a:lnTo>
                  <a:lnTo>
                    <a:pt x="465" y="1023"/>
                  </a:lnTo>
                  <a:close/>
                  <a:moveTo>
                    <a:pt x="465" y="1023"/>
                  </a:moveTo>
                  <a:lnTo>
                    <a:pt x="465" y="10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6" name="Google Shape;1486;p44"/>
            <p:cNvSpPr/>
            <p:nvPr/>
          </p:nvSpPr>
          <p:spPr>
            <a:xfrm>
              <a:off x="4186075" y="2112300"/>
              <a:ext cx="24425" cy="25600"/>
            </a:xfrm>
            <a:custGeom>
              <a:avLst/>
              <a:gdLst/>
              <a:ahLst/>
              <a:cxnLst/>
              <a:rect l="l" t="t" r="r" b="b"/>
              <a:pathLst>
                <a:path w="977" h="1024" fill="none" extrusionOk="0">
                  <a:moveTo>
                    <a:pt x="465" y="1023"/>
                  </a:moveTo>
                  <a:lnTo>
                    <a:pt x="465" y="1023"/>
                  </a:lnTo>
                  <a:lnTo>
                    <a:pt x="698" y="977"/>
                  </a:lnTo>
                  <a:lnTo>
                    <a:pt x="837" y="884"/>
                  </a:lnTo>
                  <a:lnTo>
                    <a:pt x="930" y="698"/>
                  </a:lnTo>
                  <a:lnTo>
                    <a:pt x="977" y="512"/>
                  </a:lnTo>
                  <a:lnTo>
                    <a:pt x="977" y="512"/>
                  </a:lnTo>
                  <a:lnTo>
                    <a:pt x="930" y="326"/>
                  </a:lnTo>
                  <a:lnTo>
                    <a:pt x="837" y="186"/>
                  </a:lnTo>
                  <a:lnTo>
                    <a:pt x="698" y="47"/>
                  </a:lnTo>
                  <a:lnTo>
                    <a:pt x="465" y="0"/>
                  </a:lnTo>
                  <a:lnTo>
                    <a:pt x="465" y="0"/>
                  </a:lnTo>
                  <a:lnTo>
                    <a:pt x="279" y="47"/>
                  </a:lnTo>
                  <a:lnTo>
                    <a:pt x="140" y="186"/>
                  </a:lnTo>
                  <a:lnTo>
                    <a:pt x="47" y="326"/>
                  </a:lnTo>
                  <a:lnTo>
                    <a:pt x="0" y="512"/>
                  </a:lnTo>
                  <a:lnTo>
                    <a:pt x="0" y="512"/>
                  </a:lnTo>
                  <a:lnTo>
                    <a:pt x="47" y="698"/>
                  </a:lnTo>
                  <a:lnTo>
                    <a:pt x="140" y="884"/>
                  </a:lnTo>
                  <a:lnTo>
                    <a:pt x="279" y="977"/>
                  </a:lnTo>
                  <a:lnTo>
                    <a:pt x="465" y="1023"/>
                  </a:lnTo>
                  <a:lnTo>
                    <a:pt x="465" y="102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7" name="Google Shape;1487;p44"/>
            <p:cNvSpPr/>
            <p:nvPr/>
          </p:nvSpPr>
          <p:spPr>
            <a:xfrm>
              <a:off x="4197700" y="2137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8" name="Google Shape;1488;p44"/>
            <p:cNvSpPr/>
            <p:nvPr/>
          </p:nvSpPr>
          <p:spPr>
            <a:xfrm>
              <a:off x="4136075" y="1962325"/>
              <a:ext cx="218575" cy="82575"/>
            </a:xfrm>
            <a:custGeom>
              <a:avLst/>
              <a:gdLst/>
              <a:ahLst/>
              <a:cxnLst/>
              <a:rect l="l" t="t" r="r" b="b"/>
              <a:pathLst>
                <a:path w="8743" h="3303" extrusionOk="0">
                  <a:moveTo>
                    <a:pt x="3953" y="1628"/>
                  </a:moveTo>
                  <a:lnTo>
                    <a:pt x="3953" y="1628"/>
                  </a:lnTo>
                  <a:lnTo>
                    <a:pt x="4046" y="1489"/>
                  </a:lnTo>
                  <a:lnTo>
                    <a:pt x="4139" y="1442"/>
                  </a:lnTo>
                  <a:lnTo>
                    <a:pt x="4279" y="1396"/>
                  </a:lnTo>
                  <a:lnTo>
                    <a:pt x="4372" y="1349"/>
                  </a:lnTo>
                  <a:lnTo>
                    <a:pt x="4372" y="1349"/>
                  </a:lnTo>
                  <a:lnTo>
                    <a:pt x="4511" y="1396"/>
                  </a:lnTo>
                  <a:lnTo>
                    <a:pt x="4651" y="1442"/>
                  </a:lnTo>
                  <a:lnTo>
                    <a:pt x="4744" y="1489"/>
                  </a:lnTo>
                  <a:lnTo>
                    <a:pt x="4837" y="1628"/>
                  </a:lnTo>
                  <a:lnTo>
                    <a:pt x="4837" y="1628"/>
                  </a:lnTo>
                  <a:lnTo>
                    <a:pt x="5069" y="2000"/>
                  </a:lnTo>
                  <a:lnTo>
                    <a:pt x="5348" y="2326"/>
                  </a:lnTo>
                  <a:lnTo>
                    <a:pt x="5674" y="2605"/>
                  </a:lnTo>
                  <a:lnTo>
                    <a:pt x="6046" y="2837"/>
                  </a:lnTo>
                  <a:lnTo>
                    <a:pt x="6418" y="3023"/>
                  </a:lnTo>
                  <a:lnTo>
                    <a:pt x="6836" y="3163"/>
                  </a:lnTo>
                  <a:lnTo>
                    <a:pt x="7255" y="3256"/>
                  </a:lnTo>
                  <a:lnTo>
                    <a:pt x="7720" y="3302"/>
                  </a:lnTo>
                  <a:lnTo>
                    <a:pt x="7720" y="3302"/>
                  </a:lnTo>
                  <a:lnTo>
                    <a:pt x="8231" y="3256"/>
                  </a:lnTo>
                  <a:lnTo>
                    <a:pt x="8743" y="3116"/>
                  </a:lnTo>
                  <a:lnTo>
                    <a:pt x="8743" y="3116"/>
                  </a:lnTo>
                  <a:lnTo>
                    <a:pt x="8464" y="2465"/>
                  </a:lnTo>
                  <a:lnTo>
                    <a:pt x="8092" y="1861"/>
                  </a:lnTo>
                  <a:lnTo>
                    <a:pt x="7627" y="1349"/>
                  </a:lnTo>
                  <a:lnTo>
                    <a:pt x="7069" y="884"/>
                  </a:lnTo>
                  <a:lnTo>
                    <a:pt x="6464" y="512"/>
                  </a:lnTo>
                  <a:lnTo>
                    <a:pt x="6139" y="373"/>
                  </a:lnTo>
                  <a:lnTo>
                    <a:pt x="5813" y="233"/>
                  </a:lnTo>
                  <a:lnTo>
                    <a:pt x="5488" y="140"/>
                  </a:lnTo>
                  <a:lnTo>
                    <a:pt x="5116" y="47"/>
                  </a:lnTo>
                  <a:lnTo>
                    <a:pt x="4744" y="1"/>
                  </a:lnTo>
                  <a:lnTo>
                    <a:pt x="4372" y="1"/>
                  </a:lnTo>
                  <a:lnTo>
                    <a:pt x="4372" y="1"/>
                  </a:lnTo>
                  <a:lnTo>
                    <a:pt x="4000" y="1"/>
                  </a:lnTo>
                  <a:lnTo>
                    <a:pt x="3628" y="47"/>
                  </a:lnTo>
                  <a:lnTo>
                    <a:pt x="3256" y="140"/>
                  </a:lnTo>
                  <a:lnTo>
                    <a:pt x="2930" y="233"/>
                  </a:lnTo>
                  <a:lnTo>
                    <a:pt x="2605" y="373"/>
                  </a:lnTo>
                  <a:lnTo>
                    <a:pt x="2279" y="512"/>
                  </a:lnTo>
                  <a:lnTo>
                    <a:pt x="1675" y="884"/>
                  </a:lnTo>
                  <a:lnTo>
                    <a:pt x="1117" y="1349"/>
                  </a:lnTo>
                  <a:lnTo>
                    <a:pt x="652" y="1861"/>
                  </a:lnTo>
                  <a:lnTo>
                    <a:pt x="280" y="2465"/>
                  </a:lnTo>
                  <a:lnTo>
                    <a:pt x="1" y="3116"/>
                  </a:lnTo>
                  <a:lnTo>
                    <a:pt x="1" y="3116"/>
                  </a:lnTo>
                  <a:lnTo>
                    <a:pt x="512" y="3256"/>
                  </a:lnTo>
                  <a:lnTo>
                    <a:pt x="1070" y="3302"/>
                  </a:lnTo>
                  <a:lnTo>
                    <a:pt x="1070" y="3302"/>
                  </a:lnTo>
                  <a:lnTo>
                    <a:pt x="1535" y="3256"/>
                  </a:lnTo>
                  <a:lnTo>
                    <a:pt x="1954" y="3163"/>
                  </a:lnTo>
                  <a:lnTo>
                    <a:pt x="2372" y="3023"/>
                  </a:lnTo>
                  <a:lnTo>
                    <a:pt x="2744" y="2837"/>
                  </a:lnTo>
                  <a:lnTo>
                    <a:pt x="3116" y="2605"/>
                  </a:lnTo>
                  <a:lnTo>
                    <a:pt x="3442" y="2326"/>
                  </a:lnTo>
                  <a:lnTo>
                    <a:pt x="3721" y="2000"/>
                  </a:lnTo>
                  <a:lnTo>
                    <a:pt x="3953" y="1628"/>
                  </a:lnTo>
                  <a:lnTo>
                    <a:pt x="3953" y="1628"/>
                  </a:lnTo>
                  <a:close/>
                  <a:moveTo>
                    <a:pt x="3953" y="1628"/>
                  </a:moveTo>
                  <a:lnTo>
                    <a:pt x="3953" y="16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89" name="Google Shape;1489;p44"/>
            <p:cNvSpPr/>
            <p:nvPr/>
          </p:nvSpPr>
          <p:spPr>
            <a:xfrm>
              <a:off x="4136075" y="1962325"/>
              <a:ext cx="218575" cy="82575"/>
            </a:xfrm>
            <a:custGeom>
              <a:avLst/>
              <a:gdLst/>
              <a:ahLst/>
              <a:cxnLst/>
              <a:rect l="l" t="t" r="r" b="b"/>
              <a:pathLst>
                <a:path w="8743" h="3303" fill="none" extrusionOk="0">
                  <a:moveTo>
                    <a:pt x="3953" y="1628"/>
                  </a:moveTo>
                  <a:lnTo>
                    <a:pt x="3953" y="1628"/>
                  </a:lnTo>
                  <a:lnTo>
                    <a:pt x="4046" y="1489"/>
                  </a:lnTo>
                  <a:lnTo>
                    <a:pt x="4139" y="1442"/>
                  </a:lnTo>
                  <a:lnTo>
                    <a:pt x="4279" y="1396"/>
                  </a:lnTo>
                  <a:lnTo>
                    <a:pt x="4372" y="1349"/>
                  </a:lnTo>
                  <a:lnTo>
                    <a:pt x="4372" y="1349"/>
                  </a:lnTo>
                  <a:lnTo>
                    <a:pt x="4511" y="1396"/>
                  </a:lnTo>
                  <a:lnTo>
                    <a:pt x="4651" y="1442"/>
                  </a:lnTo>
                  <a:lnTo>
                    <a:pt x="4744" y="1489"/>
                  </a:lnTo>
                  <a:lnTo>
                    <a:pt x="4837" y="1628"/>
                  </a:lnTo>
                  <a:lnTo>
                    <a:pt x="4837" y="1628"/>
                  </a:lnTo>
                  <a:lnTo>
                    <a:pt x="5069" y="2000"/>
                  </a:lnTo>
                  <a:lnTo>
                    <a:pt x="5348" y="2326"/>
                  </a:lnTo>
                  <a:lnTo>
                    <a:pt x="5674" y="2605"/>
                  </a:lnTo>
                  <a:lnTo>
                    <a:pt x="6046" y="2837"/>
                  </a:lnTo>
                  <a:lnTo>
                    <a:pt x="6418" y="3023"/>
                  </a:lnTo>
                  <a:lnTo>
                    <a:pt x="6836" y="3163"/>
                  </a:lnTo>
                  <a:lnTo>
                    <a:pt x="7255" y="3256"/>
                  </a:lnTo>
                  <a:lnTo>
                    <a:pt x="7720" y="3302"/>
                  </a:lnTo>
                  <a:lnTo>
                    <a:pt x="7720" y="3302"/>
                  </a:lnTo>
                  <a:lnTo>
                    <a:pt x="8231" y="3256"/>
                  </a:lnTo>
                  <a:lnTo>
                    <a:pt x="8743" y="3116"/>
                  </a:lnTo>
                  <a:lnTo>
                    <a:pt x="8743" y="3116"/>
                  </a:lnTo>
                  <a:lnTo>
                    <a:pt x="8464" y="2465"/>
                  </a:lnTo>
                  <a:lnTo>
                    <a:pt x="8092" y="1861"/>
                  </a:lnTo>
                  <a:lnTo>
                    <a:pt x="7627" y="1349"/>
                  </a:lnTo>
                  <a:lnTo>
                    <a:pt x="7069" y="884"/>
                  </a:lnTo>
                  <a:lnTo>
                    <a:pt x="6464" y="512"/>
                  </a:lnTo>
                  <a:lnTo>
                    <a:pt x="6139" y="373"/>
                  </a:lnTo>
                  <a:lnTo>
                    <a:pt x="5813" y="233"/>
                  </a:lnTo>
                  <a:lnTo>
                    <a:pt x="5488" y="140"/>
                  </a:lnTo>
                  <a:lnTo>
                    <a:pt x="5116" y="47"/>
                  </a:lnTo>
                  <a:lnTo>
                    <a:pt x="4744" y="1"/>
                  </a:lnTo>
                  <a:lnTo>
                    <a:pt x="4372" y="1"/>
                  </a:lnTo>
                  <a:lnTo>
                    <a:pt x="4372" y="1"/>
                  </a:lnTo>
                  <a:lnTo>
                    <a:pt x="4000" y="1"/>
                  </a:lnTo>
                  <a:lnTo>
                    <a:pt x="3628" y="47"/>
                  </a:lnTo>
                  <a:lnTo>
                    <a:pt x="3256" y="140"/>
                  </a:lnTo>
                  <a:lnTo>
                    <a:pt x="2930" y="233"/>
                  </a:lnTo>
                  <a:lnTo>
                    <a:pt x="2605" y="373"/>
                  </a:lnTo>
                  <a:lnTo>
                    <a:pt x="2279" y="512"/>
                  </a:lnTo>
                  <a:lnTo>
                    <a:pt x="1675" y="884"/>
                  </a:lnTo>
                  <a:lnTo>
                    <a:pt x="1117" y="1349"/>
                  </a:lnTo>
                  <a:lnTo>
                    <a:pt x="652" y="1861"/>
                  </a:lnTo>
                  <a:lnTo>
                    <a:pt x="280" y="2465"/>
                  </a:lnTo>
                  <a:lnTo>
                    <a:pt x="1" y="3116"/>
                  </a:lnTo>
                  <a:lnTo>
                    <a:pt x="1" y="3116"/>
                  </a:lnTo>
                  <a:lnTo>
                    <a:pt x="512" y="3256"/>
                  </a:lnTo>
                  <a:lnTo>
                    <a:pt x="1070" y="3302"/>
                  </a:lnTo>
                  <a:lnTo>
                    <a:pt x="1070" y="3302"/>
                  </a:lnTo>
                  <a:lnTo>
                    <a:pt x="1535" y="3256"/>
                  </a:lnTo>
                  <a:lnTo>
                    <a:pt x="1954" y="3163"/>
                  </a:lnTo>
                  <a:lnTo>
                    <a:pt x="2372" y="3023"/>
                  </a:lnTo>
                  <a:lnTo>
                    <a:pt x="2744" y="2837"/>
                  </a:lnTo>
                  <a:lnTo>
                    <a:pt x="3116" y="2605"/>
                  </a:lnTo>
                  <a:lnTo>
                    <a:pt x="3442" y="2326"/>
                  </a:lnTo>
                  <a:lnTo>
                    <a:pt x="3721" y="2000"/>
                  </a:lnTo>
                  <a:lnTo>
                    <a:pt x="3953" y="1628"/>
                  </a:lnTo>
                  <a:lnTo>
                    <a:pt x="3953" y="1628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0" name="Google Shape;1490;p44"/>
            <p:cNvSpPr/>
            <p:nvPr/>
          </p:nvSpPr>
          <p:spPr>
            <a:xfrm>
              <a:off x="4234900" y="2003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1" name="Google Shape;1491;p44"/>
            <p:cNvSpPr/>
            <p:nvPr/>
          </p:nvSpPr>
          <p:spPr>
            <a:xfrm>
              <a:off x="4280225" y="2112300"/>
              <a:ext cx="24450" cy="25600"/>
            </a:xfrm>
            <a:custGeom>
              <a:avLst/>
              <a:gdLst/>
              <a:ahLst/>
              <a:cxnLst/>
              <a:rect l="l" t="t" r="r" b="b"/>
              <a:pathLst>
                <a:path w="978" h="1024" extrusionOk="0">
                  <a:moveTo>
                    <a:pt x="512" y="1023"/>
                  </a:moveTo>
                  <a:lnTo>
                    <a:pt x="512" y="1023"/>
                  </a:lnTo>
                  <a:lnTo>
                    <a:pt x="698" y="977"/>
                  </a:lnTo>
                  <a:lnTo>
                    <a:pt x="838" y="884"/>
                  </a:lnTo>
                  <a:lnTo>
                    <a:pt x="931" y="698"/>
                  </a:lnTo>
                  <a:lnTo>
                    <a:pt x="977" y="512"/>
                  </a:lnTo>
                  <a:lnTo>
                    <a:pt x="977" y="512"/>
                  </a:lnTo>
                  <a:lnTo>
                    <a:pt x="931" y="326"/>
                  </a:lnTo>
                  <a:lnTo>
                    <a:pt x="838" y="186"/>
                  </a:lnTo>
                  <a:lnTo>
                    <a:pt x="698" y="47"/>
                  </a:lnTo>
                  <a:lnTo>
                    <a:pt x="512" y="0"/>
                  </a:lnTo>
                  <a:lnTo>
                    <a:pt x="512" y="0"/>
                  </a:lnTo>
                  <a:lnTo>
                    <a:pt x="280" y="47"/>
                  </a:lnTo>
                  <a:lnTo>
                    <a:pt x="140" y="186"/>
                  </a:lnTo>
                  <a:lnTo>
                    <a:pt x="47" y="326"/>
                  </a:lnTo>
                  <a:lnTo>
                    <a:pt x="1" y="512"/>
                  </a:lnTo>
                  <a:lnTo>
                    <a:pt x="1" y="512"/>
                  </a:lnTo>
                  <a:lnTo>
                    <a:pt x="47" y="698"/>
                  </a:lnTo>
                  <a:lnTo>
                    <a:pt x="140" y="884"/>
                  </a:lnTo>
                  <a:lnTo>
                    <a:pt x="280" y="977"/>
                  </a:lnTo>
                  <a:lnTo>
                    <a:pt x="512" y="1023"/>
                  </a:lnTo>
                  <a:lnTo>
                    <a:pt x="512" y="1023"/>
                  </a:lnTo>
                  <a:close/>
                  <a:moveTo>
                    <a:pt x="512" y="1023"/>
                  </a:moveTo>
                  <a:lnTo>
                    <a:pt x="512" y="10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2" name="Google Shape;1492;p44"/>
            <p:cNvSpPr/>
            <p:nvPr/>
          </p:nvSpPr>
          <p:spPr>
            <a:xfrm>
              <a:off x="4280225" y="2112300"/>
              <a:ext cx="24450" cy="25600"/>
            </a:xfrm>
            <a:custGeom>
              <a:avLst/>
              <a:gdLst/>
              <a:ahLst/>
              <a:cxnLst/>
              <a:rect l="l" t="t" r="r" b="b"/>
              <a:pathLst>
                <a:path w="978" h="1024" fill="none" extrusionOk="0">
                  <a:moveTo>
                    <a:pt x="512" y="1023"/>
                  </a:moveTo>
                  <a:lnTo>
                    <a:pt x="512" y="1023"/>
                  </a:lnTo>
                  <a:lnTo>
                    <a:pt x="698" y="977"/>
                  </a:lnTo>
                  <a:lnTo>
                    <a:pt x="838" y="884"/>
                  </a:lnTo>
                  <a:lnTo>
                    <a:pt x="931" y="698"/>
                  </a:lnTo>
                  <a:lnTo>
                    <a:pt x="977" y="512"/>
                  </a:lnTo>
                  <a:lnTo>
                    <a:pt x="977" y="512"/>
                  </a:lnTo>
                  <a:lnTo>
                    <a:pt x="931" y="326"/>
                  </a:lnTo>
                  <a:lnTo>
                    <a:pt x="838" y="186"/>
                  </a:lnTo>
                  <a:lnTo>
                    <a:pt x="698" y="47"/>
                  </a:lnTo>
                  <a:lnTo>
                    <a:pt x="512" y="0"/>
                  </a:lnTo>
                  <a:lnTo>
                    <a:pt x="512" y="0"/>
                  </a:lnTo>
                  <a:lnTo>
                    <a:pt x="280" y="47"/>
                  </a:lnTo>
                  <a:lnTo>
                    <a:pt x="140" y="186"/>
                  </a:lnTo>
                  <a:lnTo>
                    <a:pt x="47" y="326"/>
                  </a:lnTo>
                  <a:lnTo>
                    <a:pt x="1" y="512"/>
                  </a:lnTo>
                  <a:lnTo>
                    <a:pt x="1" y="512"/>
                  </a:lnTo>
                  <a:lnTo>
                    <a:pt x="47" y="698"/>
                  </a:lnTo>
                  <a:lnTo>
                    <a:pt x="140" y="884"/>
                  </a:lnTo>
                  <a:lnTo>
                    <a:pt x="280" y="977"/>
                  </a:lnTo>
                  <a:lnTo>
                    <a:pt x="512" y="1023"/>
                  </a:lnTo>
                  <a:lnTo>
                    <a:pt x="512" y="1023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3" name="Google Shape;1493;p44"/>
            <p:cNvSpPr/>
            <p:nvPr/>
          </p:nvSpPr>
          <p:spPr>
            <a:xfrm>
              <a:off x="4293025" y="2137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4" name="Google Shape;1494;p44"/>
            <p:cNvSpPr/>
            <p:nvPr/>
          </p:nvSpPr>
          <p:spPr>
            <a:xfrm>
              <a:off x="4129100" y="2030925"/>
              <a:ext cx="232525" cy="208100"/>
            </a:xfrm>
            <a:custGeom>
              <a:avLst/>
              <a:gdLst/>
              <a:ahLst/>
              <a:cxnLst/>
              <a:rect l="l" t="t" r="r" b="b"/>
              <a:pathLst>
                <a:path w="9301" h="8324" extrusionOk="0">
                  <a:moveTo>
                    <a:pt x="4651" y="8324"/>
                  </a:moveTo>
                  <a:lnTo>
                    <a:pt x="4651" y="8324"/>
                  </a:lnTo>
                  <a:lnTo>
                    <a:pt x="5116" y="8324"/>
                  </a:lnTo>
                  <a:lnTo>
                    <a:pt x="5581" y="8231"/>
                  </a:lnTo>
                  <a:lnTo>
                    <a:pt x="6046" y="8138"/>
                  </a:lnTo>
                  <a:lnTo>
                    <a:pt x="6464" y="7952"/>
                  </a:lnTo>
                  <a:lnTo>
                    <a:pt x="6836" y="7766"/>
                  </a:lnTo>
                  <a:lnTo>
                    <a:pt x="7255" y="7533"/>
                  </a:lnTo>
                  <a:lnTo>
                    <a:pt x="7580" y="7254"/>
                  </a:lnTo>
                  <a:lnTo>
                    <a:pt x="7906" y="6975"/>
                  </a:lnTo>
                  <a:lnTo>
                    <a:pt x="8231" y="6650"/>
                  </a:lnTo>
                  <a:lnTo>
                    <a:pt x="8464" y="6278"/>
                  </a:lnTo>
                  <a:lnTo>
                    <a:pt x="8696" y="5906"/>
                  </a:lnTo>
                  <a:lnTo>
                    <a:pt x="8929" y="5487"/>
                  </a:lnTo>
                  <a:lnTo>
                    <a:pt x="9068" y="5069"/>
                  </a:lnTo>
                  <a:lnTo>
                    <a:pt x="9208" y="4604"/>
                  </a:lnTo>
                  <a:lnTo>
                    <a:pt x="9254" y="4139"/>
                  </a:lnTo>
                  <a:lnTo>
                    <a:pt x="9301" y="3674"/>
                  </a:lnTo>
                  <a:lnTo>
                    <a:pt x="9301" y="1907"/>
                  </a:lnTo>
                  <a:lnTo>
                    <a:pt x="9301" y="1907"/>
                  </a:lnTo>
                  <a:lnTo>
                    <a:pt x="9254" y="1349"/>
                  </a:lnTo>
                  <a:lnTo>
                    <a:pt x="9254" y="1349"/>
                  </a:lnTo>
                  <a:lnTo>
                    <a:pt x="8603" y="1488"/>
                  </a:lnTo>
                  <a:lnTo>
                    <a:pt x="7999" y="1535"/>
                  </a:lnTo>
                  <a:lnTo>
                    <a:pt x="7999" y="1535"/>
                  </a:lnTo>
                  <a:lnTo>
                    <a:pt x="7487" y="1535"/>
                  </a:lnTo>
                  <a:lnTo>
                    <a:pt x="7022" y="1442"/>
                  </a:lnTo>
                  <a:lnTo>
                    <a:pt x="6604" y="1302"/>
                  </a:lnTo>
                  <a:lnTo>
                    <a:pt x="6139" y="1116"/>
                  </a:lnTo>
                  <a:lnTo>
                    <a:pt x="5720" y="930"/>
                  </a:lnTo>
                  <a:lnTo>
                    <a:pt x="5348" y="651"/>
                  </a:lnTo>
                  <a:lnTo>
                    <a:pt x="4976" y="326"/>
                  </a:lnTo>
                  <a:lnTo>
                    <a:pt x="4651" y="0"/>
                  </a:lnTo>
                  <a:lnTo>
                    <a:pt x="4651" y="0"/>
                  </a:lnTo>
                  <a:lnTo>
                    <a:pt x="4372" y="326"/>
                  </a:lnTo>
                  <a:lnTo>
                    <a:pt x="4000" y="651"/>
                  </a:lnTo>
                  <a:lnTo>
                    <a:pt x="3628" y="930"/>
                  </a:lnTo>
                  <a:lnTo>
                    <a:pt x="3209" y="1116"/>
                  </a:lnTo>
                  <a:lnTo>
                    <a:pt x="2744" y="1302"/>
                  </a:lnTo>
                  <a:lnTo>
                    <a:pt x="2326" y="1442"/>
                  </a:lnTo>
                  <a:lnTo>
                    <a:pt x="1861" y="1535"/>
                  </a:lnTo>
                  <a:lnTo>
                    <a:pt x="1349" y="1535"/>
                  </a:lnTo>
                  <a:lnTo>
                    <a:pt x="1349" y="1535"/>
                  </a:lnTo>
                  <a:lnTo>
                    <a:pt x="698" y="1488"/>
                  </a:lnTo>
                  <a:lnTo>
                    <a:pt x="47" y="1349"/>
                  </a:lnTo>
                  <a:lnTo>
                    <a:pt x="47" y="1349"/>
                  </a:lnTo>
                  <a:lnTo>
                    <a:pt x="1" y="1907"/>
                  </a:lnTo>
                  <a:lnTo>
                    <a:pt x="1" y="3674"/>
                  </a:lnTo>
                  <a:lnTo>
                    <a:pt x="1" y="3674"/>
                  </a:lnTo>
                  <a:lnTo>
                    <a:pt x="47" y="4139"/>
                  </a:lnTo>
                  <a:lnTo>
                    <a:pt x="140" y="4604"/>
                  </a:lnTo>
                  <a:lnTo>
                    <a:pt x="233" y="5069"/>
                  </a:lnTo>
                  <a:lnTo>
                    <a:pt x="373" y="5487"/>
                  </a:lnTo>
                  <a:lnTo>
                    <a:pt x="605" y="5906"/>
                  </a:lnTo>
                  <a:lnTo>
                    <a:pt x="838" y="6278"/>
                  </a:lnTo>
                  <a:lnTo>
                    <a:pt x="1070" y="6650"/>
                  </a:lnTo>
                  <a:lnTo>
                    <a:pt x="1396" y="6975"/>
                  </a:lnTo>
                  <a:lnTo>
                    <a:pt x="1721" y="7254"/>
                  </a:lnTo>
                  <a:lnTo>
                    <a:pt x="2047" y="7533"/>
                  </a:lnTo>
                  <a:lnTo>
                    <a:pt x="2465" y="7766"/>
                  </a:lnTo>
                  <a:lnTo>
                    <a:pt x="2837" y="7952"/>
                  </a:lnTo>
                  <a:lnTo>
                    <a:pt x="3256" y="8138"/>
                  </a:lnTo>
                  <a:lnTo>
                    <a:pt x="3721" y="8231"/>
                  </a:lnTo>
                  <a:lnTo>
                    <a:pt x="4186" y="8324"/>
                  </a:lnTo>
                  <a:lnTo>
                    <a:pt x="4651" y="8324"/>
                  </a:lnTo>
                  <a:lnTo>
                    <a:pt x="4651" y="8324"/>
                  </a:lnTo>
                  <a:close/>
                  <a:moveTo>
                    <a:pt x="2744" y="2279"/>
                  </a:moveTo>
                  <a:lnTo>
                    <a:pt x="2744" y="2279"/>
                  </a:lnTo>
                  <a:lnTo>
                    <a:pt x="3163" y="2325"/>
                  </a:lnTo>
                  <a:lnTo>
                    <a:pt x="3535" y="2465"/>
                  </a:lnTo>
                  <a:lnTo>
                    <a:pt x="3814" y="2697"/>
                  </a:lnTo>
                  <a:lnTo>
                    <a:pt x="4046" y="3023"/>
                  </a:lnTo>
                  <a:lnTo>
                    <a:pt x="4046" y="3023"/>
                  </a:lnTo>
                  <a:lnTo>
                    <a:pt x="4325" y="2930"/>
                  </a:lnTo>
                  <a:lnTo>
                    <a:pt x="4651" y="2883"/>
                  </a:lnTo>
                  <a:lnTo>
                    <a:pt x="4651" y="2883"/>
                  </a:lnTo>
                  <a:lnTo>
                    <a:pt x="4976" y="2930"/>
                  </a:lnTo>
                  <a:lnTo>
                    <a:pt x="5255" y="3023"/>
                  </a:lnTo>
                  <a:lnTo>
                    <a:pt x="5255" y="3023"/>
                  </a:lnTo>
                  <a:lnTo>
                    <a:pt x="5488" y="2697"/>
                  </a:lnTo>
                  <a:lnTo>
                    <a:pt x="5767" y="2465"/>
                  </a:lnTo>
                  <a:lnTo>
                    <a:pt x="6139" y="2325"/>
                  </a:lnTo>
                  <a:lnTo>
                    <a:pt x="6557" y="2279"/>
                  </a:lnTo>
                  <a:lnTo>
                    <a:pt x="6557" y="2279"/>
                  </a:lnTo>
                  <a:lnTo>
                    <a:pt x="6836" y="2325"/>
                  </a:lnTo>
                  <a:lnTo>
                    <a:pt x="7115" y="2418"/>
                  </a:lnTo>
                  <a:lnTo>
                    <a:pt x="7348" y="2558"/>
                  </a:lnTo>
                  <a:lnTo>
                    <a:pt x="7580" y="2697"/>
                  </a:lnTo>
                  <a:lnTo>
                    <a:pt x="7766" y="2930"/>
                  </a:lnTo>
                  <a:lnTo>
                    <a:pt x="7906" y="3209"/>
                  </a:lnTo>
                  <a:lnTo>
                    <a:pt x="7999" y="3488"/>
                  </a:lnTo>
                  <a:lnTo>
                    <a:pt x="8045" y="3767"/>
                  </a:lnTo>
                  <a:lnTo>
                    <a:pt x="8045" y="3767"/>
                  </a:lnTo>
                  <a:lnTo>
                    <a:pt x="7999" y="4046"/>
                  </a:lnTo>
                  <a:lnTo>
                    <a:pt x="7906" y="4325"/>
                  </a:lnTo>
                  <a:lnTo>
                    <a:pt x="7766" y="4604"/>
                  </a:lnTo>
                  <a:lnTo>
                    <a:pt x="7580" y="4836"/>
                  </a:lnTo>
                  <a:lnTo>
                    <a:pt x="7348" y="5022"/>
                  </a:lnTo>
                  <a:lnTo>
                    <a:pt x="7115" y="5162"/>
                  </a:lnTo>
                  <a:lnTo>
                    <a:pt x="6836" y="5208"/>
                  </a:lnTo>
                  <a:lnTo>
                    <a:pt x="6557" y="5255"/>
                  </a:lnTo>
                  <a:lnTo>
                    <a:pt x="6557" y="5255"/>
                  </a:lnTo>
                  <a:lnTo>
                    <a:pt x="6278" y="5255"/>
                  </a:lnTo>
                  <a:lnTo>
                    <a:pt x="6046" y="5162"/>
                  </a:lnTo>
                  <a:lnTo>
                    <a:pt x="5813" y="5069"/>
                  </a:lnTo>
                  <a:lnTo>
                    <a:pt x="5581" y="4929"/>
                  </a:lnTo>
                  <a:lnTo>
                    <a:pt x="5395" y="4743"/>
                  </a:lnTo>
                  <a:lnTo>
                    <a:pt x="5255" y="4557"/>
                  </a:lnTo>
                  <a:lnTo>
                    <a:pt x="5162" y="4325"/>
                  </a:lnTo>
                  <a:lnTo>
                    <a:pt x="5069" y="4092"/>
                  </a:lnTo>
                  <a:lnTo>
                    <a:pt x="5069" y="4092"/>
                  </a:lnTo>
                  <a:lnTo>
                    <a:pt x="4883" y="3953"/>
                  </a:lnTo>
                  <a:lnTo>
                    <a:pt x="4651" y="3906"/>
                  </a:lnTo>
                  <a:lnTo>
                    <a:pt x="4651" y="3906"/>
                  </a:lnTo>
                  <a:lnTo>
                    <a:pt x="4418" y="3953"/>
                  </a:lnTo>
                  <a:lnTo>
                    <a:pt x="4232" y="4092"/>
                  </a:lnTo>
                  <a:lnTo>
                    <a:pt x="4232" y="4092"/>
                  </a:lnTo>
                  <a:lnTo>
                    <a:pt x="4139" y="4325"/>
                  </a:lnTo>
                  <a:lnTo>
                    <a:pt x="4046" y="4557"/>
                  </a:lnTo>
                  <a:lnTo>
                    <a:pt x="3907" y="4743"/>
                  </a:lnTo>
                  <a:lnTo>
                    <a:pt x="3721" y="4929"/>
                  </a:lnTo>
                  <a:lnTo>
                    <a:pt x="3488" y="5069"/>
                  </a:lnTo>
                  <a:lnTo>
                    <a:pt x="3256" y="5162"/>
                  </a:lnTo>
                  <a:lnTo>
                    <a:pt x="3023" y="5255"/>
                  </a:lnTo>
                  <a:lnTo>
                    <a:pt x="2744" y="5255"/>
                  </a:lnTo>
                  <a:lnTo>
                    <a:pt x="2744" y="5255"/>
                  </a:lnTo>
                  <a:lnTo>
                    <a:pt x="2465" y="5208"/>
                  </a:lnTo>
                  <a:lnTo>
                    <a:pt x="2186" y="5162"/>
                  </a:lnTo>
                  <a:lnTo>
                    <a:pt x="1954" y="5022"/>
                  </a:lnTo>
                  <a:lnTo>
                    <a:pt x="1721" y="4836"/>
                  </a:lnTo>
                  <a:lnTo>
                    <a:pt x="1535" y="4604"/>
                  </a:lnTo>
                  <a:lnTo>
                    <a:pt x="1396" y="4325"/>
                  </a:lnTo>
                  <a:lnTo>
                    <a:pt x="1303" y="4046"/>
                  </a:lnTo>
                  <a:lnTo>
                    <a:pt x="1256" y="3767"/>
                  </a:lnTo>
                  <a:lnTo>
                    <a:pt x="1256" y="3767"/>
                  </a:lnTo>
                  <a:lnTo>
                    <a:pt x="1303" y="3488"/>
                  </a:lnTo>
                  <a:lnTo>
                    <a:pt x="1396" y="3209"/>
                  </a:lnTo>
                  <a:lnTo>
                    <a:pt x="1535" y="2930"/>
                  </a:lnTo>
                  <a:lnTo>
                    <a:pt x="1721" y="2697"/>
                  </a:lnTo>
                  <a:lnTo>
                    <a:pt x="1954" y="2558"/>
                  </a:lnTo>
                  <a:lnTo>
                    <a:pt x="2186" y="2418"/>
                  </a:lnTo>
                  <a:lnTo>
                    <a:pt x="2465" y="2325"/>
                  </a:lnTo>
                  <a:lnTo>
                    <a:pt x="2744" y="2279"/>
                  </a:lnTo>
                  <a:lnTo>
                    <a:pt x="2744" y="2279"/>
                  </a:lnTo>
                  <a:close/>
                  <a:moveTo>
                    <a:pt x="2744" y="2279"/>
                  </a:moveTo>
                  <a:lnTo>
                    <a:pt x="2744" y="227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5" name="Google Shape;1495;p44"/>
            <p:cNvSpPr/>
            <p:nvPr/>
          </p:nvSpPr>
          <p:spPr>
            <a:xfrm>
              <a:off x="4129100" y="2030925"/>
              <a:ext cx="232525" cy="208100"/>
            </a:xfrm>
            <a:custGeom>
              <a:avLst/>
              <a:gdLst/>
              <a:ahLst/>
              <a:cxnLst/>
              <a:rect l="l" t="t" r="r" b="b"/>
              <a:pathLst>
                <a:path w="9301" h="8324" fill="none" extrusionOk="0">
                  <a:moveTo>
                    <a:pt x="4651" y="8324"/>
                  </a:moveTo>
                  <a:lnTo>
                    <a:pt x="4651" y="8324"/>
                  </a:lnTo>
                  <a:lnTo>
                    <a:pt x="5116" y="8324"/>
                  </a:lnTo>
                  <a:lnTo>
                    <a:pt x="5581" y="8231"/>
                  </a:lnTo>
                  <a:lnTo>
                    <a:pt x="6046" y="8138"/>
                  </a:lnTo>
                  <a:lnTo>
                    <a:pt x="6464" y="7952"/>
                  </a:lnTo>
                  <a:lnTo>
                    <a:pt x="6836" y="7766"/>
                  </a:lnTo>
                  <a:lnTo>
                    <a:pt x="7255" y="7533"/>
                  </a:lnTo>
                  <a:lnTo>
                    <a:pt x="7580" y="7254"/>
                  </a:lnTo>
                  <a:lnTo>
                    <a:pt x="7906" y="6975"/>
                  </a:lnTo>
                  <a:lnTo>
                    <a:pt x="8231" y="6650"/>
                  </a:lnTo>
                  <a:lnTo>
                    <a:pt x="8464" y="6278"/>
                  </a:lnTo>
                  <a:lnTo>
                    <a:pt x="8696" y="5906"/>
                  </a:lnTo>
                  <a:lnTo>
                    <a:pt x="8929" y="5487"/>
                  </a:lnTo>
                  <a:lnTo>
                    <a:pt x="9068" y="5069"/>
                  </a:lnTo>
                  <a:lnTo>
                    <a:pt x="9208" y="4604"/>
                  </a:lnTo>
                  <a:lnTo>
                    <a:pt x="9254" y="4139"/>
                  </a:lnTo>
                  <a:lnTo>
                    <a:pt x="9301" y="3674"/>
                  </a:lnTo>
                  <a:lnTo>
                    <a:pt x="9301" y="1907"/>
                  </a:lnTo>
                  <a:lnTo>
                    <a:pt x="9301" y="1907"/>
                  </a:lnTo>
                  <a:lnTo>
                    <a:pt x="9254" y="1349"/>
                  </a:lnTo>
                  <a:lnTo>
                    <a:pt x="9254" y="1349"/>
                  </a:lnTo>
                  <a:lnTo>
                    <a:pt x="8603" y="1488"/>
                  </a:lnTo>
                  <a:lnTo>
                    <a:pt x="7999" y="1535"/>
                  </a:lnTo>
                  <a:lnTo>
                    <a:pt x="7999" y="1535"/>
                  </a:lnTo>
                  <a:lnTo>
                    <a:pt x="7487" y="1535"/>
                  </a:lnTo>
                  <a:lnTo>
                    <a:pt x="7022" y="1442"/>
                  </a:lnTo>
                  <a:lnTo>
                    <a:pt x="6604" y="1302"/>
                  </a:lnTo>
                  <a:lnTo>
                    <a:pt x="6139" y="1116"/>
                  </a:lnTo>
                  <a:lnTo>
                    <a:pt x="5720" y="930"/>
                  </a:lnTo>
                  <a:lnTo>
                    <a:pt x="5348" y="651"/>
                  </a:lnTo>
                  <a:lnTo>
                    <a:pt x="4976" y="326"/>
                  </a:lnTo>
                  <a:lnTo>
                    <a:pt x="4651" y="0"/>
                  </a:lnTo>
                  <a:lnTo>
                    <a:pt x="4651" y="0"/>
                  </a:lnTo>
                  <a:lnTo>
                    <a:pt x="4372" y="326"/>
                  </a:lnTo>
                  <a:lnTo>
                    <a:pt x="4000" y="651"/>
                  </a:lnTo>
                  <a:lnTo>
                    <a:pt x="3628" y="930"/>
                  </a:lnTo>
                  <a:lnTo>
                    <a:pt x="3209" y="1116"/>
                  </a:lnTo>
                  <a:lnTo>
                    <a:pt x="2744" y="1302"/>
                  </a:lnTo>
                  <a:lnTo>
                    <a:pt x="2326" y="1442"/>
                  </a:lnTo>
                  <a:lnTo>
                    <a:pt x="1861" y="1535"/>
                  </a:lnTo>
                  <a:lnTo>
                    <a:pt x="1349" y="1535"/>
                  </a:lnTo>
                  <a:lnTo>
                    <a:pt x="1349" y="1535"/>
                  </a:lnTo>
                  <a:lnTo>
                    <a:pt x="698" y="1488"/>
                  </a:lnTo>
                  <a:lnTo>
                    <a:pt x="47" y="1349"/>
                  </a:lnTo>
                  <a:lnTo>
                    <a:pt x="47" y="1349"/>
                  </a:lnTo>
                  <a:lnTo>
                    <a:pt x="1" y="1907"/>
                  </a:lnTo>
                  <a:lnTo>
                    <a:pt x="1" y="3674"/>
                  </a:lnTo>
                  <a:lnTo>
                    <a:pt x="1" y="3674"/>
                  </a:lnTo>
                  <a:lnTo>
                    <a:pt x="47" y="4139"/>
                  </a:lnTo>
                  <a:lnTo>
                    <a:pt x="140" y="4604"/>
                  </a:lnTo>
                  <a:lnTo>
                    <a:pt x="233" y="5069"/>
                  </a:lnTo>
                  <a:lnTo>
                    <a:pt x="373" y="5487"/>
                  </a:lnTo>
                  <a:lnTo>
                    <a:pt x="605" y="5906"/>
                  </a:lnTo>
                  <a:lnTo>
                    <a:pt x="838" y="6278"/>
                  </a:lnTo>
                  <a:lnTo>
                    <a:pt x="1070" y="6650"/>
                  </a:lnTo>
                  <a:lnTo>
                    <a:pt x="1396" y="6975"/>
                  </a:lnTo>
                  <a:lnTo>
                    <a:pt x="1721" y="7254"/>
                  </a:lnTo>
                  <a:lnTo>
                    <a:pt x="2047" y="7533"/>
                  </a:lnTo>
                  <a:lnTo>
                    <a:pt x="2465" y="7766"/>
                  </a:lnTo>
                  <a:lnTo>
                    <a:pt x="2837" y="7952"/>
                  </a:lnTo>
                  <a:lnTo>
                    <a:pt x="3256" y="8138"/>
                  </a:lnTo>
                  <a:lnTo>
                    <a:pt x="3721" y="8231"/>
                  </a:lnTo>
                  <a:lnTo>
                    <a:pt x="4186" y="8324"/>
                  </a:lnTo>
                  <a:lnTo>
                    <a:pt x="4651" y="8324"/>
                  </a:lnTo>
                  <a:lnTo>
                    <a:pt x="4651" y="8324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6" name="Google Shape;1496;p44"/>
            <p:cNvSpPr/>
            <p:nvPr/>
          </p:nvSpPr>
          <p:spPr>
            <a:xfrm>
              <a:off x="4160500" y="2087875"/>
              <a:ext cx="169750" cy="74425"/>
            </a:xfrm>
            <a:custGeom>
              <a:avLst/>
              <a:gdLst/>
              <a:ahLst/>
              <a:cxnLst/>
              <a:rect l="l" t="t" r="r" b="b"/>
              <a:pathLst>
                <a:path w="6790" h="2977" fill="none" extrusionOk="0">
                  <a:moveTo>
                    <a:pt x="1488" y="1"/>
                  </a:moveTo>
                  <a:lnTo>
                    <a:pt x="1488" y="1"/>
                  </a:lnTo>
                  <a:lnTo>
                    <a:pt x="1907" y="47"/>
                  </a:lnTo>
                  <a:lnTo>
                    <a:pt x="2279" y="187"/>
                  </a:lnTo>
                  <a:lnTo>
                    <a:pt x="2558" y="419"/>
                  </a:lnTo>
                  <a:lnTo>
                    <a:pt x="2790" y="745"/>
                  </a:lnTo>
                  <a:lnTo>
                    <a:pt x="2790" y="745"/>
                  </a:lnTo>
                  <a:lnTo>
                    <a:pt x="3069" y="652"/>
                  </a:lnTo>
                  <a:lnTo>
                    <a:pt x="3395" y="605"/>
                  </a:lnTo>
                  <a:lnTo>
                    <a:pt x="3395" y="605"/>
                  </a:lnTo>
                  <a:lnTo>
                    <a:pt x="3720" y="652"/>
                  </a:lnTo>
                  <a:lnTo>
                    <a:pt x="3999" y="745"/>
                  </a:lnTo>
                  <a:lnTo>
                    <a:pt x="3999" y="745"/>
                  </a:lnTo>
                  <a:lnTo>
                    <a:pt x="4232" y="419"/>
                  </a:lnTo>
                  <a:lnTo>
                    <a:pt x="4511" y="187"/>
                  </a:lnTo>
                  <a:lnTo>
                    <a:pt x="4883" y="47"/>
                  </a:lnTo>
                  <a:lnTo>
                    <a:pt x="5301" y="1"/>
                  </a:lnTo>
                  <a:lnTo>
                    <a:pt x="5301" y="1"/>
                  </a:lnTo>
                  <a:lnTo>
                    <a:pt x="5580" y="47"/>
                  </a:lnTo>
                  <a:lnTo>
                    <a:pt x="5859" y="140"/>
                  </a:lnTo>
                  <a:lnTo>
                    <a:pt x="6092" y="280"/>
                  </a:lnTo>
                  <a:lnTo>
                    <a:pt x="6324" y="419"/>
                  </a:lnTo>
                  <a:lnTo>
                    <a:pt x="6510" y="652"/>
                  </a:lnTo>
                  <a:lnTo>
                    <a:pt x="6650" y="931"/>
                  </a:lnTo>
                  <a:lnTo>
                    <a:pt x="6743" y="1210"/>
                  </a:lnTo>
                  <a:lnTo>
                    <a:pt x="6789" y="1489"/>
                  </a:lnTo>
                  <a:lnTo>
                    <a:pt x="6789" y="1489"/>
                  </a:lnTo>
                  <a:lnTo>
                    <a:pt x="6743" y="1768"/>
                  </a:lnTo>
                  <a:lnTo>
                    <a:pt x="6650" y="2047"/>
                  </a:lnTo>
                  <a:lnTo>
                    <a:pt x="6510" y="2326"/>
                  </a:lnTo>
                  <a:lnTo>
                    <a:pt x="6324" y="2558"/>
                  </a:lnTo>
                  <a:lnTo>
                    <a:pt x="6092" y="2744"/>
                  </a:lnTo>
                  <a:lnTo>
                    <a:pt x="5859" y="2884"/>
                  </a:lnTo>
                  <a:lnTo>
                    <a:pt x="5580" y="2930"/>
                  </a:lnTo>
                  <a:lnTo>
                    <a:pt x="5301" y="2977"/>
                  </a:lnTo>
                  <a:lnTo>
                    <a:pt x="5301" y="2977"/>
                  </a:lnTo>
                  <a:lnTo>
                    <a:pt x="5022" y="2977"/>
                  </a:lnTo>
                  <a:lnTo>
                    <a:pt x="4790" y="2884"/>
                  </a:lnTo>
                  <a:lnTo>
                    <a:pt x="4557" y="2791"/>
                  </a:lnTo>
                  <a:lnTo>
                    <a:pt x="4325" y="2651"/>
                  </a:lnTo>
                  <a:lnTo>
                    <a:pt x="4139" y="2465"/>
                  </a:lnTo>
                  <a:lnTo>
                    <a:pt x="3999" y="2279"/>
                  </a:lnTo>
                  <a:lnTo>
                    <a:pt x="3906" y="2047"/>
                  </a:lnTo>
                  <a:lnTo>
                    <a:pt x="3813" y="1814"/>
                  </a:lnTo>
                  <a:lnTo>
                    <a:pt x="3813" y="1814"/>
                  </a:lnTo>
                  <a:lnTo>
                    <a:pt x="3627" y="1675"/>
                  </a:lnTo>
                  <a:lnTo>
                    <a:pt x="3395" y="1628"/>
                  </a:lnTo>
                  <a:lnTo>
                    <a:pt x="3395" y="1628"/>
                  </a:lnTo>
                  <a:lnTo>
                    <a:pt x="3162" y="1675"/>
                  </a:lnTo>
                  <a:lnTo>
                    <a:pt x="2976" y="1814"/>
                  </a:lnTo>
                  <a:lnTo>
                    <a:pt x="2976" y="1814"/>
                  </a:lnTo>
                  <a:lnTo>
                    <a:pt x="2883" y="2047"/>
                  </a:lnTo>
                  <a:lnTo>
                    <a:pt x="2790" y="2279"/>
                  </a:lnTo>
                  <a:lnTo>
                    <a:pt x="2651" y="2465"/>
                  </a:lnTo>
                  <a:lnTo>
                    <a:pt x="2465" y="2651"/>
                  </a:lnTo>
                  <a:lnTo>
                    <a:pt x="2232" y="2791"/>
                  </a:lnTo>
                  <a:lnTo>
                    <a:pt x="2000" y="2884"/>
                  </a:lnTo>
                  <a:lnTo>
                    <a:pt x="1767" y="2977"/>
                  </a:lnTo>
                  <a:lnTo>
                    <a:pt x="1488" y="2977"/>
                  </a:lnTo>
                  <a:lnTo>
                    <a:pt x="1488" y="2977"/>
                  </a:lnTo>
                  <a:lnTo>
                    <a:pt x="1209" y="2930"/>
                  </a:lnTo>
                  <a:lnTo>
                    <a:pt x="930" y="2884"/>
                  </a:lnTo>
                  <a:lnTo>
                    <a:pt x="698" y="2744"/>
                  </a:lnTo>
                  <a:lnTo>
                    <a:pt x="465" y="2558"/>
                  </a:lnTo>
                  <a:lnTo>
                    <a:pt x="279" y="2326"/>
                  </a:lnTo>
                  <a:lnTo>
                    <a:pt x="140" y="2047"/>
                  </a:lnTo>
                  <a:lnTo>
                    <a:pt x="47" y="1768"/>
                  </a:lnTo>
                  <a:lnTo>
                    <a:pt x="0" y="1489"/>
                  </a:lnTo>
                  <a:lnTo>
                    <a:pt x="0" y="1489"/>
                  </a:lnTo>
                  <a:lnTo>
                    <a:pt x="47" y="1210"/>
                  </a:lnTo>
                  <a:lnTo>
                    <a:pt x="140" y="931"/>
                  </a:lnTo>
                  <a:lnTo>
                    <a:pt x="279" y="652"/>
                  </a:lnTo>
                  <a:lnTo>
                    <a:pt x="465" y="419"/>
                  </a:lnTo>
                  <a:lnTo>
                    <a:pt x="698" y="280"/>
                  </a:lnTo>
                  <a:lnTo>
                    <a:pt x="930" y="140"/>
                  </a:lnTo>
                  <a:lnTo>
                    <a:pt x="1209" y="47"/>
                  </a:lnTo>
                  <a:lnTo>
                    <a:pt x="1488" y="1"/>
                  </a:lnTo>
                  <a:lnTo>
                    <a:pt x="1488" y="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97" name="Google Shape;1497;p44"/>
            <p:cNvSpPr/>
            <p:nvPr/>
          </p:nvSpPr>
          <p:spPr>
            <a:xfrm>
              <a:off x="4197700" y="2087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  <p:grpSp>
        <p:nvGrpSpPr>
          <p:cNvPr id="2" name="Google Shape;1527;p45">
            <a:extLst>
              <a:ext uri="{FF2B5EF4-FFF2-40B4-BE49-F238E27FC236}">
                <a16:creationId xmlns:a16="http://schemas.microsoft.com/office/drawing/2014/main" id="{492BB32A-C05E-9B27-0319-C400E1413D0A}"/>
              </a:ext>
            </a:extLst>
          </p:cNvPr>
          <p:cNvGrpSpPr/>
          <p:nvPr/>
        </p:nvGrpSpPr>
        <p:grpSpPr>
          <a:xfrm>
            <a:off x="1319595" y="1830399"/>
            <a:ext cx="488917" cy="485732"/>
            <a:chOff x="580725" y="3617925"/>
            <a:chExt cx="299325" cy="297375"/>
          </a:xfrm>
        </p:grpSpPr>
        <p:sp>
          <p:nvSpPr>
            <p:cNvPr id="3" name="Google Shape;1528;p45">
              <a:extLst>
                <a:ext uri="{FF2B5EF4-FFF2-40B4-BE49-F238E27FC236}">
                  <a16:creationId xmlns:a16="http://schemas.microsoft.com/office/drawing/2014/main" id="{05A5B286-1598-96A8-E785-BE81904E47F8}"/>
                </a:ext>
              </a:extLst>
            </p:cNvPr>
            <p:cNvSpPr/>
            <p:nvPr/>
          </p:nvSpPr>
          <p:spPr>
            <a:xfrm>
              <a:off x="6090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41" y="0"/>
                  </a:moveTo>
                  <a:cubicBezTo>
                    <a:pt x="473" y="0"/>
                    <a:pt x="1" y="473"/>
                    <a:pt x="1" y="1040"/>
                  </a:cubicBezTo>
                  <a:cubicBezTo>
                    <a:pt x="1" y="1607"/>
                    <a:pt x="473" y="2048"/>
                    <a:pt x="1041" y="2048"/>
                  </a:cubicBezTo>
                  <a:cubicBezTo>
                    <a:pt x="1608" y="2048"/>
                    <a:pt x="2049" y="1607"/>
                    <a:pt x="2049" y="1040"/>
                  </a:cubicBezTo>
                  <a:cubicBezTo>
                    <a:pt x="2049" y="473"/>
                    <a:pt x="1608" y="0"/>
                    <a:pt x="10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4" name="Google Shape;1529;p45">
              <a:extLst>
                <a:ext uri="{FF2B5EF4-FFF2-40B4-BE49-F238E27FC236}">
                  <a16:creationId xmlns:a16="http://schemas.microsoft.com/office/drawing/2014/main" id="{4C7A70AC-6ACE-A8C1-2C35-357DB1B7B593}"/>
                </a:ext>
              </a:extLst>
            </p:cNvPr>
            <p:cNvSpPr/>
            <p:nvPr/>
          </p:nvSpPr>
          <p:spPr>
            <a:xfrm>
              <a:off x="668950" y="3617925"/>
              <a:ext cx="122875" cy="104475"/>
            </a:xfrm>
            <a:custGeom>
              <a:avLst/>
              <a:gdLst/>
              <a:ahLst/>
              <a:cxnLst/>
              <a:rect l="l" t="t" r="r" b="b"/>
              <a:pathLst>
                <a:path w="4915" h="4179" extrusionOk="0">
                  <a:moveTo>
                    <a:pt x="1040" y="1"/>
                  </a:moveTo>
                  <a:cubicBezTo>
                    <a:pt x="441" y="1"/>
                    <a:pt x="0" y="473"/>
                    <a:pt x="0" y="1072"/>
                  </a:cubicBezTo>
                  <a:lnTo>
                    <a:pt x="0" y="1797"/>
                  </a:lnTo>
                  <a:cubicBezTo>
                    <a:pt x="0" y="2364"/>
                    <a:pt x="473" y="2805"/>
                    <a:pt x="1040" y="2805"/>
                  </a:cubicBezTo>
                  <a:lnTo>
                    <a:pt x="2300" y="2805"/>
                  </a:lnTo>
                  <a:lnTo>
                    <a:pt x="3592" y="4097"/>
                  </a:lnTo>
                  <a:cubicBezTo>
                    <a:pt x="3672" y="4156"/>
                    <a:pt x="3764" y="4178"/>
                    <a:pt x="3853" y="4178"/>
                  </a:cubicBezTo>
                  <a:cubicBezTo>
                    <a:pt x="3905" y="4178"/>
                    <a:pt x="3955" y="4171"/>
                    <a:pt x="4001" y="4160"/>
                  </a:cubicBezTo>
                  <a:cubicBezTo>
                    <a:pt x="4127" y="4097"/>
                    <a:pt x="4190" y="3939"/>
                    <a:pt x="4190" y="3844"/>
                  </a:cubicBezTo>
                  <a:lnTo>
                    <a:pt x="4190" y="2742"/>
                  </a:lnTo>
                  <a:cubicBezTo>
                    <a:pt x="4600" y="2584"/>
                    <a:pt x="4915" y="2206"/>
                    <a:pt x="4915" y="1734"/>
                  </a:cubicBezTo>
                  <a:lnTo>
                    <a:pt x="4915" y="1072"/>
                  </a:lnTo>
                  <a:cubicBezTo>
                    <a:pt x="4915" y="473"/>
                    <a:pt x="4411" y="1"/>
                    <a:pt x="38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5" name="Google Shape;1530;p45">
              <a:extLst>
                <a:ext uri="{FF2B5EF4-FFF2-40B4-BE49-F238E27FC236}">
                  <a16:creationId xmlns:a16="http://schemas.microsoft.com/office/drawing/2014/main" id="{1982CEB9-D9F0-E942-BA61-25C7B49E901E}"/>
                </a:ext>
              </a:extLst>
            </p:cNvPr>
            <p:cNvSpPr/>
            <p:nvPr/>
          </p:nvSpPr>
          <p:spPr>
            <a:xfrm>
              <a:off x="580725" y="3721900"/>
              <a:ext cx="141800" cy="192025"/>
            </a:xfrm>
            <a:custGeom>
              <a:avLst/>
              <a:gdLst/>
              <a:ahLst/>
              <a:cxnLst/>
              <a:rect l="l" t="t" r="r" b="b"/>
              <a:pathLst>
                <a:path w="5672" h="7681" extrusionOk="0">
                  <a:moveTo>
                    <a:pt x="3340" y="4506"/>
                  </a:moveTo>
                  <a:lnTo>
                    <a:pt x="3718" y="5577"/>
                  </a:lnTo>
                  <a:lnTo>
                    <a:pt x="1229" y="5577"/>
                  </a:lnTo>
                  <a:lnTo>
                    <a:pt x="1450" y="4600"/>
                  </a:lnTo>
                  <a:lnTo>
                    <a:pt x="1450" y="4506"/>
                  </a:lnTo>
                  <a:close/>
                  <a:moveTo>
                    <a:pt x="1450" y="1"/>
                  </a:moveTo>
                  <a:cubicBezTo>
                    <a:pt x="1135" y="1"/>
                    <a:pt x="883" y="221"/>
                    <a:pt x="788" y="505"/>
                  </a:cubicBezTo>
                  <a:lnTo>
                    <a:pt x="95" y="3624"/>
                  </a:lnTo>
                  <a:cubicBezTo>
                    <a:pt x="1" y="4096"/>
                    <a:pt x="316" y="4506"/>
                    <a:pt x="757" y="4506"/>
                  </a:cubicBezTo>
                  <a:lnTo>
                    <a:pt x="95" y="7247"/>
                  </a:lnTo>
                  <a:cubicBezTo>
                    <a:pt x="32" y="7436"/>
                    <a:pt x="158" y="7593"/>
                    <a:pt x="316" y="7656"/>
                  </a:cubicBezTo>
                  <a:cubicBezTo>
                    <a:pt x="350" y="7668"/>
                    <a:pt x="383" y="7673"/>
                    <a:pt x="415" y="7673"/>
                  </a:cubicBezTo>
                  <a:cubicBezTo>
                    <a:pt x="559" y="7673"/>
                    <a:pt x="679" y="7565"/>
                    <a:pt x="757" y="7436"/>
                  </a:cubicBezTo>
                  <a:lnTo>
                    <a:pt x="1040" y="6301"/>
                  </a:lnTo>
                  <a:lnTo>
                    <a:pt x="3939" y="6301"/>
                  </a:lnTo>
                  <a:lnTo>
                    <a:pt x="4254" y="7152"/>
                  </a:lnTo>
                  <a:cubicBezTo>
                    <a:pt x="4358" y="7492"/>
                    <a:pt x="4637" y="7680"/>
                    <a:pt x="4908" y="7680"/>
                  </a:cubicBezTo>
                  <a:cubicBezTo>
                    <a:pt x="4964" y="7680"/>
                    <a:pt x="5019" y="7672"/>
                    <a:pt x="5073" y="7656"/>
                  </a:cubicBezTo>
                  <a:cubicBezTo>
                    <a:pt x="5451" y="7593"/>
                    <a:pt x="5672" y="7184"/>
                    <a:pt x="5609" y="6837"/>
                  </a:cubicBezTo>
                  <a:lnTo>
                    <a:pt x="4569" y="3687"/>
                  </a:lnTo>
                  <a:cubicBezTo>
                    <a:pt x="4506" y="3372"/>
                    <a:pt x="4222" y="3183"/>
                    <a:pt x="3907" y="3183"/>
                  </a:cubicBezTo>
                  <a:lnTo>
                    <a:pt x="3183" y="3183"/>
                  </a:lnTo>
                  <a:cubicBezTo>
                    <a:pt x="2994" y="3183"/>
                    <a:pt x="2836" y="3025"/>
                    <a:pt x="2836" y="2836"/>
                  </a:cubicBezTo>
                  <a:cubicBezTo>
                    <a:pt x="2836" y="2615"/>
                    <a:pt x="2994" y="2458"/>
                    <a:pt x="3183" y="2458"/>
                  </a:cubicBezTo>
                  <a:lnTo>
                    <a:pt x="4222" y="2458"/>
                  </a:lnTo>
                  <a:cubicBezTo>
                    <a:pt x="4600" y="2458"/>
                    <a:pt x="4915" y="2143"/>
                    <a:pt x="4915" y="1765"/>
                  </a:cubicBezTo>
                  <a:cubicBezTo>
                    <a:pt x="4915" y="1355"/>
                    <a:pt x="4600" y="1040"/>
                    <a:pt x="4222" y="1040"/>
                  </a:cubicBezTo>
                  <a:lnTo>
                    <a:pt x="2332" y="1040"/>
                  </a:lnTo>
                  <a:lnTo>
                    <a:pt x="2080" y="379"/>
                  </a:lnTo>
                  <a:cubicBezTo>
                    <a:pt x="1985" y="158"/>
                    <a:pt x="1733" y="1"/>
                    <a:pt x="1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6" name="Google Shape;1531;p45">
              <a:extLst>
                <a:ext uri="{FF2B5EF4-FFF2-40B4-BE49-F238E27FC236}">
                  <a16:creationId xmlns:a16="http://schemas.microsoft.com/office/drawing/2014/main" id="{913D5193-51E7-4E24-D83E-E1ADF97596A8}"/>
                </a:ext>
              </a:extLst>
            </p:cNvPr>
            <p:cNvSpPr/>
            <p:nvPr/>
          </p:nvSpPr>
          <p:spPr>
            <a:xfrm>
              <a:off x="8004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09" y="0"/>
                  </a:moveTo>
                  <a:cubicBezTo>
                    <a:pt x="442" y="0"/>
                    <a:pt x="1" y="473"/>
                    <a:pt x="1" y="1040"/>
                  </a:cubicBezTo>
                  <a:cubicBezTo>
                    <a:pt x="1" y="1607"/>
                    <a:pt x="442" y="2048"/>
                    <a:pt x="1009" y="2048"/>
                  </a:cubicBezTo>
                  <a:cubicBezTo>
                    <a:pt x="1576" y="2048"/>
                    <a:pt x="2048" y="1607"/>
                    <a:pt x="2048" y="1040"/>
                  </a:cubicBezTo>
                  <a:cubicBezTo>
                    <a:pt x="2048" y="473"/>
                    <a:pt x="1576" y="0"/>
                    <a:pt x="10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7" name="Google Shape;1532;p45">
              <a:extLst>
                <a:ext uri="{FF2B5EF4-FFF2-40B4-BE49-F238E27FC236}">
                  <a16:creationId xmlns:a16="http://schemas.microsoft.com/office/drawing/2014/main" id="{FF075E45-69A6-ADE7-EAC7-D156F41EFA13}"/>
                </a:ext>
              </a:extLst>
            </p:cNvPr>
            <p:cNvSpPr/>
            <p:nvPr/>
          </p:nvSpPr>
          <p:spPr>
            <a:xfrm>
              <a:off x="738250" y="3722700"/>
              <a:ext cx="141800" cy="192600"/>
            </a:xfrm>
            <a:custGeom>
              <a:avLst/>
              <a:gdLst/>
              <a:ahLst/>
              <a:cxnLst/>
              <a:rect l="l" t="t" r="r" b="b"/>
              <a:pathLst>
                <a:path w="5672" h="7704" extrusionOk="0">
                  <a:moveTo>
                    <a:pt x="4222" y="4474"/>
                  </a:moveTo>
                  <a:lnTo>
                    <a:pt x="4222" y="4568"/>
                  </a:lnTo>
                  <a:lnTo>
                    <a:pt x="4443" y="5545"/>
                  </a:lnTo>
                  <a:lnTo>
                    <a:pt x="1985" y="5545"/>
                  </a:lnTo>
                  <a:lnTo>
                    <a:pt x="2332" y="4474"/>
                  </a:lnTo>
                  <a:close/>
                  <a:moveTo>
                    <a:pt x="4222" y="0"/>
                  </a:moveTo>
                  <a:cubicBezTo>
                    <a:pt x="3939" y="0"/>
                    <a:pt x="3718" y="158"/>
                    <a:pt x="3592" y="378"/>
                  </a:cubicBezTo>
                  <a:lnTo>
                    <a:pt x="3340" y="1071"/>
                  </a:lnTo>
                  <a:lnTo>
                    <a:pt x="1450" y="1071"/>
                  </a:lnTo>
                  <a:cubicBezTo>
                    <a:pt x="1072" y="1071"/>
                    <a:pt x="757" y="1386"/>
                    <a:pt x="757" y="1764"/>
                  </a:cubicBezTo>
                  <a:cubicBezTo>
                    <a:pt x="757" y="2174"/>
                    <a:pt x="1072" y="2489"/>
                    <a:pt x="1450" y="2489"/>
                  </a:cubicBezTo>
                  <a:lnTo>
                    <a:pt x="2490" y="2489"/>
                  </a:lnTo>
                  <a:cubicBezTo>
                    <a:pt x="2679" y="2489"/>
                    <a:pt x="2836" y="2646"/>
                    <a:pt x="2836" y="2835"/>
                  </a:cubicBezTo>
                  <a:cubicBezTo>
                    <a:pt x="2836" y="3024"/>
                    <a:pt x="2679" y="3182"/>
                    <a:pt x="2490" y="3182"/>
                  </a:cubicBezTo>
                  <a:lnTo>
                    <a:pt x="1765" y="3182"/>
                  </a:lnTo>
                  <a:cubicBezTo>
                    <a:pt x="1450" y="3182"/>
                    <a:pt x="1198" y="3371"/>
                    <a:pt x="1103" y="3686"/>
                  </a:cubicBezTo>
                  <a:lnTo>
                    <a:pt x="95" y="6837"/>
                  </a:lnTo>
                  <a:cubicBezTo>
                    <a:pt x="1" y="7215"/>
                    <a:pt x="190" y="7593"/>
                    <a:pt x="599" y="7687"/>
                  </a:cubicBezTo>
                  <a:cubicBezTo>
                    <a:pt x="643" y="7696"/>
                    <a:pt x="690" y="7701"/>
                    <a:pt x="738" y="7701"/>
                  </a:cubicBezTo>
                  <a:cubicBezTo>
                    <a:pt x="1030" y="7701"/>
                    <a:pt x="1364" y="7531"/>
                    <a:pt x="1418" y="7152"/>
                  </a:cubicBezTo>
                  <a:lnTo>
                    <a:pt x="1733" y="6301"/>
                  </a:lnTo>
                  <a:lnTo>
                    <a:pt x="4632" y="6301"/>
                  </a:lnTo>
                  <a:lnTo>
                    <a:pt x="4915" y="7435"/>
                  </a:lnTo>
                  <a:cubicBezTo>
                    <a:pt x="4967" y="7591"/>
                    <a:pt x="5104" y="7704"/>
                    <a:pt x="5257" y="7704"/>
                  </a:cubicBezTo>
                  <a:cubicBezTo>
                    <a:pt x="5290" y="7704"/>
                    <a:pt x="5323" y="7698"/>
                    <a:pt x="5356" y="7687"/>
                  </a:cubicBezTo>
                  <a:cubicBezTo>
                    <a:pt x="5546" y="7624"/>
                    <a:pt x="5672" y="7435"/>
                    <a:pt x="5577" y="7246"/>
                  </a:cubicBezTo>
                  <a:lnTo>
                    <a:pt x="4915" y="4537"/>
                  </a:lnTo>
                  <a:cubicBezTo>
                    <a:pt x="5356" y="4474"/>
                    <a:pt x="5672" y="4064"/>
                    <a:pt x="5609" y="3623"/>
                  </a:cubicBezTo>
                  <a:lnTo>
                    <a:pt x="4884" y="504"/>
                  </a:lnTo>
                  <a:cubicBezTo>
                    <a:pt x="4821" y="189"/>
                    <a:pt x="4537" y="0"/>
                    <a:pt x="42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5448FEB-21C5-C3FC-CFF2-DC8A1193AF2B}"/>
              </a:ext>
            </a:extLst>
          </p:cNvPr>
          <p:cNvSpPr/>
          <p:nvPr/>
        </p:nvSpPr>
        <p:spPr>
          <a:xfrm>
            <a:off x="6422709" y="1131296"/>
            <a:ext cx="2416491" cy="144045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1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DA4F565-6C2C-16D2-4CA9-FD5C89657DF1}"/>
              </a:ext>
            </a:extLst>
          </p:cNvPr>
          <p:cNvSpPr/>
          <p:nvPr/>
        </p:nvSpPr>
        <p:spPr>
          <a:xfrm>
            <a:off x="3592657" y="3026298"/>
            <a:ext cx="2416491" cy="144045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1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3D33FC8-ECC0-A916-5AEC-B34B1D0ACF63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3357716" y="3045496"/>
            <a:ext cx="2576052" cy="1421252"/>
          </a:xfrm>
        </p:spPr>
        <p:txBody>
          <a:bodyPr/>
          <a:lstStyle/>
          <a:p>
            <a:r>
              <a:rPr lang="en-GB" sz="1200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        List 3 ways in which you feel your staff experience could be enhanced in the </a:t>
            </a:r>
            <a:r>
              <a:rPr lang="en-GB" sz="1200" b="1" u="sng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long term </a:t>
            </a:r>
            <a:r>
              <a:rPr lang="en-GB" sz="1200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(i.e. within the next year). Please share practical ideas to achieve this.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A7EFE46-01C9-B81A-93D3-6015EE4AD5CF}"/>
              </a:ext>
            </a:extLst>
          </p:cNvPr>
          <p:cNvSpPr/>
          <p:nvPr/>
        </p:nvSpPr>
        <p:spPr>
          <a:xfrm>
            <a:off x="718366" y="2930027"/>
            <a:ext cx="2416491" cy="144045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1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68D5561-FDB8-C008-1F26-56A7416AE083}"/>
              </a:ext>
            </a:extLst>
          </p:cNvPr>
          <p:cNvSpPr/>
          <p:nvPr/>
        </p:nvSpPr>
        <p:spPr>
          <a:xfrm>
            <a:off x="3517277" y="1131297"/>
            <a:ext cx="2416491" cy="144045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1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E42BA67-2073-EEE3-1A81-A79D7DFADD86}"/>
              </a:ext>
            </a:extLst>
          </p:cNvPr>
          <p:cNvSpPr/>
          <p:nvPr/>
        </p:nvSpPr>
        <p:spPr>
          <a:xfrm>
            <a:off x="720000" y="1131298"/>
            <a:ext cx="2416491" cy="144045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536E6F-9924-5FD9-DAC0-292393EEE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40" y="255187"/>
            <a:ext cx="7704000" cy="572700"/>
          </a:xfrm>
        </p:spPr>
        <p:txBody>
          <a:bodyPr/>
          <a:lstStyle/>
          <a:p>
            <a:r>
              <a:rPr lang="en-GB" dirty="0"/>
              <a:t>Staff survey questions: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D4DB1A-2288-6971-C101-AABE49CE0AD3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720001" y="1221597"/>
            <a:ext cx="2288670" cy="1187307"/>
          </a:xfrm>
        </p:spPr>
        <p:txBody>
          <a:bodyPr/>
          <a:lstStyle/>
          <a:p>
            <a:r>
              <a:rPr lang="en-GB" sz="1200" b="0" dirty="0">
                <a:solidFill>
                  <a:schemeClr val="accent2">
                    <a:lumMod val="50000"/>
                  </a:schemeClr>
                </a:solidFill>
              </a:rPr>
              <a:t>On a scale of 1-5 (1= Very unhappy and 5= Very happy) how you are currently feeling working within the Early Years SLT service?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0F69B12-2E89-1888-F99E-8170DBEC6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87" y="2627369"/>
            <a:ext cx="2288672" cy="2185426"/>
          </a:xfrm>
        </p:spPr>
        <p:txBody>
          <a:bodyPr/>
          <a:lstStyle/>
          <a:p>
            <a:r>
              <a:rPr lang="en-GB" sz="1200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         List 3 ways in which you feel your staff experience could be enhanced in the </a:t>
            </a:r>
            <a:r>
              <a:rPr lang="en-GB" sz="1200" b="1" u="sng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short term </a:t>
            </a:r>
            <a:r>
              <a:rPr lang="en-GB" sz="1200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(i.e. within the next few months). Please share practical ideas to achieve this.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8018B1-5030-DF3E-3621-CCDA22D9F0FF}"/>
              </a:ext>
            </a:extLst>
          </p:cNvPr>
          <p:cNvSpPr>
            <a:spLocks noGrp="1"/>
          </p:cNvSpPr>
          <p:nvPr>
            <p:ph type="title" idx="3"/>
          </p:nvPr>
        </p:nvSpPr>
        <p:spPr>
          <a:xfrm>
            <a:off x="3591212" y="1376003"/>
            <a:ext cx="2251200" cy="892338"/>
          </a:xfrm>
        </p:spPr>
        <p:txBody>
          <a:bodyPr/>
          <a:lstStyle/>
          <a:p>
            <a:r>
              <a:rPr lang="en-GB" sz="1200" b="0" dirty="0">
                <a:solidFill>
                  <a:schemeClr val="accent2">
                    <a:lumMod val="50000"/>
                  </a:schemeClr>
                </a:solidFill>
              </a:rPr>
              <a:t>Please give us 3 words or phrases to describe how you currently feel working in the Early Years service.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C75E975F-A63E-885A-A597-C4F02ED385FB}"/>
              </a:ext>
            </a:extLst>
          </p:cNvPr>
          <p:cNvSpPr>
            <a:spLocks noGrp="1"/>
          </p:cNvSpPr>
          <p:nvPr>
            <p:ph type="subTitle" idx="6"/>
          </p:nvPr>
        </p:nvSpPr>
        <p:spPr>
          <a:xfrm>
            <a:off x="6330236" y="1257867"/>
            <a:ext cx="2200798" cy="1187307"/>
          </a:xfrm>
        </p:spPr>
        <p:txBody>
          <a:bodyPr/>
          <a:lstStyle/>
          <a:p>
            <a:r>
              <a:rPr lang="en-GB" sz="1200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      List at least 3 “hacks” or “top tips” which have helped you personally manage your work well-being.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FB82FCF-0983-0252-CC3C-0BF53C1F46AE}"/>
              </a:ext>
            </a:extLst>
          </p:cNvPr>
          <p:cNvSpPr/>
          <p:nvPr/>
        </p:nvSpPr>
        <p:spPr>
          <a:xfrm>
            <a:off x="6422709" y="2999858"/>
            <a:ext cx="2416491" cy="144045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accent2">
                    <a:lumMod val="50000"/>
                  </a:schemeClr>
                </a:solidFill>
                <a:latin typeface="Yusei Magic"/>
              </a:rPr>
              <a:t>Please share any other thoughts or comments with us.</a:t>
            </a:r>
          </a:p>
        </p:txBody>
      </p:sp>
    </p:spTree>
    <p:extLst>
      <p:ext uri="{BB962C8B-B14F-4D97-AF65-F5344CB8AC3E}">
        <p14:creationId xmlns:p14="http://schemas.microsoft.com/office/powerpoint/2010/main" val="51115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Google Shape;1387;p42"/>
          <p:cNvSpPr txBox="1">
            <a:spLocks noGrp="1"/>
          </p:cNvSpPr>
          <p:nvPr>
            <p:ph type="title"/>
          </p:nvPr>
        </p:nvSpPr>
        <p:spPr>
          <a:xfrm>
            <a:off x="3323843" y="1413243"/>
            <a:ext cx="3827401" cy="1486988"/>
          </a:xfrm>
          <a:prstGeom prst="rect">
            <a:avLst/>
          </a:prstGeom>
        </p:spPr>
        <p:txBody>
          <a:bodyPr spcFirstLastPara="1" wrap="square" lIns="91426" tIns="91426" rIns="91426" bIns="91426" anchor="ctr" anchorCtr="0">
            <a:noAutofit/>
          </a:bodyPr>
          <a:lstStyle/>
          <a:p>
            <a:br>
              <a:rPr lang="en" dirty="0">
                <a:solidFill>
                  <a:schemeClr val="accent1"/>
                </a:solidFill>
              </a:rPr>
            </a:br>
            <a:r>
              <a:rPr lang="en" dirty="0">
                <a:solidFill>
                  <a:schemeClr val="accent1"/>
                </a:solidFill>
              </a:rPr>
              <a:t>Feedback:</a:t>
            </a:r>
            <a:br>
              <a:rPr lang="en" dirty="0">
                <a:solidFill>
                  <a:schemeClr val="accent1"/>
                </a:solidFill>
              </a:rPr>
            </a:br>
            <a:r>
              <a:rPr lang="en" dirty="0">
                <a:solidFill>
                  <a:schemeClr val="accent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</p:txBody>
      </p:sp>
      <p:grpSp>
        <p:nvGrpSpPr>
          <p:cNvPr id="1390" name="Google Shape;1390;p42"/>
          <p:cNvGrpSpPr/>
          <p:nvPr/>
        </p:nvGrpSpPr>
        <p:grpSpPr>
          <a:xfrm>
            <a:off x="719991" y="1763632"/>
            <a:ext cx="724836" cy="635493"/>
            <a:chOff x="5375211" y="1361181"/>
            <a:chExt cx="724835" cy="635493"/>
          </a:xfrm>
        </p:grpSpPr>
        <p:sp>
          <p:nvSpPr>
            <p:cNvPr id="1391" name="Google Shape;1391;p42"/>
            <p:cNvSpPr/>
            <p:nvPr/>
          </p:nvSpPr>
          <p:spPr>
            <a:xfrm flipH="1">
              <a:off x="5375211" y="1361181"/>
              <a:ext cx="724835" cy="635493"/>
            </a:xfrm>
            <a:custGeom>
              <a:avLst/>
              <a:gdLst/>
              <a:ahLst/>
              <a:cxnLst/>
              <a:rect l="l" t="t" r="r" b="b"/>
              <a:pathLst>
                <a:path w="11553" h="10129" extrusionOk="0">
                  <a:moveTo>
                    <a:pt x="6265" y="0"/>
                  </a:moveTo>
                  <a:lnTo>
                    <a:pt x="5410" y="41"/>
                  </a:lnTo>
                  <a:lnTo>
                    <a:pt x="4556" y="41"/>
                  </a:lnTo>
                  <a:lnTo>
                    <a:pt x="4150" y="82"/>
                  </a:lnTo>
                  <a:lnTo>
                    <a:pt x="3702" y="163"/>
                  </a:lnTo>
                  <a:lnTo>
                    <a:pt x="2970" y="366"/>
                  </a:lnTo>
                  <a:lnTo>
                    <a:pt x="2644" y="488"/>
                  </a:lnTo>
                  <a:lnTo>
                    <a:pt x="2278" y="651"/>
                  </a:lnTo>
                  <a:lnTo>
                    <a:pt x="1953" y="814"/>
                  </a:lnTo>
                  <a:lnTo>
                    <a:pt x="1628" y="1017"/>
                  </a:lnTo>
                  <a:lnTo>
                    <a:pt x="1343" y="1261"/>
                  </a:lnTo>
                  <a:lnTo>
                    <a:pt x="1058" y="1505"/>
                  </a:lnTo>
                  <a:lnTo>
                    <a:pt x="814" y="1790"/>
                  </a:lnTo>
                  <a:lnTo>
                    <a:pt x="611" y="2075"/>
                  </a:lnTo>
                  <a:lnTo>
                    <a:pt x="407" y="2360"/>
                  </a:lnTo>
                  <a:lnTo>
                    <a:pt x="285" y="2685"/>
                  </a:lnTo>
                  <a:lnTo>
                    <a:pt x="163" y="3010"/>
                  </a:lnTo>
                  <a:lnTo>
                    <a:pt x="41" y="3376"/>
                  </a:lnTo>
                  <a:lnTo>
                    <a:pt x="1" y="3702"/>
                  </a:lnTo>
                  <a:lnTo>
                    <a:pt x="1" y="4068"/>
                  </a:lnTo>
                  <a:lnTo>
                    <a:pt x="41" y="4393"/>
                  </a:lnTo>
                  <a:lnTo>
                    <a:pt x="82" y="4759"/>
                  </a:lnTo>
                  <a:lnTo>
                    <a:pt x="204" y="5085"/>
                  </a:lnTo>
                  <a:lnTo>
                    <a:pt x="367" y="5370"/>
                  </a:lnTo>
                  <a:lnTo>
                    <a:pt x="529" y="5695"/>
                  </a:lnTo>
                  <a:lnTo>
                    <a:pt x="773" y="5939"/>
                  </a:lnTo>
                  <a:lnTo>
                    <a:pt x="1017" y="6224"/>
                  </a:lnTo>
                  <a:lnTo>
                    <a:pt x="1262" y="6427"/>
                  </a:lnTo>
                  <a:lnTo>
                    <a:pt x="1587" y="6671"/>
                  </a:lnTo>
                  <a:lnTo>
                    <a:pt x="1912" y="6875"/>
                  </a:lnTo>
                  <a:lnTo>
                    <a:pt x="2278" y="7037"/>
                  </a:lnTo>
                  <a:lnTo>
                    <a:pt x="2644" y="7159"/>
                  </a:lnTo>
                  <a:lnTo>
                    <a:pt x="3011" y="7281"/>
                  </a:lnTo>
                  <a:lnTo>
                    <a:pt x="3377" y="7363"/>
                  </a:lnTo>
                  <a:lnTo>
                    <a:pt x="4150" y="7485"/>
                  </a:lnTo>
                  <a:lnTo>
                    <a:pt x="4719" y="7525"/>
                  </a:lnTo>
                  <a:lnTo>
                    <a:pt x="4638" y="7892"/>
                  </a:lnTo>
                  <a:lnTo>
                    <a:pt x="4516" y="8258"/>
                  </a:lnTo>
                  <a:lnTo>
                    <a:pt x="4312" y="8624"/>
                  </a:lnTo>
                  <a:lnTo>
                    <a:pt x="3987" y="8949"/>
                  </a:lnTo>
                  <a:lnTo>
                    <a:pt x="3661" y="9234"/>
                  </a:lnTo>
                  <a:lnTo>
                    <a:pt x="3295" y="9478"/>
                  </a:lnTo>
                  <a:lnTo>
                    <a:pt x="3214" y="9519"/>
                  </a:lnTo>
                  <a:lnTo>
                    <a:pt x="3173" y="9600"/>
                  </a:lnTo>
                  <a:lnTo>
                    <a:pt x="3214" y="9681"/>
                  </a:lnTo>
                  <a:lnTo>
                    <a:pt x="3255" y="9763"/>
                  </a:lnTo>
                  <a:lnTo>
                    <a:pt x="3417" y="9885"/>
                  </a:lnTo>
                  <a:lnTo>
                    <a:pt x="3661" y="10007"/>
                  </a:lnTo>
                  <a:lnTo>
                    <a:pt x="4109" y="10088"/>
                  </a:lnTo>
                  <a:lnTo>
                    <a:pt x="4394" y="10129"/>
                  </a:lnTo>
                  <a:lnTo>
                    <a:pt x="4678" y="10129"/>
                  </a:lnTo>
                  <a:lnTo>
                    <a:pt x="4963" y="10088"/>
                  </a:lnTo>
                  <a:lnTo>
                    <a:pt x="5248" y="10047"/>
                  </a:lnTo>
                  <a:lnTo>
                    <a:pt x="5492" y="9925"/>
                  </a:lnTo>
                  <a:lnTo>
                    <a:pt x="5695" y="9803"/>
                  </a:lnTo>
                  <a:lnTo>
                    <a:pt x="5899" y="9681"/>
                  </a:lnTo>
                  <a:lnTo>
                    <a:pt x="6102" y="9519"/>
                  </a:lnTo>
                  <a:lnTo>
                    <a:pt x="6265" y="9315"/>
                  </a:lnTo>
                  <a:lnTo>
                    <a:pt x="6387" y="9112"/>
                  </a:lnTo>
                  <a:lnTo>
                    <a:pt x="6509" y="8908"/>
                  </a:lnTo>
                  <a:lnTo>
                    <a:pt x="6590" y="8664"/>
                  </a:lnTo>
                  <a:lnTo>
                    <a:pt x="6671" y="8380"/>
                  </a:lnTo>
                  <a:lnTo>
                    <a:pt x="6671" y="8095"/>
                  </a:lnTo>
                  <a:lnTo>
                    <a:pt x="6671" y="7810"/>
                  </a:lnTo>
                  <a:lnTo>
                    <a:pt x="6590" y="7566"/>
                  </a:lnTo>
                  <a:lnTo>
                    <a:pt x="7119" y="7485"/>
                  </a:lnTo>
                  <a:lnTo>
                    <a:pt x="7607" y="7403"/>
                  </a:lnTo>
                  <a:lnTo>
                    <a:pt x="8054" y="7322"/>
                  </a:lnTo>
                  <a:lnTo>
                    <a:pt x="8543" y="7159"/>
                  </a:lnTo>
                  <a:lnTo>
                    <a:pt x="8990" y="6997"/>
                  </a:lnTo>
                  <a:lnTo>
                    <a:pt x="9437" y="6753"/>
                  </a:lnTo>
                  <a:lnTo>
                    <a:pt x="9844" y="6509"/>
                  </a:lnTo>
                  <a:lnTo>
                    <a:pt x="10251" y="6224"/>
                  </a:lnTo>
                  <a:lnTo>
                    <a:pt x="10495" y="5939"/>
                  </a:lnTo>
                  <a:lnTo>
                    <a:pt x="10780" y="5654"/>
                  </a:lnTo>
                  <a:lnTo>
                    <a:pt x="10983" y="5329"/>
                  </a:lnTo>
                  <a:lnTo>
                    <a:pt x="11186" y="5004"/>
                  </a:lnTo>
                  <a:lnTo>
                    <a:pt x="11349" y="4637"/>
                  </a:lnTo>
                  <a:lnTo>
                    <a:pt x="11471" y="4312"/>
                  </a:lnTo>
                  <a:lnTo>
                    <a:pt x="11512" y="3905"/>
                  </a:lnTo>
                  <a:lnTo>
                    <a:pt x="11553" y="3539"/>
                  </a:lnTo>
                  <a:lnTo>
                    <a:pt x="11512" y="3132"/>
                  </a:lnTo>
                  <a:lnTo>
                    <a:pt x="11431" y="2726"/>
                  </a:lnTo>
                  <a:lnTo>
                    <a:pt x="11309" y="2360"/>
                  </a:lnTo>
                  <a:lnTo>
                    <a:pt x="11146" y="1993"/>
                  </a:lnTo>
                  <a:lnTo>
                    <a:pt x="10942" y="1668"/>
                  </a:lnTo>
                  <a:lnTo>
                    <a:pt x="10698" y="1383"/>
                  </a:lnTo>
                  <a:lnTo>
                    <a:pt x="10414" y="1099"/>
                  </a:lnTo>
                  <a:lnTo>
                    <a:pt x="10088" y="814"/>
                  </a:lnTo>
                  <a:lnTo>
                    <a:pt x="9763" y="610"/>
                  </a:lnTo>
                  <a:lnTo>
                    <a:pt x="9397" y="448"/>
                  </a:lnTo>
                  <a:lnTo>
                    <a:pt x="9031" y="285"/>
                  </a:lnTo>
                  <a:lnTo>
                    <a:pt x="8665" y="204"/>
                  </a:lnTo>
                  <a:lnTo>
                    <a:pt x="8298" y="122"/>
                  </a:lnTo>
                  <a:lnTo>
                    <a:pt x="7892" y="41"/>
                  </a:lnTo>
                  <a:lnTo>
                    <a:pt x="711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2" name="Google Shape;1392;p42"/>
            <p:cNvSpPr/>
            <p:nvPr/>
          </p:nvSpPr>
          <p:spPr>
            <a:xfrm flipH="1">
              <a:off x="5801404" y="1578073"/>
              <a:ext cx="56215" cy="58787"/>
            </a:xfrm>
            <a:custGeom>
              <a:avLst/>
              <a:gdLst/>
              <a:ahLst/>
              <a:cxnLst/>
              <a:rect l="l" t="t" r="r" b="b"/>
              <a:pathLst>
                <a:path w="896" h="937" extrusionOk="0">
                  <a:moveTo>
                    <a:pt x="408" y="1"/>
                  </a:moveTo>
                  <a:lnTo>
                    <a:pt x="326" y="41"/>
                  </a:lnTo>
                  <a:lnTo>
                    <a:pt x="204" y="123"/>
                  </a:lnTo>
                  <a:lnTo>
                    <a:pt x="123" y="204"/>
                  </a:lnTo>
                  <a:lnTo>
                    <a:pt x="41" y="326"/>
                  </a:lnTo>
                  <a:lnTo>
                    <a:pt x="1" y="448"/>
                  </a:lnTo>
                  <a:lnTo>
                    <a:pt x="41" y="611"/>
                  </a:lnTo>
                  <a:lnTo>
                    <a:pt x="82" y="774"/>
                  </a:lnTo>
                  <a:lnTo>
                    <a:pt x="204" y="896"/>
                  </a:lnTo>
                  <a:lnTo>
                    <a:pt x="367" y="936"/>
                  </a:lnTo>
                  <a:lnTo>
                    <a:pt x="530" y="936"/>
                  </a:lnTo>
                  <a:lnTo>
                    <a:pt x="652" y="896"/>
                  </a:lnTo>
                  <a:lnTo>
                    <a:pt x="774" y="774"/>
                  </a:lnTo>
                  <a:lnTo>
                    <a:pt x="814" y="652"/>
                  </a:lnTo>
                  <a:lnTo>
                    <a:pt x="896" y="530"/>
                  </a:lnTo>
                  <a:lnTo>
                    <a:pt x="896" y="367"/>
                  </a:lnTo>
                  <a:lnTo>
                    <a:pt x="855" y="245"/>
                  </a:lnTo>
                  <a:lnTo>
                    <a:pt x="774" y="123"/>
                  </a:lnTo>
                  <a:lnTo>
                    <a:pt x="652" y="41"/>
                  </a:lnTo>
                  <a:lnTo>
                    <a:pt x="53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3" name="Google Shape;1393;p42"/>
            <p:cNvSpPr/>
            <p:nvPr/>
          </p:nvSpPr>
          <p:spPr>
            <a:xfrm flipH="1">
              <a:off x="5791177" y="1567909"/>
              <a:ext cx="76606" cy="81687"/>
            </a:xfrm>
            <a:custGeom>
              <a:avLst/>
              <a:gdLst/>
              <a:ahLst/>
              <a:cxnLst/>
              <a:rect l="l" t="t" r="r" b="b"/>
              <a:pathLst>
                <a:path w="1221" h="1302" extrusionOk="0">
                  <a:moveTo>
                    <a:pt x="773" y="366"/>
                  </a:moveTo>
                  <a:lnTo>
                    <a:pt x="773" y="407"/>
                  </a:lnTo>
                  <a:lnTo>
                    <a:pt x="814" y="407"/>
                  </a:lnTo>
                  <a:lnTo>
                    <a:pt x="814" y="448"/>
                  </a:lnTo>
                  <a:lnTo>
                    <a:pt x="854" y="448"/>
                  </a:lnTo>
                  <a:lnTo>
                    <a:pt x="854" y="488"/>
                  </a:lnTo>
                  <a:lnTo>
                    <a:pt x="854" y="529"/>
                  </a:lnTo>
                  <a:lnTo>
                    <a:pt x="854" y="570"/>
                  </a:lnTo>
                  <a:lnTo>
                    <a:pt x="854" y="651"/>
                  </a:lnTo>
                  <a:lnTo>
                    <a:pt x="854" y="732"/>
                  </a:lnTo>
                  <a:lnTo>
                    <a:pt x="814" y="732"/>
                  </a:lnTo>
                  <a:lnTo>
                    <a:pt x="814" y="773"/>
                  </a:lnTo>
                  <a:lnTo>
                    <a:pt x="773" y="814"/>
                  </a:lnTo>
                  <a:lnTo>
                    <a:pt x="732" y="854"/>
                  </a:lnTo>
                  <a:lnTo>
                    <a:pt x="732" y="895"/>
                  </a:lnTo>
                  <a:lnTo>
                    <a:pt x="692" y="895"/>
                  </a:lnTo>
                  <a:lnTo>
                    <a:pt x="651" y="936"/>
                  </a:lnTo>
                  <a:lnTo>
                    <a:pt x="570" y="936"/>
                  </a:lnTo>
                  <a:lnTo>
                    <a:pt x="529" y="895"/>
                  </a:lnTo>
                  <a:lnTo>
                    <a:pt x="488" y="895"/>
                  </a:lnTo>
                  <a:lnTo>
                    <a:pt x="448" y="854"/>
                  </a:lnTo>
                  <a:lnTo>
                    <a:pt x="407" y="814"/>
                  </a:lnTo>
                  <a:lnTo>
                    <a:pt x="407" y="773"/>
                  </a:lnTo>
                  <a:lnTo>
                    <a:pt x="366" y="732"/>
                  </a:lnTo>
                  <a:lnTo>
                    <a:pt x="366" y="692"/>
                  </a:lnTo>
                  <a:lnTo>
                    <a:pt x="366" y="651"/>
                  </a:lnTo>
                  <a:lnTo>
                    <a:pt x="366" y="610"/>
                  </a:lnTo>
                  <a:lnTo>
                    <a:pt x="366" y="570"/>
                  </a:lnTo>
                  <a:lnTo>
                    <a:pt x="407" y="529"/>
                  </a:lnTo>
                  <a:lnTo>
                    <a:pt x="407" y="488"/>
                  </a:lnTo>
                  <a:lnTo>
                    <a:pt x="448" y="448"/>
                  </a:lnTo>
                  <a:lnTo>
                    <a:pt x="488" y="448"/>
                  </a:lnTo>
                  <a:lnTo>
                    <a:pt x="488" y="407"/>
                  </a:lnTo>
                  <a:lnTo>
                    <a:pt x="529" y="407"/>
                  </a:lnTo>
                  <a:lnTo>
                    <a:pt x="529" y="366"/>
                  </a:lnTo>
                  <a:close/>
                  <a:moveTo>
                    <a:pt x="488" y="0"/>
                  </a:moveTo>
                  <a:lnTo>
                    <a:pt x="325" y="81"/>
                  </a:lnTo>
                  <a:lnTo>
                    <a:pt x="163" y="203"/>
                  </a:lnTo>
                  <a:lnTo>
                    <a:pt x="41" y="366"/>
                  </a:lnTo>
                  <a:lnTo>
                    <a:pt x="0" y="529"/>
                  </a:lnTo>
                  <a:lnTo>
                    <a:pt x="0" y="773"/>
                  </a:lnTo>
                  <a:lnTo>
                    <a:pt x="41" y="895"/>
                  </a:lnTo>
                  <a:lnTo>
                    <a:pt x="81" y="1017"/>
                  </a:lnTo>
                  <a:lnTo>
                    <a:pt x="203" y="1139"/>
                  </a:lnTo>
                  <a:lnTo>
                    <a:pt x="285" y="1220"/>
                  </a:lnTo>
                  <a:lnTo>
                    <a:pt x="407" y="1261"/>
                  </a:lnTo>
                  <a:lnTo>
                    <a:pt x="529" y="1302"/>
                  </a:lnTo>
                  <a:lnTo>
                    <a:pt x="732" y="1302"/>
                  </a:lnTo>
                  <a:lnTo>
                    <a:pt x="895" y="1220"/>
                  </a:lnTo>
                  <a:lnTo>
                    <a:pt x="1017" y="1098"/>
                  </a:lnTo>
                  <a:lnTo>
                    <a:pt x="1139" y="976"/>
                  </a:lnTo>
                  <a:lnTo>
                    <a:pt x="1180" y="814"/>
                  </a:lnTo>
                  <a:lnTo>
                    <a:pt x="1220" y="610"/>
                  </a:lnTo>
                  <a:lnTo>
                    <a:pt x="1220" y="448"/>
                  </a:lnTo>
                  <a:lnTo>
                    <a:pt x="1180" y="285"/>
                  </a:lnTo>
                  <a:lnTo>
                    <a:pt x="1058" y="122"/>
                  </a:lnTo>
                  <a:lnTo>
                    <a:pt x="895" y="41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4" name="Google Shape;1394;p42"/>
            <p:cNvSpPr/>
            <p:nvPr/>
          </p:nvSpPr>
          <p:spPr>
            <a:xfrm flipH="1">
              <a:off x="5696754" y="1578073"/>
              <a:ext cx="56215" cy="58787"/>
            </a:xfrm>
            <a:custGeom>
              <a:avLst/>
              <a:gdLst/>
              <a:ahLst/>
              <a:cxnLst/>
              <a:rect l="l" t="t" r="r" b="b"/>
              <a:pathLst>
                <a:path w="896" h="937" extrusionOk="0">
                  <a:moveTo>
                    <a:pt x="448" y="1"/>
                  </a:moveTo>
                  <a:lnTo>
                    <a:pt x="326" y="41"/>
                  </a:lnTo>
                  <a:lnTo>
                    <a:pt x="204" y="123"/>
                  </a:lnTo>
                  <a:lnTo>
                    <a:pt x="123" y="204"/>
                  </a:lnTo>
                  <a:lnTo>
                    <a:pt x="41" y="326"/>
                  </a:lnTo>
                  <a:lnTo>
                    <a:pt x="1" y="448"/>
                  </a:lnTo>
                  <a:lnTo>
                    <a:pt x="41" y="611"/>
                  </a:lnTo>
                  <a:lnTo>
                    <a:pt x="123" y="774"/>
                  </a:lnTo>
                  <a:lnTo>
                    <a:pt x="245" y="896"/>
                  </a:lnTo>
                  <a:lnTo>
                    <a:pt x="407" y="936"/>
                  </a:lnTo>
                  <a:lnTo>
                    <a:pt x="529" y="936"/>
                  </a:lnTo>
                  <a:lnTo>
                    <a:pt x="651" y="896"/>
                  </a:lnTo>
                  <a:lnTo>
                    <a:pt x="773" y="774"/>
                  </a:lnTo>
                  <a:lnTo>
                    <a:pt x="855" y="652"/>
                  </a:lnTo>
                  <a:lnTo>
                    <a:pt x="895" y="530"/>
                  </a:lnTo>
                  <a:lnTo>
                    <a:pt x="895" y="367"/>
                  </a:lnTo>
                  <a:lnTo>
                    <a:pt x="855" y="245"/>
                  </a:lnTo>
                  <a:lnTo>
                    <a:pt x="773" y="123"/>
                  </a:lnTo>
                  <a:lnTo>
                    <a:pt x="692" y="41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5" name="Google Shape;1395;p42"/>
            <p:cNvSpPr/>
            <p:nvPr/>
          </p:nvSpPr>
          <p:spPr>
            <a:xfrm flipH="1">
              <a:off x="5686527" y="1567909"/>
              <a:ext cx="76668" cy="81687"/>
            </a:xfrm>
            <a:custGeom>
              <a:avLst/>
              <a:gdLst/>
              <a:ahLst/>
              <a:cxnLst/>
              <a:rect l="l" t="t" r="r" b="b"/>
              <a:pathLst>
                <a:path w="1222" h="1302" extrusionOk="0">
                  <a:moveTo>
                    <a:pt x="774" y="366"/>
                  </a:moveTo>
                  <a:lnTo>
                    <a:pt x="774" y="407"/>
                  </a:lnTo>
                  <a:lnTo>
                    <a:pt x="814" y="407"/>
                  </a:lnTo>
                  <a:lnTo>
                    <a:pt x="855" y="448"/>
                  </a:lnTo>
                  <a:lnTo>
                    <a:pt x="855" y="488"/>
                  </a:lnTo>
                  <a:lnTo>
                    <a:pt x="855" y="529"/>
                  </a:lnTo>
                  <a:lnTo>
                    <a:pt x="855" y="570"/>
                  </a:lnTo>
                  <a:lnTo>
                    <a:pt x="855" y="651"/>
                  </a:lnTo>
                  <a:lnTo>
                    <a:pt x="855" y="732"/>
                  </a:lnTo>
                  <a:lnTo>
                    <a:pt x="814" y="773"/>
                  </a:lnTo>
                  <a:lnTo>
                    <a:pt x="774" y="814"/>
                  </a:lnTo>
                  <a:lnTo>
                    <a:pt x="814" y="814"/>
                  </a:lnTo>
                  <a:lnTo>
                    <a:pt x="733" y="854"/>
                  </a:lnTo>
                  <a:lnTo>
                    <a:pt x="733" y="895"/>
                  </a:lnTo>
                  <a:lnTo>
                    <a:pt x="692" y="895"/>
                  </a:lnTo>
                  <a:lnTo>
                    <a:pt x="652" y="936"/>
                  </a:lnTo>
                  <a:lnTo>
                    <a:pt x="570" y="936"/>
                  </a:lnTo>
                  <a:lnTo>
                    <a:pt x="530" y="895"/>
                  </a:lnTo>
                  <a:lnTo>
                    <a:pt x="489" y="895"/>
                  </a:lnTo>
                  <a:lnTo>
                    <a:pt x="489" y="854"/>
                  </a:lnTo>
                  <a:lnTo>
                    <a:pt x="448" y="854"/>
                  </a:lnTo>
                  <a:lnTo>
                    <a:pt x="408" y="814"/>
                  </a:lnTo>
                  <a:lnTo>
                    <a:pt x="408" y="773"/>
                  </a:lnTo>
                  <a:lnTo>
                    <a:pt x="367" y="732"/>
                  </a:lnTo>
                  <a:lnTo>
                    <a:pt x="367" y="692"/>
                  </a:lnTo>
                  <a:lnTo>
                    <a:pt x="367" y="651"/>
                  </a:lnTo>
                  <a:lnTo>
                    <a:pt x="367" y="610"/>
                  </a:lnTo>
                  <a:lnTo>
                    <a:pt x="367" y="570"/>
                  </a:lnTo>
                  <a:lnTo>
                    <a:pt x="408" y="529"/>
                  </a:lnTo>
                  <a:lnTo>
                    <a:pt x="408" y="488"/>
                  </a:lnTo>
                  <a:lnTo>
                    <a:pt x="448" y="448"/>
                  </a:lnTo>
                  <a:lnTo>
                    <a:pt x="489" y="448"/>
                  </a:lnTo>
                  <a:lnTo>
                    <a:pt x="489" y="407"/>
                  </a:lnTo>
                  <a:lnTo>
                    <a:pt x="530" y="407"/>
                  </a:lnTo>
                  <a:lnTo>
                    <a:pt x="570" y="366"/>
                  </a:lnTo>
                  <a:close/>
                  <a:moveTo>
                    <a:pt x="489" y="0"/>
                  </a:moveTo>
                  <a:lnTo>
                    <a:pt x="326" y="81"/>
                  </a:lnTo>
                  <a:lnTo>
                    <a:pt x="164" y="203"/>
                  </a:lnTo>
                  <a:lnTo>
                    <a:pt x="82" y="366"/>
                  </a:lnTo>
                  <a:lnTo>
                    <a:pt x="1" y="529"/>
                  </a:lnTo>
                  <a:lnTo>
                    <a:pt x="1" y="773"/>
                  </a:lnTo>
                  <a:lnTo>
                    <a:pt x="41" y="895"/>
                  </a:lnTo>
                  <a:lnTo>
                    <a:pt x="123" y="1017"/>
                  </a:lnTo>
                  <a:lnTo>
                    <a:pt x="204" y="1139"/>
                  </a:lnTo>
                  <a:lnTo>
                    <a:pt x="286" y="1220"/>
                  </a:lnTo>
                  <a:lnTo>
                    <a:pt x="408" y="1261"/>
                  </a:lnTo>
                  <a:lnTo>
                    <a:pt x="570" y="1302"/>
                  </a:lnTo>
                  <a:lnTo>
                    <a:pt x="733" y="1302"/>
                  </a:lnTo>
                  <a:lnTo>
                    <a:pt x="896" y="1220"/>
                  </a:lnTo>
                  <a:lnTo>
                    <a:pt x="1018" y="1098"/>
                  </a:lnTo>
                  <a:lnTo>
                    <a:pt x="1140" y="976"/>
                  </a:lnTo>
                  <a:lnTo>
                    <a:pt x="1221" y="814"/>
                  </a:lnTo>
                  <a:lnTo>
                    <a:pt x="1221" y="610"/>
                  </a:lnTo>
                  <a:lnTo>
                    <a:pt x="1221" y="448"/>
                  </a:lnTo>
                  <a:lnTo>
                    <a:pt x="1180" y="285"/>
                  </a:lnTo>
                  <a:lnTo>
                    <a:pt x="1058" y="122"/>
                  </a:lnTo>
                  <a:lnTo>
                    <a:pt x="896" y="41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6" name="Google Shape;1396;p42"/>
            <p:cNvSpPr/>
            <p:nvPr/>
          </p:nvSpPr>
          <p:spPr>
            <a:xfrm flipH="1">
              <a:off x="5592103" y="1578073"/>
              <a:ext cx="53705" cy="58787"/>
            </a:xfrm>
            <a:custGeom>
              <a:avLst/>
              <a:gdLst/>
              <a:ahLst/>
              <a:cxnLst/>
              <a:rect l="l" t="t" r="r" b="b"/>
              <a:pathLst>
                <a:path w="856" h="937" extrusionOk="0">
                  <a:moveTo>
                    <a:pt x="408" y="1"/>
                  </a:moveTo>
                  <a:lnTo>
                    <a:pt x="286" y="41"/>
                  </a:lnTo>
                  <a:lnTo>
                    <a:pt x="204" y="123"/>
                  </a:lnTo>
                  <a:lnTo>
                    <a:pt x="82" y="204"/>
                  </a:lnTo>
                  <a:lnTo>
                    <a:pt x="42" y="326"/>
                  </a:lnTo>
                  <a:lnTo>
                    <a:pt x="1" y="448"/>
                  </a:lnTo>
                  <a:lnTo>
                    <a:pt x="1" y="611"/>
                  </a:lnTo>
                  <a:lnTo>
                    <a:pt x="82" y="774"/>
                  </a:lnTo>
                  <a:lnTo>
                    <a:pt x="204" y="896"/>
                  </a:lnTo>
                  <a:lnTo>
                    <a:pt x="367" y="936"/>
                  </a:lnTo>
                  <a:lnTo>
                    <a:pt x="530" y="936"/>
                  </a:lnTo>
                  <a:lnTo>
                    <a:pt x="652" y="896"/>
                  </a:lnTo>
                  <a:lnTo>
                    <a:pt x="733" y="774"/>
                  </a:lnTo>
                  <a:lnTo>
                    <a:pt x="814" y="652"/>
                  </a:lnTo>
                  <a:lnTo>
                    <a:pt x="855" y="530"/>
                  </a:lnTo>
                  <a:lnTo>
                    <a:pt x="855" y="367"/>
                  </a:lnTo>
                  <a:lnTo>
                    <a:pt x="855" y="245"/>
                  </a:lnTo>
                  <a:lnTo>
                    <a:pt x="774" y="123"/>
                  </a:lnTo>
                  <a:lnTo>
                    <a:pt x="652" y="41"/>
                  </a:lnTo>
                  <a:lnTo>
                    <a:pt x="53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7" name="Google Shape;1397;p42"/>
            <p:cNvSpPr/>
            <p:nvPr/>
          </p:nvSpPr>
          <p:spPr>
            <a:xfrm flipH="1">
              <a:off x="5579367" y="1567909"/>
              <a:ext cx="76606" cy="81687"/>
            </a:xfrm>
            <a:custGeom>
              <a:avLst/>
              <a:gdLst/>
              <a:ahLst/>
              <a:cxnLst/>
              <a:rect l="l" t="t" r="r" b="b"/>
              <a:pathLst>
                <a:path w="1221" h="1302" extrusionOk="0">
                  <a:moveTo>
                    <a:pt x="732" y="366"/>
                  </a:moveTo>
                  <a:lnTo>
                    <a:pt x="773" y="407"/>
                  </a:lnTo>
                  <a:lnTo>
                    <a:pt x="814" y="407"/>
                  </a:lnTo>
                  <a:lnTo>
                    <a:pt x="814" y="448"/>
                  </a:lnTo>
                  <a:lnTo>
                    <a:pt x="854" y="488"/>
                  </a:lnTo>
                  <a:lnTo>
                    <a:pt x="854" y="529"/>
                  </a:lnTo>
                  <a:lnTo>
                    <a:pt x="854" y="570"/>
                  </a:lnTo>
                  <a:lnTo>
                    <a:pt x="854" y="651"/>
                  </a:lnTo>
                  <a:lnTo>
                    <a:pt x="814" y="732"/>
                  </a:lnTo>
                  <a:lnTo>
                    <a:pt x="773" y="773"/>
                  </a:lnTo>
                  <a:lnTo>
                    <a:pt x="773" y="814"/>
                  </a:lnTo>
                  <a:lnTo>
                    <a:pt x="732" y="854"/>
                  </a:lnTo>
                  <a:lnTo>
                    <a:pt x="692" y="895"/>
                  </a:lnTo>
                  <a:lnTo>
                    <a:pt x="651" y="895"/>
                  </a:lnTo>
                  <a:lnTo>
                    <a:pt x="651" y="936"/>
                  </a:lnTo>
                  <a:lnTo>
                    <a:pt x="529" y="936"/>
                  </a:lnTo>
                  <a:lnTo>
                    <a:pt x="488" y="895"/>
                  </a:lnTo>
                  <a:lnTo>
                    <a:pt x="448" y="895"/>
                  </a:lnTo>
                  <a:lnTo>
                    <a:pt x="448" y="854"/>
                  </a:lnTo>
                  <a:lnTo>
                    <a:pt x="407" y="854"/>
                  </a:lnTo>
                  <a:lnTo>
                    <a:pt x="407" y="814"/>
                  </a:lnTo>
                  <a:lnTo>
                    <a:pt x="366" y="773"/>
                  </a:lnTo>
                  <a:lnTo>
                    <a:pt x="366" y="732"/>
                  </a:lnTo>
                  <a:lnTo>
                    <a:pt x="326" y="692"/>
                  </a:lnTo>
                  <a:lnTo>
                    <a:pt x="326" y="651"/>
                  </a:lnTo>
                  <a:lnTo>
                    <a:pt x="326" y="610"/>
                  </a:lnTo>
                  <a:lnTo>
                    <a:pt x="366" y="529"/>
                  </a:lnTo>
                  <a:lnTo>
                    <a:pt x="407" y="488"/>
                  </a:lnTo>
                  <a:lnTo>
                    <a:pt x="448" y="448"/>
                  </a:lnTo>
                  <a:lnTo>
                    <a:pt x="488" y="407"/>
                  </a:lnTo>
                  <a:lnTo>
                    <a:pt x="529" y="407"/>
                  </a:lnTo>
                  <a:lnTo>
                    <a:pt x="529" y="366"/>
                  </a:lnTo>
                  <a:close/>
                  <a:moveTo>
                    <a:pt x="488" y="0"/>
                  </a:moveTo>
                  <a:lnTo>
                    <a:pt x="285" y="81"/>
                  </a:lnTo>
                  <a:lnTo>
                    <a:pt x="163" y="203"/>
                  </a:lnTo>
                  <a:lnTo>
                    <a:pt x="41" y="366"/>
                  </a:lnTo>
                  <a:lnTo>
                    <a:pt x="0" y="529"/>
                  </a:lnTo>
                  <a:lnTo>
                    <a:pt x="0" y="773"/>
                  </a:lnTo>
                  <a:lnTo>
                    <a:pt x="41" y="895"/>
                  </a:lnTo>
                  <a:lnTo>
                    <a:pt x="82" y="1017"/>
                  </a:lnTo>
                  <a:lnTo>
                    <a:pt x="163" y="1139"/>
                  </a:lnTo>
                  <a:lnTo>
                    <a:pt x="285" y="1220"/>
                  </a:lnTo>
                  <a:lnTo>
                    <a:pt x="407" y="1261"/>
                  </a:lnTo>
                  <a:lnTo>
                    <a:pt x="529" y="1302"/>
                  </a:lnTo>
                  <a:lnTo>
                    <a:pt x="692" y="1302"/>
                  </a:lnTo>
                  <a:lnTo>
                    <a:pt x="854" y="1220"/>
                  </a:lnTo>
                  <a:lnTo>
                    <a:pt x="1017" y="1098"/>
                  </a:lnTo>
                  <a:lnTo>
                    <a:pt x="1098" y="976"/>
                  </a:lnTo>
                  <a:lnTo>
                    <a:pt x="1180" y="814"/>
                  </a:lnTo>
                  <a:lnTo>
                    <a:pt x="1220" y="610"/>
                  </a:lnTo>
                  <a:lnTo>
                    <a:pt x="1220" y="448"/>
                  </a:lnTo>
                  <a:lnTo>
                    <a:pt x="1139" y="285"/>
                  </a:lnTo>
                  <a:lnTo>
                    <a:pt x="1017" y="122"/>
                  </a:lnTo>
                  <a:lnTo>
                    <a:pt x="854" y="41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8" name="Google Shape;1398;p42"/>
            <p:cNvSpPr/>
            <p:nvPr/>
          </p:nvSpPr>
          <p:spPr>
            <a:xfrm flipH="1">
              <a:off x="5936671" y="1460687"/>
              <a:ext cx="91914" cy="140412"/>
            </a:xfrm>
            <a:custGeom>
              <a:avLst/>
              <a:gdLst/>
              <a:ahLst/>
              <a:cxnLst/>
              <a:rect l="l" t="t" r="r" b="b"/>
              <a:pathLst>
                <a:path w="1465" h="2238" extrusionOk="0">
                  <a:moveTo>
                    <a:pt x="1261" y="1"/>
                  </a:moveTo>
                  <a:lnTo>
                    <a:pt x="1180" y="41"/>
                  </a:lnTo>
                  <a:lnTo>
                    <a:pt x="936" y="204"/>
                  </a:lnTo>
                  <a:lnTo>
                    <a:pt x="692" y="407"/>
                  </a:lnTo>
                  <a:lnTo>
                    <a:pt x="489" y="652"/>
                  </a:lnTo>
                  <a:lnTo>
                    <a:pt x="326" y="896"/>
                  </a:lnTo>
                  <a:lnTo>
                    <a:pt x="204" y="1140"/>
                  </a:lnTo>
                  <a:lnTo>
                    <a:pt x="82" y="1465"/>
                  </a:lnTo>
                  <a:lnTo>
                    <a:pt x="41" y="1750"/>
                  </a:lnTo>
                  <a:lnTo>
                    <a:pt x="0" y="2035"/>
                  </a:lnTo>
                  <a:lnTo>
                    <a:pt x="41" y="2116"/>
                  </a:lnTo>
                  <a:lnTo>
                    <a:pt x="82" y="2197"/>
                  </a:lnTo>
                  <a:lnTo>
                    <a:pt x="123" y="2238"/>
                  </a:lnTo>
                  <a:lnTo>
                    <a:pt x="285" y="2238"/>
                  </a:lnTo>
                  <a:lnTo>
                    <a:pt x="326" y="2197"/>
                  </a:lnTo>
                  <a:lnTo>
                    <a:pt x="367" y="2116"/>
                  </a:lnTo>
                  <a:lnTo>
                    <a:pt x="367" y="2035"/>
                  </a:lnTo>
                  <a:lnTo>
                    <a:pt x="407" y="1790"/>
                  </a:lnTo>
                  <a:lnTo>
                    <a:pt x="448" y="1546"/>
                  </a:lnTo>
                  <a:lnTo>
                    <a:pt x="529" y="1302"/>
                  </a:lnTo>
                  <a:lnTo>
                    <a:pt x="651" y="1058"/>
                  </a:lnTo>
                  <a:lnTo>
                    <a:pt x="814" y="855"/>
                  </a:lnTo>
                  <a:lnTo>
                    <a:pt x="977" y="652"/>
                  </a:lnTo>
                  <a:lnTo>
                    <a:pt x="1180" y="489"/>
                  </a:lnTo>
                  <a:lnTo>
                    <a:pt x="1383" y="367"/>
                  </a:lnTo>
                  <a:lnTo>
                    <a:pt x="1424" y="326"/>
                  </a:lnTo>
                  <a:lnTo>
                    <a:pt x="1465" y="245"/>
                  </a:lnTo>
                  <a:lnTo>
                    <a:pt x="1465" y="163"/>
                  </a:lnTo>
                  <a:lnTo>
                    <a:pt x="1424" y="123"/>
                  </a:lnTo>
                  <a:lnTo>
                    <a:pt x="1383" y="82"/>
                  </a:lnTo>
                  <a:lnTo>
                    <a:pt x="1343" y="41"/>
                  </a:lnTo>
                  <a:lnTo>
                    <a:pt x="126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399" name="Google Shape;1399;p42"/>
            <p:cNvSpPr/>
            <p:nvPr/>
          </p:nvSpPr>
          <p:spPr>
            <a:xfrm flipH="1">
              <a:off x="5885601" y="1432642"/>
              <a:ext cx="23026" cy="28108"/>
            </a:xfrm>
            <a:custGeom>
              <a:avLst/>
              <a:gdLst/>
              <a:ahLst/>
              <a:cxnLst/>
              <a:rect l="l" t="t" r="r" b="b"/>
              <a:pathLst>
                <a:path w="367" h="448" extrusionOk="0">
                  <a:moveTo>
                    <a:pt x="204" y="0"/>
                  </a:moveTo>
                  <a:lnTo>
                    <a:pt x="122" y="41"/>
                  </a:lnTo>
                  <a:lnTo>
                    <a:pt x="41" y="82"/>
                  </a:lnTo>
                  <a:lnTo>
                    <a:pt x="41" y="122"/>
                  </a:lnTo>
                  <a:lnTo>
                    <a:pt x="0" y="204"/>
                  </a:lnTo>
                  <a:lnTo>
                    <a:pt x="0" y="244"/>
                  </a:lnTo>
                  <a:lnTo>
                    <a:pt x="41" y="326"/>
                  </a:lnTo>
                  <a:lnTo>
                    <a:pt x="41" y="366"/>
                  </a:lnTo>
                  <a:lnTo>
                    <a:pt x="122" y="407"/>
                  </a:lnTo>
                  <a:lnTo>
                    <a:pt x="204" y="448"/>
                  </a:lnTo>
                  <a:lnTo>
                    <a:pt x="244" y="407"/>
                  </a:lnTo>
                  <a:lnTo>
                    <a:pt x="326" y="366"/>
                  </a:lnTo>
                  <a:lnTo>
                    <a:pt x="366" y="326"/>
                  </a:lnTo>
                  <a:lnTo>
                    <a:pt x="366" y="244"/>
                  </a:lnTo>
                  <a:lnTo>
                    <a:pt x="366" y="204"/>
                  </a:lnTo>
                  <a:lnTo>
                    <a:pt x="366" y="122"/>
                  </a:lnTo>
                  <a:lnTo>
                    <a:pt x="326" y="82"/>
                  </a:lnTo>
                  <a:lnTo>
                    <a:pt x="244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  <p:grpSp>
        <p:nvGrpSpPr>
          <p:cNvPr id="1400" name="Google Shape;1400;p42"/>
          <p:cNvGrpSpPr/>
          <p:nvPr/>
        </p:nvGrpSpPr>
        <p:grpSpPr>
          <a:xfrm>
            <a:off x="1374527" y="1607220"/>
            <a:ext cx="1673310" cy="2758059"/>
            <a:chOff x="1694325" y="4167750"/>
            <a:chExt cx="459650" cy="757625"/>
          </a:xfrm>
        </p:grpSpPr>
        <p:sp>
          <p:nvSpPr>
            <p:cNvPr id="1401" name="Google Shape;1401;p42"/>
            <p:cNvSpPr/>
            <p:nvPr/>
          </p:nvSpPr>
          <p:spPr>
            <a:xfrm>
              <a:off x="1764475" y="4338600"/>
              <a:ext cx="381375" cy="375250"/>
            </a:xfrm>
            <a:custGeom>
              <a:avLst/>
              <a:gdLst/>
              <a:ahLst/>
              <a:cxnLst/>
              <a:rect l="l" t="t" r="r" b="b"/>
              <a:pathLst>
                <a:path w="15255" h="15010" extrusionOk="0">
                  <a:moveTo>
                    <a:pt x="11309" y="0"/>
                  </a:moveTo>
                  <a:lnTo>
                    <a:pt x="10536" y="41"/>
                  </a:lnTo>
                  <a:lnTo>
                    <a:pt x="9804" y="163"/>
                  </a:lnTo>
                  <a:lnTo>
                    <a:pt x="1303" y="1098"/>
                  </a:lnTo>
                  <a:lnTo>
                    <a:pt x="1303" y="1383"/>
                  </a:lnTo>
                  <a:lnTo>
                    <a:pt x="1303" y="1668"/>
                  </a:lnTo>
                  <a:lnTo>
                    <a:pt x="1384" y="2237"/>
                  </a:lnTo>
                  <a:lnTo>
                    <a:pt x="1506" y="2766"/>
                  </a:lnTo>
                  <a:lnTo>
                    <a:pt x="1587" y="3336"/>
                  </a:lnTo>
                  <a:lnTo>
                    <a:pt x="1709" y="4556"/>
                  </a:lnTo>
                  <a:lnTo>
                    <a:pt x="1872" y="5776"/>
                  </a:lnTo>
                  <a:lnTo>
                    <a:pt x="1384" y="5898"/>
                  </a:lnTo>
                  <a:lnTo>
                    <a:pt x="896" y="6102"/>
                  </a:lnTo>
                  <a:lnTo>
                    <a:pt x="692" y="6224"/>
                  </a:lnTo>
                  <a:lnTo>
                    <a:pt x="530" y="6386"/>
                  </a:lnTo>
                  <a:lnTo>
                    <a:pt x="326" y="6549"/>
                  </a:lnTo>
                  <a:lnTo>
                    <a:pt x="164" y="6793"/>
                  </a:lnTo>
                  <a:lnTo>
                    <a:pt x="82" y="6997"/>
                  </a:lnTo>
                  <a:lnTo>
                    <a:pt x="42" y="7200"/>
                  </a:lnTo>
                  <a:lnTo>
                    <a:pt x="1" y="7403"/>
                  </a:lnTo>
                  <a:lnTo>
                    <a:pt x="1" y="7647"/>
                  </a:lnTo>
                  <a:lnTo>
                    <a:pt x="1" y="7851"/>
                  </a:lnTo>
                  <a:lnTo>
                    <a:pt x="42" y="8054"/>
                  </a:lnTo>
                  <a:lnTo>
                    <a:pt x="164" y="8257"/>
                  </a:lnTo>
                  <a:lnTo>
                    <a:pt x="286" y="8420"/>
                  </a:lnTo>
                  <a:lnTo>
                    <a:pt x="448" y="8583"/>
                  </a:lnTo>
                  <a:lnTo>
                    <a:pt x="692" y="8705"/>
                  </a:lnTo>
                  <a:lnTo>
                    <a:pt x="977" y="8786"/>
                  </a:lnTo>
                  <a:lnTo>
                    <a:pt x="1221" y="8827"/>
                  </a:lnTo>
                  <a:lnTo>
                    <a:pt x="1831" y="8868"/>
                  </a:lnTo>
                  <a:lnTo>
                    <a:pt x="2360" y="8908"/>
                  </a:lnTo>
                  <a:lnTo>
                    <a:pt x="2645" y="11715"/>
                  </a:lnTo>
                  <a:lnTo>
                    <a:pt x="3011" y="14847"/>
                  </a:lnTo>
                  <a:lnTo>
                    <a:pt x="4638" y="14969"/>
                  </a:lnTo>
                  <a:lnTo>
                    <a:pt x="6306" y="15010"/>
                  </a:lnTo>
                  <a:lnTo>
                    <a:pt x="7933" y="15010"/>
                  </a:lnTo>
                  <a:lnTo>
                    <a:pt x="9600" y="14928"/>
                  </a:lnTo>
                  <a:lnTo>
                    <a:pt x="9560" y="12976"/>
                  </a:lnTo>
                  <a:lnTo>
                    <a:pt x="9560" y="11756"/>
                  </a:lnTo>
                  <a:lnTo>
                    <a:pt x="9600" y="11227"/>
                  </a:lnTo>
                  <a:lnTo>
                    <a:pt x="10699" y="11023"/>
                  </a:lnTo>
                  <a:lnTo>
                    <a:pt x="11268" y="10861"/>
                  </a:lnTo>
                  <a:lnTo>
                    <a:pt x="11797" y="10698"/>
                  </a:lnTo>
                  <a:lnTo>
                    <a:pt x="12326" y="10413"/>
                  </a:lnTo>
                  <a:lnTo>
                    <a:pt x="12814" y="10088"/>
                  </a:lnTo>
                  <a:lnTo>
                    <a:pt x="13058" y="9925"/>
                  </a:lnTo>
                  <a:lnTo>
                    <a:pt x="13261" y="9722"/>
                  </a:lnTo>
                  <a:lnTo>
                    <a:pt x="13465" y="9478"/>
                  </a:lnTo>
                  <a:lnTo>
                    <a:pt x="13627" y="9234"/>
                  </a:lnTo>
                  <a:lnTo>
                    <a:pt x="13383" y="9315"/>
                  </a:lnTo>
                  <a:lnTo>
                    <a:pt x="13180" y="9356"/>
                  </a:lnTo>
                  <a:lnTo>
                    <a:pt x="12936" y="9356"/>
                  </a:lnTo>
                  <a:lnTo>
                    <a:pt x="12692" y="9315"/>
                  </a:lnTo>
                  <a:lnTo>
                    <a:pt x="12448" y="9234"/>
                  </a:lnTo>
                  <a:lnTo>
                    <a:pt x="12204" y="9152"/>
                  </a:lnTo>
                  <a:lnTo>
                    <a:pt x="12000" y="9071"/>
                  </a:lnTo>
                  <a:lnTo>
                    <a:pt x="11797" y="8908"/>
                  </a:lnTo>
                  <a:lnTo>
                    <a:pt x="11634" y="8746"/>
                  </a:lnTo>
                  <a:lnTo>
                    <a:pt x="11472" y="8583"/>
                  </a:lnTo>
                  <a:lnTo>
                    <a:pt x="11350" y="8380"/>
                  </a:lnTo>
                  <a:lnTo>
                    <a:pt x="11228" y="8135"/>
                  </a:lnTo>
                  <a:lnTo>
                    <a:pt x="11146" y="7932"/>
                  </a:lnTo>
                  <a:lnTo>
                    <a:pt x="11106" y="7688"/>
                  </a:lnTo>
                  <a:lnTo>
                    <a:pt x="11065" y="7444"/>
                  </a:lnTo>
                  <a:lnTo>
                    <a:pt x="11065" y="7200"/>
                  </a:lnTo>
                  <a:lnTo>
                    <a:pt x="11431" y="7322"/>
                  </a:lnTo>
                  <a:lnTo>
                    <a:pt x="11797" y="7444"/>
                  </a:lnTo>
                  <a:lnTo>
                    <a:pt x="12163" y="7485"/>
                  </a:lnTo>
                  <a:lnTo>
                    <a:pt x="12529" y="7525"/>
                  </a:lnTo>
                  <a:lnTo>
                    <a:pt x="12895" y="7566"/>
                  </a:lnTo>
                  <a:lnTo>
                    <a:pt x="13261" y="7525"/>
                  </a:lnTo>
                  <a:lnTo>
                    <a:pt x="13627" y="7485"/>
                  </a:lnTo>
                  <a:lnTo>
                    <a:pt x="13994" y="7403"/>
                  </a:lnTo>
                  <a:lnTo>
                    <a:pt x="13953" y="6590"/>
                  </a:lnTo>
                  <a:lnTo>
                    <a:pt x="13912" y="6061"/>
                  </a:lnTo>
                  <a:lnTo>
                    <a:pt x="13871" y="5817"/>
                  </a:lnTo>
                  <a:lnTo>
                    <a:pt x="14278" y="5858"/>
                  </a:lnTo>
                  <a:lnTo>
                    <a:pt x="14482" y="5858"/>
                  </a:lnTo>
                  <a:lnTo>
                    <a:pt x="14644" y="5817"/>
                  </a:lnTo>
                  <a:lnTo>
                    <a:pt x="14848" y="5736"/>
                  </a:lnTo>
                  <a:lnTo>
                    <a:pt x="15010" y="5654"/>
                  </a:lnTo>
                  <a:lnTo>
                    <a:pt x="15132" y="5532"/>
                  </a:lnTo>
                  <a:lnTo>
                    <a:pt x="15254" y="5329"/>
                  </a:lnTo>
                  <a:lnTo>
                    <a:pt x="15254" y="5166"/>
                  </a:lnTo>
                  <a:lnTo>
                    <a:pt x="15214" y="4963"/>
                  </a:lnTo>
                  <a:lnTo>
                    <a:pt x="15132" y="4800"/>
                  </a:lnTo>
                  <a:lnTo>
                    <a:pt x="15051" y="4759"/>
                  </a:lnTo>
                  <a:lnTo>
                    <a:pt x="14970" y="4719"/>
                  </a:lnTo>
                  <a:lnTo>
                    <a:pt x="14807" y="4678"/>
                  </a:lnTo>
                  <a:lnTo>
                    <a:pt x="14644" y="4678"/>
                  </a:lnTo>
                  <a:lnTo>
                    <a:pt x="14360" y="4637"/>
                  </a:lnTo>
                  <a:lnTo>
                    <a:pt x="14116" y="4515"/>
                  </a:lnTo>
                  <a:lnTo>
                    <a:pt x="13871" y="4353"/>
                  </a:lnTo>
                  <a:lnTo>
                    <a:pt x="13668" y="4109"/>
                  </a:lnTo>
                  <a:lnTo>
                    <a:pt x="13505" y="3824"/>
                  </a:lnTo>
                  <a:lnTo>
                    <a:pt x="13383" y="3498"/>
                  </a:lnTo>
                  <a:lnTo>
                    <a:pt x="13261" y="3132"/>
                  </a:lnTo>
                  <a:lnTo>
                    <a:pt x="13180" y="2726"/>
                  </a:lnTo>
                  <a:lnTo>
                    <a:pt x="13017" y="1953"/>
                  </a:lnTo>
                  <a:lnTo>
                    <a:pt x="12936" y="1180"/>
                  </a:lnTo>
                  <a:lnTo>
                    <a:pt x="1281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2" name="Google Shape;1402;p42"/>
            <p:cNvSpPr/>
            <p:nvPr/>
          </p:nvSpPr>
          <p:spPr>
            <a:xfrm>
              <a:off x="1759400" y="4333500"/>
              <a:ext cx="391525" cy="385450"/>
            </a:xfrm>
            <a:custGeom>
              <a:avLst/>
              <a:gdLst/>
              <a:ahLst/>
              <a:cxnLst/>
              <a:rect l="l" t="t" r="r" b="b"/>
              <a:pathLst>
                <a:path w="15661" h="15418" extrusionOk="0">
                  <a:moveTo>
                    <a:pt x="12869" y="367"/>
                  </a:moveTo>
                  <a:lnTo>
                    <a:pt x="12976" y="1547"/>
                  </a:lnTo>
                  <a:lnTo>
                    <a:pt x="13058" y="2238"/>
                  </a:lnTo>
                  <a:lnTo>
                    <a:pt x="13180" y="2889"/>
                  </a:lnTo>
                  <a:lnTo>
                    <a:pt x="13342" y="3540"/>
                  </a:lnTo>
                  <a:lnTo>
                    <a:pt x="13424" y="3865"/>
                  </a:lnTo>
                  <a:lnTo>
                    <a:pt x="13586" y="4150"/>
                  </a:lnTo>
                  <a:lnTo>
                    <a:pt x="13749" y="4475"/>
                  </a:lnTo>
                  <a:lnTo>
                    <a:pt x="13952" y="4719"/>
                  </a:lnTo>
                  <a:lnTo>
                    <a:pt x="14237" y="4923"/>
                  </a:lnTo>
                  <a:lnTo>
                    <a:pt x="14522" y="5045"/>
                  </a:lnTo>
                  <a:lnTo>
                    <a:pt x="14766" y="5085"/>
                  </a:lnTo>
                  <a:lnTo>
                    <a:pt x="15010" y="5085"/>
                  </a:lnTo>
                  <a:lnTo>
                    <a:pt x="15132" y="5126"/>
                  </a:lnTo>
                  <a:lnTo>
                    <a:pt x="15213" y="5167"/>
                  </a:lnTo>
                  <a:lnTo>
                    <a:pt x="15254" y="5248"/>
                  </a:lnTo>
                  <a:lnTo>
                    <a:pt x="15295" y="5370"/>
                  </a:lnTo>
                  <a:lnTo>
                    <a:pt x="15254" y="5573"/>
                  </a:lnTo>
                  <a:lnTo>
                    <a:pt x="15132" y="5696"/>
                  </a:lnTo>
                  <a:lnTo>
                    <a:pt x="15010" y="5777"/>
                  </a:lnTo>
                  <a:lnTo>
                    <a:pt x="14807" y="5818"/>
                  </a:lnTo>
                  <a:lnTo>
                    <a:pt x="14400" y="5858"/>
                  </a:lnTo>
                  <a:lnTo>
                    <a:pt x="13993" y="5858"/>
                  </a:lnTo>
                  <a:lnTo>
                    <a:pt x="13952" y="5899"/>
                  </a:lnTo>
                  <a:lnTo>
                    <a:pt x="13912" y="5980"/>
                  </a:lnTo>
                  <a:lnTo>
                    <a:pt x="13912" y="6102"/>
                  </a:lnTo>
                  <a:lnTo>
                    <a:pt x="13912" y="6184"/>
                  </a:lnTo>
                  <a:lnTo>
                    <a:pt x="13952" y="6346"/>
                  </a:lnTo>
                  <a:lnTo>
                    <a:pt x="13993" y="6875"/>
                  </a:lnTo>
                  <a:lnTo>
                    <a:pt x="14026" y="7473"/>
                  </a:lnTo>
                  <a:lnTo>
                    <a:pt x="14026" y="7473"/>
                  </a:lnTo>
                  <a:lnTo>
                    <a:pt x="13790" y="7526"/>
                  </a:lnTo>
                  <a:lnTo>
                    <a:pt x="13424" y="7567"/>
                  </a:lnTo>
                  <a:lnTo>
                    <a:pt x="12732" y="7567"/>
                  </a:lnTo>
                  <a:lnTo>
                    <a:pt x="12366" y="7526"/>
                  </a:lnTo>
                  <a:lnTo>
                    <a:pt x="12000" y="7445"/>
                  </a:lnTo>
                  <a:lnTo>
                    <a:pt x="11675" y="7363"/>
                  </a:lnTo>
                  <a:lnTo>
                    <a:pt x="11309" y="7241"/>
                  </a:lnTo>
                  <a:lnTo>
                    <a:pt x="11227" y="7201"/>
                  </a:lnTo>
                  <a:lnTo>
                    <a:pt x="11146" y="7241"/>
                  </a:lnTo>
                  <a:lnTo>
                    <a:pt x="11105" y="7323"/>
                  </a:lnTo>
                  <a:lnTo>
                    <a:pt x="11064" y="7404"/>
                  </a:lnTo>
                  <a:lnTo>
                    <a:pt x="11064" y="7689"/>
                  </a:lnTo>
                  <a:lnTo>
                    <a:pt x="11105" y="7973"/>
                  </a:lnTo>
                  <a:lnTo>
                    <a:pt x="11186" y="8217"/>
                  </a:lnTo>
                  <a:lnTo>
                    <a:pt x="11268" y="8461"/>
                  </a:lnTo>
                  <a:lnTo>
                    <a:pt x="11390" y="8665"/>
                  </a:lnTo>
                  <a:lnTo>
                    <a:pt x="11553" y="8909"/>
                  </a:lnTo>
                  <a:lnTo>
                    <a:pt x="11715" y="9072"/>
                  </a:lnTo>
                  <a:lnTo>
                    <a:pt x="11919" y="9234"/>
                  </a:lnTo>
                  <a:lnTo>
                    <a:pt x="12122" y="9397"/>
                  </a:lnTo>
                  <a:lnTo>
                    <a:pt x="12325" y="9519"/>
                  </a:lnTo>
                  <a:lnTo>
                    <a:pt x="12569" y="9600"/>
                  </a:lnTo>
                  <a:lnTo>
                    <a:pt x="12814" y="9682"/>
                  </a:lnTo>
                  <a:lnTo>
                    <a:pt x="13098" y="9722"/>
                  </a:lnTo>
                  <a:lnTo>
                    <a:pt x="13342" y="9722"/>
                  </a:lnTo>
                  <a:lnTo>
                    <a:pt x="13412" y="9713"/>
                  </a:lnTo>
                  <a:lnTo>
                    <a:pt x="13412" y="9713"/>
                  </a:lnTo>
                  <a:lnTo>
                    <a:pt x="13302" y="9844"/>
                  </a:lnTo>
                  <a:lnTo>
                    <a:pt x="13058" y="10048"/>
                  </a:lnTo>
                  <a:lnTo>
                    <a:pt x="12773" y="10251"/>
                  </a:lnTo>
                  <a:lnTo>
                    <a:pt x="12244" y="10577"/>
                  </a:lnTo>
                  <a:lnTo>
                    <a:pt x="11675" y="10821"/>
                  </a:lnTo>
                  <a:lnTo>
                    <a:pt x="10942" y="11024"/>
                  </a:lnTo>
                  <a:lnTo>
                    <a:pt x="10210" y="11146"/>
                  </a:lnTo>
                  <a:lnTo>
                    <a:pt x="9844" y="11227"/>
                  </a:lnTo>
                  <a:lnTo>
                    <a:pt x="9681" y="11309"/>
                  </a:lnTo>
                  <a:lnTo>
                    <a:pt x="9641" y="11349"/>
                  </a:lnTo>
                  <a:lnTo>
                    <a:pt x="9600" y="11472"/>
                  </a:lnTo>
                  <a:lnTo>
                    <a:pt x="9600" y="11960"/>
                  </a:lnTo>
                  <a:lnTo>
                    <a:pt x="9600" y="12448"/>
                  </a:lnTo>
                  <a:lnTo>
                    <a:pt x="9600" y="13993"/>
                  </a:lnTo>
                  <a:lnTo>
                    <a:pt x="9600" y="14939"/>
                  </a:lnTo>
                  <a:lnTo>
                    <a:pt x="9600" y="14939"/>
                  </a:lnTo>
                  <a:lnTo>
                    <a:pt x="8136" y="15010"/>
                  </a:lnTo>
                  <a:lnTo>
                    <a:pt x="6509" y="15051"/>
                  </a:lnTo>
                  <a:lnTo>
                    <a:pt x="4841" y="14970"/>
                  </a:lnTo>
                  <a:lnTo>
                    <a:pt x="3392" y="14861"/>
                  </a:lnTo>
                  <a:lnTo>
                    <a:pt x="3392" y="14861"/>
                  </a:lnTo>
                  <a:lnTo>
                    <a:pt x="3295" y="14278"/>
                  </a:lnTo>
                  <a:lnTo>
                    <a:pt x="3133" y="12854"/>
                  </a:lnTo>
                  <a:lnTo>
                    <a:pt x="2807" y="9804"/>
                  </a:lnTo>
                  <a:lnTo>
                    <a:pt x="2767" y="9316"/>
                  </a:lnTo>
                  <a:lnTo>
                    <a:pt x="2767" y="9153"/>
                  </a:lnTo>
                  <a:lnTo>
                    <a:pt x="2767" y="9112"/>
                  </a:lnTo>
                  <a:lnTo>
                    <a:pt x="2726" y="8990"/>
                  </a:lnTo>
                  <a:lnTo>
                    <a:pt x="2685" y="8950"/>
                  </a:lnTo>
                  <a:lnTo>
                    <a:pt x="2563" y="8909"/>
                  </a:lnTo>
                  <a:lnTo>
                    <a:pt x="1912" y="8868"/>
                  </a:lnTo>
                  <a:lnTo>
                    <a:pt x="1546" y="8868"/>
                  </a:lnTo>
                  <a:lnTo>
                    <a:pt x="1221" y="8787"/>
                  </a:lnTo>
                  <a:lnTo>
                    <a:pt x="895" y="8706"/>
                  </a:lnTo>
                  <a:lnTo>
                    <a:pt x="773" y="8624"/>
                  </a:lnTo>
                  <a:lnTo>
                    <a:pt x="651" y="8543"/>
                  </a:lnTo>
                  <a:lnTo>
                    <a:pt x="529" y="8421"/>
                  </a:lnTo>
                  <a:lnTo>
                    <a:pt x="448" y="8258"/>
                  </a:lnTo>
                  <a:lnTo>
                    <a:pt x="407" y="8095"/>
                  </a:lnTo>
                  <a:lnTo>
                    <a:pt x="367" y="7892"/>
                  </a:lnTo>
                  <a:lnTo>
                    <a:pt x="407" y="7526"/>
                  </a:lnTo>
                  <a:lnTo>
                    <a:pt x="489" y="7201"/>
                  </a:lnTo>
                  <a:lnTo>
                    <a:pt x="651" y="6916"/>
                  </a:lnTo>
                  <a:lnTo>
                    <a:pt x="895" y="6672"/>
                  </a:lnTo>
                  <a:lnTo>
                    <a:pt x="1180" y="6468"/>
                  </a:lnTo>
                  <a:lnTo>
                    <a:pt x="1506" y="6306"/>
                  </a:lnTo>
                  <a:lnTo>
                    <a:pt x="1831" y="6224"/>
                  </a:lnTo>
                  <a:lnTo>
                    <a:pt x="2156" y="6143"/>
                  </a:lnTo>
                  <a:lnTo>
                    <a:pt x="2197" y="6102"/>
                  </a:lnTo>
                  <a:lnTo>
                    <a:pt x="2238" y="6062"/>
                  </a:lnTo>
                  <a:lnTo>
                    <a:pt x="2278" y="5899"/>
                  </a:lnTo>
                  <a:lnTo>
                    <a:pt x="2116" y="4719"/>
                  </a:lnTo>
                  <a:lnTo>
                    <a:pt x="1953" y="3499"/>
                  </a:lnTo>
                  <a:lnTo>
                    <a:pt x="1872" y="2930"/>
                  </a:lnTo>
                  <a:lnTo>
                    <a:pt x="1790" y="2401"/>
                  </a:lnTo>
                  <a:lnTo>
                    <a:pt x="1709" y="1872"/>
                  </a:lnTo>
                  <a:lnTo>
                    <a:pt x="1709" y="1587"/>
                  </a:lnTo>
                  <a:lnTo>
                    <a:pt x="1709" y="1483"/>
                  </a:lnTo>
                  <a:lnTo>
                    <a:pt x="1709" y="1483"/>
                  </a:lnTo>
                  <a:lnTo>
                    <a:pt x="10007" y="570"/>
                  </a:lnTo>
                  <a:lnTo>
                    <a:pt x="10048" y="570"/>
                  </a:lnTo>
                  <a:lnTo>
                    <a:pt x="10780" y="448"/>
                  </a:lnTo>
                  <a:lnTo>
                    <a:pt x="11553" y="408"/>
                  </a:lnTo>
                  <a:lnTo>
                    <a:pt x="12285" y="367"/>
                  </a:lnTo>
                  <a:close/>
                  <a:moveTo>
                    <a:pt x="12244" y="1"/>
                  </a:moveTo>
                  <a:lnTo>
                    <a:pt x="11471" y="42"/>
                  </a:lnTo>
                  <a:lnTo>
                    <a:pt x="10698" y="82"/>
                  </a:lnTo>
                  <a:lnTo>
                    <a:pt x="9966" y="204"/>
                  </a:lnTo>
                  <a:lnTo>
                    <a:pt x="9955" y="210"/>
                  </a:lnTo>
                  <a:lnTo>
                    <a:pt x="9955" y="210"/>
                  </a:lnTo>
                  <a:lnTo>
                    <a:pt x="1506" y="1140"/>
                  </a:lnTo>
                  <a:lnTo>
                    <a:pt x="1384" y="1180"/>
                  </a:lnTo>
                  <a:lnTo>
                    <a:pt x="1343" y="1221"/>
                  </a:lnTo>
                  <a:lnTo>
                    <a:pt x="1343" y="1302"/>
                  </a:lnTo>
                  <a:lnTo>
                    <a:pt x="1302" y="1587"/>
                  </a:lnTo>
                  <a:lnTo>
                    <a:pt x="1343" y="1872"/>
                  </a:lnTo>
                  <a:lnTo>
                    <a:pt x="1424" y="2441"/>
                  </a:lnTo>
                  <a:lnTo>
                    <a:pt x="1506" y="3011"/>
                  </a:lnTo>
                  <a:lnTo>
                    <a:pt x="1587" y="3580"/>
                  </a:lnTo>
                  <a:lnTo>
                    <a:pt x="1750" y="4801"/>
                  </a:lnTo>
                  <a:lnTo>
                    <a:pt x="1886" y="5821"/>
                  </a:lnTo>
                  <a:lnTo>
                    <a:pt x="1886" y="5821"/>
                  </a:lnTo>
                  <a:lnTo>
                    <a:pt x="1628" y="5899"/>
                  </a:lnTo>
                  <a:lnTo>
                    <a:pt x="1261" y="6021"/>
                  </a:lnTo>
                  <a:lnTo>
                    <a:pt x="895" y="6224"/>
                  </a:lnTo>
                  <a:lnTo>
                    <a:pt x="570" y="6468"/>
                  </a:lnTo>
                  <a:lnTo>
                    <a:pt x="326" y="6794"/>
                  </a:lnTo>
                  <a:lnTo>
                    <a:pt x="123" y="7160"/>
                  </a:lnTo>
                  <a:lnTo>
                    <a:pt x="1" y="7526"/>
                  </a:lnTo>
                  <a:lnTo>
                    <a:pt x="1" y="7770"/>
                  </a:lnTo>
                  <a:lnTo>
                    <a:pt x="1" y="7973"/>
                  </a:lnTo>
                  <a:lnTo>
                    <a:pt x="41" y="8177"/>
                  </a:lnTo>
                  <a:lnTo>
                    <a:pt x="123" y="8339"/>
                  </a:lnTo>
                  <a:lnTo>
                    <a:pt x="163" y="8502"/>
                  </a:lnTo>
                  <a:lnTo>
                    <a:pt x="285" y="8665"/>
                  </a:lnTo>
                  <a:lnTo>
                    <a:pt x="407" y="8828"/>
                  </a:lnTo>
                  <a:lnTo>
                    <a:pt x="570" y="8950"/>
                  </a:lnTo>
                  <a:lnTo>
                    <a:pt x="733" y="9031"/>
                  </a:lnTo>
                  <a:lnTo>
                    <a:pt x="895" y="9112"/>
                  </a:lnTo>
                  <a:lnTo>
                    <a:pt x="1302" y="9234"/>
                  </a:lnTo>
                  <a:lnTo>
                    <a:pt x="1750" y="9234"/>
                  </a:lnTo>
                  <a:lnTo>
                    <a:pt x="2400" y="9267"/>
                  </a:lnTo>
                  <a:lnTo>
                    <a:pt x="2400" y="9267"/>
                  </a:lnTo>
                  <a:lnTo>
                    <a:pt x="2400" y="9316"/>
                  </a:lnTo>
                  <a:lnTo>
                    <a:pt x="2441" y="9600"/>
                  </a:lnTo>
                  <a:lnTo>
                    <a:pt x="2563" y="10983"/>
                  </a:lnTo>
                  <a:lnTo>
                    <a:pt x="2929" y="14156"/>
                  </a:lnTo>
                  <a:lnTo>
                    <a:pt x="2970" y="14644"/>
                  </a:lnTo>
                  <a:lnTo>
                    <a:pt x="3051" y="15092"/>
                  </a:lnTo>
                  <a:lnTo>
                    <a:pt x="3051" y="15132"/>
                  </a:lnTo>
                  <a:lnTo>
                    <a:pt x="3092" y="15173"/>
                  </a:lnTo>
                  <a:lnTo>
                    <a:pt x="3214" y="15214"/>
                  </a:lnTo>
                  <a:lnTo>
                    <a:pt x="4841" y="15336"/>
                  </a:lnTo>
                  <a:lnTo>
                    <a:pt x="6509" y="15417"/>
                  </a:lnTo>
                  <a:lnTo>
                    <a:pt x="8136" y="15376"/>
                  </a:lnTo>
                  <a:lnTo>
                    <a:pt x="9803" y="15295"/>
                  </a:lnTo>
                  <a:lnTo>
                    <a:pt x="9844" y="15295"/>
                  </a:lnTo>
                  <a:lnTo>
                    <a:pt x="9926" y="15254"/>
                  </a:lnTo>
                  <a:lnTo>
                    <a:pt x="9966" y="15214"/>
                  </a:lnTo>
                  <a:lnTo>
                    <a:pt x="9966" y="15132"/>
                  </a:lnTo>
                  <a:lnTo>
                    <a:pt x="9966" y="12692"/>
                  </a:lnTo>
                  <a:lnTo>
                    <a:pt x="9966" y="11594"/>
                  </a:lnTo>
                  <a:lnTo>
                    <a:pt x="10170" y="11553"/>
                  </a:lnTo>
                  <a:lnTo>
                    <a:pt x="10536" y="11472"/>
                  </a:lnTo>
                  <a:lnTo>
                    <a:pt x="11268" y="11309"/>
                  </a:lnTo>
                  <a:lnTo>
                    <a:pt x="11959" y="11105"/>
                  </a:lnTo>
                  <a:lnTo>
                    <a:pt x="12569" y="10821"/>
                  </a:lnTo>
                  <a:lnTo>
                    <a:pt x="13098" y="10495"/>
                  </a:lnTo>
                  <a:lnTo>
                    <a:pt x="13342" y="10292"/>
                  </a:lnTo>
                  <a:lnTo>
                    <a:pt x="13586" y="10048"/>
                  </a:lnTo>
                  <a:lnTo>
                    <a:pt x="13830" y="9804"/>
                  </a:lnTo>
                  <a:lnTo>
                    <a:pt x="13993" y="9560"/>
                  </a:lnTo>
                  <a:lnTo>
                    <a:pt x="14034" y="9438"/>
                  </a:lnTo>
                  <a:lnTo>
                    <a:pt x="13993" y="9356"/>
                  </a:lnTo>
                  <a:lnTo>
                    <a:pt x="13912" y="9275"/>
                  </a:lnTo>
                  <a:lnTo>
                    <a:pt x="13790" y="9275"/>
                  </a:lnTo>
                  <a:lnTo>
                    <a:pt x="13546" y="9316"/>
                  </a:lnTo>
                  <a:lnTo>
                    <a:pt x="13342" y="9356"/>
                  </a:lnTo>
                  <a:lnTo>
                    <a:pt x="13098" y="9356"/>
                  </a:lnTo>
                  <a:lnTo>
                    <a:pt x="12895" y="9316"/>
                  </a:lnTo>
                  <a:lnTo>
                    <a:pt x="12691" y="9275"/>
                  </a:lnTo>
                  <a:lnTo>
                    <a:pt x="12488" y="9194"/>
                  </a:lnTo>
                  <a:lnTo>
                    <a:pt x="12285" y="9072"/>
                  </a:lnTo>
                  <a:lnTo>
                    <a:pt x="12122" y="8950"/>
                  </a:lnTo>
                  <a:lnTo>
                    <a:pt x="11959" y="8828"/>
                  </a:lnTo>
                  <a:lnTo>
                    <a:pt x="11837" y="8665"/>
                  </a:lnTo>
                  <a:lnTo>
                    <a:pt x="11715" y="8461"/>
                  </a:lnTo>
                  <a:lnTo>
                    <a:pt x="11593" y="8299"/>
                  </a:lnTo>
                  <a:lnTo>
                    <a:pt x="11553" y="8095"/>
                  </a:lnTo>
                  <a:lnTo>
                    <a:pt x="11471" y="7851"/>
                  </a:lnTo>
                  <a:lnTo>
                    <a:pt x="11471" y="7675"/>
                  </a:lnTo>
                  <a:lnTo>
                    <a:pt x="11471" y="7675"/>
                  </a:lnTo>
                  <a:lnTo>
                    <a:pt x="11593" y="7729"/>
                  </a:lnTo>
                  <a:lnTo>
                    <a:pt x="11959" y="7811"/>
                  </a:lnTo>
                  <a:lnTo>
                    <a:pt x="12325" y="7892"/>
                  </a:lnTo>
                  <a:lnTo>
                    <a:pt x="12732" y="7933"/>
                  </a:lnTo>
                  <a:lnTo>
                    <a:pt x="13505" y="7933"/>
                  </a:lnTo>
                  <a:lnTo>
                    <a:pt x="13871" y="7892"/>
                  </a:lnTo>
                  <a:lnTo>
                    <a:pt x="14237" y="7811"/>
                  </a:lnTo>
                  <a:lnTo>
                    <a:pt x="14359" y="7729"/>
                  </a:lnTo>
                  <a:lnTo>
                    <a:pt x="14400" y="7607"/>
                  </a:lnTo>
                  <a:lnTo>
                    <a:pt x="14319" y="6712"/>
                  </a:lnTo>
                  <a:lnTo>
                    <a:pt x="14319" y="6265"/>
                  </a:lnTo>
                  <a:lnTo>
                    <a:pt x="14312" y="6224"/>
                  </a:lnTo>
                  <a:lnTo>
                    <a:pt x="14725" y="6224"/>
                  </a:lnTo>
                  <a:lnTo>
                    <a:pt x="15010" y="6143"/>
                  </a:lnTo>
                  <a:lnTo>
                    <a:pt x="15173" y="6102"/>
                  </a:lnTo>
                  <a:lnTo>
                    <a:pt x="15295" y="6021"/>
                  </a:lnTo>
                  <a:lnTo>
                    <a:pt x="15457" y="5858"/>
                  </a:lnTo>
                  <a:lnTo>
                    <a:pt x="15580" y="5655"/>
                  </a:lnTo>
                  <a:lnTo>
                    <a:pt x="15661" y="5451"/>
                  </a:lnTo>
                  <a:lnTo>
                    <a:pt x="15620" y="5207"/>
                  </a:lnTo>
                  <a:lnTo>
                    <a:pt x="15539" y="4963"/>
                  </a:lnTo>
                  <a:lnTo>
                    <a:pt x="15376" y="4841"/>
                  </a:lnTo>
                  <a:lnTo>
                    <a:pt x="15173" y="4719"/>
                  </a:lnTo>
                  <a:lnTo>
                    <a:pt x="14929" y="4719"/>
                  </a:lnTo>
                  <a:lnTo>
                    <a:pt x="14603" y="4679"/>
                  </a:lnTo>
                  <a:lnTo>
                    <a:pt x="14481" y="4597"/>
                  </a:lnTo>
                  <a:lnTo>
                    <a:pt x="14319" y="4516"/>
                  </a:lnTo>
                  <a:lnTo>
                    <a:pt x="14115" y="4272"/>
                  </a:lnTo>
                  <a:lnTo>
                    <a:pt x="13912" y="3987"/>
                  </a:lnTo>
                  <a:lnTo>
                    <a:pt x="13749" y="3662"/>
                  </a:lnTo>
                  <a:lnTo>
                    <a:pt x="13668" y="3336"/>
                  </a:lnTo>
                  <a:lnTo>
                    <a:pt x="13546" y="2930"/>
                  </a:lnTo>
                  <a:lnTo>
                    <a:pt x="13464" y="2523"/>
                  </a:lnTo>
                  <a:lnTo>
                    <a:pt x="13342" y="1709"/>
                  </a:lnTo>
                  <a:lnTo>
                    <a:pt x="13220" y="204"/>
                  </a:lnTo>
                  <a:lnTo>
                    <a:pt x="13180" y="42"/>
                  </a:lnTo>
                  <a:lnTo>
                    <a:pt x="13098" y="42"/>
                  </a:lnTo>
                  <a:lnTo>
                    <a:pt x="1301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3" name="Google Shape;1403;p42"/>
            <p:cNvSpPr/>
            <p:nvPr/>
          </p:nvSpPr>
          <p:spPr>
            <a:xfrm>
              <a:off x="1774650" y="4357925"/>
              <a:ext cx="69175" cy="133225"/>
            </a:xfrm>
            <a:custGeom>
              <a:avLst/>
              <a:gdLst/>
              <a:ahLst/>
              <a:cxnLst/>
              <a:rect l="l" t="t" r="r" b="b"/>
              <a:pathLst>
                <a:path w="2767" h="5329" extrusionOk="0">
                  <a:moveTo>
                    <a:pt x="2482" y="0"/>
                  </a:moveTo>
                  <a:lnTo>
                    <a:pt x="1343" y="203"/>
                  </a:lnTo>
                  <a:lnTo>
                    <a:pt x="774" y="244"/>
                  </a:lnTo>
                  <a:lnTo>
                    <a:pt x="163" y="285"/>
                  </a:lnTo>
                  <a:lnTo>
                    <a:pt x="123" y="285"/>
                  </a:lnTo>
                  <a:lnTo>
                    <a:pt x="41" y="325"/>
                  </a:lnTo>
                  <a:lnTo>
                    <a:pt x="1" y="366"/>
                  </a:lnTo>
                  <a:lnTo>
                    <a:pt x="1" y="448"/>
                  </a:lnTo>
                  <a:lnTo>
                    <a:pt x="123" y="1708"/>
                  </a:lnTo>
                  <a:lnTo>
                    <a:pt x="326" y="2929"/>
                  </a:lnTo>
                  <a:lnTo>
                    <a:pt x="489" y="3580"/>
                  </a:lnTo>
                  <a:lnTo>
                    <a:pt x="651" y="4230"/>
                  </a:lnTo>
                  <a:lnTo>
                    <a:pt x="814" y="4719"/>
                  </a:lnTo>
                  <a:lnTo>
                    <a:pt x="936" y="4963"/>
                  </a:lnTo>
                  <a:lnTo>
                    <a:pt x="1099" y="5166"/>
                  </a:lnTo>
                  <a:lnTo>
                    <a:pt x="1262" y="5288"/>
                  </a:lnTo>
                  <a:lnTo>
                    <a:pt x="1424" y="5329"/>
                  </a:lnTo>
                  <a:lnTo>
                    <a:pt x="1587" y="5329"/>
                  </a:lnTo>
                  <a:lnTo>
                    <a:pt x="1750" y="5288"/>
                  </a:lnTo>
                  <a:lnTo>
                    <a:pt x="1872" y="5207"/>
                  </a:lnTo>
                  <a:lnTo>
                    <a:pt x="1994" y="5085"/>
                  </a:lnTo>
                  <a:lnTo>
                    <a:pt x="2116" y="4963"/>
                  </a:lnTo>
                  <a:lnTo>
                    <a:pt x="2197" y="4800"/>
                  </a:lnTo>
                  <a:lnTo>
                    <a:pt x="2319" y="4474"/>
                  </a:lnTo>
                  <a:lnTo>
                    <a:pt x="2360" y="4149"/>
                  </a:lnTo>
                  <a:lnTo>
                    <a:pt x="2441" y="3458"/>
                  </a:lnTo>
                  <a:lnTo>
                    <a:pt x="2482" y="3051"/>
                  </a:lnTo>
                  <a:lnTo>
                    <a:pt x="2523" y="2644"/>
                  </a:lnTo>
                  <a:lnTo>
                    <a:pt x="2685" y="1790"/>
                  </a:lnTo>
                  <a:lnTo>
                    <a:pt x="2726" y="1383"/>
                  </a:lnTo>
                  <a:lnTo>
                    <a:pt x="2767" y="976"/>
                  </a:lnTo>
                  <a:lnTo>
                    <a:pt x="2767" y="529"/>
                  </a:lnTo>
                  <a:lnTo>
                    <a:pt x="2685" y="122"/>
                  </a:lnTo>
                  <a:lnTo>
                    <a:pt x="2685" y="41"/>
                  </a:lnTo>
                  <a:lnTo>
                    <a:pt x="26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4" name="Google Shape;1404;p42"/>
            <p:cNvSpPr/>
            <p:nvPr/>
          </p:nvSpPr>
          <p:spPr>
            <a:xfrm>
              <a:off x="1988200" y="4390450"/>
              <a:ext cx="46800" cy="33600"/>
            </a:xfrm>
            <a:custGeom>
              <a:avLst/>
              <a:gdLst/>
              <a:ahLst/>
              <a:cxnLst/>
              <a:rect l="l" t="t" r="r" b="b"/>
              <a:pathLst>
                <a:path w="1872" h="1344" extrusionOk="0">
                  <a:moveTo>
                    <a:pt x="692" y="1"/>
                  </a:moveTo>
                  <a:lnTo>
                    <a:pt x="529" y="41"/>
                  </a:lnTo>
                  <a:lnTo>
                    <a:pt x="407" y="123"/>
                  </a:lnTo>
                  <a:lnTo>
                    <a:pt x="285" y="204"/>
                  </a:lnTo>
                  <a:lnTo>
                    <a:pt x="163" y="326"/>
                  </a:lnTo>
                  <a:lnTo>
                    <a:pt x="82" y="448"/>
                  </a:lnTo>
                  <a:lnTo>
                    <a:pt x="1" y="611"/>
                  </a:lnTo>
                  <a:lnTo>
                    <a:pt x="1" y="774"/>
                  </a:lnTo>
                  <a:lnTo>
                    <a:pt x="1" y="936"/>
                  </a:lnTo>
                  <a:lnTo>
                    <a:pt x="41" y="1099"/>
                  </a:lnTo>
                  <a:lnTo>
                    <a:pt x="123" y="1262"/>
                  </a:lnTo>
                  <a:lnTo>
                    <a:pt x="245" y="1343"/>
                  </a:lnTo>
                  <a:lnTo>
                    <a:pt x="326" y="1343"/>
                  </a:lnTo>
                  <a:lnTo>
                    <a:pt x="367" y="1302"/>
                  </a:lnTo>
                  <a:lnTo>
                    <a:pt x="448" y="1262"/>
                  </a:lnTo>
                  <a:lnTo>
                    <a:pt x="448" y="1221"/>
                  </a:lnTo>
                  <a:lnTo>
                    <a:pt x="489" y="1140"/>
                  </a:lnTo>
                  <a:lnTo>
                    <a:pt x="448" y="1058"/>
                  </a:lnTo>
                  <a:lnTo>
                    <a:pt x="407" y="1018"/>
                  </a:lnTo>
                  <a:lnTo>
                    <a:pt x="367" y="977"/>
                  </a:lnTo>
                  <a:lnTo>
                    <a:pt x="367" y="896"/>
                  </a:lnTo>
                  <a:lnTo>
                    <a:pt x="367" y="855"/>
                  </a:lnTo>
                  <a:lnTo>
                    <a:pt x="367" y="814"/>
                  </a:lnTo>
                  <a:lnTo>
                    <a:pt x="367" y="774"/>
                  </a:lnTo>
                  <a:lnTo>
                    <a:pt x="367" y="733"/>
                  </a:lnTo>
                  <a:lnTo>
                    <a:pt x="367" y="692"/>
                  </a:lnTo>
                  <a:lnTo>
                    <a:pt x="407" y="652"/>
                  </a:lnTo>
                  <a:lnTo>
                    <a:pt x="448" y="529"/>
                  </a:lnTo>
                  <a:lnTo>
                    <a:pt x="489" y="489"/>
                  </a:lnTo>
                  <a:lnTo>
                    <a:pt x="529" y="489"/>
                  </a:lnTo>
                  <a:lnTo>
                    <a:pt x="611" y="407"/>
                  </a:lnTo>
                  <a:lnTo>
                    <a:pt x="733" y="367"/>
                  </a:lnTo>
                  <a:lnTo>
                    <a:pt x="977" y="367"/>
                  </a:lnTo>
                  <a:lnTo>
                    <a:pt x="1099" y="407"/>
                  </a:lnTo>
                  <a:lnTo>
                    <a:pt x="1221" y="448"/>
                  </a:lnTo>
                  <a:lnTo>
                    <a:pt x="1302" y="570"/>
                  </a:lnTo>
                  <a:lnTo>
                    <a:pt x="1384" y="652"/>
                  </a:lnTo>
                  <a:lnTo>
                    <a:pt x="1506" y="896"/>
                  </a:lnTo>
                  <a:lnTo>
                    <a:pt x="1546" y="936"/>
                  </a:lnTo>
                  <a:lnTo>
                    <a:pt x="1587" y="1018"/>
                  </a:lnTo>
                  <a:lnTo>
                    <a:pt x="1750" y="1018"/>
                  </a:lnTo>
                  <a:lnTo>
                    <a:pt x="1790" y="977"/>
                  </a:lnTo>
                  <a:lnTo>
                    <a:pt x="1831" y="936"/>
                  </a:lnTo>
                  <a:lnTo>
                    <a:pt x="1872" y="855"/>
                  </a:lnTo>
                  <a:lnTo>
                    <a:pt x="1872" y="774"/>
                  </a:lnTo>
                  <a:lnTo>
                    <a:pt x="1750" y="489"/>
                  </a:lnTo>
                  <a:lnTo>
                    <a:pt x="1546" y="245"/>
                  </a:lnTo>
                  <a:lnTo>
                    <a:pt x="1302" y="82"/>
                  </a:lnTo>
                  <a:lnTo>
                    <a:pt x="1140" y="4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5" name="Google Shape;1405;p42"/>
            <p:cNvSpPr/>
            <p:nvPr/>
          </p:nvSpPr>
          <p:spPr>
            <a:xfrm>
              <a:off x="1822450" y="4167750"/>
              <a:ext cx="179000" cy="154600"/>
            </a:xfrm>
            <a:custGeom>
              <a:avLst/>
              <a:gdLst/>
              <a:ahLst/>
              <a:cxnLst/>
              <a:rect l="l" t="t" r="r" b="b"/>
              <a:pathLst>
                <a:path w="7160" h="6184" extrusionOk="0">
                  <a:moveTo>
                    <a:pt x="1994" y="1"/>
                  </a:moveTo>
                  <a:lnTo>
                    <a:pt x="1831" y="41"/>
                  </a:lnTo>
                  <a:lnTo>
                    <a:pt x="1668" y="123"/>
                  </a:lnTo>
                  <a:lnTo>
                    <a:pt x="1546" y="245"/>
                  </a:lnTo>
                  <a:lnTo>
                    <a:pt x="1424" y="407"/>
                  </a:lnTo>
                  <a:lnTo>
                    <a:pt x="1343" y="570"/>
                  </a:lnTo>
                  <a:lnTo>
                    <a:pt x="1302" y="773"/>
                  </a:lnTo>
                  <a:lnTo>
                    <a:pt x="1302" y="977"/>
                  </a:lnTo>
                  <a:lnTo>
                    <a:pt x="1343" y="1221"/>
                  </a:lnTo>
                  <a:lnTo>
                    <a:pt x="1383" y="1424"/>
                  </a:lnTo>
                  <a:lnTo>
                    <a:pt x="1465" y="1628"/>
                  </a:lnTo>
                  <a:lnTo>
                    <a:pt x="1668" y="2034"/>
                  </a:lnTo>
                  <a:lnTo>
                    <a:pt x="1831" y="2441"/>
                  </a:lnTo>
                  <a:lnTo>
                    <a:pt x="1587" y="2360"/>
                  </a:lnTo>
                  <a:lnTo>
                    <a:pt x="1383" y="2279"/>
                  </a:lnTo>
                  <a:lnTo>
                    <a:pt x="1139" y="2238"/>
                  </a:lnTo>
                  <a:lnTo>
                    <a:pt x="855" y="2238"/>
                  </a:lnTo>
                  <a:lnTo>
                    <a:pt x="611" y="2319"/>
                  </a:lnTo>
                  <a:lnTo>
                    <a:pt x="367" y="2441"/>
                  </a:lnTo>
                  <a:lnTo>
                    <a:pt x="163" y="2645"/>
                  </a:lnTo>
                  <a:lnTo>
                    <a:pt x="41" y="2889"/>
                  </a:lnTo>
                  <a:lnTo>
                    <a:pt x="0" y="3011"/>
                  </a:lnTo>
                  <a:lnTo>
                    <a:pt x="0" y="3173"/>
                  </a:lnTo>
                  <a:lnTo>
                    <a:pt x="41" y="3417"/>
                  </a:lnTo>
                  <a:lnTo>
                    <a:pt x="204" y="3661"/>
                  </a:lnTo>
                  <a:lnTo>
                    <a:pt x="407" y="3865"/>
                  </a:lnTo>
                  <a:lnTo>
                    <a:pt x="611" y="3946"/>
                  </a:lnTo>
                  <a:lnTo>
                    <a:pt x="814" y="4028"/>
                  </a:lnTo>
                  <a:lnTo>
                    <a:pt x="1058" y="4068"/>
                  </a:lnTo>
                  <a:lnTo>
                    <a:pt x="1261" y="4068"/>
                  </a:lnTo>
                  <a:lnTo>
                    <a:pt x="1017" y="4434"/>
                  </a:lnTo>
                  <a:lnTo>
                    <a:pt x="936" y="4597"/>
                  </a:lnTo>
                  <a:lnTo>
                    <a:pt x="855" y="4800"/>
                  </a:lnTo>
                  <a:lnTo>
                    <a:pt x="855" y="5085"/>
                  </a:lnTo>
                  <a:lnTo>
                    <a:pt x="895" y="5370"/>
                  </a:lnTo>
                  <a:lnTo>
                    <a:pt x="1017" y="5614"/>
                  </a:lnTo>
                  <a:lnTo>
                    <a:pt x="1180" y="5817"/>
                  </a:lnTo>
                  <a:lnTo>
                    <a:pt x="1343" y="5899"/>
                  </a:lnTo>
                  <a:lnTo>
                    <a:pt x="1465" y="5939"/>
                  </a:lnTo>
                  <a:lnTo>
                    <a:pt x="1750" y="5939"/>
                  </a:lnTo>
                  <a:lnTo>
                    <a:pt x="2034" y="5858"/>
                  </a:lnTo>
                  <a:lnTo>
                    <a:pt x="2278" y="5695"/>
                  </a:lnTo>
                  <a:lnTo>
                    <a:pt x="2482" y="5492"/>
                  </a:lnTo>
                  <a:lnTo>
                    <a:pt x="2644" y="5289"/>
                  </a:lnTo>
                  <a:lnTo>
                    <a:pt x="2929" y="4841"/>
                  </a:lnTo>
                  <a:lnTo>
                    <a:pt x="3010" y="5126"/>
                  </a:lnTo>
                  <a:lnTo>
                    <a:pt x="3092" y="5370"/>
                  </a:lnTo>
                  <a:lnTo>
                    <a:pt x="3173" y="5573"/>
                  </a:lnTo>
                  <a:lnTo>
                    <a:pt x="3336" y="5817"/>
                  </a:lnTo>
                  <a:lnTo>
                    <a:pt x="3539" y="5980"/>
                  </a:lnTo>
                  <a:lnTo>
                    <a:pt x="3824" y="6143"/>
                  </a:lnTo>
                  <a:lnTo>
                    <a:pt x="4109" y="6183"/>
                  </a:lnTo>
                  <a:lnTo>
                    <a:pt x="4271" y="6183"/>
                  </a:lnTo>
                  <a:lnTo>
                    <a:pt x="4393" y="6143"/>
                  </a:lnTo>
                  <a:lnTo>
                    <a:pt x="4556" y="6102"/>
                  </a:lnTo>
                  <a:lnTo>
                    <a:pt x="4678" y="5980"/>
                  </a:lnTo>
                  <a:lnTo>
                    <a:pt x="4760" y="5899"/>
                  </a:lnTo>
                  <a:lnTo>
                    <a:pt x="4841" y="5777"/>
                  </a:lnTo>
                  <a:lnTo>
                    <a:pt x="4963" y="5492"/>
                  </a:lnTo>
                  <a:lnTo>
                    <a:pt x="5004" y="5167"/>
                  </a:lnTo>
                  <a:lnTo>
                    <a:pt x="5004" y="4922"/>
                  </a:lnTo>
                  <a:lnTo>
                    <a:pt x="5004" y="4678"/>
                  </a:lnTo>
                  <a:lnTo>
                    <a:pt x="4922" y="4434"/>
                  </a:lnTo>
                  <a:lnTo>
                    <a:pt x="4841" y="4190"/>
                  </a:lnTo>
                  <a:lnTo>
                    <a:pt x="5451" y="4312"/>
                  </a:lnTo>
                  <a:lnTo>
                    <a:pt x="6061" y="4394"/>
                  </a:lnTo>
                  <a:lnTo>
                    <a:pt x="6427" y="4394"/>
                  </a:lnTo>
                  <a:lnTo>
                    <a:pt x="6590" y="4353"/>
                  </a:lnTo>
                  <a:lnTo>
                    <a:pt x="6753" y="4312"/>
                  </a:lnTo>
                  <a:lnTo>
                    <a:pt x="6915" y="4231"/>
                  </a:lnTo>
                  <a:lnTo>
                    <a:pt x="7037" y="4109"/>
                  </a:lnTo>
                  <a:lnTo>
                    <a:pt x="7119" y="3987"/>
                  </a:lnTo>
                  <a:lnTo>
                    <a:pt x="7159" y="3784"/>
                  </a:lnTo>
                  <a:lnTo>
                    <a:pt x="7159" y="3621"/>
                  </a:lnTo>
                  <a:lnTo>
                    <a:pt x="7119" y="3458"/>
                  </a:lnTo>
                  <a:lnTo>
                    <a:pt x="7078" y="3336"/>
                  </a:lnTo>
                  <a:lnTo>
                    <a:pt x="6997" y="3173"/>
                  </a:lnTo>
                  <a:lnTo>
                    <a:pt x="6875" y="3092"/>
                  </a:lnTo>
                  <a:lnTo>
                    <a:pt x="6753" y="2970"/>
                  </a:lnTo>
                  <a:lnTo>
                    <a:pt x="6468" y="2807"/>
                  </a:lnTo>
                  <a:lnTo>
                    <a:pt x="6143" y="2726"/>
                  </a:lnTo>
                  <a:lnTo>
                    <a:pt x="5776" y="2726"/>
                  </a:lnTo>
                  <a:lnTo>
                    <a:pt x="5451" y="2685"/>
                  </a:lnTo>
                  <a:lnTo>
                    <a:pt x="5085" y="2645"/>
                  </a:lnTo>
                  <a:lnTo>
                    <a:pt x="5370" y="2401"/>
                  </a:lnTo>
                  <a:lnTo>
                    <a:pt x="5614" y="2156"/>
                  </a:lnTo>
                  <a:lnTo>
                    <a:pt x="5695" y="1994"/>
                  </a:lnTo>
                  <a:lnTo>
                    <a:pt x="5776" y="1831"/>
                  </a:lnTo>
                  <a:lnTo>
                    <a:pt x="5817" y="1668"/>
                  </a:lnTo>
                  <a:lnTo>
                    <a:pt x="5817" y="1465"/>
                  </a:lnTo>
                  <a:lnTo>
                    <a:pt x="5776" y="1302"/>
                  </a:lnTo>
                  <a:lnTo>
                    <a:pt x="5736" y="1140"/>
                  </a:lnTo>
                  <a:lnTo>
                    <a:pt x="5614" y="977"/>
                  </a:lnTo>
                  <a:lnTo>
                    <a:pt x="5492" y="855"/>
                  </a:lnTo>
                  <a:lnTo>
                    <a:pt x="5288" y="733"/>
                  </a:lnTo>
                  <a:lnTo>
                    <a:pt x="4800" y="733"/>
                  </a:lnTo>
                  <a:lnTo>
                    <a:pt x="4556" y="814"/>
                  </a:lnTo>
                  <a:lnTo>
                    <a:pt x="4190" y="977"/>
                  </a:lnTo>
                  <a:lnTo>
                    <a:pt x="3824" y="1221"/>
                  </a:lnTo>
                  <a:lnTo>
                    <a:pt x="3499" y="1506"/>
                  </a:lnTo>
                  <a:lnTo>
                    <a:pt x="3173" y="1831"/>
                  </a:lnTo>
                  <a:lnTo>
                    <a:pt x="3092" y="1302"/>
                  </a:lnTo>
                  <a:lnTo>
                    <a:pt x="2970" y="773"/>
                  </a:lnTo>
                  <a:lnTo>
                    <a:pt x="2888" y="529"/>
                  </a:lnTo>
                  <a:lnTo>
                    <a:pt x="2766" y="326"/>
                  </a:lnTo>
                  <a:lnTo>
                    <a:pt x="2604" y="163"/>
                  </a:lnTo>
                  <a:lnTo>
                    <a:pt x="2360" y="41"/>
                  </a:lnTo>
                  <a:lnTo>
                    <a:pt x="219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6" name="Google Shape;1406;p42"/>
            <p:cNvSpPr/>
            <p:nvPr/>
          </p:nvSpPr>
          <p:spPr>
            <a:xfrm>
              <a:off x="1864150" y="4215550"/>
              <a:ext cx="73225" cy="69175"/>
            </a:xfrm>
            <a:custGeom>
              <a:avLst/>
              <a:gdLst/>
              <a:ahLst/>
              <a:cxnLst/>
              <a:rect l="l" t="t" r="r" b="b"/>
              <a:pathLst>
                <a:path w="2929" h="2767" extrusionOk="0">
                  <a:moveTo>
                    <a:pt x="1709" y="0"/>
                  </a:moveTo>
                  <a:lnTo>
                    <a:pt x="1383" y="41"/>
                  </a:lnTo>
                  <a:lnTo>
                    <a:pt x="1017" y="122"/>
                  </a:lnTo>
                  <a:lnTo>
                    <a:pt x="814" y="204"/>
                  </a:lnTo>
                  <a:lnTo>
                    <a:pt x="610" y="326"/>
                  </a:lnTo>
                  <a:lnTo>
                    <a:pt x="407" y="489"/>
                  </a:lnTo>
                  <a:lnTo>
                    <a:pt x="244" y="692"/>
                  </a:lnTo>
                  <a:lnTo>
                    <a:pt x="122" y="895"/>
                  </a:lnTo>
                  <a:lnTo>
                    <a:pt x="41" y="1099"/>
                  </a:lnTo>
                  <a:lnTo>
                    <a:pt x="0" y="1343"/>
                  </a:lnTo>
                  <a:lnTo>
                    <a:pt x="0" y="1587"/>
                  </a:lnTo>
                  <a:lnTo>
                    <a:pt x="41" y="1831"/>
                  </a:lnTo>
                  <a:lnTo>
                    <a:pt x="122" y="2034"/>
                  </a:lnTo>
                  <a:lnTo>
                    <a:pt x="244" y="2238"/>
                  </a:lnTo>
                  <a:lnTo>
                    <a:pt x="407" y="2400"/>
                  </a:lnTo>
                  <a:lnTo>
                    <a:pt x="610" y="2563"/>
                  </a:lnTo>
                  <a:lnTo>
                    <a:pt x="814" y="2685"/>
                  </a:lnTo>
                  <a:lnTo>
                    <a:pt x="1058" y="2766"/>
                  </a:lnTo>
                  <a:lnTo>
                    <a:pt x="1546" y="2766"/>
                  </a:lnTo>
                  <a:lnTo>
                    <a:pt x="1831" y="2726"/>
                  </a:lnTo>
                  <a:lnTo>
                    <a:pt x="2075" y="2604"/>
                  </a:lnTo>
                  <a:lnTo>
                    <a:pt x="2278" y="2441"/>
                  </a:lnTo>
                  <a:lnTo>
                    <a:pt x="2481" y="2238"/>
                  </a:lnTo>
                  <a:lnTo>
                    <a:pt x="2644" y="2034"/>
                  </a:lnTo>
                  <a:lnTo>
                    <a:pt x="2766" y="1790"/>
                  </a:lnTo>
                  <a:lnTo>
                    <a:pt x="2888" y="1546"/>
                  </a:lnTo>
                  <a:lnTo>
                    <a:pt x="2888" y="1343"/>
                  </a:lnTo>
                  <a:lnTo>
                    <a:pt x="2929" y="1180"/>
                  </a:lnTo>
                  <a:lnTo>
                    <a:pt x="2888" y="977"/>
                  </a:lnTo>
                  <a:lnTo>
                    <a:pt x="2848" y="814"/>
                  </a:lnTo>
                  <a:lnTo>
                    <a:pt x="2807" y="651"/>
                  </a:lnTo>
                  <a:lnTo>
                    <a:pt x="2685" y="489"/>
                  </a:lnTo>
                  <a:lnTo>
                    <a:pt x="2563" y="326"/>
                  </a:lnTo>
                  <a:lnTo>
                    <a:pt x="2400" y="244"/>
                  </a:lnTo>
                  <a:lnTo>
                    <a:pt x="2237" y="122"/>
                  </a:lnTo>
                  <a:lnTo>
                    <a:pt x="2075" y="82"/>
                  </a:lnTo>
                  <a:lnTo>
                    <a:pt x="17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7" name="Google Shape;1407;p42"/>
            <p:cNvSpPr/>
            <p:nvPr/>
          </p:nvSpPr>
          <p:spPr>
            <a:xfrm>
              <a:off x="1694325" y="4652825"/>
              <a:ext cx="459650" cy="272550"/>
            </a:xfrm>
            <a:custGeom>
              <a:avLst/>
              <a:gdLst/>
              <a:ahLst/>
              <a:cxnLst/>
              <a:rect l="l" t="t" r="r" b="b"/>
              <a:pathLst>
                <a:path w="18386" h="10902" extrusionOk="0">
                  <a:moveTo>
                    <a:pt x="8095" y="0"/>
                  </a:moveTo>
                  <a:lnTo>
                    <a:pt x="6997" y="41"/>
                  </a:lnTo>
                  <a:lnTo>
                    <a:pt x="5898" y="122"/>
                  </a:lnTo>
                  <a:lnTo>
                    <a:pt x="4841" y="285"/>
                  </a:lnTo>
                  <a:lnTo>
                    <a:pt x="4759" y="285"/>
                  </a:lnTo>
                  <a:lnTo>
                    <a:pt x="4719" y="326"/>
                  </a:lnTo>
                  <a:lnTo>
                    <a:pt x="4678" y="448"/>
                  </a:lnTo>
                  <a:lnTo>
                    <a:pt x="4637" y="1627"/>
                  </a:lnTo>
                  <a:lnTo>
                    <a:pt x="3905" y="1790"/>
                  </a:lnTo>
                  <a:lnTo>
                    <a:pt x="3580" y="1912"/>
                  </a:lnTo>
                  <a:lnTo>
                    <a:pt x="3214" y="2075"/>
                  </a:lnTo>
                  <a:lnTo>
                    <a:pt x="2888" y="2237"/>
                  </a:lnTo>
                  <a:lnTo>
                    <a:pt x="2563" y="2441"/>
                  </a:lnTo>
                  <a:lnTo>
                    <a:pt x="2278" y="2685"/>
                  </a:lnTo>
                  <a:lnTo>
                    <a:pt x="1993" y="2929"/>
                  </a:lnTo>
                  <a:lnTo>
                    <a:pt x="1627" y="3295"/>
                  </a:lnTo>
                  <a:lnTo>
                    <a:pt x="1343" y="3742"/>
                  </a:lnTo>
                  <a:lnTo>
                    <a:pt x="1058" y="4190"/>
                  </a:lnTo>
                  <a:lnTo>
                    <a:pt x="854" y="4637"/>
                  </a:lnTo>
                  <a:lnTo>
                    <a:pt x="651" y="5125"/>
                  </a:lnTo>
                  <a:lnTo>
                    <a:pt x="488" y="5613"/>
                  </a:lnTo>
                  <a:lnTo>
                    <a:pt x="366" y="6142"/>
                  </a:lnTo>
                  <a:lnTo>
                    <a:pt x="285" y="6630"/>
                  </a:lnTo>
                  <a:lnTo>
                    <a:pt x="163" y="7240"/>
                  </a:lnTo>
                  <a:lnTo>
                    <a:pt x="122" y="7891"/>
                  </a:lnTo>
                  <a:lnTo>
                    <a:pt x="0" y="9152"/>
                  </a:lnTo>
                  <a:lnTo>
                    <a:pt x="0" y="9681"/>
                  </a:lnTo>
                  <a:lnTo>
                    <a:pt x="0" y="9925"/>
                  </a:lnTo>
                  <a:lnTo>
                    <a:pt x="122" y="10210"/>
                  </a:lnTo>
                  <a:lnTo>
                    <a:pt x="244" y="10373"/>
                  </a:lnTo>
                  <a:lnTo>
                    <a:pt x="407" y="10535"/>
                  </a:lnTo>
                  <a:lnTo>
                    <a:pt x="610" y="10617"/>
                  </a:lnTo>
                  <a:lnTo>
                    <a:pt x="814" y="10698"/>
                  </a:lnTo>
                  <a:lnTo>
                    <a:pt x="1343" y="10698"/>
                  </a:lnTo>
                  <a:lnTo>
                    <a:pt x="1831" y="10657"/>
                  </a:lnTo>
                  <a:lnTo>
                    <a:pt x="2482" y="10657"/>
                  </a:lnTo>
                  <a:lnTo>
                    <a:pt x="3132" y="10739"/>
                  </a:lnTo>
                  <a:lnTo>
                    <a:pt x="3742" y="10820"/>
                  </a:lnTo>
                  <a:lnTo>
                    <a:pt x="4393" y="10901"/>
                  </a:lnTo>
                  <a:lnTo>
                    <a:pt x="14034" y="10901"/>
                  </a:lnTo>
                  <a:lnTo>
                    <a:pt x="16800" y="10820"/>
                  </a:lnTo>
                  <a:lnTo>
                    <a:pt x="18183" y="10739"/>
                  </a:lnTo>
                  <a:lnTo>
                    <a:pt x="18264" y="10698"/>
                  </a:lnTo>
                  <a:lnTo>
                    <a:pt x="18305" y="10698"/>
                  </a:lnTo>
                  <a:lnTo>
                    <a:pt x="18305" y="10657"/>
                  </a:lnTo>
                  <a:lnTo>
                    <a:pt x="18345" y="10617"/>
                  </a:lnTo>
                  <a:lnTo>
                    <a:pt x="18345" y="10576"/>
                  </a:lnTo>
                  <a:lnTo>
                    <a:pt x="18386" y="9925"/>
                  </a:lnTo>
                  <a:lnTo>
                    <a:pt x="18345" y="9315"/>
                  </a:lnTo>
                  <a:lnTo>
                    <a:pt x="18345" y="8705"/>
                  </a:lnTo>
                  <a:lnTo>
                    <a:pt x="18264" y="8095"/>
                  </a:lnTo>
                  <a:lnTo>
                    <a:pt x="18142" y="7485"/>
                  </a:lnTo>
                  <a:lnTo>
                    <a:pt x="18020" y="6874"/>
                  </a:lnTo>
                  <a:lnTo>
                    <a:pt x="17816" y="6305"/>
                  </a:lnTo>
                  <a:lnTo>
                    <a:pt x="17572" y="5735"/>
                  </a:lnTo>
                  <a:lnTo>
                    <a:pt x="17369" y="5247"/>
                  </a:lnTo>
                  <a:lnTo>
                    <a:pt x="17084" y="4800"/>
                  </a:lnTo>
                  <a:lnTo>
                    <a:pt x="16800" y="4352"/>
                  </a:lnTo>
                  <a:lnTo>
                    <a:pt x="16433" y="3946"/>
                  </a:lnTo>
                  <a:lnTo>
                    <a:pt x="16067" y="3580"/>
                  </a:lnTo>
                  <a:lnTo>
                    <a:pt x="15661" y="3214"/>
                  </a:lnTo>
                  <a:lnTo>
                    <a:pt x="15254" y="2888"/>
                  </a:lnTo>
                  <a:lnTo>
                    <a:pt x="14806" y="2644"/>
                  </a:lnTo>
                  <a:lnTo>
                    <a:pt x="14400" y="2441"/>
                  </a:lnTo>
                  <a:lnTo>
                    <a:pt x="13952" y="2278"/>
                  </a:lnTo>
                  <a:lnTo>
                    <a:pt x="13545" y="2156"/>
                  </a:lnTo>
                  <a:lnTo>
                    <a:pt x="13098" y="2034"/>
                  </a:lnTo>
                  <a:lnTo>
                    <a:pt x="13179" y="1220"/>
                  </a:lnTo>
                  <a:lnTo>
                    <a:pt x="13220" y="366"/>
                  </a:lnTo>
                  <a:lnTo>
                    <a:pt x="13179" y="285"/>
                  </a:lnTo>
                  <a:lnTo>
                    <a:pt x="13098" y="204"/>
                  </a:lnTo>
                  <a:lnTo>
                    <a:pt x="12610" y="122"/>
                  </a:lnTo>
                  <a:lnTo>
                    <a:pt x="12122" y="81"/>
                  </a:lnTo>
                  <a:lnTo>
                    <a:pt x="11146" y="41"/>
                  </a:lnTo>
                  <a:lnTo>
                    <a:pt x="9152" y="41"/>
                  </a:lnTo>
                  <a:lnTo>
                    <a:pt x="809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8" name="Google Shape;1408;p42"/>
            <p:cNvSpPr/>
            <p:nvPr/>
          </p:nvSpPr>
          <p:spPr>
            <a:xfrm>
              <a:off x="1829575" y="4684350"/>
              <a:ext cx="12225" cy="33575"/>
            </a:xfrm>
            <a:custGeom>
              <a:avLst/>
              <a:gdLst/>
              <a:ahLst/>
              <a:cxnLst/>
              <a:rect l="l" t="t" r="r" b="b"/>
              <a:pathLst>
                <a:path w="489" h="1343" extrusionOk="0">
                  <a:moveTo>
                    <a:pt x="122" y="0"/>
                  </a:moveTo>
                  <a:lnTo>
                    <a:pt x="82" y="41"/>
                  </a:lnTo>
                  <a:lnTo>
                    <a:pt x="41" y="122"/>
                  </a:lnTo>
                  <a:lnTo>
                    <a:pt x="0" y="244"/>
                  </a:lnTo>
                  <a:lnTo>
                    <a:pt x="163" y="1180"/>
                  </a:lnTo>
                  <a:lnTo>
                    <a:pt x="163" y="1261"/>
                  </a:lnTo>
                  <a:lnTo>
                    <a:pt x="244" y="1302"/>
                  </a:lnTo>
                  <a:lnTo>
                    <a:pt x="326" y="1342"/>
                  </a:lnTo>
                  <a:lnTo>
                    <a:pt x="366" y="1302"/>
                  </a:lnTo>
                  <a:lnTo>
                    <a:pt x="448" y="1302"/>
                  </a:lnTo>
                  <a:lnTo>
                    <a:pt x="488" y="1220"/>
                  </a:lnTo>
                  <a:lnTo>
                    <a:pt x="488" y="1098"/>
                  </a:lnTo>
                  <a:lnTo>
                    <a:pt x="366" y="163"/>
                  </a:lnTo>
                  <a:lnTo>
                    <a:pt x="326" y="81"/>
                  </a:lnTo>
                  <a:lnTo>
                    <a:pt x="285" y="41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09" name="Google Shape;1409;p42"/>
            <p:cNvSpPr/>
            <p:nvPr/>
          </p:nvSpPr>
          <p:spPr>
            <a:xfrm>
              <a:off x="1862100" y="4686375"/>
              <a:ext cx="9175" cy="35625"/>
            </a:xfrm>
            <a:custGeom>
              <a:avLst/>
              <a:gdLst/>
              <a:ahLst/>
              <a:cxnLst/>
              <a:rect l="l" t="t" r="r" b="b"/>
              <a:pathLst>
                <a:path w="367" h="1425" extrusionOk="0">
                  <a:moveTo>
                    <a:pt x="123" y="0"/>
                  </a:moveTo>
                  <a:lnTo>
                    <a:pt x="42" y="41"/>
                  </a:lnTo>
                  <a:lnTo>
                    <a:pt x="1" y="122"/>
                  </a:lnTo>
                  <a:lnTo>
                    <a:pt x="1" y="163"/>
                  </a:lnTo>
                  <a:lnTo>
                    <a:pt x="1" y="1261"/>
                  </a:lnTo>
                  <a:lnTo>
                    <a:pt x="1" y="1343"/>
                  </a:lnTo>
                  <a:lnTo>
                    <a:pt x="42" y="1383"/>
                  </a:lnTo>
                  <a:lnTo>
                    <a:pt x="123" y="1424"/>
                  </a:lnTo>
                  <a:lnTo>
                    <a:pt x="245" y="1424"/>
                  </a:lnTo>
                  <a:lnTo>
                    <a:pt x="326" y="1383"/>
                  </a:lnTo>
                  <a:lnTo>
                    <a:pt x="367" y="1343"/>
                  </a:lnTo>
                  <a:lnTo>
                    <a:pt x="367" y="1261"/>
                  </a:lnTo>
                  <a:lnTo>
                    <a:pt x="367" y="163"/>
                  </a:lnTo>
                  <a:lnTo>
                    <a:pt x="367" y="122"/>
                  </a:lnTo>
                  <a:lnTo>
                    <a:pt x="326" y="41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0" name="Google Shape;1410;p42"/>
            <p:cNvSpPr/>
            <p:nvPr/>
          </p:nvSpPr>
          <p:spPr>
            <a:xfrm>
              <a:off x="1892625" y="4686375"/>
              <a:ext cx="12225" cy="32575"/>
            </a:xfrm>
            <a:custGeom>
              <a:avLst/>
              <a:gdLst/>
              <a:ahLst/>
              <a:cxnLst/>
              <a:rect l="l" t="t" r="r" b="b"/>
              <a:pathLst>
                <a:path w="489" h="1303" extrusionOk="0">
                  <a:moveTo>
                    <a:pt x="122" y="0"/>
                  </a:moveTo>
                  <a:lnTo>
                    <a:pt x="81" y="41"/>
                  </a:lnTo>
                  <a:lnTo>
                    <a:pt x="41" y="82"/>
                  </a:lnTo>
                  <a:lnTo>
                    <a:pt x="0" y="245"/>
                  </a:lnTo>
                  <a:lnTo>
                    <a:pt x="122" y="1180"/>
                  </a:lnTo>
                  <a:lnTo>
                    <a:pt x="163" y="1221"/>
                  </a:lnTo>
                  <a:lnTo>
                    <a:pt x="244" y="1302"/>
                  </a:lnTo>
                  <a:lnTo>
                    <a:pt x="366" y="1302"/>
                  </a:lnTo>
                  <a:lnTo>
                    <a:pt x="448" y="1261"/>
                  </a:lnTo>
                  <a:lnTo>
                    <a:pt x="488" y="1221"/>
                  </a:lnTo>
                  <a:lnTo>
                    <a:pt x="488" y="1058"/>
                  </a:lnTo>
                  <a:lnTo>
                    <a:pt x="366" y="122"/>
                  </a:lnTo>
                  <a:lnTo>
                    <a:pt x="326" y="8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1" name="Google Shape;1411;p42"/>
            <p:cNvSpPr/>
            <p:nvPr/>
          </p:nvSpPr>
          <p:spPr>
            <a:xfrm>
              <a:off x="1924150" y="4684350"/>
              <a:ext cx="11200" cy="34600"/>
            </a:xfrm>
            <a:custGeom>
              <a:avLst/>
              <a:gdLst/>
              <a:ahLst/>
              <a:cxnLst/>
              <a:rect l="l" t="t" r="r" b="b"/>
              <a:pathLst>
                <a:path w="448" h="1384" extrusionOk="0">
                  <a:moveTo>
                    <a:pt x="203" y="0"/>
                  </a:moveTo>
                  <a:lnTo>
                    <a:pt x="122" y="41"/>
                  </a:lnTo>
                  <a:lnTo>
                    <a:pt x="41" y="81"/>
                  </a:lnTo>
                  <a:lnTo>
                    <a:pt x="0" y="122"/>
                  </a:lnTo>
                  <a:lnTo>
                    <a:pt x="0" y="203"/>
                  </a:lnTo>
                  <a:lnTo>
                    <a:pt x="81" y="1220"/>
                  </a:lnTo>
                  <a:lnTo>
                    <a:pt x="81" y="1261"/>
                  </a:lnTo>
                  <a:lnTo>
                    <a:pt x="122" y="1342"/>
                  </a:lnTo>
                  <a:lnTo>
                    <a:pt x="163" y="1383"/>
                  </a:lnTo>
                  <a:lnTo>
                    <a:pt x="325" y="1383"/>
                  </a:lnTo>
                  <a:lnTo>
                    <a:pt x="366" y="1342"/>
                  </a:lnTo>
                  <a:lnTo>
                    <a:pt x="407" y="1261"/>
                  </a:lnTo>
                  <a:lnTo>
                    <a:pt x="448" y="1220"/>
                  </a:lnTo>
                  <a:lnTo>
                    <a:pt x="366" y="203"/>
                  </a:lnTo>
                  <a:lnTo>
                    <a:pt x="366" y="122"/>
                  </a:lnTo>
                  <a:lnTo>
                    <a:pt x="325" y="81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2" name="Google Shape;1412;p42"/>
            <p:cNvSpPr/>
            <p:nvPr/>
          </p:nvSpPr>
          <p:spPr>
            <a:xfrm>
              <a:off x="1956675" y="4682300"/>
              <a:ext cx="11225" cy="33600"/>
            </a:xfrm>
            <a:custGeom>
              <a:avLst/>
              <a:gdLst/>
              <a:ahLst/>
              <a:cxnLst/>
              <a:rect l="l" t="t" r="r" b="b"/>
              <a:pathLst>
                <a:path w="449" h="1344" extrusionOk="0">
                  <a:moveTo>
                    <a:pt x="204" y="1"/>
                  </a:moveTo>
                  <a:lnTo>
                    <a:pt x="123" y="41"/>
                  </a:lnTo>
                  <a:lnTo>
                    <a:pt x="82" y="82"/>
                  </a:lnTo>
                  <a:lnTo>
                    <a:pt x="41" y="123"/>
                  </a:lnTo>
                  <a:lnTo>
                    <a:pt x="1" y="204"/>
                  </a:lnTo>
                  <a:lnTo>
                    <a:pt x="82" y="1140"/>
                  </a:lnTo>
                  <a:lnTo>
                    <a:pt x="123" y="1262"/>
                  </a:lnTo>
                  <a:lnTo>
                    <a:pt x="204" y="1302"/>
                  </a:lnTo>
                  <a:lnTo>
                    <a:pt x="245" y="1343"/>
                  </a:lnTo>
                  <a:lnTo>
                    <a:pt x="326" y="1302"/>
                  </a:lnTo>
                  <a:lnTo>
                    <a:pt x="407" y="1262"/>
                  </a:lnTo>
                  <a:lnTo>
                    <a:pt x="448" y="1221"/>
                  </a:lnTo>
                  <a:lnTo>
                    <a:pt x="448" y="1140"/>
                  </a:lnTo>
                  <a:lnTo>
                    <a:pt x="367" y="204"/>
                  </a:lnTo>
                  <a:lnTo>
                    <a:pt x="326" y="82"/>
                  </a:lnTo>
                  <a:lnTo>
                    <a:pt x="285" y="41"/>
                  </a:lnTo>
                  <a:lnTo>
                    <a:pt x="2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  <p:sp>
          <p:nvSpPr>
            <p:cNvPr id="1413" name="Google Shape;1413;p42"/>
            <p:cNvSpPr/>
            <p:nvPr/>
          </p:nvSpPr>
          <p:spPr>
            <a:xfrm>
              <a:off x="1990250" y="4679250"/>
              <a:ext cx="11200" cy="38675"/>
            </a:xfrm>
            <a:custGeom>
              <a:avLst/>
              <a:gdLst/>
              <a:ahLst/>
              <a:cxnLst/>
              <a:rect l="l" t="t" r="r" b="b"/>
              <a:pathLst>
                <a:path w="448" h="1547" extrusionOk="0">
                  <a:moveTo>
                    <a:pt x="285" y="1"/>
                  </a:moveTo>
                  <a:lnTo>
                    <a:pt x="203" y="41"/>
                  </a:lnTo>
                  <a:lnTo>
                    <a:pt x="122" y="82"/>
                  </a:lnTo>
                  <a:lnTo>
                    <a:pt x="81" y="123"/>
                  </a:lnTo>
                  <a:lnTo>
                    <a:pt x="81" y="204"/>
                  </a:lnTo>
                  <a:lnTo>
                    <a:pt x="0" y="1343"/>
                  </a:lnTo>
                  <a:lnTo>
                    <a:pt x="41" y="1424"/>
                  </a:lnTo>
                  <a:lnTo>
                    <a:pt x="81" y="1465"/>
                  </a:lnTo>
                  <a:lnTo>
                    <a:pt x="122" y="1506"/>
                  </a:lnTo>
                  <a:lnTo>
                    <a:pt x="203" y="1546"/>
                  </a:lnTo>
                  <a:lnTo>
                    <a:pt x="285" y="1506"/>
                  </a:lnTo>
                  <a:lnTo>
                    <a:pt x="325" y="1465"/>
                  </a:lnTo>
                  <a:lnTo>
                    <a:pt x="366" y="1424"/>
                  </a:lnTo>
                  <a:lnTo>
                    <a:pt x="407" y="1343"/>
                  </a:lnTo>
                  <a:lnTo>
                    <a:pt x="447" y="204"/>
                  </a:lnTo>
                  <a:lnTo>
                    <a:pt x="447" y="123"/>
                  </a:lnTo>
                  <a:lnTo>
                    <a:pt x="407" y="82"/>
                  </a:lnTo>
                  <a:lnTo>
                    <a:pt x="325" y="41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6" tIns="91426" rIns="91426" bIns="91426" anchor="ctr" anchorCtr="0">
              <a:noAutofit/>
            </a:bodyPr>
            <a:lstStyle/>
            <a:p>
              <a:endParaRPr sz="1401"/>
            </a:p>
          </p:txBody>
        </p:sp>
      </p:grpSp>
      <p:sp>
        <p:nvSpPr>
          <p:cNvPr id="4" name="Google Shape;1387;p42">
            <a:extLst>
              <a:ext uri="{FF2B5EF4-FFF2-40B4-BE49-F238E27FC236}">
                <a16:creationId xmlns:a16="http://schemas.microsoft.com/office/drawing/2014/main" id="{35A4B477-D709-874C-3F5E-502B76AFC535}"/>
              </a:ext>
            </a:extLst>
          </p:cNvPr>
          <p:cNvSpPr txBox="1">
            <a:spLocks/>
          </p:cNvSpPr>
          <p:nvPr/>
        </p:nvSpPr>
        <p:spPr>
          <a:xfrm>
            <a:off x="3247695" y="2900232"/>
            <a:ext cx="3827401" cy="918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53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Yusei Magic"/>
              <a:buNone/>
              <a:defRPr sz="3600" b="1" i="0" u="none" strike="noStrike" cap="none">
                <a:solidFill>
                  <a:schemeClr val="dk1"/>
                </a:solidFill>
                <a:latin typeface="Yusei Magic"/>
                <a:ea typeface="Yusei Magic"/>
                <a:cs typeface="Yusei Magic"/>
                <a:sym typeface="Yusei Magic"/>
              </a:defRPr>
            </a:lvl9pPr>
          </a:lstStyle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A15F2-A1FC-D7F5-A7A1-28CEDC4515D0}"/>
              </a:ext>
            </a:extLst>
          </p:cNvPr>
          <p:cNvSpPr txBox="1"/>
          <p:nvPr/>
        </p:nvSpPr>
        <p:spPr>
          <a:xfrm>
            <a:off x="4434743" y="2425579"/>
            <a:ext cx="41763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Shortened clinic days (protected admin time)</a:t>
            </a:r>
          </a:p>
          <a:p>
            <a:r>
              <a:rPr lang="en-GB" dirty="0"/>
              <a:t>- Flexible working</a:t>
            </a:r>
          </a:p>
          <a:p>
            <a:r>
              <a:rPr lang="en-GB" dirty="0"/>
              <a:t>- Progression competencies </a:t>
            </a:r>
          </a:p>
          <a:p>
            <a:r>
              <a:rPr lang="en-GB" dirty="0"/>
              <a:t>- Efficient processes</a:t>
            </a:r>
          </a:p>
          <a:p>
            <a:r>
              <a:rPr lang="en-GB" dirty="0"/>
              <a:t>- Staff socials </a:t>
            </a:r>
          </a:p>
          <a:p>
            <a:r>
              <a:rPr lang="en-GB" dirty="0"/>
              <a:t>- Supervision focusing on wellbeing too</a:t>
            </a:r>
          </a:p>
          <a:p>
            <a:r>
              <a:rPr lang="en-GB" dirty="0"/>
              <a:t>- Anti-racism work (recent film session)</a:t>
            </a:r>
          </a:p>
          <a:p>
            <a:r>
              <a:rPr lang="en-GB" dirty="0"/>
              <a:t>- Group therapy</a:t>
            </a:r>
          </a:p>
          <a:p>
            <a:r>
              <a:rPr lang="en-GB" dirty="0"/>
              <a:t>- Increased SLTA workforce</a:t>
            </a:r>
          </a:p>
          <a:p>
            <a:r>
              <a:rPr lang="en-GB" dirty="0"/>
              <a:t>- Shadowing and CPD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EC28B-1CDF-3A0B-8231-0A1935728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1"/>
            <a:ext cx="7704000" cy="572700"/>
          </a:xfrm>
        </p:spPr>
        <p:txBody>
          <a:bodyPr/>
          <a:lstStyle/>
          <a:p>
            <a:r>
              <a:rPr lang="en-GB" dirty="0"/>
              <a:t>Findings so far…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822B474-043E-F3CA-2438-C0124A1640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812426"/>
              </p:ext>
            </p:extLst>
          </p:nvPr>
        </p:nvGraphicFramePr>
        <p:xfrm>
          <a:off x="0" y="738341"/>
          <a:ext cx="4011562" cy="3666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2A19F62B-C615-BA66-5656-F98A756F7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697" y="3092370"/>
            <a:ext cx="4011563" cy="19340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92EA9BA-C4D0-0332-09A5-ED25641F60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1564" y="693716"/>
            <a:ext cx="4571998" cy="22776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64868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" name="Google Shape;1607;p47"/>
          <p:cNvSpPr txBox="1">
            <a:spLocks noGrp="1"/>
          </p:cNvSpPr>
          <p:nvPr>
            <p:ph type="title"/>
          </p:nvPr>
        </p:nvSpPr>
        <p:spPr>
          <a:xfrm>
            <a:off x="720000" y="-36095"/>
            <a:ext cx="7704000" cy="572700"/>
          </a:xfrm>
          <a:prstGeom prst="rect">
            <a:avLst/>
          </a:prstGeom>
        </p:spPr>
        <p:txBody>
          <a:bodyPr spcFirstLastPara="1" wrap="square" lIns="91426" tIns="91426" rIns="91426" bIns="91426" anchor="t" anchorCtr="0">
            <a:noAutofit/>
          </a:bodyPr>
          <a:lstStyle/>
          <a:p>
            <a:r>
              <a:rPr lang="en" dirty="0"/>
              <a:t>Staff comments…</a:t>
            </a:r>
            <a:endParaRPr dirty="0"/>
          </a:p>
        </p:txBody>
      </p:sp>
      <p:sp>
        <p:nvSpPr>
          <p:cNvPr id="10" name="Subtitle 6">
            <a:extLst>
              <a:ext uri="{FF2B5EF4-FFF2-40B4-BE49-F238E27FC236}">
                <a16:creationId xmlns:a16="http://schemas.microsoft.com/office/drawing/2014/main" id="{85689E61-1BF2-3494-020A-BA0870F3FBA4}"/>
              </a:ext>
            </a:extLst>
          </p:cNvPr>
          <p:cNvSpPr txBox="1">
            <a:spLocks/>
          </p:cNvSpPr>
          <p:nvPr/>
        </p:nvSpPr>
        <p:spPr>
          <a:xfrm>
            <a:off x="529388" y="653932"/>
            <a:ext cx="7894612" cy="4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rgbClr val="242424"/>
                </a:solidFill>
                <a:latin typeface="Hind"/>
                <a:ea typeface="Hind"/>
                <a:cs typeface="Hind"/>
                <a:sym typeface="Hind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Hind"/>
              <a:buNone/>
              <a:defRPr sz="1400" b="0" i="0" u="none" strike="noStrike" cap="none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solidFill>
                  <a:srgbClr val="0070C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This team is THE BEST....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C4591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for these follow ups- it feels like this topic is not just a tick box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love this team so much!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FF33CC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Love the fact that there is a wellbeing survey :)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00B05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Our team makes going to work a pleasure!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0070C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like working here :) Emma is a great manager and I look forward to spending time with the team. I've been struggling with my mental health and being at work helps because it is such a nice atmosphere.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C4591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Love the team and it feels very supportive and kind.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It feels great to be offering more to families! e.g. jet set / tuned in / extra blocks if needed. It makes a big difference to them and therefore our job satisfaction. Also great that school aged children are being prioritised meaning less overhang and 'PAC Blitzing'!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FF33CC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EY is quite stressful at times because the admin load is so heavy and the turnaround time is so fast, but it makes such a difference to have such a supportive lead! Thank you Emma :)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435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51"/>
          <p:cNvSpPr txBox="1">
            <a:spLocks noGrp="1"/>
          </p:cNvSpPr>
          <p:nvPr>
            <p:ph type="title"/>
          </p:nvPr>
        </p:nvSpPr>
        <p:spPr>
          <a:xfrm>
            <a:off x="716412" y="110140"/>
            <a:ext cx="7704000" cy="572700"/>
          </a:xfrm>
          <a:prstGeom prst="rect">
            <a:avLst/>
          </a:prstGeom>
        </p:spPr>
        <p:txBody>
          <a:bodyPr spcFirstLastPara="1" wrap="square" lIns="91426" tIns="91426" rIns="91426" bIns="91426" anchor="t" anchorCtr="0">
            <a:noAutofit/>
          </a:bodyPr>
          <a:lstStyle/>
          <a:p>
            <a:r>
              <a:rPr lang="en" dirty="0"/>
              <a:t>Next steps</a:t>
            </a:r>
            <a:endParaRPr dirty="0"/>
          </a:p>
        </p:txBody>
      </p:sp>
      <p:sp>
        <p:nvSpPr>
          <p:cNvPr id="1737" name="Google Shape;1737;p51"/>
          <p:cNvSpPr txBox="1"/>
          <p:nvPr/>
        </p:nvSpPr>
        <p:spPr>
          <a:xfrm>
            <a:off x="4677001" y="3038612"/>
            <a:ext cx="17703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1401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Currently ongoing with schools SLT team</a:t>
            </a:r>
            <a:endParaRPr sz="1401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738" name="Google Shape;1738;p51"/>
          <p:cNvSpPr txBox="1"/>
          <p:nvPr/>
        </p:nvSpPr>
        <p:spPr>
          <a:xfrm>
            <a:off x="6657294" y="3648200"/>
            <a:ext cx="17703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1401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Continous monitoring</a:t>
            </a:r>
            <a:endParaRPr sz="1401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739" name="Google Shape;1739;p51"/>
          <p:cNvSpPr txBox="1"/>
          <p:nvPr/>
        </p:nvSpPr>
        <p:spPr>
          <a:xfrm>
            <a:off x="4677001" y="1483098"/>
            <a:ext cx="1770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-GB" sz="2000" b="1" dirty="0">
                <a:solidFill>
                  <a:schemeClr val="accent1"/>
                </a:solidFill>
                <a:latin typeface="Yusei Magic"/>
                <a:ea typeface="Yusei Magic"/>
                <a:cs typeface="Yusei Magic"/>
                <a:sym typeface="Yusei Magic"/>
              </a:rPr>
              <a:t>Wellbeing ambassadors across SLT and SCYPS</a:t>
            </a:r>
            <a:endParaRPr sz="2000" b="1" dirty="0">
              <a:solidFill>
                <a:schemeClr val="accen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sp>
        <p:nvSpPr>
          <p:cNvPr id="1740" name="Google Shape;1740;p51"/>
          <p:cNvSpPr txBox="1"/>
          <p:nvPr/>
        </p:nvSpPr>
        <p:spPr>
          <a:xfrm>
            <a:off x="6546450" y="2283850"/>
            <a:ext cx="19920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-GB" sz="2000" b="1" dirty="0">
                <a:solidFill>
                  <a:schemeClr val="accent1"/>
                </a:solidFill>
                <a:latin typeface="Yusei Magic"/>
                <a:ea typeface="Yusei Magic"/>
                <a:cs typeface="Yusei Magic"/>
                <a:sym typeface="Yusei Magic"/>
              </a:rPr>
              <a:t>Repeat survey</a:t>
            </a:r>
            <a:endParaRPr sz="2000" b="1" dirty="0">
              <a:solidFill>
                <a:schemeClr val="accen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sp>
        <p:nvSpPr>
          <p:cNvPr id="1741" name="Google Shape;1741;p51"/>
          <p:cNvSpPr txBox="1"/>
          <p:nvPr/>
        </p:nvSpPr>
        <p:spPr>
          <a:xfrm>
            <a:off x="716413" y="1674250"/>
            <a:ext cx="1770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2000" b="1" dirty="0">
                <a:solidFill>
                  <a:schemeClr val="accent1"/>
                </a:solidFill>
                <a:latin typeface="Yusei Magic"/>
                <a:ea typeface="Yusei Magic"/>
                <a:cs typeface="Yusei Magic"/>
                <a:sym typeface="Yusei Magic"/>
              </a:rPr>
              <a:t>Survey</a:t>
            </a:r>
            <a:endParaRPr sz="2000" b="1" dirty="0">
              <a:solidFill>
                <a:schemeClr val="accen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sp>
        <p:nvSpPr>
          <p:cNvPr id="1742" name="Google Shape;1742;p51"/>
          <p:cNvSpPr txBox="1"/>
          <p:nvPr/>
        </p:nvSpPr>
        <p:spPr>
          <a:xfrm>
            <a:off x="716413" y="3038612"/>
            <a:ext cx="17703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-GB" sz="1401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Once a year</a:t>
            </a:r>
            <a:endParaRPr sz="1401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743" name="Google Shape;1743;p51"/>
          <p:cNvSpPr txBox="1"/>
          <p:nvPr/>
        </p:nvSpPr>
        <p:spPr>
          <a:xfrm>
            <a:off x="2696704" y="2283850"/>
            <a:ext cx="1770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2000" b="1" dirty="0">
                <a:solidFill>
                  <a:schemeClr val="accent1"/>
                </a:solidFill>
                <a:latin typeface="Yusei Magic"/>
                <a:ea typeface="Yusei Magic"/>
                <a:cs typeface="Yusei Magic"/>
                <a:sym typeface="Yusei Magic"/>
              </a:rPr>
              <a:t>Analysis &amp;</a:t>
            </a:r>
          </a:p>
          <a:p>
            <a:pPr algn="ctr"/>
            <a:r>
              <a:rPr lang="en" sz="2000" b="1" dirty="0">
                <a:solidFill>
                  <a:schemeClr val="accent1"/>
                </a:solidFill>
                <a:latin typeface="Yusei Magic"/>
                <a:ea typeface="Yusei Magic"/>
                <a:cs typeface="Yusei Magic"/>
                <a:sym typeface="Yusei Magic"/>
              </a:rPr>
              <a:t>feedback</a:t>
            </a:r>
            <a:endParaRPr sz="2000" b="1" dirty="0">
              <a:solidFill>
                <a:schemeClr val="accen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sp>
        <p:nvSpPr>
          <p:cNvPr id="1744" name="Google Shape;1744;p51"/>
          <p:cNvSpPr txBox="1"/>
          <p:nvPr/>
        </p:nvSpPr>
        <p:spPr>
          <a:xfrm>
            <a:off x="2696704" y="3648212"/>
            <a:ext cx="17703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1401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“You said we did” document and face to face feedback</a:t>
            </a:r>
            <a:endParaRPr sz="1401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745" name="Google Shape;1745;p51"/>
          <p:cNvSpPr/>
          <p:nvPr/>
        </p:nvSpPr>
        <p:spPr>
          <a:xfrm>
            <a:off x="1292577" y="2343491"/>
            <a:ext cx="527700" cy="5277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1900" b="1">
                <a:solidFill>
                  <a:schemeClr val="lt1"/>
                </a:solidFill>
                <a:latin typeface="Yusei Magic"/>
                <a:ea typeface="Yusei Magic"/>
                <a:cs typeface="Yusei Magic"/>
                <a:sym typeface="Yusei Magic"/>
              </a:rPr>
              <a:t>1</a:t>
            </a:r>
            <a:endParaRPr sz="1900" b="1">
              <a:solidFill>
                <a:schemeClr val="l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sp>
        <p:nvSpPr>
          <p:cNvPr id="1746" name="Google Shape;1746;p51"/>
          <p:cNvSpPr/>
          <p:nvPr/>
        </p:nvSpPr>
        <p:spPr>
          <a:xfrm>
            <a:off x="3295426" y="2953091"/>
            <a:ext cx="527700" cy="5277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1900" b="1">
                <a:solidFill>
                  <a:schemeClr val="lt1"/>
                </a:solidFill>
                <a:latin typeface="Yusei Magic"/>
                <a:ea typeface="Yusei Magic"/>
                <a:cs typeface="Yusei Magic"/>
                <a:sym typeface="Yusei Magic"/>
              </a:rPr>
              <a:t>2</a:t>
            </a:r>
            <a:endParaRPr sz="1900" b="1">
              <a:solidFill>
                <a:schemeClr val="l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sp>
        <p:nvSpPr>
          <p:cNvPr id="1747" name="Google Shape;1747;p51"/>
          <p:cNvSpPr/>
          <p:nvPr/>
        </p:nvSpPr>
        <p:spPr>
          <a:xfrm>
            <a:off x="5249753" y="2343491"/>
            <a:ext cx="527700" cy="5277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1900" b="1">
                <a:solidFill>
                  <a:schemeClr val="lt1"/>
                </a:solidFill>
                <a:latin typeface="Yusei Magic"/>
                <a:ea typeface="Yusei Magic"/>
                <a:cs typeface="Yusei Magic"/>
                <a:sym typeface="Yusei Magic"/>
              </a:rPr>
              <a:t>3</a:t>
            </a:r>
            <a:endParaRPr sz="1900" b="1">
              <a:solidFill>
                <a:schemeClr val="l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sp>
        <p:nvSpPr>
          <p:cNvPr id="1748" name="Google Shape;1748;p51"/>
          <p:cNvSpPr/>
          <p:nvPr/>
        </p:nvSpPr>
        <p:spPr>
          <a:xfrm>
            <a:off x="7257766" y="2953091"/>
            <a:ext cx="527700" cy="5277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6" tIns="91426" rIns="91426" bIns="91426" anchor="ctr" anchorCtr="0">
            <a:noAutofit/>
          </a:bodyPr>
          <a:lstStyle/>
          <a:p>
            <a:pPr algn="ctr"/>
            <a:r>
              <a:rPr lang="en" sz="1900" b="1">
                <a:solidFill>
                  <a:schemeClr val="lt1"/>
                </a:solidFill>
                <a:latin typeface="Yusei Magic"/>
                <a:ea typeface="Yusei Magic"/>
                <a:cs typeface="Yusei Magic"/>
                <a:sym typeface="Yusei Magic"/>
              </a:rPr>
              <a:t>4</a:t>
            </a:r>
            <a:endParaRPr sz="1900" b="1">
              <a:solidFill>
                <a:schemeClr val="lt1"/>
              </a:solidFill>
              <a:latin typeface="Yusei Magic"/>
              <a:ea typeface="Yusei Magic"/>
              <a:cs typeface="Yusei Magic"/>
              <a:sym typeface="Yusei Magic"/>
            </a:endParaRPr>
          </a:p>
        </p:txBody>
      </p:sp>
      <p:cxnSp>
        <p:nvCxnSpPr>
          <p:cNvPr id="1749" name="Google Shape;1749;p51"/>
          <p:cNvCxnSpPr>
            <a:endCxn id="1746" idx="2"/>
          </p:cNvCxnSpPr>
          <p:nvPr/>
        </p:nvCxnSpPr>
        <p:spPr>
          <a:xfrm>
            <a:off x="1820326" y="2607341"/>
            <a:ext cx="1475100" cy="60960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50" name="Google Shape;1750;p51"/>
          <p:cNvCxnSpPr>
            <a:endCxn id="1747" idx="2"/>
          </p:cNvCxnSpPr>
          <p:nvPr/>
        </p:nvCxnSpPr>
        <p:spPr>
          <a:xfrm rot="10800000" flipH="1">
            <a:off x="3823250" y="2607341"/>
            <a:ext cx="1426500" cy="60960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51" name="Google Shape;1751;p51"/>
          <p:cNvCxnSpPr>
            <a:endCxn id="1748" idx="2"/>
          </p:cNvCxnSpPr>
          <p:nvPr/>
        </p:nvCxnSpPr>
        <p:spPr>
          <a:xfrm>
            <a:off x="5777566" y="2607341"/>
            <a:ext cx="1480201" cy="60960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Youth Mental Health First Aid Workshop by Slidesgo">
  <a:themeElements>
    <a:clrScheme name="Simple Light">
      <a:dk1>
        <a:srgbClr val="332C27"/>
      </a:dk1>
      <a:lt1>
        <a:srgbClr val="58C2B1"/>
      </a:lt1>
      <a:dk2>
        <a:srgbClr val="FFFFFF"/>
      </a:dk2>
      <a:lt2>
        <a:srgbClr val="F8EAFA"/>
      </a:lt2>
      <a:accent1>
        <a:srgbClr val="EA6F6F"/>
      </a:accent1>
      <a:accent2>
        <a:srgbClr val="D8A7BE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2C2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10053</TotalTime>
  <Words>882</Words>
  <Application>Microsoft Office PowerPoint</Application>
  <PresentationFormat>On-screen Show (16:9)</PresentationFormat>
  <Paragraphs>82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Comic Sans MS</vt:lpstr>
      <vt:lpstr>Hind</vt:lpstr>
      <vt:lpstr>Lucida Calligraphy</vt:lpstr>
      <vt:lpstr>Yusei Magic</vt:lpstr>
      <vt:lpstr>Youth Mental Health First Aid Workshop by Slidesgo</vt:lpstr>
      <vt:lpstr>NHS ELFT: Early Years Speech and Language Therapy (SLT) Staff wellbeing feedback </vt:lpstr>
      <vt:lpstr>Why wellbeing?</vt:lpstr>
      <vt:lpstr>—RCSLT Report: The Sustained Impact of COVID-19 on Speech and Language Therapy Services in the UK consequences of concern. </vt:lpstr>
      <vt:lpstr>Team goals</vt:lpstr>
      <vt:lpstr>Staff survey questions:</vt:lpstr>
      <vt:lpstr> Feedback:  </vt:lpstr>
      <vt:lpstr>Findings so far… </vt:lpstr>
      <vt:lpstr>Staff comments…</vt:lpstr>
      <vt:lpstr>Next steps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NHS ELFT: Early Years Speech and Language Therapy (SLT) Staff wellbeing</dc:title>
  <dc:creator>Issa Zainab</dc:creator>
  <cp:lastModifiedBy>ISSA, Zainab (EAST LONDON NHS FOUNDATION TRUST)</cp:lastModifiedBy>
  <cp:revision>18</cp:revision>
  <dcterms:modified xsi:type="dcterms:W3CDTF">2024-09-16T15:34:38Z</dcterms:modified>
</cp:coreProperties>
</file>