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7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8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644" r:id="rId3"/>
    <p:sldId id="642" r:id="rId4"/>
    <p:sldId id="638" r:id="rId5"/>
    <p:sldId id="633" r:id="rId6"/>
    <p:sldId id="641" r:id="rId7"/>
    <p:sldId id="646" r:id="rId8"/>
    <p:sldId id="648" r:id="rId9"/>
    <p:sldId id="64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5EB8"/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3792" autoAdjust="0"/>
  </p:normalViewPr>
  <p:slideViewPr>
    <p:cSldViewPr snapToGrid="0" snapToObjects="1">
      <p:cViewPr varScale="1">
        <p:scale>
          <a:sx n="62" d="100"/>
          <a:sy n="62" d="100"/>
        </p:scale>
        <p:origin x="488" y="28"/>
      </p:cViewPr>
      <p:guideLst>
        <p:guide orient="horz" pos="23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R-FS01.xelcmht.nhs.uk\K_SharedDepts\Freedom%20To%20Speak%20Up\4.%20FTSU%20REPORTS\1.%20A%20FTSU%20DATA%20ANALYSIS\2.%20Yearly%20Analysis\FTSU%20Analysis%202022-2023%202023-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R-FS01.xelcmht.nhs.uk\K_SharedDepts\Freedom%20To%20Speak%20Up\4.%20FTSU%20REPORTS\1.%20A%20FTSU%20DATA%20ANALYSIS\1.%20Ongoing%20Analysis\FTSU%20Data%20ANALYSIS%20-%20Ongoin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SVR-FS01.xelcmht.nhs.uk\K_SharedDepts\Freedom%20To%20Speak%20Up\NHS\NHS%20STAFF%20SURVEY\NHS%20Staff%20Survey%202023\NHS%20Staff%20Survey%20-%20FTSU%20Qs%202023%20ELF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FTSU Concerns - Broad Themes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2023 - Mar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'By Theme'!$B$104</c:f>
              <c:strCache>
                <c:ptCount val="1"/>
                <c:pt idx="0">
                  <c:v>Apr 2023 - Mar 2024 %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Theme'!$A$105:$A$111</c:f>
              <c:strCache>
                <c:ptCount val="7"/>
                <c:pt idx="0">
                  <c:v>Patient Safety and/or Quality of Care</c:v>
                </c:pt>
                <c:pt idx="1">
                  <c:v>Bullying and/or Harassment</c:v>
                </c:pt>
                <c:pt idx="2">
                  <c:v>Processes/Organisational Structure/Other</c:v>
                </c:pt>
                <c:pt idx="3">
                  <c:v>Worker Safety and/or Worker Wellbeing</c:v>
                </c:pt>
                <c:pt idx="4">
                  <c:v>COVID-19 related</c:v>
                </c:pt>
                <c:pt idx="5">
                  <c:v>Other Inappropriate Attitudes or Behaviours</c:v>
                </c:pt>
                <c:pt idx="6">
                  <c:v>Unknown</c:v>
                </c:pt>
              </c:strCache>
            </c:strRef>
          </c:cat>
          <c:val>
            <c:numRef>
              <c:f>'By Theme'!$B$105:$B$111</c:f>
              <c:numCache>
                <c:formatCode>0.0</c:formatCode>
                <c:ptCount val="7"/>
                <c:pt idx="0">
                  <c:v>13.864306784660767</c:v>
                </c:pt>
                <c:pt idx="1">
                  <c:v>16.519174041297934</c:v>
                </c:pt>
                <c:pt idx="2">
                  <c:v>37.75811209439528</c:v>
                </c:pt>
                <c:pt idx="3">
                  <c:v>21.533923303834808</c:v>
                </c:pt>
                <c:pt idx="4">
                  <c:v>0</c:v>
                </c:pt>
                <c:pt idx="5">
                  <c:v>8.5545722713864301</c:v>
                </c:pt>
                <c:pt idx="6">
                  <c:v>1.7699115044247788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80-42F7-A856-C8245D838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76196271"/>
        <c:axId val="928651007"/>
      </c:barChart>
      <c:catAx>
        <c:axId val="14761962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28651007"/>
        <c:crosses val="autoZero"/>
        <c:auto val="1"/>
        <c:lblAlgn val="ctr"/>
        <c:lblOffset val="100"/>
        <c:noMultiLvlLbl val="0"/>
      </c:catAx>
      <c:valAx>
        <c:axId val="92865100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19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kern="1200" spc="0" baseline="0">
                <a:solidFill>
                  <a:sysClr val="windowText" lastClr="000000"/>
                </a:solidFill>
              </a:rPr>
              <a:t>FTSU Concerns Raised Yearly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'Number Concerns Yearly'!$B$19</c:f>
              <c:strCache>
                <c:ptCount val="1"/>
                <c:pt idx="0">
                  <c:v>FTSU Concerns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'Number Concerns Yearly'!$A$20:$A$23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'Number Concerns Yearly'!$B$20:$B$23</c:f>
              <c:numCache>
                <c:formatCode>General</c:formatCode>
                <c:ptCount val="4"/>
                <c:pt idx="0">
                  <c:v>125</c:v>
                </c:pt>
                <c:pt idx="1">
                  <c:v>112</c:v>
                </c:pt>
                <c:pt idx="2">
                  <c:v>172</c:v>
                </c:pt>
                <c:pt idx="3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F2-43D3-867B-596091E3EEC8}"/>
            </c:ext>
          </c:extLst>
        </c:ser>
        <c:ser>
          <c:idx val="1"/>
          <c:order val="1"/>
          <c:tx>
            <c:strRef>
              <c:f>'Number Concerns Yearly'!$C$19</c:f>
              <c:strCache>
                <c:ptCount val="1"/>
                <c:pt idx="0">
                  <c:v>FTSU Concerns from AHPs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'Number Concerns Yearly'!$A$20:$A$23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'Number Concerns Yearly'!$C$20:$C$23</c:f>
              <c:numCache>
                <c:formatCode>General</c:formatCode>
                <c:ptCount val="4"/>
                <c:pt idx="0">
                  <c:v>16</c:v>
                </c:pt>
                <c:pt idx="1">
                  <c:v>13</c:v>
                </c:pt>
                <c:pt idx="2">
                  <c:v>23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F2-43D3-867B-596091E3EEC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57654752"/>
        <c:axId val="1057655232"/>
      </c:lineChart>
      <c:catAx>
        <c:axId val="105765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7655232"/>
        <c:crosses val="autoZero"/>
        <c:auto val="1"/>
        <c:lblAlgn val="ctr"/>
        <c:lblOffset val="100"/>
        <c:noMultiLvlLbl val="0"/>
      </c:catAx>
      <c:valAx>
        <c:axId val="105765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76547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Sheet2!$B$18:$C$18</cx:f>
        <cx:lvl ptCount="2">
          <cx:pt idx="0">71.28</cx:pt>
          <cx:pt idx="1">28.72</cx:pt>
        </cx:lvl>
      </cx:strDim>
      <cx:numDim type="size">
        <cx:f dir="row">Sheet2!$B$19:$C$19</cx:f>
        <cx:lvl ptCount="2" formatCode="General">
          <cx:pt idx="0">71.280000000000001</cx:pt>
          <cx:pt idx="1">28.719999999999999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rtl="0"/>
            <a:r>
              <a:rPr lang="en-US" sz="1200" b="1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NHS</a:t>
            </a:r>
            <a:r>
              <a:rPr lang="en-US" sz="1050" b="1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105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x:rich>
      </cx:tx>
    </cx:title>
    <cx:plotArea>
      <cx:plotAreaRegion>
        <cx:series layoutId="sunburst" uniqueId="{581F5DC6-B028-4214-88CE-FBC0FA0C2749}">
          <cx:tx>
            <cx:txData>
              <cx:f>Sheet2!$A$19</cx:f>
              <cx:v>Nationally 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Sheet2!$B$8:$C$8</cx:f>
        <cx:lvl ptCount="2">
          <cx:pt idx="0">75.5</cx:pt>
          <cx:pt idx="1">24.5</cx:pt>
        </cx:lvl>
      </cx:strDim>
      <cx:numDim type="size">
        <cx:f dir="row">Sheet2!$B$9:$C$9</cx:f>
        <cx:lvl ptCount="2" formatCode="General">
          <cx:pt idx="0">75.5</cx:pt>
          <cx:pt idx="1">24.5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ELFT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0608F57B-54FC-4955-9613-61F1AF0CF33F}"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Sheet2!$B$42:$C$42</cx:f>
        <cx:lvl ptCount="2">
          <cx:pt idx="0">56.81</cx:pt>
          <cx:pt idx="1">43.19</cx:pt>
        </cx:lvl>
      </cx:strDim>
      <cx:numDim type="size">
        <cx:f dir="row">Sheet2!$B$43:$C$43</cx:f>
        <cx:lvl ptCount="2" formatCode="General">
          <cx:pt idx="0">56.810000000000002</cx:pt>
          <cx:pt idx="1">43.189999999999998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NHS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9988075B-1E8E-452C-811C-B728CB0BFCD2}">
          <cx:tx>
            <cx:txData>
              <cx:f>Sheet2!$A$43</cx:f>
              <cx:v>Nationally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Sheet2!$B$34:$C$34</cx:f>
        <cx:lvl ptCount="2">
          <cx:pt idx="0">63.9</cx:pt>
          <cx:pt idx="1">36.1</cx:pt>
        </cx:lvl>
      </cx:strDim>
      <cx:numDim type="size">
        <cx:f dir="row">Sheet2!$B$35:$C$35</cx:f>
        <cx:lvl ptCount="2" formatCode="General">
          <cx:pt idx="0">63.899999999999999</cx:pt>
          <cx:pt idx="1">36.100000000000001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ELFT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:</a:t>
            </a:r>
          </a:p>
        </cx:rich>
      </cx:tx>
    </cx:title>
    <cx:plotArea>
      <cx:plotAreaRegion>
        <cx:series layoutId="sunburst" uniqueId="{19985C09-54A7-4856-B06F-8A569399BF01}">
          <cx:tx>
            <cx:txData>
              <cx:f>Sheet2!$A$35</cx:f>
              <cx:v>ELFT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Sheet2!$B$68:$C$68</cx:f>
        <cx:lvl ptCount="2">
          <cx:pt idx="0">62.31</cx:pt>
          <cx:pt idx="1">37.69</cx:pt>
        </cx:lvl>
      </cx:strDim>
      <cx:numDim type="size">
        <cx:f dir="row">Sheet2!$B$69:$C$69</cx:f>
        <cx:lvl ptCount="2" formatCode="General">
          <cx:pt idx="0">62.310000000000002</cx:pt>
          <cx:pt idx="1">37.689999999999998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NHS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380ADD0E-41E5-42F7-8EAD-8D623E738FDA}">
          <cx:tx>
            <cx:txData>
              <cx:f>Sheet2!$A$69</cx:f>
              <cx:v>Nationally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sysClr val="window" lastClr="FFFFFF"/>
                  </a:solidFill>
                  <a:latin typeface="Calibri"/>
                  <a:ea typeface="SimSun"/>
                  <a:cs typeface="Times New Roman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Sheet2!$B$60:$C$60</cx:f>
        <cx:lvl ptCount="2">
          <cx:pt idx="0">66.71</cx:pt>
          <cx:pt idx="1">33.29</cx:pt>
        </cx:lvl>
      </cx:strDim>
      <cx:numDim type="size">
        <cx:f dir="row">Sheet2!$B$61:$C$61</cx:f>
        <cx:lvl ptCount="2" formatCode="General">
          <cx:pt idx="0">66.709999999999994</cx:pt>
          <cx:pt idx="1">33.290000000000006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ELFT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CDF75392-C40B-4FC2-98B4-B44A6AED1838}">
          <cx:tx>
            <cx:txData>
              <cx:f>Sheet2!$A$61</cx:f>
              <cx:v>ELFT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/>
                </a:pPr>
                <a:endParaRPr lang="en-US" sz="1050" b="1" i="0" u="none" strike="noStrike" baseline="0">
                  <a:solidFill>
                    <a:sysClr val="window" lastClr="FFFFFF"/>
                  </a:solidFill>
                  <a:latin typeface="Calibri"/>
                  <a:ea typeface="SimSun"/>
                  <a:cs typeface="Times New Roman"/>
                </a:endParaRPr>
              </a:p>
            </cx:txPr>
            <cx:visibility seriesName="0" categoryName="1" value="0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1" i="0" u="none" strike="noStrike" baseline="0">
                      <a:solidFill>
                        <a:sysClr val="window" lastClr="FFFFFF"/>
                      </a:solidFill>
                      <a:latin typeface="Calibri"/>
                      <a:ea typeface="SimSun"/>
                      <a:cs typeface="Times New Roman"/>
                    </a:rPr>
                    <a:t>66.71</a:t>
                  </a:r>
                </a:p>
              </cx:txPr>
              <cx:visibility seriesName="0" categoryName="1" value="0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1" i="0" u="none" strike="noStrike" baseline="0">
                      <a:solidFill>
                        <a:sysClr val="window" lastClr="FFFFFF"/>
                      </a:solidFill>
                      <a:latin typeface="Calibri"/>
                      <a:ea typeface="SimSun"/>
                      <a:cs typeface="Times New Roman"/>
                    </a:rPr>
                    <a:t>33.29</a:t>
                  </a:r>
                </a:p>
              </cx:txPr>
              <cx:visibility seriesName="0" categoryName="1" value="0"/>
            </cx:dataLabel>
          </cx:dataLabels>
          <cx:dataId val="0"/>
        </cx:series>
      </cx:plotAreaRegion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Sheet2!$B$92:$C$92</cx:f>
        <cx:lvl ptCount="2">
          <cx:pt idx="0">50.07</cx:pt>
          <cx:pt idx="1">49.93</cx:pt>
        </cx:lvl>
      </cx:strDim>
      <cx:numDim type="size">
        <cx:f dir="row">Sheet2!$B$93:$C$93</cx:f>
        <cx:lvl ptCount="2" formatCode="General">
          <cx:pt idx="0">50.07</cx:pt>
          <cx:pt idx="1">49.93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NHS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DCA2BBA2-627B-464C-9471-29E7BC564B7B}">
          <cx:tx>
            <cx:txData>
              <cx:f>Sheet2!$A$93</cx:f>
              <cx:v>Nationally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Sheet2!$B$84:$C$84</cx:f>
        <cx:lvl ptCount="2">
          <cx:pt idx="0">57.66</cx:pt>
          <cx:pt idx="1">42.34</cx:pt>
        </cx:lvl>
      </cx:strDim>
      <cx:numDim type="size">
        <cx:f dir="row">Sheet2!$B$85:$C$85</cx:f>
        <cx:lvl ptCount="2" formatCode="General">
          <cx:pt idx="0">57.659999999999997</cx:pt>
          <cx:pt idx="1">42.340000000000003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ELFT</a:t>
            </a:r>
            <a:r>
              <a:rPr lang="en-US" sz="1050" b="1" i="0" u="none" strike="noStrike" baseline="0" dirty="0"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:</a:t>
            </a:r>
          </a:p>
        </cx:rich>
      </cx:tx>
    </cx:title>
    <cx:plotArea>
      <cx:plotAreaRegion>
        <cx:series layoutId="sunburst" uniqueId="{37C50D6B-0C7B-436C-8045-97AD580A9599}">
          <cx:tx>
            <cx:txData>
              <cx:f>Sheet2!$A$85</cx:f>
              <cx:v>ELFT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baseline="0">
                  <a:solidFill>
                    <a:prstClr val="white"/>
                  </a:solidFill>
                  <a:latin typeface="Arial" panose="020B060402020202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7A7C54-3C38-4544-8AAE-0F035CCDFBA8}" type="doc">
      <dgm:prSet loTypeId="urn:microsoft.com/office/officeart/2005/8/layout/chevron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1BB7C847-D81E-4262-A75B-A2A178E355E6}">
      <dgm:prSet custT="1"/>
      <dgm:spPr/>
      <dgm:t>
        <a:bodyPr/>
        <a:lstStyle/>
        <a:p>
          <a:endParaRPr lang="en-US" sz="2400" dirty="0"/>
        </a:p>
      </dgm:t>
    </dgm:pt>
    <dgm:pt modelId="{59C60448-7A82-4ADB-B3CA-248F5AB535B6}" type="parTrans" cxnId="{52275112-F8BE-4FC7-AB45-AD38554B756A}">
      <dgm:prSet/>
      <dgm:spPr/>
      <dgm:t>
        <a:bodyPr/>
        <a:lstStyle/>
        <a:p>
          <a:endParaRPr lang="en-US" sz="2400"/>
        </a:p>
      </dgm:t>
    </dgm:pt>
    <dgm:pt modelId="{8EB89FD3-C40C-4588-8731-81627CA51F58}" type="sibTrans" cxnId="{52275112-F8BE-4FC7-AB45-AD38554B756A}">
      <dgm:prSet/>
      <dgm:spPr/>
      <dgm:t>
        <a:bodyPr/>
        <a:lstStyle/>
        <a:p>
          <a:endParaRPr lang="en-US" sz="2400"/>
        </a:p>
      </dgm:t>
    </dgm:pt>
    <dgm:pt modelId="{FE180593-8395-4906-B2EA-24D9C15F0804}">
      <dgm:prSet custT="1"/>
      <dgm:spPr/>
      <dgm:t>
        <a:bodyPr/>
        <a:lstStyle/>
        <a:p>
          <a:endParaRPr lang="en-US" sz="2400" dirty="0"/>
        </a:p>
      </dgm:t>
    </dgm:pt>
    <dgm:pt modelId="{41852116-5ADD-4381-81A8-50AA3A6904A2}" type="parTrans" cxnId="{455CE990-44DC-43DF-87E1-D18C745DC66B}">
      <dgm:prSet/>
      <dgm:spPr/>
      <dgm:t>
        <a:bodyPr/>
        <a:lstStyle/>
        <a:p>
          <a:endParaRPr lang="en-US" sz="2400"/>
        </a:p>
      </dgm:t>
    </dgm:pt>
    <dgm:pt modelId="{07DBC290-2EC6-4A55-89F5-946CA6C541F2}" type="sibTrans" cxnId="{455CE990-44DC-43DF-87E1-D18C745DC66B}">
      <dgm:prSet/>
      <dgm:spPr/>
      <dgm:t>
        <a:bodyPr/>
        <a:lstStyle/>
        <a:p>
          <a:endParaRPr lang="en-US" sz="2400"/>
        </a:p>
      </dgm:t>
    </dgm:pt>
    <dgm:pt modelId="{EF3185CE-54B4-44DE-A887-FB1BFDEDF138}">
      <dgm:prSet custT="1"/>
      <dgm:spPr/>
      <dgm:t>
        <a:bodyPr/>
        <a:lstStyle/>
        <a:p>
          <a:endParaRPr lang="en-US" sz="2400" dirty="0"/>
        </a:p>
      </dgm:t>
    </dgm:pt>
    <dgm:pt modelId="{F32D0893-6295-4257-9E78-B1B8F3362D1A}" type="parTrans" cxnId="{F1867DD4-D78F-4F6E-A2D5-0DE71BC37384}">
      <dgm:prSet/>
      <dgm:spPr/>
      <dgm:t>
        <a:bodyPr/>
        <a:lstStyle/>
        <a:p>
          <a:endParaRPr lang="en-US" sz="2400"/>
        </a:p>
      </dgm:t>
    </dgm:pt>
    <dgm:pt modelId="{28CD1A04-8BDA-4981-AA21-C84AAEBF3AC1}" type="sibTrans" cxnId="{F1867DD4-D78F-4F6E-A2D5-0DE71BC37384}">
      <dgm:prSet/>
      <dgm:spPr/>
      <dgm:t>
        <a:bodyPr/>
        <a:lstStyle/>
        <a:p>
          <a:endParaRPr lang="en-US" sz="2400"/>
        </a:p>
      </dgm:t>
    </dgm:pt>
    <dgm:pt modelId="{CB5E8D25-098A-4B49-881A-88E737AD4721}">
      <dgm:prSet custT="1"/>
      <dgm:spPr/>
      <dgm:t>
        <a:bodyPr/>
        <a:lstStyle/>
        <a:p>
          <a:endParaRPr lang="en-US" sz="2400" dirty="0"/>
        </a:p>
      </dgm:t>
    </dgm:pt>
    <dgm:pt modelId="{F01DABC7-EFB1-454C-9B9D-5E86C5F1A167}" type="parTrans" cxnId="{E1657264-3AF3-4A9E-A14B-D83B4D77C6F7}">
      <dgm:prSet/>
      <dgm:spPr/>
      <dgm:t>
        <a:bodyPr/>
        <a:lstStyle/>
        <a:p>
          <a:endParaRPr lang="en-US" sz="2400"/>
        </a:p>
      </dgm:t>
    </dgm:pt>
    <dgm:pt modelId="{86597B71-EEAE-40AB-BC45-FD3546A65A50}" type="sibTrans" cxnId="{E1657264-3AF3-4A9E-A14B-D83B4D77C6F7}">
      <dgm:prSet/>
      <dgm:spPr/>
      <dgm:t>
        <a:bodyPr/>
        <a:lstStyle/>
        <a:p>
          <a:endParaRPr lang="en-US" sz="2400"/>
        </a:p>
      </dgm:t>
    </dgm:pt>
    <dgm:pt modelId="{6E04DB7F-0BFE-474A-A8B1-EC323EE507CB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Provide an additional channel for speaking up – when </a:t>
          </a:r>
          <a:r>
            <a:rPr kumimoji="0" lang="en-GB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colleagues feel unable to do so by other routes</a:t>
          </a:r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E4D4F471-C580-4AF5-9DE9-57EBBB764B0A}" type="parTrans" cxnId="{3B493187-FB7D-4D87-8A4E-D5D8ACF8E6DD}">
      <dgm:prSet/>
      <dgm:spPr/>
      <dgm:t>
        <a:bodyPr/>
        <a:lstStyle/>
        <a:p>
          <a:endParaRPr lang="en-GB" sz="2400"/>
        </a:p>
      </dgm:t>
    </dgm:pt>
    <dgm:pt modelId="{E61A2DC8-29AA-4E2C-8068-AE9729391F2F}" type="sibTrans" cxnId="{3B493187-FB7D-4D87-8A4E-D5D8ACF8E6DD}">
      <dgm:prSet/>
      <dgm:spPr/>
      <dgm:t>
        <a:bodyPr/>
        <a:lstStyle/>
        <a:p>
          <a:endParaRPr lang="en-GB" sz="2400"/>
        </a:p>
      </dgm:t>
    </dgm:pt>
    <dgm:pt modelId="{B8708AD1-36F5-4AB3-AB73-4BA090C1F4FA}">
      <dgm:prSet custT="1"/>
      <dgm:spPr/>
      <dgm:t>
        <a:bodyPr/>
        <a:lstStyle/>
        <a:p>
          <a:pPr rtl="0"/>
          <a:r>
            <a:rPr lang="en-GB" sz="1800" dirty="0"/>
            <a:t>Explores issues about confidentiality and options to support colleagues decide on next steps</a:t>
          </a:r>
        </a:p>
      </dgm:t>
    </dgm:pt>
    <dgm:pt modelId="{891FBDEA-6A26-49B4-86FB-73ED91F0A573}" type="parTrans" cxnId="{874E45C6-562D-4BFA-A7B9-F22463FDD5D1}">
      <dgm:prSet/>
      <dgm:spPr/>
      <dgm:t>
        <a:bodyPr/>
        <a:lstStyle/>
        <a:p>
          <a:endParaRPr lang="en-GB" sz="2400"/>
        </a:p>
      </dgm:t>
    </dgm:pt>
    <dgm:pt modelId="{1A7DE6F4-3B88-429D-99C5-5847079C9AA2}" type="sibTrans" cxnId="{874E45C6-562D-4BFA-A7B9-F22463FDD5D1}">
      <dgm:prSet/>
      <dgm:spPr/>
      <dgm:t>
        <a:bodyPr/>
        <a:lstStyle/>
        <a:p>
          <a:endParaRPr lang="en-GB" sz="2400"/>
        </a:p>
      </dgm:t>
    </dgm:pt>
    <dgm:pt modelId="{DEDEA27D-C0E0-4324-82EB-0AAE1A4464EF}">
      <dgm:prSet custT="1"/>
      <dgm:spPr/>
      <dgm:t>
        <a:bodyPr/>
        <a:lstStyle/>
        <a:p>
          <a:pPr rtl="0"/>
          <a:r>
            <a:rPr lang="en-GB" sz="1800" dirty="0"/>
            <a:t>Can and may escalate a matter on someone’s behalf</a:t>
          </a:r>
        </a:p>
      </dgm:t>
    </dgm:pt>
    <dgm:pt modelId="{FC7D2ECD-E0E0-45FC-AF9A-1154E260CEC1}" type="parTrans" cxnId="{1E901B13-8AD1-4F16-80A6-2239F9A0C121}">
      <dgm:prSet/>
      <dgm:spPr/>
      <dgm:t>
        <a:bodyPr/>
        <a:lstStyle/>
        <a:p>
          <a:endParaRPr lang="en-GB" sz="2400"/>
        </a:p>
      </dgm:t>
    </dgm:pt>
    <dgm:pt modelId="{D6852CF2-3D13-4B79-80D2-668AF14BE952}" type="sibTrans" cxnId="{1E901B13-8AD1-4F16-80A6-2239F9A0C121}">
      <dgm:prSet/>
      <dgm:spPr/>
      <dgm:t>
        <a:bodyPr/>
        <a:lstStyle/>
        <a:p>
          <a:endParaRPr lang="en-GB" sz="2400"/>
        </a:p>
      </dgm:t>
    </dgm:pt>
    <dgm:pt modelId="{29DAFF00-0EE9-4D9A-B91F-AAE39EDB7654}">
      <dgm:prSet custT="1"/>
      <dgm:spPr/>
      <dgm:t>
        <a:bodyPr/>
        <a:lstStyle/>
        <a:p>
          <a:pPr rtl="0"/>
          <a:r>
            <a:rPr lang="en-GB" sz="1800" dirty="0"/>
            <a:t>Ensure that action is taken, and that feedback is given throughout and at the end of a process.  Asks for feedback from those they supported.</a:t>
          </a:r>
        </a:p>
      </dgm:t>
    </dgm:pt>
    <dgm:pt modelId="{E90EF941-3A70-4546-9FC9-3F03EF174A78}" type="parTrans" cxnId="{5DB9ED78-2EEA-4867-A63A-94E34ECB61D3}">
      <dgm:prSet/>
      <dgm:spPr/>
      <dgm:t>
        <a:bodyPr/>
        <a:lstStyle/>
        <a:p>
          <a:endParaRPr lang="en-GB" sz="2400"/>
        </a:p>
      </dgm:t>
    </dgm:pt>
    <dgm:pt modelId="{0073B9CA-B9CE-4620-AFEF-1F3A4BD72A7D}" type="sibTrans" cxnId="{5DB9ED78-2EEA-4867-A63A-94E34ECB61D3}">
      <dgm:prSet/>
      <dgm:spPr/>
      <dgm:t>
        <a:bodyPr/>
        <a:lstStyle/>
        <a:p>
          <a:endParaRPr lang="en-GB" sz="2400"/>
        </a:p>
      </dgm:t>
    </dgm:pt>
    <dgm:pt modelId="{5B54BE3F-C73F-4CE1-9613-96F4A18F0103}">
      <dgm:prSet/>
      <dgm:spPr/>
      <dgm:t>
        <a:bodyPr/>
        <a:lstStyle/>
        <a:p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09A54-8143-4BFC-BB7F-D25DAFEF7923}" type="parTrans" cxnId="{7D8F5A17-D09C-4694-A36E-3C19B2FD66E3}">
      <dgm:prSet/>
      <dgm:spPr/>
      <dgm:t>
        <a:bodyPr/>
        <a:lstStyle/>
        <a:p>
          <a:endParaRPr lang="en-GB"/>
        </a:p>
      </dgm:t>
    </dgm:pt>
    <dgm:pt modelId="{678E366C-9464-42B4-9B9C-5B43CC9CDE58}" type="sibTrans" cxnId="{7D8F5A17-D09C-4694-A36E-3C19B2FD66E3}">
      <dgm:prSet/>
      <dgm:spPr/>
      <dgm:t>
        <a:bodyPr/>
        <a:lstStyle/>
        <a:p>
          <a:endParaRPr lang="en-GB"/>
        </a:p>
      </dgm:t>
    </dgm:pt>
    <dgm:pt modelId="{C45DE424-7BC9-4BAD-BE32-BA64A91C3C91}">
      <dgm:prSet/>
      <dgm:spPr/>
      <dgm:t>
        <a:bodyPr/>
        <a:lstStyle/>
        <a:p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61D8D7-06D3-41BC-9CB2-F1443A6746AD}" type="parTrans" cxnId="{C4CBB5F1-40C6-4F2D-969D-D123922DCD86}">
      <dgm:prSet/>
      <dgm:spPr/>
      <dgm:t>
        <a:bodyPr/>
        <a:lstStyle/>
        <a:p>
          <a:endParaRPr lang="en-GB"/>
        </a:p>
      </dgm:t>
    </dgm:pt>
    <dgm:pt modelId="{B4C88EFD-BAD2-410A-8DE1-8F3C2853BB29}" type="sibTrans" cxnId="{C4CBB5F1-40C6-4F2D-969D-D123922DCD86}">
      <dgm:prSet/>
      <dgm:spPr/>
      <dgm:t>
        <a:bodyPr/>
        <a:lstStyle/>
        <a:p>
          <a:endParaRPr lang="en-GB"/>
        </a:p>
      </dgm:t>
    </dgm:pt>
    <dgm:pt modelId="{D0A0ACD9-F63B-4A0E-A939-C6777F3A1C8D}">
      <dgm:prSet/>
      <dgm:spPr/>
      <dgm:t>
        <a:bodyPr/>
        <a:lstStyle/>
        <a:p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BB68B4-5BA1-40F0-8275-2CF856704CE1}" type="parTrans" cxnId="{26168E3F-9079-4A66-B61C-BB5B3A60231F}">
      <dgm:prSet/>
      <dgm:spPr/>
      <dgm:t>
        <a:bodyPr/>
        <a:lstStyle/>
        <a:p>
          <a:endParaRPr lang="en-GB"/>
        </a:p>
      </dgm:t>
    </dgm:pt>
    <dgm:pt modelId="{B3426F9D-06DB-45FE-B77E-DE3DA4EA5619}" type="sibTrans" cxnId="{26168E3F-9079-4A66-B61C-BB5B3A60231F}">
      <dgm:prSet/>
      <dgm:spPr/>
      <dgm:t>
        <a:bodyPr/>
        <a:lstStyle/>
        <a:p>
          <a:endParaRPr lang="en-GB"/>
        </a:p>
      </dgm:t>
    </dgm:pt>
    <dgm:pt modelId="{6DBC6438-33D5-47C5-9F4D-C39BB02B179F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Work in partnership throughout their organisation </a:t>
          </a:r>
          <a:r>
            <a:rPr kumimoji="0" lang="en-GB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 ensure a positive speaking up culture exists in all areas of the Trust</a:t>
          </a:r>
          <a:endParaRPr lang="en-GB" sz="1800" dirty="0"/>
        </a:p>
      </dgm:t>
    </dgm:pt>
    <dgm:pt modelId="{843A39FE-FC2A-4849-8A33-0D184E40A289}" type="parTrans" cxnId="{D845FA91-6A63-49DC-AC9B-1781277186FC}">
      <dgm:prSet/>
      <dgm:spPr/>
      <dgm:t>
        <a:bodyPr/>
        <a:lstStyle/>
        <a:p>
          <a:endParaRPr lang="en-GB"/>
        </a:p>
      </dgm:t>
    </dgm:pt>
    <dgm:pt modelId="{42610F04-F41F-40C5-8E8E-11F0CA7C3D94}" type="sibTrans" cxnId="{D845FA91-6A63-49DC-AC9B-1781277186FC}">
      <dgm:prSet/>
      <dgm:spPr/>
      <dgm:t>
        <a:bodyPr/>
        <a:lstStyle/>
        <a:p>
          <a:endParaRPr lang="en-GB"/>
        </a:p>
      </dgm:t>
    </dgm:pt>
    <dgm:pt modelId="{00D17D08-26B1-4463-93E5-E6D01559697E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Help identify and address barriers to speaking up to effect improvement in the speak up, listen up, follow up culture</a:t>
          </a:r>
          <a:endParaRPr lang="en-GB" sz="1800" dirty="0"/>
        </a:p>
      </dgm:t>
    </dgm:pt>
    <dgm:pt modelId="{9272232C-9ADA-490B-A74A-FC7D6EC9047D}" type="parTrans" cxnId="{E318EA77-FA22-46F2-85BF-E51749553DE9}">
      <dgm:prSet/>
      <dgm:spPr/>
      <dgm:t>
        <a:bodyPr/>
        <a:lstStyle/>
        <a:p>
          <a:endParaRPr lang="en-GB"/>
        </a:p>
      </dgm:t>
    </dgm:pt>
    <dgm:pt modelId="{13ACB2C7-6377-4EC2-B351-475B054D652A}" type="sibTrans" cxnId="{E318EA77-FA22-46F2-85BF-E51749553DE9}">
      <dgm:prSet/>
      <dgm:spPr/>
      <dgm:t>
        <a:bodyPr/>
        <a:lstStyle/>
        <a:p>
          <a:endParaRPr lang="en-GB"/>
        </a:p>
      </dgm:t>
    </dgm:pt>
    <dgm:pt modelId="{937B4D71-2137-46BC-B014-927291657A68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Guardians record cases and report on data, themes and learning to senior leaders so that the information presented is used as opportunities for learning and improvement</a:t>
          </a:r>
          <a:endParaRPr lang="en-GB" sz="1800" dirty="0"/>
        </a:p>
      </dgm:t>
    </dgm:pt>
    <dgm:pt modelId="{8CCF4C7E-EED0-48D2-915D-E5A105521123}" type="parTrans" cxnId="{BA5351D2-08BE-4F13-B071-1D96F7E2BC4B}">
      <dgm:prSet/>
      <dgm:spPr/>
      <dgm:t>
        <a:bodyPr/>
        <a:lstStyle/>
        <a:p>
          <a:endParaRPr lang="en-GB"/>
        </a:p>
      </dgm:t>
    </dgm:pt>
    <dgm:pt modelId="{FF4E943F-0ED9-44EE-9020-6EDD785EC08A}" type="sibTrans" cxnId="{BA5351D2-08BE-4F13-B071-1D96F7E2BC4B}">
      <dgm:prSet/>
      <dgm:spPr/>
      <dgm:t>
        <a:bodyPr/>
        <a:lstStyle/>
        <a:p>
          <a:endParaRPr lang="en-GB"/>
        </a:p>
      </dgm:t>
    </dgm:pt>
    <dgm:pt modelId="{C3F894CA-1CEC-4F7A-8D3B-1106515D3851}" type="pres">
      <dgm:prSet presAssocID="{837A7C54-3C38-4544-8AAE-0F035CCDFBA8}" presName="linearFlow" presStyleCnt="0">
        <dgm:presLayoutVars>
          <dgm:dir/>
          <dgm:animLvl val="lvl"/>
          <dgm:resizeHandles val="exact"/>
        </dgm:presLayoutVars>
      </dgm:prSet>
      <dgm:spPr/>
    </dgm:pt>
    <dgm:pt modelId="{FF23A6E5-805D-4CB1-8969-C4766C0B0844}" type="pres">
      <dgm:prSet presAssocID="{1BB7C847-D81E-4262-A75B-A2A178E355E6}" presName="composite" presStyleCnt="0"/>
      <dgm:spPr/>
    </dgm:pt>
    <dgm:pt modelId="{2FEBEB9D-2DC4-4BCC-B576-7B0EAA779352}" type="pres">
      <dgm:prSet presAssocID="{1BB7C847-D81E-4262-A75B-A2A178E355E6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0A1447CE-A0B5-460D-A30C-11C0786126A7}" type="pres">
      <dgm:prSet presAssocID="{1BB7C847-D81E-4262-A75B-A2A178E355E6}" presName="descendantText" presStyleLbl="alignAcc1" presStyleIdx="0" presStyleCnt="7">
        <dgm:presLayoutVars>
          <dgm:bulletEnabled val="1"/>
        </dgm:presLayoutVars>
      </dgm:prSet>
      <dgm:spPr/>
    </dgm:pt>
    <dgm:pt modelId="{7D59A437-CDA5-48C7-9ABB-69291BDBFEBE}" type="pres">
      <dgm:prSet presAssocID="{8EB89FD3-C40C-4588-8731-81627CA51F58}" presName="sp" presStyleCnt="0"/>
      <dgm:spPr/>
    </dgm:pt>
    <dgm:pt modelId="{1711E7BA-9467-4048-8422-107B82C1FA95}" type="pres">
      <dgm:prSet presAssocID="{FE180593-8395-4906-B2EA-24D9C15F0804}" presName="composite" presStyleCnt="0"/>
      <dgm:spPr/>
    </dgm:pt>
    <dgm:pt modelId="{6FCA498E-7DFD-4CC1-94D1-7DC57B88E478}" type="pres">
      <dgm:prSet presAssocID="{FE180593-8395-4906-B2EA-24D9C15F0804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9E3A7910-1598-4939-B668-AC3381E6B077}" type="pres">
      <dgm:prSet presAssocID="{FE180593-8395-4906-B2EA-24D9C15F0804}" presName="descendantText" presStyleLbl="alignAcc1" presStyleIdx="1" presStyleCnt="7" custLinFactNeighborX="0" custLinFactNeighborY="-1224">
        <dgm:presLayoutVars>
          <dgm:bulletEnabled val="1"/>
        </dgm:presLayoutVars>
      </dgm:prSet>
      <dgm:spPr/>
    </dgm:pt>
    <dgm:pt modelId="{9187BCB2-74FD-4F76-890A-6ADE98204997}" type="pres">
      <dgm:prSet presAssocID="{07DBC290-2EC6-4A55-89F5-946CA6C541F2}" presName="sp" presStyleCnt="0"/>
      <dgm:spPr/>
    </dgm:pt>
    <dgm:pt modelId="{E912A657-5589-4D88-B6EE-6D4E6856E037}" type="pres">
      <dgm:prSet presAssocID="{EF3185CE-54B4-44DE-A887-FB1BFDEDF138}" presName="composite" presStyleCnt="0"/>
      <dgm:spPr/>
    </dgm:pt>
    <dgm:pt modelId="{3C2F7F79-7BC7-4208-9C57-168C66B61FAC}" type="pres">
      <dgm:prSet presAssocID="{EF3185CE-54B4-44DE-A887-FB1BFDEDF138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F056C251-1FC0-4B38-8A0F-3C52AD81D0D9}" type="pres">
      <dgm:prSet presAssocID="{EF3185CE-54B4-44DE-A887-FB1BFDEDF138}" presName="descendantText" presStyleLbl="alignAcc1" presStyleIdx="2" presStyleCnt="7" custLinFactNeighborX="0">
        <dgm:presLayoutVars>
          <dgm:bulletEnabled val="1"/>
        </dgm:presLayoutVars>
      </dgm:prSet>
      <dgm:spPr/>
    </dgm:pt>
    <dgm:pt modelId="{36DB34B8-3A54-411B-ACEF-17846896E93D}" type="pres">
      <dgm:prSet presAssocID="{28CD1A04-8BDA-4981-AA21-C84AAEBF3AC1}" presName="sp" presStyleCnt="0"/>
      <dgm:spPr/>
    </dgm:pt>
    <dgm:pt modelId="{4B079175-E5E6-44F7-A3A5-CDDBCD3C413F}" type="pres">
      <dgm:prSet presAssocID="{CB5E8D25-098A-4B49-881A-88E737AD4721}" presName="composite" presStyleCnt="0"/>
      <dgm:spPr/>
    </dgm:pt>
    <dgm:pt modelId="{8753B611-14E8-4F9E-BE1D-703CBD68E1A5}" type="pres">
      <dgm:prSet presAssocID="{CB5E8D25-098A-4B49-881A-88E737AD4721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91F44862-9E3C-4F8F-A3A3-6C2BF8497D99}" type="pres">
      <dgm:prSet presAssocID="{CB5E8D25-098A-4B49-881A-88E737AD4721}" presName="descendantText" presStyleLbl="alignAcc1" presStyleIdx="3" presStyleCnt="7">
        <dgm:presLayoutVars>
          <dgm:bulletEnabled val="1"/>
        </dgm:presLayoutVars>
      </dgm:prSet>
      <dgm:spPr/>
    </dgm:pt>
    <dgm:pt modelId="{B9151753-033A-46DB-8830-8636C2421F07}" type="pres">
      <dgm:prSet presAssocID="{86597B71-EEAE-40AB-BC45-FD3546A65A50}" presName="sp" presStyleCnt="0"/>
      <dgm:spPr/>
    </dgm:pt>
    <dgm:pt modelId="{C14B61C7-A2EB-4822-88B6-37D214089815}" type="pres">
      <dgm:prSet presAssocID="{5B54BE3F-C73F-4CE1-9613-96F4A18F0103}" presName="composite" presStyleCnt="0"/>
      <dgm:spPr/>
    </dgm:pt>
    <dgm:pt modelId="{1F37D106-753C-45E5-9A31-72D722339F41}" type="pres">
      <dgm:prSet presAssocID="{5B54BE3F-C73F-4CE1-9613-96F4A18F0103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C9EB481E-57DB-4E45-960E-BB7B864D4D27}" type="pres">
      <dgm:prSet presAssocID="{5B54BE3F-C73F-4CE1-9613-96F4A18F0103}" presName="descendantText" presStyleLbl="alignAcc1" presStyleIdx="4" presStyleCnt="7">
        <dgm:presLayoutVars>
          <dgm:bulletEnabled val="1"/>
        </dgm:presLayoutVars>
      </dgm:prSet>
      <dgm:spPr/>
    </dgm:pt>
    <dgm:pt modelId="{FB74AA59-6584-439B-B9C5-D12AA08665E4}" type="pres">
      <dgm:prSet presAssocID="{678E366C-9464-42B4-9B9C-5B43CC9CDE58}" presName="sp" presStyleCnt="0"/>
      <dgm:spPr/>
    </dgm:pt>
    <dgm:pt modelId="{6657CFE7-9A35-4D2B-BA1C-CBDB972C518D}" type="pres">
      <dgm:prSet presAssocID="{C45DE424-7BC9-4BAD-BE32-BA64A91C3C91}" presName="composite" presStyleCnt="0"/>
      <dgm:spPr/>
    </dgm:pt>
    <dgm:pt modelId="{A01DC196-1445-4CD7-97E1-4527C524D5FB}" type="pres">
      <dgm:prSet presAssocID="{C45DE424-7BC9-4BAD-BE32-BA64A91C3C91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92EA3C07-3384-49F8-A7EB-C2272B69604B}" type="pres">
      <dgm:prSet presAssocID="{C45DE424-7BC9-4BAD-BE32-BA64A91C3C91}" presName="descendantText" presStyleLbl="alignAcc1" presStyleIdx="5" presStyleCnt="7">
        <dgm:presLayoutVars>
          <dgm:bulletEnabled val="1"/>
        </dgm:presLayoutVars>
      </dgm:prSet>
      <dgm:spPr/>
    </dgm:pt>
    <dgm:pt modelId="{A97E5397-459B-4E88-9109-EEA8C0BFFFE8}" type="pres">
      <dgm:prSet presAssocID="{B4C88EFD-BAD2-410A-8DE1-8F3C2853BB29}" presName="sp" presStyleCnt="0"/>
      <dgm:spPr/>
    </dgm:pt>
    <dgm:pt modelId="{5B4DBC80-4B92-4D47-A462-E5EE5627D8BD}" type="pres">
      <dgm:prSet presAssocID="{D0A0ACD9-F63B-4A0E-A939-C6777F3A1C8D}" presName="composite" presStyleCnt="0"/>
      <dgm:spPr/>
    </dgm:pt>
    <dgm:pt modelId="{4C601A4C-2C54-46D7-AF66-605972C1DC73}" type="pres">
      <dgm:prSet presAssocID="{D0A0ACD9-F63B-4A0E-A939-C6777F3A1C8D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C506772B-3CD6-4120-92BD-A5D2ADC1CE2A}" type="pres">
      <dgm:prSet presAssocID="{D0A0ACD9-F63B-4A0E-A939-C6777F3A1C8D}" presName="descendantText" presStyleLbl="alignAcc1" presStyleIdx="6" presStyleCnt="7" custScaleY="121913">
        <dgm:presLayoutVars>
          <dgm:bulletEnabled val="1"/>
        </dgm:presLayoutVars>
      </dgm:prSet>
      <dgm:spPr/>
    </dgm:pt>
  </dgm:ptLst>
  <dgm:cxnLst>
    <dgm:cxn modelId="{52275112-F8BE-4FC7-AB45-AD38554B756A}" srcId="{837A7C54-3C38-4544-8AAE-0F035CCDFBA8}" destId="{1BB7C847-D81E-4262-A75B-A2A178E355E6}" srcOrd="0" destOrd="0" parTransId="{59C60448-7A82-4ADB-B3CA-248F5AB535B6}" sibTransId="{8EB89FD3-C40C-4588-8731-81627CA51F58}"/>
    <dgm:cxn modelId="{1E901B13-8AD1-4F16-80A6-2239F9A0C121}" srcId="{EF3185CE-54B4-44DE-A887-FB1BFDEDF138}" destId="{DEDEA27D-C0E0-4324-82EB-0AAE1A4464EF}" srcOrd="0" destOrd="0" parTransId="{FC7D2ECD-E0E0-45FC-AF9A-1154E260CEC1}" sibTransId="{D6852CF2-3D13-4B79-80D2-668AF14BE952}"/>
    <dgm:cxn modelId="{33F07213-FE38-43FD-9586-7CC6A9D1915C}" type="presOf" srcId="{D0A0ACD9-F63B-4A0E-A939-C6777F3A1C8D}" destId="{4C601A4C-2C54-46D7-AF66-605972C1DC73}" srcOrd="0" destOrd="0" presId="urn:microsoft.com/office/officeart/2005/8/layout/chevron2"/>
    <dgm:cxn modelId="{7D8F5A17-D09C-4694-A36E-3C19B2FD66E3}" srcId="{837A7C54-3C38-4544-8AAE-0F035CCDFBA8}" destId="{5B54BE3F-C73F-4CE1-9613-96F4A18F0103}" srcOrd="4" destOrd="0" parTransId="{FA609A54-8143-4BFC-BB7F-D25DAFEF7923}" sibTransId="{678E366C-9464-42B4-9B9C-5B43CC9CDE58}"/>
    <dgm:cxn modelId="{26168E3F-9079-4A66-B61C-BB5B3A60231F}" srcId="{837A7C54-3C38-4544-8AAE-0F035CCDFBA8}" destId="{D0A0ACD9-F63B-4A0E-A939-C6777F3A1C8D}" srcOrd="6" destOrd="0" parTransId="{93BB68B4-5BA1-40F0-8275-2CF856704CE1}" sibTransId="{B3426F9D-06DB-45FE-B77E-DE3DA4EA5619}"/>
    <dgm:cxn modelId="{E1657264-3AF3-4A9E-A14B-D83B4D77C6F7}" srcId="{837A7C54-3C38-4544-8AAE-0F035CCDFBA8}" destId="{CB5E8D25-098A-4B49-881A-88E737AD4721}" srcOrd="3" destOrd="0" parTransId="{F01DABC7-EFB1-454C-9B9D-5E86C5F1A167}" sibTransId="{86597B71-EEAE-40AB-BC45-FD3546A65A50}"/>
    <dgm:cxn modelId="{69B53D67-A278-48FD-A18C-3AF3DBE87F09}" type="presOf" srcId="{EF3185CE-54B4-44DE-A887-FB1BFDEDF138}" destId="{3C2F7F79-7BC7-4208-9C57-168C66B61FAC}" srcOrd="0" destOrd="0" presId="urn:microsoft.com/office/officeart/2005/8/layout/chevron2"/>
    <dgm:cxn modelId="{BA2BE455-A8CA-4CD8-9CA7-23DF6B7727A8}" type="presOf" srcId="{DEDEA27D-C0E0-4324-82EB-0AAE1A4464EF}" destId="{F056C251-1FC0-4B38-8A0F-3C52AD81D0D9}" srcOrd="0" destOrd="0" presId="urn:microsoft.com/office/officeart/2005/8/layout/chevron2"/>
    <dgm:cxn modelId="{E318EA77-FA22-46F2-85BF-E51749553DE9}" srcId="{C45DE424-7BC9-4BAD-BE32-BA64A91C3C91}" destId="{00D17D08-26B1-4463-93E5-E6D01559697E}" srcOrd="0" destOrd="0" parTransId="{9272232C-9ADA-490B-A74A-FC7D6EC9047D}" sibTransId="{13ACB2C7-6377-4EC2-B351-475B054D652A}"/>
    <dgm:cxn modelId="{5DB9ED78-2EEA-4867-A63A-94E34ECB61D3}" srcId="{CB5E8D25-098A-4B49-881A-88E737AD4721}" destId="{29DAFF00-0EE9-4D9A-B91F-AAE39EDB7654}" srcOrd="0" destOrd="0" parTransId="{E90EF941-3A70-4546-9FC9-3F03EF174A78}" sibTransId="{0073B9CA-B9CE-4620-AFEF-1F3A4BD72A7D}"/>
    <dgm:cxn modelId="{A72EE17E-4291-48E2-A16E-D4F24E0507E5}" type="presOf" srcId="{837A7C54-3C38-4544-8AAE-0F035CCDFBA8}" destId="{C3F894CA-1CEC-4F7A-8D3B-1106515D3851}" srcOrd="0" destOrd="0" presId="urn:microsoft.com/office/officeart/2005/8/layout/chevron2"/>
    <dgm:cxn modelId="{3B493187-FB7D-4D87-8A4E-D5D8ACF8E6DD}" srcId="{1BB7C847-D81E-4262-A75B-A2A178E355E6}" destId="{6E04DB7F-0BFE-474A-A8B1-EC323EE507CB}" srcOrd="0" destOrd="0" parTransId="{E4D4F471-C580-4AF5-9DE9-57EBBB764B0A}" sibTransId="{E61A2DC8-29AA-4E2C-8068-AE9729391F2F}"/>
    <dgm:cxn modelId="{8877EB8C-9CC8-4CAB-9A57-CD4437445133}" type="presOf" srcId="{6DBC6438-33D5-47C5-9F4D-C39BB02B179F}" destId="{C9EB481E-57DB-4E45-960E-BB7B864D4D27}" srcOrd="0" destOrd="0" presId="urn:microsoft.com/office/officeart/2005/8/layout/chevron2"/>
    <dgm:cxn modelId="{455CE990-44DC-43DF-87E1-D18C745DC66B}" srcId="{837A7C54-3C38-4544-8AAE-0F035CCDFBA8}" destId="{FE180593-8395-4906-B2EA-24D9C15F0804}" srcOrd="1" destOrd="0" parTransId="{41852116-5ADD-4381-81A8-50AA3A6904A2}" sibTransId="{07DBC290-2EC6-4A55-89F5-946CA6C541F2}"/>
    <dgm:cxn modelId="{D845FA91-6A63-49DC-AC9B-1781277186FC}" srcId="{5B54BE3F-C73F-4CE1-9613-96F4A18F0103}" destId="{6DBC6438-33D5-47C5-9F4D-C39BB02B179F}" srcOrd="0" destOrd="0" parTransId="{843A39FE-FC2A-4849-8A33-0D184E40A289}" sibTransId="{42610F04-F41F-40C5-8E8E-11F0CA7C3D94}"/>
    <dgm:cxn modelId="{83824193-3849-4C8C-89CD-BB14406D655D}" type="presOf" srcId="{5B54BE3F-C73F-4CE1-9613-96F4A18F0103}" destId="{1F37D106-753C-45E5-9A31-72D722339F41}" srcOrd="0" destOrd="0" presId="urn:microsoft.com/office/officeart/2005/8/layout/chevron2"/>
    <dgm:cxn modelId="{86D504AA-98FD-47C3-B04F-DF918F78D647}" type="presOf" srcId="{CB5E8D25-098A-4B49-881A-88E737AD4721}" destId="{8753B611-14E8-4F9E-BE1D-703CBD68E1A5}" srcOrd="0" destOrd="0" presId="urn:microsoft.com/office/officeart/2005/8/layout/chevron2"/>
    <dgm:cxn modelId="{874E45C6-562D-4BFA-A7B9-F22463FDD5D1}" srcId="{FE180593-8395-4906-B2EA-24D9C15F0804}" destId="{B8708AD1-36F5-4AB3-AB73-4BA090C1F4FA}" srcOrd="0" destOrd="0" parTransId="{891FBDEA-6A26-49B4-86FB-73ED91F0A573}" sibTransId="{1A7DE6F4-3B88-429D-99C5-5847079C9AA2}"/>
    <dgm:cxn modelId="{413012C7-DC86-4CA9-8B15-CE334FEB8748}" type="presOf" srcId="{1BB7C847-D81E-4262-A75B-A2A178E355E6}" destId="{2FEBEB9D-2DC4-4BCC-B576-7B0EAA779352}" srcOrd="0" destOrd="0" presId="urn:microsoft.com/office/officeart/2005/8/layout/chevron2"/>
    <dgm:cxn modelId="{BA5351D2-08BE-4F13-B071-1D96F7E2BC4B}" srcId="{D0A0ACD9-F63B-4A0E-A939-C6777F3A1C8D}" destId="{937B4D71-2137-46BC-B014-927291657A68}" srcOrd="0" destOrd="0" parTransId="{8CCF4C7E-EED0-48D2-915D-E5A105521123}" sibTransId="{FF4E943F-0ED9-44EE-9020-6EDD785EC08A}"/>
    <dgm:cxn modelId="{F1867DD4-D78F-4F6E-A2D5-0DE71BC37384}" srcId="{837A7C54-3C38-4544-8AAE-0F035CCDFBA8}" destId="{EF3185CE-54B4-44DE-A887-FB1BFDEDF138}" srcOrd="2" destOrd="0" parTransId="{F32D0893-6295-4257-9E78-B1B8F3362D1A}" sibTransId="{28CD1A04-8BDA-4981-AA21-C84AAEBF3AC1}"/>
    <dgm:cxn modelId="{DD9038D5-A289-4FF5-93C2-D4CAE91F935D}" type="presOf" srcId="{C45DE424-7BC9-4BAD-BE32-BA64A91C3C91}" destId="{A01DC196-1445-4CD7-97E1-4527C524D5FB}" srcOrd="0" destOrd="0" presId="urn:microsoft.com/office/officeart/2005/8/layout/chevron2"/>
    <dgm:cxn modelId="{772319DF-0BD3-4AE6-9981-17B0CF93D43B}" type="presOf" srcId="{FE180593-8395-4906-B2EA-24D9C15F0804}" destId="{6FCA498E-7DFD-4CC1-94D1-7DC57B88E478}" srcOrd="0" destOrd="0" presId="urn:microsoft.com/office/officeart/2005/8/layout/chevron2"/>
    <dgm:cxn modelId="{12C82DE3-6007-4E01-92DC-2BEAACE04E5B}" type="presOf" srcId="{B8708AD1-36F5-4AB3-AB73-4BA090C1F4FA}" destId="{9E3A7910-1598-4939-B668-AC3381E6B077}" srcOrd="0" destOrd="0" presId="urn:microsoft.com/office/officeart/2005/8/layout/chevron2"/>
    <dgm:cxn modelId="{94AC97EA-BC87-48E7-A0E8-496E97313F8B}" type="presOf" srcId="{6E04DB7F-0BFE-474A-A8B1-EC323EE507CB}" destId="{0A1447CE-A0B5-460D-A30C-11C0786126A7}" srcOrd="0" destOrd="0" presId="urn:microsoft.com/office/officeart/2005/8/layout/chevron2"/>
    <dgm:cxn modelId="{7084A4EB-8D17-4387-816C-87E71E0C3207}" type="presOf" srcId="{29DAFF00-0EE9-4D9A-B91F-AAE39EDB7654}" destId="{91F44862-9E3C-4F8F-A3A3-6C2BF8497D99}" srcOrd="0" destOrd="0" presId="urn:microsoft.com/office/officeart/2005/8/layout/chevron2"/>
    <dgm:cxn modelId="{34572FEC-846E-43F4-A62C-6924B93F944D}" type="presOf" srcId="{937B4D71-2137-46BC-B014-927291657A68}" destId="{C506772B-3CD6-4120-92BD-A5D2ADC1CE2A}" srcOrd="0" destOrd="0" presId="urn:microsoft.com/office/officeart/2005/8/layout/chevron2"/>
    <dgm:cxn modelId="{C4CBB5F1-40C6-4F2D-969D-D123922DCD86}" srcId="{837A7C54-3C38-4544-8AAE-0F035CCDFBA8}" destId="{C45DE424-7BC9-4BAD-BE32-BA64A91C3C91}" srcOrd="5" destOrd="0" parTransId="{F661D8D7-06D3-41BC-9CB2-F1443A6746AD}" sibTransId="{B4C88EFD-BAD2-410A-8DE1-8F3C2853BB29}"/>
    <dgm:cxn modelId="{8EE602FE-9179-4143-AD20-D859289B0002}" type="presOf" srcId="{00D17D08-26B1-4463-93E5-E6D01559697E}" destId="{92EA3C07-3384-49F8-A7EB-C2272B69604B}" srcOrd="0" destOrd="0" presId="urn:microsoft.com/office/officeart/2005/8/layout/chevron2"/>
    <dgm:cxn modelId="{91796C86-4BD1-4C39-9130-858D2607E463}" type="presParOf" srcId="{C3F894CA-1CEC-4F7A-8D3B-1106515D3851}" destId="{FF23A6E5-805D-4CB1-8969-C4766C0B0844}" srcOrd="0" destOrd="0" presId="urn:microsoft.com/office/officeart/2005/8/layout/chevron2"/>
    <dgm:cxn modelId="{F08FF537-BC6F-4729-AE74-F12B9AA39CD9}" type="presParOf" srcId="{FF23A6E5-805D-4CB1-8969-C4766C0B0844}" destId="{2FEBEB9D-2DC4-4BCC-B576-7B0EAA779352}" srcOrd="0" destOrd="0" presId="urn:microsoft.com/office/officeart/2005/8/layout/chevron2"/>
    <dgm:cxn modelId="{47D62D2A-2520-4D0E-A649-2C81126AB75E}" type="presParOf" srcId="{FF23A6E5-805D-4CB1-8969-C4766C0B0844}" destId="{0A1447CE-A0B5-460D-A30C-11C0786126A7}" srcOrd="1" destOrd="0" presId="urn:microsoft.com/office/officeart/2005/8/layout/chevron2"/>
    <dgm:cxn modelId="{E166FF26-48C5-4B14-B69B-0242C9D0B60F}" type="presParOf" srcId="{C3F894CA-1CEC-4F7A-8D3B-1106515D3851}" destId="{7D59A437-CDA5-48C7-9ABB-69291BDBFEBE}" srcOrd="1" destOrd="0" presId="urn:microsoft.com/office/officeart/2005/8/layout/chevron2"/>
    <dgm:cxn modelId="{8C64EF6A-6667-4206-8730-8FAA9F354D8C}" type="presParOf" srcId="{C3F894CA-1CEC-4F7A-8D3B-1106515D3851}" destId="{1711E7BA-9467-4048-8422-107B82C1FA95}" srcOrd="2" destOrd="0" presId="urn:microsoft.com/office/officeart/2005/8/layout/chevron2"/>
    <dgm:cxn modelId="{960CF4E8-D8CC-4B89-BB37-78CB05ED2123}" type="presParOf" srcId="{1711E7BA-9467-4048-8422-107B82C1FA95}" destId="{6FCA498E-7DFD-4CC1-94D1-7DC57B88E478}" srcOrd="0" destOrd="0" presId="urn:microsoft.com/office/officeart/2005/8/layout/chevron2"/>
    <dgm:cxn modelId="{8251F02D-3CBE-4A0F-828B-3462D221E985}" type="presParOf" srcId="{1711E7BA-9467-4048-8422-107B82C1FA95}" destId="{9E3A7910-1598-4939-B668-AC3381E6B077}" srcOrd="1" destOrd="0" presId="urn:microsoft.com/office/officeart/2005/8/layout/chevron2"/>
    <dgm:cxn modelId="{2738D4F4-B342-4EC2-8A64-317F42309755}" type="presParOf" srcId="{C3F894CA-1CEC-4F7A-8D3B-1106515D3851}" destId="{9187BCB2-74FD-4F76-890A-6ADE98204997}" srcOrd="3" destOrd="0" presId="urn:microsoft.com/office/officeart/2005/8/layout/chevron2"/>
    <dgm:cxn modelId="{CBB2D83E-930D-4F02-A8BE-F0A33C7B6303}" type="presParOf" srcId="{C3F894CA-1CEC-4F7A-8D3B-1106515D3851}" destId="{E912A657-5589-4D88-B6EE-6D4E6856E037}" srcOrd="4" destOrd="0" presId="urn:microsoft.com/office/officeart/2005/8/layout/chevron2"/>
    <dgm:cxn modelId="{7B1FC35B-BCA7-4F6D-8533-DD3DD5E58E70}" type="presParOf" srcId="{E912A657-5589-4D88-B6EE-6D4E6856E037}" destId="{3C2F7F79-7BC7-4208-9C57-168C66B61FAC}" srcOrd="0" destOrd="0" presId="urn:microsoft.com/office/officeart/2005/8/layout/chevron2"/>
    <dgm:cxn modelId="{1F924A74-404B-4E9C-869C-9489DCD8D6B8}" type="presParOf" srcId="{E912A657-5589-4D88-B6EE-6D4E6856E037}" destId="{F056C251-1FC0-4B38-8A0F-3C52AD81D0D9}" srcOrd="1" destOrd="0" presId="urn:microsoft.com/office/officeart/2005/8/layout/chevron2"/>
    <dgm:cxn modelId="{00EC6ED7-6916-4F3D-B1EB-8A8A6D4D27D8}" type="presParOf" srcId="{C3F894CA-1CEC-4F7A-8D3B-1106515D3851}" destId="{36DB34B8-3A54-411B-ACEF-17846896E93D}" srcOrd="5" destOrd="0" presId="urn:microsoft.com/office/officeart/2005/8/layout/chevron2"/>
    <dgm:cxn modelId="{81D91AA0-D479-44CD-B47D-FF0C06E272E3}" type="presParOf" srcId="{C3F894CA-1CEC-4F7A-8D3B-1106515D3851}" destId="{4B079175-E5E6-44F7-A3A5-CDDBCD3C413F}" srcOrd="6" destOrd="0" presId="urn:microsoft.com/office/officeart/2005/8/layout/chevron2"/>
    <dgm:cxn modelId="{D306F697-B579-4E4F-B08F-B6F6151E95D1}" type="presParOf" srcId="{4B079175-E5E6-44F7-A3A5-CDDBCD3C413F}" destId="{8753B611-14E8-4F9E-BE1D-703CBD68E1A5}" srcOrd="0" destOrd="0" presId="urn:microsoft.com/office/officeart/2005/8/layout/chevron2"/>
    <dgm:cxn modelId="{C2F74AD0-FCD0-4DD2-AEDD-29D21127D7ED}" type="presParOf" srcId="{4B079175-E5E6-44F7-A3A5-CDDBCD3C413F}" destId="{91F44862-9E3C-4F8F-A3A3-6C2BF8497D99}" srcOrd="1" destOrd="0" presId="urn:microsoft.com/office/officeart/2005/8/layout/chevron2"/>
    <dgm:cxn modelId="{38B65E58-1A29-463F-BC72-F0A2E4F170B2}" type="presParOf" srcId="{C3F894CA-1CEC-4F7A-8D3B-1106515D3851}" destId="{B9151753-033A-46DB-8830-8636C2421F07}" srcOrd="7" destOrd="0" presId="urn:microsoft.com/office/officeart/2005/8/layout/chevron2"/>
    <dgm:cxn modelId="{A9034E8C-0739-4231-B251-EFB4B400A89C}" type="presParOf" srcId="{C3F894CA-1CEC-4F7A-8D3B-1106515D3851}" destId="{C14B61C7-A2EB-4822-88B6-37D214089815}" srcOrd="8" destOrd="0" presId="urn:microsoft.com/office/officeart/2005/8/layout/chevron2"/>
    <dgm:cxn modelId="{CC21DFEF-AA2B-44DE-8E55-F53BD94350F3}" type="presParOf" srcId="{C14B61C7-A2EB-4822-88B6-37D214089815}" destId="{1F37D106-753C-45E5-9A31-72D722339F41}" srcOrd="0" destOrd="0" presId="urn:microsoft.com/office/officeart/2005/8/layout/chevron2"/>
    <dgm:cxn modelId="{3DF0892B-DD7E-4E3F-A873-E6FA15988DAE}" type="presParOf" srcId="{C14B61C7-A2EB-4822-88B6-37D214089815}" destId="{C9EB481E-57DB-4E45-960E-BB7B864D4D27}" srcOrd="1" destOrd="0" presId="urn:microsoft.com/office/officeart/2005/8/layout/chevron2"/>
    <dgm:cxn modelId="{6D221560-6769-4E46-B39C-A695EE8728D2}" type="presParOf" srcId="{C3F894CA-1CEC-4F7A-8D3B-1106515D3851}" destId="{FB74AA59-6584-439B-B9C5-D12AA08665E4}" srcOrd="9" destOrd="0" presId="urn:microsoft.com/office/officeart/2005/8/layout/chevron2"/>
    <dgm:cxn modelId="{C32B1018-6E27-43A0-91BF-3E0189DD6F2D}" type="presParOf" srcId="{C3F894CA-1CEC-4F7A-8D3B-1106515D3851}" destId="{6657CFE7-9A35-4D2B-BA1C-CBDB972C518D}" srcOrd="10" destOrd="0" presId="urn:microsoft.com/office/officeart/2005/8/layout/chevron2"/>
    <dgm:cxn modelId="{6272A8FB-0A87-4FEB-9C37-4CDCB463B5F4}" type="presParOf" srcId="{6657CFE7-9A35-4D2B-BA1C-CBDB972C518D}" destId="{A01DC196-1445-4CD7-97E1-4527C524D5FB}" srcOrd="0" destOrd="0" presId="urn:microsoft.com/office/officeart/2005/8/layout/chevron2"/>
    <dgm:cxn modelId="{6EC16402-5077-4A58-9093-5739C95155AC}" type="presParOf" srcId="{6657CFE7-9A35-4D2B-BA1C-CBDB972C518D}" destId="{92EA3C07-3384-49F8-A7EB-C2272B69604B}" srcOrd="1" destOrd="0" presId="urn:microsoft.com/office/officeart/2005/8/layout/chevron2"/>
    <dgm:cxn modelId="{BB34E739-B14F-4414-A42D-C378DE95D500}" type="presParOf" srcId="{C3F894CA-1CEC-4F7A-8D3B-1106515D3851}" destId="{A97E5397-459B-4E88-9109-EEA8C0BFFFE8}" srcOrd="11" destOrd="0" presId="urn:microsoft.com/office/officeart/2005/8/layout/chevron2"/>
    <dgm:cxn modelId="{199455EA-9B0C-47ED-B083-13524F677A1B}" type="presParOf" srcId="{C3F894CA-1CEC-4F7A-8D3B-1106515D3851}" destId="{5B4DBC80-4B92-4D47-A462-E5EE5627D8BD}" srcOrd="12" destOrd="0" presId="urn:microsoft.com/office/officeart/2005/8/layout/chevron2"/>
    <dgm:cxn modelId="{2EAF7447-A8FC-4C67-89E0-AA69A3342A62}" type="presParOf" srcId="{5B4DBC80-4B92-4D47-A462-E5EE5627D8BD}" destId="{4C601A4C-2C54-46D7-AF66-605972C1DC73}" srcOrd="0" destOrd="0" presId="urn:microsoft.com/office/officeart/2005/8/layout/chevron2"/>
    <dgm:cxn modelId="{6EB00C5C-8662-40C4-9BEA-B022AA275F11}" type="presParOf" srcId="{5B4DBC80-4B92-4D47-A462-E5EE5627D8BD}" destId="{C506772B-3CD6-4120-92BD-A5D2ADC1CE2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7A7C54-3C38-4544-8AAE-0F035CCDFBA8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BB7C847-D81E-4262-A75B-A2A178E355E6}">
      <dgm:prSet custT="1"/>
      <dgm:spPr/>
      <dgm:t>
        <a:bodyPr/>
        <a:lstStyle/>
        <a:p>
          <a:endParaRPr lang="en-US" sz="2400" dirty="0"/>
        </a:p>
      </dgm:t>
    </dgm:pt>
    <dgm:pt modelId="{59C60448-7A82-4ADB-B3CA-248F5AB535B6}" type="parTrans" cxnId="{52275112-F8BE-4FC7-AB45-AD38554B756A}">
      <dgm:prSet/>
      <dgm:spPr/>
      <dgm:t>
        <a:bodyPr/>
        <a:lstStyle/>
        <a:p>
          <a:endParaRPr lang="en-US" sz="2400"/>
        </a:p>
      </dgm:t>
    </dgm:pt>
    <dgm:pt modelId="{8EB89FD3-C40C-4588-8731-81627CA51F58}" type="sibTrans" cxnId="{52275112-F8BE-4FC7-AB45-AD38554B756A}">
      <dgm:prSet/>
      <dgm:spPr/>
      <dgm:t>
        <a:bodyPr/>
        <a:lstStyle/>
        <a:p>
          <a:endParaRPr lang="en-US" sz="2400"/>
        </a:p>
      </dgm:t>
    </dgm:pt>
    <dgm:pt modelId="{FE180593-8395-4906-B2EA-24D9C15F0804}">
      <dgm:prSet custT="1"/>
      <dgm:spPr/>
      <dgm:t>
        <a:bodyPr/>
        <a:lstStyle/>
        <a:p>
          <a:endParaRPr lang="en-US" sz="2400" dirty="0"/>
        </a:p>
      </dgm:t>
    </dgm:pt>
    <dgm:pt modelId="{41852116-5ADD-4381-81A8-50AA3A6904A2}" type="parTrans" cxnId="{455CE990-44DC-43DF-87E1-D18C745DC66B}">
      <dgm:prSet/>
      <dgm:spPr/>
      <dgm:t>
        <a:bodyPr/>
        <a:lstStyle/>
        <a:p>
          <a:endParaRPr lang="en-US" sz="2400"/>
        </a:p>
      </dgm:t>
    </dgm:pt>
    <dgm:pt modelId="{07DBC290-2EC6-4A55-89F5-946CA6C541F2}" type="sibTrans" cxnId="{455CE990-44DC-43DF-87E1-D18C745DC66B}">
      <dgm:prSet/>
      <dgm:spPr/>
      <dgm:t>
        <a:bodyPr/>
        <a:lstStyle/>
        <a:p>
          <a:endParaRPr lang="en-US" sz="2400"/>
        </a:p>
      </dgm:t>
    </dgm:pt>
    <dgm:pt modelId="{EF3185CE-54B4-44DE-A887-FB1BFDEDF138}">
      <dgm:prSet custT="1"/>
      <dgm:spPr/>
      <dgm:t>
        <a:bodyPr/>
        <a:lstStyle/>
        <a:p>
          <a:endParaRPr lang="en-US" sz="2400" dirty="0"/>
        </a:p>
      </dgm:t>
    </dgm:pt>
    <dgm:pt modelId="{F32D0893-6295-4257-9E78-B1B8F3362D1A}" type="parTrans" cxnId="{F1867DD4-D78F-4F6E-A2D5-0DE71BC37384}">
      <dgm:prSet/>
      <dgm:spPr/>
      <dgm:t>
        <a:bodyPr/>
        <a:lstStyle/>
        <a:p>
          <a:endParaRPr lang="en-US" sz="2400"/>
        </a:p>
      </dgm:t>
    </dgm:pt>
    <dgm:pt modelId="{28CD1A04-8BDA-4981-AA21-C84AAEBF3AC1}" type="sibTrans" cxnId="{F1867DD4-D78F-4F6E-A2D5-0DE71BC37384}">
      <dgm:prSet/>
      <dgm:spPr/>
      <dgm:t>
        <a:bodyPr/>
        <a:lstStyle/>
        <a:p>
          <a:endParaRPr lang="en-US" sz="2400"/>
        </a:p>
      </dgm:t>
    </dgm:pt>
    <dgm:pt modelId="{CB5E8D25-098A-4B49-881A-88E737AD4721}">
      <dgm:prSet custT="1"/>
      <dgm:spPr/>
      <dgm:t>
        <a:bodyPr/>
        <a:lstStyle/>
        <a:p>
          <a:endParaRPr lang="en-US" sz="2400" dirty="0"/>
        </a:p>
      </dgm:t>
    </dgm:pt>
    <dgm:pt modelId="{F01DABC7-EFB1-454C-9B9D-5E86C5F1A167}" type="parTrans" cxnId="{E1657264-3AF3-4A9E-A14B-D83B4D77C6F7}">
      <dgm:prSet/>
      <dgm:spPr/>
      <dgm:t>
        <a:bodyPr/>
        <a:lstStyle/>
        <a:p>
          <a:endParaRPr lang="en-US" sz="2400"/>
        </a:p>
      </dgm:t>
    </dgm:pt>
    <dgm:pt modelId="{86597B71-EEAE-40AB-BC45-FD3546A65A50}" type="sibTrans" cxnId="{E1657264-3AF3-4A9E-A14B-D83B4D77C6F7}">
      <dgm:prSet/>
      <dgm:spPr/>
      <dgm:t>
        <a:bodyPr/>
        <a:lstStyle/>
        <a:p>
          <a:endParaRPr lang="en-US" sz="2400"/>
        </a:p>
      </dgm:t>
    </dgm:pt>
    <dgm:pt modelId="{6E04DB7F-0BFE-474A-A8B1-EC323EE507CB}">
      <dgm:prSet custT="1"/>
      <dgm:spPr/>
      <dgm:t>
        <a:bodyPr/>
        <a:lstStyle/>
        <a:p>
          <a:r>
            <a:rPr lang="en-GB" sz="2400" dirty="0"/>
            <a:t>work in partnership with their FTSU Guardian and their Team/Service.</a:t>
          </a:r>
        </a:p>
      </dgm:t>
    </dgm:pt>
    <dgm:pt modelId="{E4D4F471-C580-4AF5-9DE9-57EBBB764B0A}" type="parTrans" cxnId="{3B493187-FB7D-4D87-8A4E-D5D8ACF8E6DD}">
      <dgm:prSet/>
      <dgm:spPr/>
      <dgm:t>
        <a:bodyPr/>
        <a:lstStyle/>
        <a:p>
          <a:endParaRPr lang="en-GB" sz="2400"/>
        </a:p>
      </dgm:t>
    </dgm:pt>
    <dgm:pt modelId="{E61A2DC8-29AA-4E2C-8068-AE9729391F2F}" type="sibTrans" cxnId="{3B493187-FB7D-4D87-8A4E-D5D8ACF8E6DD}">
      <dgm:prSet/>
      <dgm:spPr/>
      <dgm:t>
        <a:bodyPr/>
        <a:lstStyle/>
        <a:p>
          <a:endParaRPr lang="en-GB" sz="2400"/>
        </a:p>
      </dgm:t>
    </dgm:pt>
    <dgm:pt modelId="{B8708AD1-36F5-4AB3-AB73-4BA090C1F4FA}">
      <dgm:prSet custT="1"/>
      <dgm:spPr/>
      <dgm:t>
        <a:bodyPr/>
        <a:lstStyle/>
        <a:p>
          <a:pPr rtl="0"/>
          <a:r>
            <a:rPr kumimoji="0" lang="en-GB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rPr>
            <a:t>advocate the power of Speaking Up in their Team/Service.</a:t>
          </a:r>
          <a:endParaRPr lang="en-GB" sz="2400" dirty="0"/>
        </a:p>
      </dgm:t>
    </dgm:pt>
    <dgm:pt modelId="{891FBDEA-6A26-49B4-86FB-73ED91F0A573}" type="parTrans" cxnId="{874E45C6-562D-4BFA-A7B9-F22463FDD5D1}">
      <dgm:prSet/>
      <dgm:spPr/>
      <dgm:t>
        <a:bodyPr/>
        <a:lstStyle/>
        <a:p>
          <a:endParaRPr lang="en-GB" sz="2400"/>
        </a:p>
      </dgm:t>
    </dgm:pt>
    <dgm:pt modelId="{1A7DE6F4-3B88-429D-99C5-5847079C9AA2}" type="sibTrans" cxnId="{874E45C6-562D-4BFA-A7B9-F22463FDD5D1}">
      <dgm:prSet/>
      <dgm:spPr/>
      <dgm:t>
        <a:bodyPr/>
        <a:lstStyle/>
        <a:p>
          <a:endParaRPr lang="en-GB" sz="2400"/>
        </a:p>
      </dgm:t>
    </dgm:pt>
    <dgm:pt modelId="{DEDEA27D-C0E0-4324-82EB-0AAE1A4464EF}">
      <dgm:prSet custT="1"/>
      <dgm:spPr/>
      <dgm:t>
        <a:bodyPr/>
        <a:lstStyle/>
        <a:p>
          <a:pPr rtl="0"/>
          <a:r>
            <a:rPr lang="en-GB" sz="2400" dirty="0">
              <a:latin typeface="Arial" panose="020B0604020202020204"/>
              <a:cs typeface="Arial" panose="020B0604020202020204" pitchFamily="34" charset="0"/>
            </a:rPr>
            <a:t>are a </a:t>
          </a: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point of contact for their colleagues who want to seek advice on a work-related matter.</a:t>
          </a:r>
          <a:endParaRPr lang="en-GB" sz="2400" dirty="0"/>
        </a:p>
      </dgm:t>
    </dgm:pt>
    <dgm:pt modelId="{FC7D2ECD-E0E0-45FC-AF9A-1154E260CEC1}" type="parTrans" cxnId="{1E901B13-8AD1-4F16-80A6-2239F9A0C121}">
      <dgm:prSet/>
      <dgm:spPr/>
      <dgm:t>
        <a:bodyPr/>
        <a:lstStyle/>
        <a:p>
          <a:endParaRPr lang="en-GB" sz="2400"/>
        </a:p>
      </dgm:t>
    </dgm:pt>
    <dgm:pt modelId="{D6852CF2-3D13-4B79-80D2-668AF14BE952}" type="sibTrans" cxnId="{1E901B13-8AD1-4F16-80A6-2239F9A0C121}">
      <dgm:prSet/>
      <dgm:spPr/>
      <dgm:t>
        <a:bodyPr/>
        <a:lstStyle/>
        <a:p>
          <a:endParaRPr lang="en-GB" sz="2400"/>
        </a:p>
      </dgm:t>
    </dgm:pt>
    <dgm:pt modelId="{29DAFF00-0EE9-4D9A-B91F-AAE39EDB7654}">
      <dgm:prSet custT="1"/>
      <dgm:spPr/>
      <dgm:t>
        <a:bodyPr/>
        <a:lstStyle/>
        <a:p>
          <a:pPr rtl="0"/>
          <a:r>
            <a:rPr lang="en-GB" sz="2400" dirty="0"/>
            <a:t>report the themes of discussions to the FTSU Guardian.</a:t>
          </a:r>
        </a:p>
      </dgm:t>
    </dgm:pt>
    <dgm:pt modelId="{E90EF941-3A70-4546-9FC9-3F03EF174A78}" type="parTrans" cxnId="{5DB9ED78-2EEA-4867-A63A-94E34ECB61D3}">
      <dgm:prSet/>
      <dgm:spPr/>
      <dgm:t>
        <a:bodyPr/>
        <a:lstStyle/>
        <a:p>
          <a:endParaRPr lang="en-GB" sz="2400"/>
        </a:p>
      </dgm:t>
    </dgm:pt>
    <dgm:pt modelId="{0073B9CA-B9CE-4620-AFEF-1F3A4BD72A7D}" type="sibTrans" cxnId="{5DB9ED78-2EEA-4867-A63A-94E34ECB61D3}">
      <dgm:prSet/>
      <dgm:spPr/>
      <dgm:t>
        <a:bodyPr/>
        <a:lstStyle/>
        <a:p>
          <a:endParaRPr lang="en-GB" sz="2400"/>
        </a:p>
      </dgm:t>
    </dgm:pt>
    <dgm:pt modelId="{D845F9AD-E7A1-4EAC-ACF3-11968C1BED0E}">
      <dgm:prSet/>
      <dgm:spPr/>
      <dgm:t>
        <a:bodyPr/>
        <a:lstStyle/>
        <a:p>
          <a:endParaRPr lang="en-GB" dirty="0"/>
        </a:p>
      </dgm:t>
    </dgm:pt>
    <dgm:pt modelId="{24C7D8E7-B3D8-40C8-BFC4-0310DC44A984}" type="parTrans" cxnId="{9D745C36-B59B-47DE-B790-7DD5D5022F87}">
      <dgm:prSet/>
      <dgm:spPr/>
      <dgm:t>
        <a:bodyPr/>
        <a:lstStyle/>
        <a:p>
          <a:endParaRPr lang="en-GB"/>
        </a:p>
      </dgm:t>
    </dgm:pt>
    <dgm:pt modelId="{F4C1CE2C-5C6C-45E5-A5F9-CCE7C34AD6E9}" type="sibTrans" cxnId="{9D745C36-B59B-47DE-B790-7DD5D5022F87}">
      <dgm:prSet/>
      <dgm:spPr/>
      <dgm:t>
        <a:bodyPr/>
        <a:lstStyle/>
        <a:p>
          <a:endParaRPr lang="en-GB"/>
        </a:p>
      </dgm:t>
    </dgm:pt>
    <dgm:pt modelId="{B286291E-5A27-4B76-BEFB-863DBEFBF489}">
      <dgm:prSet custT="1"/>
      <dgm:spPr/>
      <dgm:t>
        <a:bodyPr/>
        <a:lstStyle/>
        <a:p>
          <a:r>
            <a:rPr lang="en-GB" sz="2400" dirty="0">
              <a:latin typeface="+mn-lt"/>
            </a:rPr>
            <a:t>signpost colleagues to the support available to escalate their concern. </a:t>
          </a:r>
          <a:r>
            <a:rPr lang="en-GB" sz="2400" dirty="0">
              <a:latin typeface="+mn-lt"/>
              <a:cs typeface="Arial" panose="020B0604020202020204" pitchFamily="34" charset="0"/>
            </a:rPr>
            <a:t>If colleagues wish to raise a concern via FTSU, direct to the FTSU Guardian.</a:t>
          </a:r>
          <a:endParaRPr lang="en-GB" sz="2400" dirty="0">
            <a:latin typeface="+mn-lt"/>
          </a:endParaRPr>
        </a:p>
      </dgm:t>
    </dgm:pt>
    <dgm:pt modelId="{FDE90A6B-D708-4312-932B-A565D41DC1AB}" type="parTrans" cxnId="{C5B0D88A-CFFC-4FDA-BBE8-91C7561BE796}">
      <dgm:prSet/>
      <dgm:spPr/>
      <dgm:t>
        <a:bodyPr/>
        <a:lstStyle/>
        <a:p>
          <a:endParaRPr lang="en-GB"/>
        </a:p>
      </dgm:t>
    </dgm:pt>
    <dgm:pt modelId="{69BFE395-9F7E-4CEC-BBD2-B30053F8FB59}" type="sibTrans" cxnId="{C5B0D88A-CFFC-4FDA-BBE8-91C7561BE796}">
      <dgm:prSet/>
      <dgm:spPr/>
      <dgm:t>
        <a:bodyPr/>
        <a:lstStyle/>
        <a:p>
          <a:endParaRPr lang="en-GB"/>
        </a:p>
      </dgm:t>
    </dgm:pt>
    <dgm:pt modelId="{086FBEEE-94CB-4891-BF40-437D8724E384}">
      <dgm:prSet/>
      <dgm:spPr/>
      <dgm:t>
        <a:bodyPr/>
        <a:lstStyle/>
        <a:p>
          <a:pPr rtl="0"/>
          <a:endParaRPr lang="en-GB" dirty="0"/>
        </a:p>
      </dgm:t>
    </dgm:pt>
    <dgm:pt modelId="{534AFFA1-CEDA-487D-9D42-DAA40B4EBE52}" type="parTrans" cxnId="{57017D78-47A7-4867-BC1B-F32073A6DE27}">
      <dgm:prSet/>
      <dgm:spPr/>
      <dgm:t>
        <a:bodyPr/>
        <a:lstStyle/>
        <a:p>
          <a:endParaRPr lang="en-GB"/>
        </a:p>
      </dgm:t>
    </dgm:pt>
    <dgm:pt modelId="{FD5E699F-15CD-462D-8D94-D8D05EECA072}" type="sibTrans" cxnId="{57017D78-47A7-4867-BC1B-F32073A6DE27}">
      <dgm:prSet/>
      <dgm:spPr/>
      <dgm:t>
        <a:bodyPr/>
        <a:lstStyle/>
        <a:p>
          <a:endParaRPr lang="en-GB"/>
        </a:p>
      </dgm:t>
    </dgm:pt>
    <dgm:pt modelId="{F635AF0C-A7F7-457A-808F-312ED91FA9D2}">
      <dgm:prSet custT="1"/>
      <dgm:spPr/>
      <dgm:t>
        <a:bodyPr/>
        <a:lstStyle/>
        <a:p>
          <a:pPr>
            <a:buClr>
              <a:schemeClr val="tx1"/>
            </a:buClr>
            <a:buFont typeface="Arial" panose="020B0604020202020204" pitchFamily="34" charset="0"/>
            <a:buChar char="•"/>
          </a:pPr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always maintain confidentiality.</a:t>
          </a:r>
          <a:endParaRPr lang="en-GB" sz="2400" dirty="0"/>
        </a:p>
      </dgm:t>
    </dgm:pt>
    <dgm:pt modelId="{150AB995-C617-4230-BAFF-83DAD7F037CA}" type="parTrans" cxnId="{47A3470B-3067-40C5-BBBF-D37367AAF85C}">
      <dgm:prSet/>
      <dgm:spPr/>
      <dgm:t>
        <a:bodyPr/>
        <a:lstStyle/>
        <a:p>
          <a:endParaRPr lang="en-GB"/>
        </a:p>
      </dgm:t>
    </dgm:pt>
    <dgm:pt modelId="{D2EBC771-7F29-4078-9657-FD24EE9D01C2}" type="sibTrans" cxnId="{47A3470B-3067-40C5-BBBF-D37367AAF85C}">
      <dgm:prSet/>
      <dgm:spPr/>
      <dgm:t>
        <a:bodyPr/>
        <a:lstStyle/>
        <a:p>
          <a:endParaRPr lang="en-GB"/>
        </a:p>
      </dgm:t>
    </dgm:pt>
    <dgm:pt modelId="{C3F894CA-1CEC-4F7A-8D3B-1106515D3851}" type="pres">
      <dgm:prSet presAssocID="{837A7C54-3C38-4544-8AAE-0F035CCDFBA8}" presName="linearFlow" presStyleCnt="0">
        <dgm:presLayoutVars>
          <dgm:dir/>
          <dgm:animLvl val="lvl"/>
          <dgm:resizeHandles val="exact"/>
        </dgm:presLayoutVars>
      </dgm:prSet>
      <dgm:spPr/>
    </dgm:pt>
    <dgm:pt modelId="{FF23A6E5-805D-4CB1-8969-C4766C0B0844}" type="pres">
      <dgm:prSet presAssocID="{1BB7C847-D81E-4262-A75B-A2A178E355E6}" presName="composite" presStyleCnt="0"/>
      <dgm:spPr/>
    </dgm:pt>
    <dgm:pt modelId="{2FEBEB9D-2DC4-4BCC-B576-7B0EAA779352}" type="pres">
      <dgm:prSet presAssocID="{1BB7C847-D81E-4262-A75B-A2A178E355E6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0A1447CE-A0B5-460D-A30C-11C0786126A7}" type="pres">
      <dgm:prSet presAssocID="{1BB7C847-D81E-4262-A75B-A2A178E355E6}" presName="descendantText" presStyleLbl="alignAcc1" presStyleIdx="0" presStyleCnt="6" custScaleY="137894">
        <dgm:presLayoutVars>
          <dgm:bulletEnabled val="1"/>
        </dgm:presLayoutVars>
      </dgm:prSet>
      <dgm:spPr/>
    </dgm:pt>
    <dgm:pt modelId="{7D59A437-CDA5-48C7-9ABB-69291BDBFEBE}" type="pres">
      <dgm:prSet presAssocID="{8EB89FD3-C40C-4588-8731-81627CA51F58}" presName="sp" presStyleCnt="0"/>
      <dgm:spPr/>
    </dgm:pt>
    <dgm:pt modelId="{1711E7BA-9467-4048-8422-107B82C1FA95}" type="pres">
      <dgm:prSet presAssocID="{FE180593-8395-4906-B2EA-24D9C15F0804}" presName="composite" presStyleCnt="0"/>
      <dgm:spPr/>
    </dgm:pt>
    <dgm:pt modelId="{6FCA498E-7DFD-4CC1-94D1-7DC57B88E478}" type="pres">
      <dgm:prSet presAssocID="{FE180593-8395-4906-B2EA-24D9C15F080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9E3A7910-1598-4939-B668-AC3381E6B077}" type="pres">
      <dgm:prSet presAssocID="{FE180593-8395-4906-B2EA-24D9C15F0804}" presName="descendantText" presStyleLbl="alignAcc1" presStyleIdx="1" presStyleCnt="6" custLinFactNeighborX="0" custLinFactNeighborY="-1224">
        <dgm:presLayoutVars>
          <dgm:bulletEnabled val="1"/>
        </dgm:presLayoutVars>
      </dgm:prSet>
      <dgm:spPr/>
    </dgm:pt>
    <dgm:pt modelId="{9187BCB2-74FD-4F76-890A-6ADE98204997}" type="pres">
      <dgm:prSet presAssocID="{07DBC290-2EC6-4A55-89F5-946CA6C541F2}" presName="sp" presStyleCnt="0"/>
      <dgm:spPr/>
    </dgm:pt>
    <dgm:pt modelId="{E912A657-5589-4D88-B6EE-6D4E6856E037}" type="pres">
      <dgm:prSet presAssocID="{EF3185CE-54B4-44DE-A887-FB1BFDEDF138}" presName="composite" presStyleCnt="0"/>
      <dgm:spPr/>
    </dgm:pt>
    <dgm:pt modelId="{3C2F7F79-7BC7-4208-9C57-168C66B61FAC}" type="pres">
      <dgm:prSet presAssocID="{EF3185CE-54B4-44DE-A887-FB1BFDEDF138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F056C251-1FC0-4B38-8A0F-3C52AD81D0D9}" type="pres">
      <dgm:prSet presAssocID="{EF3185CE-54B4-44DE-A887-FB1BFDEDF138}" presName="descendantText" presStyleLbl="alignAcc1" presStyleIdx="2" presStyleCnt="6" custScaleY="131575">
        <dgm:presLayoutVars>
          <dgm:bulletEnabled val="1"/>
        </dgm:presLayoutVars>
      </dgm:prSet>
      <dgm:spPr/>
    </dgm:pt>
    <dgm:pt modelId="{36DB34B8-3A54-411B-ACEF-17846896E93D}" type="pres">
      <dgm:prSet presAssocID="{28CD1A04-8BDA-4981-AA21-C84AAEBF3AC1}" presName="sp" presStyleCnt="0"/>
      <dgm:spPr/>
    </dgm:pt>
    <dgm:pt modelId="{4B079175-E5E6-44F7-A3A5-CDDBCD3C413F}" type="pres">
      <dgm:prSet presAssocID="{CB5E8D25-098A-4B49-881A-88E737AD4721}" presName="composite" presStyleCnt="0"/>
      <dgm:spPr/>
    </dgm:pt>
    <dgm:pt modelId="{8753B611-14E8-4F9E-BE1D-703CBD68E1A5}" type="pres">
      <dgm:prSet presAssocID="{CB5E8D25-098A-4B49-881A-88E737AD4721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1F44862-9E3C-4F8F-A3A3-6C2BF8497D99}" type="pres">
      <dgm:prSet presAssocID="{CB5E8D25-098A-4B49-881A-88E737AD4721}" presName="descendantText" presStyleLbl="alignAcc1" presStyleIdx="3" presStyleCnt="6" custLinFactY="90219" custLinFactNeighborX="-172" custLinFactNeighborY="100000">
        <dgm:presLayoutVars>
          <dgm:bulletEnabled val="1"/>
        </dgm:presLayoutVars>
      </dgm:prSet>
      <dgm:spPr/>
    </dgm:pt>
    <dgm:pt modelId="{5BF12E8C-D223-4225-B0CA-8735CFC229A6}" type="pres">
      <dgm:prSet presAssocID="{86597B71-EEAE-40AB-BC45-FD3546A65A50}" presName="sp" presStyleCnt="0"/>
      <dgm:spPr/>
    </dgm:pt>
    <dgm:pt modelId="{87CA4179-6EEC-415F-8E58-E139B7102503}" type="pres">
      <dgm:prSet presAssocID="{D845F9AD-E7A1-4EAC-ACF3-11968C1BED0E}" presName="composite" presStyleCnt="0"/>
      <dgm:spPr/>
    </dgm:pt>
    <dgm:pt modelId="{B790F6A3-D12F-486A-8F98-FC94806C29B2}" type="pres">
      <dgm:prSet presAssocID="{D845F9AD-E7A1-4EAC-ACF3-11968C1BED0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6437804F-8011-4760-8727-347D027DA362}" type="pres">
      <dgm:prSet presAssocID="{D845F9AD-E7A1-4EAC-ACF3-11968C1BED0E}" presName="descendantText" presStyleLbl="alignAcc1" presStyleIdx="4" presStyleCnt="6" custScaleY="165613" custLinFactY="-40980" custLinFactNeighborY="-100000">
        <dgm:presLayoutVars>
          <dgm:bulletEnabled val="1"/>
        </dgm:presLayoutVars>
      </dgm:prSet>
      <dgm:spPr/>
    </dgm:pt>
    <dgm:pt modelId="{E622F3FC-CD6A-4638-8530-C08973B044A8}" type="pres">
      <dgm:prSet presAssocID="{F4C1CE2C-5C6C-45E5-A5F9-CCE7C34AD6E9}" presName="sp" presStyleCnt="0"/>
      <dgm:spPr/>
    </dgm:pt>
    <dgm:pt modelId="{B3B36B2D-8D27-4A7D-85DB-89652277CEFB}" type="pres">
      <dgm:prSet presAssocID="{086FBEEE-94CB-4891-BF40-437D8724E384}" presName="composite" presStyleCnt="0"/>
      <dgm:spPr/>
    </dgm:pt>
    <dgm:pt modelId="{F10A182D-5B63-4C13-B65A-8DDFCB5561D4}" type="pres">
      <dgm:prSet presAssocID="{086FBEEE-94CB-4891-BF40-437D8724E384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A5A4398C-9E99-42BC-AE30-292B664FFE03}" type="pres">
      <dgm:prSet presAssocID="{086FBEEE-94CB-4891-BF40-437D8724E384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47A3470B-3067-40C5-BBBF-D37367AAF85C}" srcId="{086FBEEE-94CB-4891-BF40-437D8724E384}" destId="{F635AF0C-A7F7-457A-808F-312ED91FA9D2}" srcOrd="0" destOrd="0" parTransId="{150AB995-C617-4230-BAFF-83DAD7F037CA}" sibTransId="{D2EBC771-7F29-4078-9657-FD24EE9D01C2}"/>
    <dgm:cxn modelId="{52275112-F8BE-4FC7-AB45-AD38554B756A}" srcId="{837A7C54-3C38-4544-8AAE-0F035CCDFBA8}" destId="{1BB7C847-D81E-4262-A75B-A2A178E355E6}" srcOrd="0" destOrd="0" parTransId="{59C60448-7A82-4ADB-B3CA-248F5AB535B6}" sibTransId="{8EB89FD3-C40C-4588-8731-81627CA51F58}"/>
    <dgm:cxn modelId="{1E901B13-8AD1-4F16-80A6-2239F9A0C121}" srcId="{EF3185CE-54B4-44DE-A887-FB1BFDEDF138}" destId="{DEDEA27D-C0E0-4324-82EB-0AAE1A4464EF}" srcOrd="0" destOrd="0" parTransId="{FC7D2ECD-E0E0-45FC-AF9A-1154E260CEC1}" sibTransId="{D6852CF2-3D13-4B79-80D2-668AF14BE952}"/>
    <dgm:cxn modelId="{9D745C36-B59B-47DE-B790-7DD5D5022F87}" srcId="{837A7C54-3C38-4544-8AAE-0F035CCDFBA8}" destId="{D845F9AD-E7A1-4EAC-ACF3-11968C1BED0E}" srcOrd="4" destOrd="0" parTransId="{24C7D8E7-B3D8-40C8-BFC4-0310DC44A984}" sibTransId="{F4C1CE2C-5C6C-45E5-A5F9-CCE7C34AD6E9}"/>
    <dgm:cxn modelId="{F3BAEF5C-AB87-4F2F-AD2C-C407EC5C11F5}" type="presOf" srcId="{F635AF0C-A7F7-457A-808F-312ED91FA9D2}" destId="{A5A4398C-9E99-42BC-AE30-292B664FFE03}" srcOrd="0" destOrd="0" presId="urn:microsoft.com/office/officeart/2005/8/layout/chevron2"/>
    <dgm:cxn modelId="{E1657264-3AF3-4A9E-A14B-D83B4D77C6F7}" srcId="{837A7C54-3C38-4544-8AAE-0F035CCDFBA8}" destId="{CB5E8D25-098A-4B49-881A-88E737AD4721}" srcOrd="3" destOrd="0" parTransId="{F01DABC7-EFB1-454C-9B9D-5E86C5F1A167}" sibTransId="{86597B71-EEAE-40AB-BC45-FD3546A65A50}"/>
    <dgm:cxn modelId="{69B53D67-A278-48FD-A18C-3AF3DBE87F09}" type="presOf" srcId="{EF3185CE-54B4-44DE-A887-FB1BFDEDF138}" destId="{3C2F7F79-7BC7-4208-9C57-168C66B61FAC}" srcOrd="0" destOrd="0" presId="urn:microsoft.com/office/officeart/2005/8/layout/chevron2"/>
    <dgm:cxn modelId="{BA2BE455-A8CA-4CD8-9CA7-23DF6B7727A8}" type="presOf" srcId="{DEDEA27D-C0E0-4324-82EB-0AAE1A4464EF}" destId="{F056C251-1FC0-4B38-8A0F-3C52AD81D0D9}" srcOrd="0" destOrd="0" presId="urn:microsoft.com/office/officeart/2005/8/layout/chevron2"/>
    <dgm:cxn modelId="{57017D78-47A7-4867-BC1B-F32073A6DE27}" srcId="{837A7C54-3C38-4544-8AAE-0F035CCDFBA8}" destId="{086FBEEE-94CB-4891-BF40-437D8724E384}" srcOrd="5" destOrd="0" parTransId="{534AFFA1-CEDA-487D-9D42-DAA40B4EBE52}" sibTransId="{FD5E699F-15CD-462D-8D94-D8D05EECA072}"/>
    <dgm:cxn modelId="{5DB9ED78-2EEA-4867-A63A-94E34ECB61D3}" srcId="{CB5E8D25-098A-4B49-881A-88E737AD4721}" destId="{29DAFF00-0EE9-4D9A-B91F-AAE39EDB7654}" srcOrd="0" destOrd="0" parTransId="{E90EF941-3A70-4546-9FC9-3F03EF174A78}" sibTransId="{0073B9CA-B9CE-4620-AFEF-1F3A4BD72A7D}"/>
    <dgm:cxn modelId="{A72EE17E-4291-48E2-A16E-D4F24E0507E5}" type="presOf" srcId="{837A7C54-3C38-4544-8AAE-0F035CCDFBA8}" destId="{C3F894CA-1CEC-4F7A-8D3B-1106515D3851}" srcOrd="0" destOrd="0" presId="urn:microsoft.com/office/officeart/2005/8/layout/chevron2"/>
    <dgm:cxn modelId="{3B493187-FB7D-4D87-8A4E-D5D8ACF8E6DD}" srcId="{1BB7C847-D81E-4262-A75B-A2A178E355E6}" destId="{6E04DB7F-0BFE-474A-A8B1-EC323EE507CB}" srcOrd="0" destOrd="0" parTransId="{E4D4F471-C580-4AF5-9DE9-57EBBB764B0A}" sibTransId="{E61A2DC8-29AA-4E2C-8068-AE9729391F2F}"/>
    <dgm:cxn modelId="{C5B0D88A-CFFC-4FDA-BBE8-91C7561BE796}" srcId="{D845F9AD-E7A1-4EAC-ACF3-11968C1BED0E}" destId="{B286291E-5A27-4B76-BEFB-863DBEFBF489}" srcOrd="0" destOrd="0" parTransId="{FDE90A6B-D708-4312-932B-A565D41DC1AB}" sibTransId="{69BFE395-9F7E-4CEC-BBD2-B30053F8FB59}"/>
    <dgm:cxn modelId="{D4131B90-2135-4D7E-8E9D-A6E679D2B183}" type="presOf" srcId="{086FBEEE-94CB-4891-BF40-437D8724E384}" destId="{F10A182D-5B63-4C13-B65A-8DDFCB5561D4}" srcOrd="0" destOrd="0" presId="urn:microsoft.com/office/officeart/2005/8/layout/chevron2"/>
    <dgm:cxn modelId="{455CE990-44DC-43DF-87E1-D18C745DC66B}" srcId="{837A7C54-3C38-4544-8AAE-0F035CCDFBA8}" destId="{FE180593-8395-4906-B2EA-24D9C15F0804}" srcOrd="1" destOrd="0" parTransId="{41852116-5ADD-4381-81A8-50AA3A6904A2}" sibTransId="{07DBC290-2EC6-4A55-89F5-946CA6C541F2}"/>
    <dgm:cxn modelId="{86D504AA-98FD-47C3-B04F-DF918F78D647}" type="presOf" srcId="{CB5E8D25-098A-4B49-881A-88E737AD4721}" destId="{8753B611-14E8-4F9E-BE1D-703CBD68E1A5}" srcOrd="0" destOrd="0" presId="urn:microsoft.com/office/officeart/2005/8/layout/chevron2"/>
    <dgm:cxn modelId="{6DE916BF-FD1A-44D6-8C89-4C049974D069}" type="presOf" srcId="{D845F9AD-E7A1-4EAC-ACF3-11968C1BED0E}" destId="{B790F6A3-D12F-486A-8F98-FC94806C29B2}" srcOrd="0" destOrd="0" presId="urn:microsoft.com/office/officeart/2005/8/layout/chevron2"/>
    <dgm:cxn modelId="{2F1573C4-2CC1-473A-9FFE-272C7ED8EF3C}" type="presOf" srcId="{B286291E-5A27-4B76-BEFB-863DBEFBF489}" destId="{6437804F-8011-4760-8727-347D027DA362}" srcOrd="0" destOrd="0" presId="urn:microsoft.com/office/officeart/2005/8/layout/chevron2"/>
    <dgm:cxn modelId="{874E45C6-562D-4BFA-A7B9-F22463FDD5D1}" srcId="{FE180593-8395-4906-B2EA-24D9C15F0804}" destId="{B8708AD1-36F5-4AB3-AB73-4BA090C1F4FA}" srcOrd="0" destOrd="0" parTransId="{891FBDEA-6A26-49B4-86FB-73ED91F0A573}" sibTransId="{1A7DE6F4-3B88-429D-99C5-5847079C9AA2}"/>
    <dgm:cxn modelId="{413012C7-DC86-4CA9-8B15-CE334FEB8748}" type="presOf" srcId="{1BB7C847-D81E-4262-A75B-A2A178E355E6}" destId="{2FEBEB9D-2DC4-4BCC-B576-7B0EAA779352}" srcOrd="0" destOrd="0" presId="urn:microsoft.com/office/officeart/2005/8/layout/chevron2"/>
    <dgm:cxn modelId="{F1867DD4-D78F-4F6E-A2D5-0DE71BC37384}" srcId="{837A7C54-3C38-4544-8AAE-0F035CCDFBA8}" destId="{EF3185CE-54B4-44DE-A887-FB1BFDEDF138}" srcOrd="2" destOrd="0" parTransId="{F32D0893-6295-4257-9E78-B1B8F3362D1A}" sibTransId="{28CD1A04-8BDA-4981-AA21-C84AAEBF3AC1}"/>
    <dgm:cxn modelId="{772319DF-0BD3-4AE6-9981-17B0CF93D43B}" type="presOf" srcId="{FE180593-8395-4906-B2EA-24D9C15F0804}" destId="{6FCA498E-7DFD-4CC1-94D1-7DC57B88E478}" srcOrd="0" destOrd="0" presId="urn:microsoft.com/office/officeart/2005/8/layout/chevron2"/>
    <dgm:cxn modelId="{12C82DE3-6007-4E01-92DC-2BEAACE04E5B}" type="presOf" srcId="{B8708AD1-36F5-4AB3-AB73-4BA090C1F4FA}" destId="{9E3A7910-1598-4939-B668-AC3381E6B077}" srcOrd="0" destOrd="0" presId="urn:microsoft.com/office/officeart/2005/8/layout/chevron2"/>
    <dgm:cxn modelId="{94AC97EA-BC87-48E7-A0E8-496E97313F8B}" type="presOf" srcId="{6E04DB7F-0BFE-474A-A8B1-EC323EE507CB}" destId="{0A1447CE-A0B5-460D-A30C-11C0786126A7}" srcOrd="0" destOrd="0" presId="urn:microsoft.com/office/officeart/2005/8/layout/chevron2"/>
    <dgm:cxn modelId="{7084A4EB-8D17-4387-816C-87E71E0C3207}" type="presOf" srcId="{29DAFF00-0EE9-4D9A-B91F-AAE39EDB7654}" destId="{91F44862-9E3C-4F8F-A3A3-6C2BF8497D99}" srcOrd="0" destOrd="0" presId="urn:microsoft.com/office/officeart/2005/8/layout/chevron2"/>
    <dgm:cxn modelId="{91796C86-4BD1-4C39-9130-858D2607E463}" type="presParOf" srcId="{C3F894CA-1CEC-4F7A-8D3B-1106515D3851}" destId="{FF23A6E5-805D-4CB1-8969-C4766C0B0844}" srcOrd="0" destOrd="0" presId="urn:microsoft.com/office/officeart/2005/8/layout/chevron2"/>
    <dgm:cxn modelId="{F08FF537-BC6F-4729-AE74-F12B9AA39CD9}" type="presParOf" srcId="{FF23A6E5-805D-4CB1-8969-C4766C0B0844}" destId="{2FEBEB9D-2DC4-4BCC-B576-7B0EAA779352}" srcOrd="0" destOrd="0" presId="urn:microsoft.com/office/officeart/2005/8/layout/chevron2"/>
    <dgm:cxn modelId="{47D62D2A-2520-4D0E-A649-2C81126AB75E}" type="presParOf" srcId="{FF23A6E5-805D-4CB1-8969-C4766C0B0844}" destId="{0A1447CE-A0B5-460D-A30C-11C0786126A7}" srcOrd="1" destOrd="0" presId="urn:microsoft.com/office/officeart/2005/8/layout/chevron2"/>
    <dgm:cxn modelId="{E166FF26-48C5-4B14-B69B-0242C9D0B60F}" type="presParOf" srcId="{C3F894CA-1CEC-4F7A-8D3B-1106515D3851}" destId="{7D59A437-CDA5-48C7-9ABB-69291BDBFEBE}" srcOrd="1" destOrd="0" presId="urn:microsoft.com/office/officeart/2005/8/layout/chevron2"/>
    <dgm:cxn modelId="{8C64EF6A-6667-4206-8730-8FAA9F354D8C}" type="presParOf" srcId="{C3F894CA-1CEC-4F7A-8D3B-1106515D3851}" destId="{1711E7BA-9467-4048-8422-107B82C1FA95}" srcOrd="2" destOrd="0" presId="urn:microsoft.com/office/officeart/2005/8/layout/chevron2"/>
    <dgm:cxn modelId="{960CF4E8-D8CC-4B89-BB37-78CB05ED2123}" type="presParOf" srcId="{1711E7BA-9467-4048-8422-107B82C1FA95}" destId="{6FCA498E-7DFD-4CC1-94D1-7DC57B88E478}" srcOrd="0" destOrd="0" presId="urn:microsoft.com/office/officeart/2005/8/layout/chevron2"/>
    <dgm:cxn modelId="{8251F02D-3CBE-4A0F-828B-3462D221E985}" type="presParOf" srcId="{1711E7BA-9467-4048-8422-107B82C1FA95}" destId="{9E3A7910-1598-4939-B668-AC3381E6B077}" srcOrd="1" destOrd="0" presId="urn:microsoft.com/office/officeart/2005/8/layout/chevron2"/>
    <dgm:cxn modelId="{2738D4F4-B342-4EC2-8A64-317F42309755}" type="presParOf" srcId="{C3F894CA-1CEC-4F7A-8D3B-1106515D3851}" destId="{9187BCB2-74FD-4F76-890A-6ADE98204997}" srcOrd="3" destOrd="0" presId="urn:microsoft.com/office/officeart/2005/8/layout/chevron2"/>
    <dgm:cxn modelId="{CBB2D83E-930D-4F02-A8BE-F0A33C7B6303}" type="presParOf" srcId="{C3F894CA-1CEC-4F7A-8D3B-1106515D3851}" destId="{E912A657-5589-4D88-B6EE-6D4E6856E037}" srcOrd="4" destOrd="0" presId="urn:microsoft.com/office/officeart/2005/8/layout/chevron2"/>
    <dgm:cxn modelId="{7B1FC35B-BCA7-4F6D-8533-DD3DD5E58E70}" type="presParOf" srcId="{E912A657-5589-4D88-B6EE-6D4E6856E037}" destId="{3C2F7F79-7BC7-4208-9C57-168C66B61FAC}" srcOrd="0" destOrd="0" presId="urn:microsoft.com/office/officeart/2005/8/layout/chevron2"/>
    <dgm:cxn modelId="{1F924A74-404B-4E9C-869C-9489DCD8D6B8}" type="presParOf" srcId="{E912A657-5589-4D88-B6EE-6D4E6856E037}" destId="{F056C251-1FC0-4B38-8A0F-3C52AD81D0D9}" srcOrd="1" destOrd="0" presId="urn:microsoft.com/office/officeart/2005/8/layout/chevron2"/>
    <dgm:cxn modelId="{00EC6ED7-6916-4F3D-B1EB-8A8A6D4D27D8}" type="presParOf" srcId="{C3F894CA-1CEC-4F7A-8D3B-1106515D3851}" destId="{36DB34B8-3A54-411B-ACEF-17846896E93D}" srcOrd="5" destOrd="0" presId="urn:microsoft.com/office/officeart/2005/8/layout/chevron2"/>
    <dgm:cxn modelId="{81D91AA0-D479-44CD-B47D-FF0C06E272E3}" type="presParOf" srcId="{C3F894CA-1CEC-4F7A-8D3B-1106515D3851}" destId="{4B079175-E5E6-44F7-A3A5-CDDBCD3C413F}" srcOrd="6" destOrd="0" presId="urn:microsoft.com/office/officeart/2005/8/layout/chevron2"/>
    <dgm:cxn modelId="{D306F697-B579-4E4F-B08F-B6F6151E95D1}" type="presParOf" srcId="{4B079175-E5E6-44F7-A3A5-CDDBCD3C413F}" destId="{8753B611-14E8-4F9E-BE1D-703CBD68E1A5}" srcOrd="0" destOrd="0" presId="urn:microsoft.com/office/officeart/2005/8/layout/chevron2"/>
    <dgm:cxn modelId="{C2F74AD0-FCD0-4DD2-AEDD-29D21127D7ED}" type="presParOf" srcId="{4B079175-E5E6-44F7-A3A5-CDDBCD3C413F}" destId="{91F44862-9E3C-4F8F-A3A3-6C2BF8497D99}" srcOrd="1" destOrd="0" presId="urn:microsoft.com/office/officeart/2005/8/layout/chevron2"/>
    <dgm:cxn modelId="{E2E78680-67BD-433C-894A-44DB2A8109B7}" type="presParOf" srcId="{C3F894CA-1CEC-4F7A-8D3B-1106515D3851}" destId="{5BF12E8C-D223-4225-B0CA-8735CFC229A6}" srcOrd="7" destOrd="0" presId="urn:microsoft.com/office/officeart/2005/8/layout/chevron2"/>
    <dgm:cxn modelId="{4581918E-97E3-40AA-BEE9-52CDE3869904}" type="presParOf" srcId="{C3F894CA-1CEC-4F7A-8D3B-1106515D3851}" destId="{87CA4179-6EEC-415F-8E58-E139B7102503}" srcOrd="8" destOrd="0" presId="urn:microsoft.com/office/officeart/2005/8/layout/chevron2"/>
    <dgm:cxn modelId="{164B2EDC-3122-4525-B39C-E9AB74B8B8F1}" type="presParOf" srcId="{87CA4179-6EEC-415F-8E58-E139B7102503}" destId="{B790F6A3-D12F-486A-8F98-FC94806C29B2}" srcOrd="0" destOrd="0" presId="urn:microsoft.com/office/officeart/2005/8/layout/chevron2"/>
    <dgm:cxn modelId="{BE12EA38-E0EE-4A24-BA47-51AFC78FCA8A}" type="presParOf" srcId="{87CA4179-6EEC-415F-8E58-E139B7102503}" destId="{6437804F-8011-4760-8727-347D027DA362}" srcOrd="1" destOrd="0" presId="urn:microsoft.com/office/officeart/2005/8/layout/chevron2"/>
    <dgm:cxn modelId="{51A086B8-86B8-47D7-A1A2-0A97FA87F441}" type="presParOf" srcId="{C3F894CA-1CEC-4F7A-8D3B-1106515D3851}" destId="{E622F3FC-CD6A-4638-8530-C08973B044A8}" srcOrd="9" destOrd="0" presId="urn:microsoft.com/office/officeart/2005/8/layout/chevron2"/>
    <dgm:cxn modelId="{E896DAC3-5B22-436C-9568-E5232732786C}" type="presParOf" srcId="{C3F894CA-1CEC-4F7A-8D3B-1106515D3851}" destId="{B3B36B2D-8D27-4A7D-85DB-89652277CEFB}" srcOrd="10" destOrd="0" presId="urn:microsoft.com/office/officeart/2005/8/layout/chevron2"/>
    <dgm:cxn modelId="{6A071926-9350-437B-8C85-D5B038A9C0D8}" type="presParOf" srcId="{B3B36B2D-8D27-4A7D-85DB-89652277CEFB}" destId="{F10A182D-5B63-4C13-B65A-8DDFCB5561D4}" srcOrd="0" destOrd="0" presId="urn:microsoft.com/office/officeart/2005/8/layout/chevron2"/>
    <dgm:cxn modelId="{DD873FA7-4023-42E0-A5A3-C5E432C2E8A1}" type="presParOf" srcId="{B3B36B2D-8D27-4A7D-85DB-89652277CEFB}" destId="{A5A4398C-9E99-42BC-AE30-292B664FFE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29030E-15D5-4DB2-ACB5-7147C06FA36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A19074-1D26-45AF-AC9C-B9F134648853}">
      <dgm:prSet/>
      <dgm:spPr/>
      <dgm:t>
        <a:bodyPr/>
        <a:lstStyle/>
        <a:p>
          <a:r>
            <a:rPr lang="en-US"/>
            <a:t>That racism is not systemic  - its about individual acts of discrimination</a:t>
          </a:r>
        </a:p>
      </dgm:t>
    </dgm:pt>
    <dgm:pt modelId="{C117DA21-93C8-4721-A837-BD2E47FF454B}" type="parTrans" cxnId="{32B82A08-5923-46F1-8872-70606DBC4F21}">
      <dgm:prSet/>
      <dgm:spPr/>
      <dgm:t>
        <a:bodyPr/>
        <a:lstStyle/>
        <a:p>
          <a:endParaRPr lang="en-US"/>
        </a:p>
      </dgm:t>
    </dgm:pt>
    <dgm:pt modelId="{C75D13F5-17DC-4255-B124-2CFE4D3E7C61}" type="sibTrans" cxnId="{32B82A08-5923-46F1-8872-70606DBC4F21}">
      <dgm:prSet/>
      <dgm:spPr/>
      <dgm:t>
        <a:bodyPr/>
        <a:lstStyle/>
        <a:p>
          <a:endParaRPr lang="en-US"/>
        </a:p>
      </dgm:t>
    </dgm:pt>
    <dgm:pt modelId="{EDECA3ED-2929-4962-A1F3-9E7433BE99BF}">
      <dgm:prSet/>
      <dgm:spPr/>
      <dgm:t>
        <a:bodyPr/>
        <a:lstStyle/>
        <a:p>
          <a:r>
            <a:rPr lang="en-US"/>
            <a:t>That some people are racially inferior </a:t>
          </a:r>
        </a:p>
      </dgm:t>
    </dgm:pt>
    <dgm:pt modelId="{FA77D952-0702-4C28-A498-17A6E2E11B3C}" type="parTrans" cxnId="{CE2F53A4-2AAE-433E-A4AE-2798502F4998}">
      <dgm:prSet/>
      <dgm:spPr/>
      <dgm:t>
        <a:bodyPr/>
        <a:lstStyle/>
        <a:p>
          <a:endParaRPr lang="en-US"/>
        </a:p>
      </dgm:t>
    </dgm:pt>
    <dgm:pt modelId="{11AB64FC-50F0-4355-82FC-E70279A0C4D1}" type="sibTrans" cxnId="{CE2F53A4-2AAE-433E-A4AE-2798502F4998}">
      <dgm:prSet/>
      <dgm:spPr/>
      <dgm:t>
        <a:bodyPr/>
        <a:lstStyle/>
        <a:p>
          <a:endParaRPr lang="en-US"/>
        </a:p>
      </dgm:t>
    </dgm:pt>
    <dgm:pt modelId="{6C28B4CE-9412-4CBD-8E5C-544BB52EA49B}">
      <dgm:prSet/>
      <dgm:spPr/>
      <dgm:t>
        <a:bodyPr/>
        <a:lstStyle/>
        <a:p>
          <a:r>
            <a:rPr lang="en-US"/>
            <a:t>That racism is about individual likes and dislikes </a:t>
          </a:r>
        </a:p>
      </dgm:t>
    </dgm:pt>
    <dgm:pt modelId="{86E504EF-24ED-4887-865E-7CA2CD574A8E}" type="parTrans" cxnId="{E5CC1BEB-0FF2-4C85-8D95-85A85260F1AE}">
      <dgm:prSet/>
      <dgm:spPr/>
      <dgm:t>
        <a:bodyPr/>
        <a:lstStyle/>
        <a:p>
          <a:endParaRPr lang="en-US"/>
        </a:p>
      </dgm:t>
    </dgm:pt>
    <dgm:pt modelId="{983685FD-A5A0-4EFF-84DF-CBE506978D24}" type="sibTrans" cxnId="{E5CC1BEB-0FF2-4C85-8D95-85A85260F1AE}">
      <dgm:prSet/>
      <dgm:spPr/>
      <dgm:t>
        <a:bodyPr/>
        <a:lstStyle/>
        <a:p>
          <a:endParaRPr lang="en-US"/>
        </a:p>
      </dgm:t>
    </dgm:pt>
    <dgm:pt modelId="{2621BE06-D23A-4E09-97F7-25AFE7BF9199}">
      <dgm:prSet/>
      <dgm:spPr/>
      <dgm:t>
        <a:bodyPr/>
        <a:lstStyle/>
        <a:p>
          <a:r>
            <a:rPr lang="en-US"/>
            <a:t>That good people can’t be racist </a:t>
          </a:r>
        </a:p>
      </dgm:t>
    </dgm:pt>
    <dgm:pt modelId="{99E18806-6432-473F-8FB6-88A2C553A5FF}" type="parTrans" cxnId="{7C596933-8259-40BA-ABEC-46E1D553D77A}">
      <dgm:prSet/>
      <dgm:spPr/>
      <dgm:t>
        <a:bodyPr/>
        <a:lstStyle/>
        <a:p>
          <a:endParaRPr lang="en-US"/>
        </a:p>
      </dgm:t>
    </dgm:pt>
    <dgm:pt modelId="{7107C802-4863-49AB-8541-36AE984AA225}" type="sibTrans" cxnId="{7C596933-8259-40BA-ABEC-46E1D553D77A}">
      <dgm:prSet/>
      <dgm:spPr/>
      <dgm:t>
        <a:bodyPr/>
        <a:lstStyle/>
        <a:p>
          <a:endParaRPr lang="en-US"/>
        </a:p>
      </dgm:t>
    </dgm:pt>
    <dgm:pt modelId="{8CA2A7C8-C52E-41BB-A1A3-5832A154759B}">
      <dgm:prSet/>
      <dgm:spPr/>
      <dgm:t>
        <a:bodyPr/>
        <a:lstStyle/>
        <a:p>
          <a:r>
            <a:rPr lang="en-US" dirty="0"/>
            <a:t>That if people behave in accordance with our norms and values, then everything will be ok </a:t>
          </a:r>
        </a:p>
      </dgm:t>
    </dgm:pt>
    <dgm:pt modelId="{C41DFF34-5F10-475D-875F-68EDBD05A1E1}" type="parTrans" cxnId="{3EFCD278-AF29-4111-A4F2-212BE9E6FF9C}">
      <dgm:prSet/>
      <dgm:spPr/>
      <dgm:t>
        <a:bodyPr/>
        <a:lstStyle/>
        <a:p>
          <a:endParaRPr lang="en-US"/>
        </a:p>
      </dgm:t>
    </dgm:pt>
    <dgm:pt modelId="{337AA7CC-54DE-4D0E-BF62-6934BBC9A53C}" type="sibTrans" cxnId="{3EFCD278-AF29-4111-A4F2-212BE9E6FF9C}">
      <dgm:prSet/>
      <dgm:spPr/>
      <dgm:t>
        <a:bodyPr/>
        <a:lstStyle/>
        <a:p>
          <a:endParaRPr lang="en-US"/>
        </a:p>
      </dgm:t>
    </dgm:pt>
    <dgm:pt modelId="{9B2D9EF3-81C9-40AE-BB16-10EB85FC1195}">
      <dgm:prSet/>
      <dgm:spPr/>
      <dgm:t>
        <a:bodyPr/>
        <a:lstStyle/>
        <a:p>
          <a:r>
            <a:rPr lang="en-US"/>
            <a:t>That white people have no role in addressing racism </a:t>
          </a:r>
        </a:p>
      </dgm:t>
    </dgm:pt>
    <dgm:pt modelId="{08B6436E-15DC-475E-A373-A3884FC85AEB}" type="parTrans" cxnId="{84317E12-E1D7-40BB-AD98-741C28D06C8F}">
      <dgm:prSet/>
      <dgm:spPr/>
      <dgm:t>
        <a:bodyPr/>
        <a:lstStyle/>
        <a:p>
          <a:endParaRPr lang="en-US"/>
        </a:p>
      </dgm:t>
    </dgm:pt>
    <dgm:pt modelId="{C8945FD8-0AA8-41C4-8E9A-BD5783110EA6}" type="sibTrans" cxnId="{84317E12-E1D7-40BB-AD98-741C28D06C8F}">
      <dgm:prSet/>
      <dgm:spPr/>
      <dgm:t>
        <a:bodyPr/>
        <a:lstStyle/>
        <a:p>
          <a:endParaRPr lang="en-US"/>
        </a:p>
      </dgm:t>
    </dgm:pt>
    <dgm:pt modelId="{F4C76BF8-CEF6-C845-AE80-86806E798616}" type="pres">
      <dgm:prSet presAssocID="{D729030E-15D5-4DB2-ACB5-7147C06FA364}" presName="linear" presStyleCnt="0">
        <dgm:presLayoutVars>
          <dgm:animLvl val="lvl"/>
          <dgm:resizeHandles val="exact"/>
        </dgm:presLayoutVars>
      </dgm:prSet>
      <dgm:spPr/>
    </dgm:pt>
    <dgm:pt modelId="{027FEF6A-23AD-374F-927C-4337D79D84B5}" type="pres">
      <dgm:prSet presAssocID="{CAA19074-1D26-45AF-AC9C-B9F13464885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17F4E67-0B1F-BE4F-A6C2-6428A036CDCE}" type="pres">
      <dgm:prSet presAssocID="{C75D13F5-17DC-4255-B124-2CFE4D3E7C61}" presName="spacer" presStyleCnt="0"/>
      <dgm:spPr/>
    </dgm:pt>
    <dgm:pt modelId="{8F07F117-A8D6-C74D-A207-1D3D206A4AFF}" type="pres">
      <dgm:prSet presAssocID="{EDECA3ED-2929-4962-A1F3-9E7433BE99B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8F64EB7-6E36-044B-8289-07AF2833D194}" type="pres">
      <dgm:prSet presAssocID="{11AB64FC-50F0-4355-82FC-E70279A0C4D1}" presName="spacer" presStyleCnt="0"/>
      <dgm:spPr/>
    </dgm:pt>
    <dgm:pt modelId="{D6DDABAA-F0BE-444D-8018-AE5F6B4DD0AF}" type="pres">
      <dgm:prSet presAssocID="{6C28B4CE-9412-4CBD-8E5C-544BB52EA49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9599577-0ECE-9543-A50B-013329FFD6D5}" type="pres">
      <dgm:prSet presAssocID="{983685FD-A5A0-4EFF-84DF-CBE506978D24}" presName="spacer" presStyleCnt="0"/>
      <dgm:spPr/>
    </dgm:pt>
    <dgm:pt modelId="{A0CEE310-C853-1F49-9689-7AF66DE5A875}" type="pres">
      <dgm:prSet presAssocID="{2621BE06-D23A-4E09-97F7-25AFE7BF919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E893A43-8CF5-1449-8572-DBBED40013BE}" type="pres">
      <dgm:prSet presAssocID="{7107C802-4863-49AB-8541-36AE984AA225}" presName="spacer" presStyleCnt="0"/>
      <dgm:spPr/>
    </dgm:pt>
    <dgm:pt modelId="{A6E576AE-1C3F-3F43-8EF5-46B83DB89AB9}" type="pres">
      <dgm:prSet presAssocID="{8CA2A7C8-C52E-41BB-A1A3-5832A154759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660D1C2-AB74-3045-8C4D-D2C8AEB0CF87}" type="pres">
      <dgm:prSet presAssocID="{337AA7CC-54DE-4D0E-BF62-6934BBC9A53C}" presName="spacer" presStyleCnt="0"/>
      <dgm:spPr/>
    </dgm:pt>
    <dgm:pt modelId="{7D2D7130-3F6F-2942-89F8-7BFCD14CE13C}" type="pres">
      <dgm:prSet presAssocID="{9B2D9EF3-81C9-40AE-BB16-10EB85FC119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2B82A08-5923-46F1-8872-70606DBC4F21}" srcId="{D729030E-15D5-4DB2-ACB5-7147C06FA364}" destId="{CAA19074-1D26-45AF-AC9C-B9F134648853}" srcOrd="0" destOrd="0" parTransId="{C117DA21-93C8-4721-A837-BD2E47FF454B}" sibTransId="{C75D13F5-17DC-4255-B124-2CFE4D3E7C61}"/>
    <dgm:cxn modelId="{84317E12-E1D7-40BB-AD98-741C28D06C8F}" srcId="{D729030E-15D5-4DB2-ACB5-7147C06FA364}" destId="{9B2D9EF3-81C9-40AE-BB16-10EB85FC1195}" srcOrd="5" destOrd="0" parTransId="{08B6436E-15DC-475E-A373-A3884FC85AEB}" sibTransId="{C8945FD8-0AA8-41C4-8E9A-BD5783110EA6}"/>
    <dgm:cxn modelId="{AA20681B-989B-FC4F-992E-6213E3EE20F2}" type="presOf" srcId="{D729030E-15D5-4DB2-ACB5-7147C06FA364}" destId="{F4C76BF8-CEF6-C845-AE80-86806E798616}" srcOrd="0" destOrd="0" presId="urn:microsoft.com/office/officeart/2005/8/layout/vList2"/>
    <dgm:cxn modelId="{3C361929-B8FD-AC49-8901-A7F1584F194E}" type="presOf" srcId="{CAA19074-1D26-45AF-AC9C-B9F134648853}" destId="{027FEF6A-23AD-374F-927C-4337D79D84B5}" srcOrd="0" destOrd="0" presId="urn:microsoft.com/office/officeart/2005/8/layout/vList2"/>
    <dgm:cxn modelId="{7C596933-8259-40BA-ABEC-46E1D553D77A}" srcId="{D729030E-15D5-4DB2-ACB5-7147C06FA364}" destId="{2621BE06-D23A-4E09-97F7-25AFE7BF9199}" srcOrd="3" destOrd="0" parTransId="{99E18806-6432-473F-8FB6-88A2C553A5FF}" sibTransId="{7107C802-4863-49AB-8541-36AE984AA225}"/>
    <dgm:cxn modelId="{296E4961-169B-6C48-9ED4-8F258416F5EB}" type="presOf" srcId="{EDECA3ED-2929-4962-A1F3-9E7433BE99BF}" destId="{8F07F117-A8D6-C74D-A207-1D3D206A4AFF}" srcOrd="0" destOrd="0" presId="urn:microsoft.com/office/officeart/2005/8/layout/vList2"/>
    <dgm:cxn modelId="{3EFCD278-AF29-4111-A4F2-212BE9E6FF9C}" srcId="{D729030E-15D5-4DB2-ACB5-7147C06FA364}" destId="{8CA2A7C8-C52E-41BB-A1A3-5832A154759B}" srcOrd="4" destOrd="0" parTransId="{C41DFF34-5F10-475D-875F-68EDBD05A1E1}" sibTransId="{337AA7CC-54DE-4D0E-BF62-6934BBC9A53C}"/>
    <dgm:cxn modelId="{799B795A-DAA8-6349-A70B-5D84A8A4F9D7}" type="presOf" srcId="{2621BE06-D23A-4E09-97F7-25AFE7BF9199}" destId="{A0CEE310-C853-1F49-9689-7AF66DE5A875}" srcOrd="0" destOrd="0" presId="urn:microsoft.com/office/officeart/2005/8/layout/vList2"/>
    <dgm:cxn modelId="{CE2F53A4-2AAE-433E-A4AE-2798502F4998}" srcId="{D729030E-15D5-4DB2-ACB5-7147C06FA364}" destId="{EDECA3ED-2929-4962-A1F3-9E7433BE99BF}" srcOrd="1" destOrd="0" parTransId="{FA77D952-0702-4C28-A498-17A6E2E11B3C}" sibTransId="{11AB64FC-50F0-4355-82FC-E70279A0C4D1}"/>
    <dgm:cxn modelId="{F99942B0-3275-C747-9C89-366E2B20F661}" type="presOf" srcId="{6C28B4CE-9412-4CBD-8E5C-544BB52EA49B}" destId="{D6DDABAA-F0BE-444D-8018-AE5F6B4DD0AF}" srcOrd="0" destOrd="0" presId="urn:microsoft.com/office/officeart/2005/8/layout/vList2"/>
    <dgm:cxn modelId="{03FDE9C8-E9E3-8549-B8B2-83818AD47D98}" type="presOf" srcId="{8CA2A7C8-C52E-41BB-A1A3-5832A154759B}" destId="{A6E576AE-1C3F-3F43-8EF5-46B83DB89AB9}" srcOrd="0" destOrd="0" presId="urn:microsoft.com/office/officeart/2005/8/layout/vList2"/>
    <dgm:cxn modelId="{E5CC1BEB-0FF2-4C85-8D95-85A85260F1AE}" srcId="{D729030E-15D5-4DB2-ACB5-7147C06FA364}" destId="{6C28B4CE-9412-4CBD-8E5C-544BB52EA49B}" srcOrd="2" destOrd="0" parTransId="{86E504EF-24ED-4887-865E-7CA2CD574A8E}" sibTransId="{983685FD-A5A0-4EFF-84DF-CBE506978D24}"/>
    <dgm:cxn modelId="{949081FB-14F0-FD47-80A6-239ABC999BEC}" type="presOf" srcId="{9B2D9EF3-81C9-40AE-BB16-10EB85FC1195}" destId="{7D2D7130-3F6F-2942-89F8-7BFCD14CE13C}" srcOrd="0" destOrd="0" presId="urn:microsoft.com/office/officeart/2005/8/layout/vList2"/>
    <dgm:cxn modelId="{FAF28429-E6AF-4948-B7EF-A9147C6ED246}" type="presParOf" srcId="{F4C76BF8-CEF6-C845-AE80-86806E798616}" destId="{027FEF6A-23AD-374F-927C-4337D79D84B5}" srcOrd="0" destOrd="0" presId="urn:microsoft.com/office/officeart/2005/8/layout/vList2"/>
    <dgm:cxn modelId="{F96D596A-AAC6-1D45-A2B0-A70F126C7AA5}" type="presParOf" srcId="{F4C76BF8-CEF6-C845-AE80-86806E798616}" destId="{E17F4E67-0B1F-BE4F-A6C2-6428A036CDCE}" srcOrd="1" destOrd="0" presId="urn:microsoft.com/office/officeart/2005/8/layout/vList2"/>
    <dgm:cxn modelId="{36BDA647-473F-9D40-9CF6-A10780662CD3}" type="presParOf" srcId="{F4C76BF8-CEF6-C845-AE80-86806E798616}" destId="{8F07F117-A8D6-C74D-A207-1D3D206A4AFF}" srcOrd="2" destOrd="0" presId="urn:microsoft.com/office/officeart/2005/8/layout/vList2"/>
    <dgm:cxn modelId="{76E996D5-2789-354A-A810-7D80E1F4DFAF}" type="presParOf" srcId="{F4C76BF8-CEF6-C845-AE80-86806E798616}" destId="{38F64EB7-6E36-044B-8289-07AF2833D194}" srcOrd="3" destOrd="0" presId="urn:microsoft.com/office/officeart/2005/8/layout/vList2"/>
    <dgm:cxn modelId="{1F0E9CBD-7DA9-7043-940F-622157B69AE5}" type="presParOf" srcId="{F4C76BF8-CEF6-C845-AE80-86806E798616}" destId="{D6DDABAA-F0BE-444D-8018-AE5F6B4DD0AF}" srcOrd="4" destOrd="0" presId="urn:microsoft.com/office/officeart/2005/8/layout/vList2"/>
    <dgm:cxn modelId="{D4DA5F1D-C50E-BF49-89CB-508F94B0DDD7}" type="presParOf" srcId="{F4C76BF8-CEF6-C845-AE80-86806E798616}" destId="{29599577-0ECE-9543-A50B-013329FFD6D5}" srcOrd="5" destOrd="0" presId="urn:microsoft.com/office/officeart/2005/8/layout/vList2"/>
    <dgm:cxn modelId="{C8114905-A9A6-0C44-A745-2921C2862C5C}" type="presParOf" srcId="{F4C76BF8-CEF6-C845-AE80-86806E798616}" destId="{A0CEE310-C853-1F49-9689-7AF66DE5A875}" srcOrd="6" destOrd="0" presId="urn:microsoft.com/office/officeart/2005/8/layout/vList2"/>
    <dgm:cxn modelId="{6D8A7728-9FFA-3244-A7B8-374446E0FFF1}" type="presParOf" srcId="{F4C76BF8-CEF6-C845-AE80-86806E798616}" destId="{AE893A43-8CF5-1449-8572-DBBED40013BE}" srcOrd="7" destOrd="0" presId="urn:microsoft.com/office/officeart/2005/8/layout/vList2"/>
    <dgm:cxn modelId="{DFAC2795-E39E-4A44-B0E1-9E30539EDCB6}" type="presParOf" srcId="{F4C76BF8-CEF6-C845-AE80-86806E798616}" destId="{A6E576AE-1C3F-3F43-8EF5-46B83DB89AB9}" srcOrd="8" destOrd="0" presId="urn:microsoft.com/office/officeart/2005/8/layout/vList2"/>
    <dgm:cxn modelId="{38F161F6-D283-AC49-9BE8-5EFB71B1200C}" type="presParOf" srcId="{F4C76BF8-CEF6-C845-AE80-86806E798616}" destId="{7660D1C2-AB74-3045-8C4D-D2C8AEB0CF87}" srcOrd="9" destOrd="0" presId="urn:microsoft.com/office/officeart/2005/8/layout/vList2"/>
    <dgm:cxn modelId="{929F7736-4B21-3A4F-967C-280368F6AC92}" type="presParOf" srcId="{F4C76BF8-CEF6-C845-AE80-86806E798616}" destId="{7D2D7130-3F6F-2942-89F8-7BFCD14CE13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18FCD6-8178-48C3-AE7F-9FA5415AB0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9D24F85-9DA0-466F-8E9B-D45E1379AD4E}">
      <dgm:prSet custT="1"/>
      <dgm:spPr/>
      <dgm:t>
        <a:bodyPr/>
        <a:lstStyle/>
        <a:p>
          <a:r>
            <a:rPr lang="en-US" sz="1400" dirty="0"/>
            <a:t>Choose beliefs that you ‘agree’ with and that seem plausible and a couple that you totally disagree with </a:t>
          </a:r>
        </a:p>
      </dgm:t>
    </dgm:pt>
    <dgm:pt modelId="{688B8DAE-54BB-45D3-BCE6-A858746CA05A}" type="parTrans" cxnId="{68553C6F-C6F3-49BE-B97E-9EB5F6BC7F5A}">
      <dgm:prSet/>
      <dgm:spPr/>
      <dgm:t>
        <a:bodyPr/>
        <a:lstStyle/>
        <a:p>
          <a:endParaRPr lang="en-US"/>
        </a:p>
      </dgm:t>
    </dgm:pt>
    <dgm:pt modelId="{F5B4C4E3-0534-4A18-84C8-0811BA8F00A0}" type="sibTrans" cxnId="{68553C6F-C6F3-49BE-B97E-9EB5F6BC7F5A}">
      <dgm:prSet/>
      <dgm:spPr/>
      <dgm:t>
        <a:bodyPr/>
        <a:lstStyle/>
        <a:p>
          <a:endParaRPr lang="en-US"/>
        </a:p>
      </dgm:t>
    </dgm:pt>
    <dgm:pt modelId="{D1EFBB0A-EDEE-AA42-B01D-077CDE23C611}" type="pres">
      <dgm:prSet presAssocID="{5118FCD6-8178-48C3-AE7F-9FA5415AB02A}" presName="linear" presStyleCnt="0">
        <dgm:presLayoutVars>
          <dgm:animLvl val="lvl"/>
          <dgm:resizeHandles val="exact"/>
        </dgm:presLayoutVars>
      </dgm:prSet>
      <dgm:spPr/>
    </dgm:pt>
    <dgm:pt modelId="{F5E939BE-E32B-154F-984A-1396CC103CB8}" type="pres">
      <dgm:prSet presAssocID="{29D24F85-9DA0-466F-8E9B-D45E1379AD4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91E4C18-A6E9-594B-8E4A-070A6FF30504}" type="presOf" srcId="{29D24F85-9DA0-466F-8E9B-D45E1379AD4E}" destId="{F5E939BE-E32B-154F-984A-1396CC103CB8}" srcOrd="0" destOrd="0" presId="urn:microsoft.com/office/officeart/2005/8/layout/vList2"/>
    <dgm:cxn modelId="{68553C6F-C6F3-49BE-B97E-9EB5F6BC7F5A}" srcId="{5118FCD6-8178-48C3-AE7F-9FA5415AB02A}" destId="{29D24F85-9DA0-466F-8E9B-D45E1379AD4E}" srcOrd="0" destOrd="0" parTransId="{688B8DAE-54BB-45D3-BCE6-A858746CA05A}" sibTransId="{F5B4C4E3-0534-4A18-84C8-0811BA8F00A0}"/>
    <dgm:cxn modelId="{F6F22EB5-1A69-D846-892D-DE52511C15DA}" type="presOf" srcId="{5118FCD6-8178-48C3-AE7F-9FA5415AB02A}" destId="{D1EFBB0A-EDEE-AA42-B01D-077CDE23C611}" srcOrd="0" destOrd="0" presId="urn:microsoft.com/office/officeart/2005/8/layout/vList2"/>
    <dgm:cxn modelId="{FFB12820-791B-3346-8EEE-149942867AA4}" type="presParOf" srcId="{D1EFBB0A-EDEE-AA42-B01D-077CDE23C611}" destId="{F5E939BE-E32B-154F-984A-1396CC103C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18FCD6-8178-48C3-AE7F-9FA5415AB0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1EFBB0A-EDEE-AA42-B01D-077CDE23C611}" type="pres">
      <dgm:prSet presAssocID="{5118FCD6-8178-48C3-AE7F-9FA5415AB02A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F6F22EB5-1A69-D846-892D-DE52511C15DA}" type="presOf" srcId="{5118FCD6-8178-48C3-AE7F-9FA5415AB02A}" destId="{D1EFBB0A-EDEE-AA42-B01D-077CDE23C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BEB9D-2DC4-4BCC-B576-7B0EAA779352}">
      <dsp:nvSpPr>
        <dsp:cNvPr id="0" name=""/>
        <dsp:cNvSpPr/>
      </dsp:nvSpPr>
      <dsp:spPr>
        <a:xfrm rot="5400000">
          <a:off x="-118030" y="121550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78924"/>
        <a:ext cx="550810" cy="236061"/>
      </dsp:txXfrm>
    </dsp:sp>
    <dsp:sp modelId="{0A1447CE-A0B5-460D-A30C-11C0786126A7}">
      <dsp:nvSpPr>
        <dsp:cNvPr id="0" name=""/>
        <dsp:cNvSpPr/>
      </dsp:nvSpPr>
      <dsp:spPr>
        <a:xfrm rot="5400000">
          <a:off x="5783145" y="-5228815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Provide an additional channel for speaking up – when </a:t>
          </a:r>
          <a:r>
            <a: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colleagues feel unable to do so by other routes</a:t>
          </a: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 rot="-5400000">
        <a:off x="550810" y="28488"/>
        <a:ext cx="10951168" cy="461530"/>
      </dsp:txXfrm>
    </dsp:sp>
    <dsp:sp modelId="{6FCA498E-7DFD-4CC1-94D1-7DC57B88E478}">
      <dsp:nvSpPr>
        <dsp:cNvPr id="0" name=""/>
        <dsp:cNvSpPr/>
      </dsp:nvSpPr>
      <dsp:spPr>
        <a:xfrm rot="5400000">
          <a:off x="-118030" y="825325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982699"/>
        <a:ext cx="550810" cy="236061"/>
      </dsp:txXfrm>
    </dsp:sp>
    <dsp:sp modelId="{9E3A7910-1598-4939-B668-AC3381E6B077}">
      <dsp:nvSpPr>
        <dsp:cNvPr id="0" name=""/>
        <dsp:cNvSpPr/>
      </dsp:nvSpPr>
      <dsp:spPr>
        <a:xfrm rot="5400000">
          <a:off x="5783145" y="-4531300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Explores issues about confidentiality and options to support colleagues decide on next steps</a:t>
          </a:r>
        </a:p>
      </dsp:txBody>
      <dsp:txXfrm rot="-5400000">
        <a:off x="550810" y="726003"/>
        <a:ext cx="10951168" cy="461530"/>
      </dsp:txXfrm>
    </dsp:sp>
    <dsp:sp modelId="{3C2F7F79-7BC7-4208-9C57-168C66B61FAC}">
      <dsp:nvSpPr>
        <dsp:cNvPr id="0" name=""/>
        <dsp:cNvSpPr/>
      </dsp:nvSpPr>
      <dsp:spPr>
        <a:xfrm rot="5400000">
          <a:off x="-118030" y="1529101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1686475"/>
        <a:ext cx="550810" cy="236061"/>
      </dsp:txXfrm>
    </dsp:sp>
    <dsp:sp modelId="{F056C251-1FC0-4B38-8A0F-3C52AD81D0D9}">
      <dsp:nvSpPr>
        <dsp:cNvPr id="0" name=""/>
        <dsp:cNvSpPr/>
      </dsp:nvSpPr>
      <dsp:spPr>
        <a:xfrm rot="5400000">
          <a:off x="5783145" y="-3821264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Can and may escalate a matter on someone’s behalf</a:t>
          </a:r>
        </a:p>
      </dsp:txBody>
      <dsp:txXfrm rot="-5400000">
        <a:off x="550810" y="1436039"/>
        <a:ext cx="10951168" cy="461530"/>
      </dsp:txXfrm>
    </dsp:sp>
    <dsp:sp modelId="{8753B611-14E8-4F9E-BE1D-703CBD68E1A5}">
      <dsp:nvSpPr>
        <dsp:cNvPr id="0" name=""/>
        <dsp:cNvSpPr/>
      </dsp:nvSpPr>
      <dsp:spPr>
        <a:xfrm rot="5400000">
          <a:off x="-118030" y="2232877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390251"/>
        <a:ext cx="550810" cy="236061"/>
      </dsp:txXfrm>
    </dsp:sp>
    <dsp:sp modelId="{91F44862-9E3C-4F8F-A3A3-6C2BF8497D99}">
      <dsp:nvSpPr>
        <dsp:cNvPr id="0" name=""/>
        <dsp:cNvSpPr/>
      </dsp:nvSpPr>
      <dsp:spPr>
        <a:xfrm rot="5400000">
          <a:off x="5783145" y="-3117488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Ensure that action is taken, and that feedback is given throughout and at the end of a process.  Asks for feedback from those they supported.</a:t>
          </a:r>
        </a:p>
      </dsp:txBody>
      <dsp:txXfrm rot="-5400000">
        <a:off x="550810" y="2139815"/>
        <a:ext cx="10951168" cy="461530"/>
      </dsp:txXfrm>
    </dsp:sp>
    <dsp:sp modelId="{1F37D106-753C-45E5-9A31-72D722339F41}">
      <dsp:nvSpPr>
        <dsp:cNvPr id="0" name=""/>
        <dsp:cNvSpPr/>
      </dsp:nvSpPr>
      <dsp:spPr>
        <a:xfrm rot="5400000">
          <a:off x="-118030" y="2936653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094027"/>
        <a:ext cx="550810" cy="236061"/>
      </dsp:txXfrm>
    </dsp:sp>
    <dsp:sp modelId="{C9EB481E-57DB-4E45-960E-BB7B864D4D27}">
      <dsp:nvSpPr>
        <dsp:cNvPr id="0" name=""/>
        <dsp:cNvSpPr/>
      </dsp:nvSpPr>
      <dsp:spPr>
        <a:xfrm rot="5400000">
          <a:off x="5783145" y="-2413712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Work in partnership throughout their organisation </a:t>
          </a:r>
          <a:r>
            <a: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 ensure a positive speaking up culture exists in all areas of the Trust</a:t>
          </a:r>
          <a:endParaRPr lang="en-GB" sz="1800" kern="1200" dirty="0"/>
        </a:p>
      </dsp:txBody>
      <dsp:txXfrm rot="-5400000">
        <a:off x="550810" y="2843591"/>
        <a:ext cx="10951168" cy="461530"/>
      </dsp:txXfrm>
    </dsp:sp>
    <dsp:sp modelId="{A01DC196-1445-4CD7-97E1-4527C524D5FB}">
      <dsp:nvSpPr>
        <dsp:cNvPr id="0" name=""/>
        <dsp:cNvSpPr/>
      </dsp:nvSpPr>
      <dsp:spPr>
        <a:xfrm rot="5400000">
          <a:off x="-118030" y="3640429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797803"/>
        <a:ext cx="550810" cy="236061"/>
      </dsp:txXfrm>
    </dsp:sp>
    <dsp:sp modelId="{92EA3C07-3384-49F8-A7EB-C2272B69604B}">
      <dsp:nvSpPr>
        <dsp:cNvPr id="0" name=""/>
        <dsp:cNvSpPr/>
      </dsp:nvSpPr>
      <dsp:spPr>
        <a:xfrm rot="5400000">
          <a:off x="5783145" y="-1709936"/>
          <a:ext cx="511466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Help identify and address barriers to speaking up to effect improvement in the speak up, listen up, follow up culture</a:t>
          </a:r>
          <a:endParaRPr lang="en-GB" sz="1800" kern="1200" dirty="0"/>
        </a:p>
      </dsp:txBody>
      <dsp:txXfrm rot="-5400000">
        <a:off x="550810" y="3547367"/>
        <a:ext cx="10951168" cy="461530"/>
      </dsp:txXfrm>
    </dsp:sp>
    <dsp:sp modelId="{4C601A4C-2C54-46D7-AF66-605972C1DC73}">
      <dsp:nvSpPr>
        <dsp:cNvPr id="0" name=""/>
        <dsp:cNvSpPr/>
      </dsp:nvSpPr>
      <dsp:spPr>
        <a:xfrm rot="5400000">
          <a:off x="-118030" y="4400243"/>
          <a:ext cx="786871" cy="550810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557617"/>
        <a:ext cx="550810" cy="236061"/>
      </dsp:txXfrm>
    </dsp:sp>
    <dsp:sp modelId="{C506772B-3CD6-4120-92BD-A5D2ADC1CE2A}">
      <dsp:nvSpPr>
        <dsp:cNvPr id="0" name=""/>
        <dsp:cNvSpPr/>
      </dsp:nvSpPr>
      <dsp:spPr>
        <a:xfrm rot="5400000">
          <a:off x="5727106" y="-950122"/>
          <a:ext cx="623544" cy="10976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Guardians record cases and report on data, themes and learning to senior leaders so that the information presented is used as opportunities for learning and improvement</a:t>
          </a:r>
          <a:endParaRPr lang="en-GB" sz="1800" kern="1200" dirty="0"/>
        </a:p>
      </dsp:txBody>
      <dsp:txXfrm rot="-5400000">
        <a:off x="550811" y="4256612"/>
        <a:ext cx="10945697" cy="562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BEB9D-2DC4-4BCC-B576-7B0EAA779352}">
      <dsp:nvSpPr>
        <dsp:cNvPr id="0" name=""/>
        <dsp:cNvSpPr/>
      </dsp:nvSpPr>
      <dsp:spPr>
        <a:xfrm rot="5400000">
          <a:off x="-130576" y="243431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417533"/>
        <a:ext cx="609358" cy="261153"/>
      </dsp:txXfrm>
    </dsp:sp>
    <dsp:sp modelId="{0A1447CE-A0B5-460D-A30C-11C0786126A7}">
      <dsp:nvSpPr>
        <dsp:cNvPr id="0" name=""/>
        <dsp:cNvSpPr/>
      </dsp:nvSpPr>
      <dsp:spPr>
        <a:xfrm rot="5400000">
          <a:off x="5772853" y="-5157848"/>
          <a:ext cx="780249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work in partnership with their FTSU Guardian and their Team/Service.</a:t>
          </a:r>
        </a:p>
      </dsp:txBody>
      <dsp:txXfrm rot="-5400000">
        <a:off x="609358" y="43736"/>
        <a:ext cx="11069151" cy="704071"/>
      </dsp:txXfrm>
    </dsp:sp>
    <dsp:sp modelId="{6FCA498E-7DFD-4CC1-94D1-7DC57B88E478}">
      <dsp:nvSpPr>
        <dsp:cNvPr id="0" name=""/>
        <dsp:cNvSpPr/>
      </dsp:nvSpPr>
      <dsp:spPr>
        <a:xfrm rot="5400000">
          <a:off x="-130576" y="1023662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1197764"/>
        <a:ext cx="609358" cy="261153"/>
      </dsp:txXfrm>
    </dsp:sp>
    <dsp:sp modelId="{9E3A7910-1598-4939-B668-AC3381E6B077}">
      <dsp:nvSpPr>
        <dsp:cNvPr id="0" name=""/>
        <dsp:cNvSpPr/>
      </dsp:nvSpPr>
      <dsp:spPr>
        <a:xfrm rot="5400000">
          <a:off x="5880062" y="-4384544"/>
          <a:ext cx="565832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rPr>
            <a:t>advocate the power of Speaking Up in their Team/Service.</a:t>
          </a:r>
          <a:endParaRPr lang="en-GB" sz="2400" kern="1200" dirty="0"/>
        </a:p>
      </dsp:txBody>
      <dsp:txXfrm rot="-5400000">
        <a:off x="609358" y="913782"/>
        <a:ext cx="11079618" cy="510588"/>
      </dsp:txXfrm>
    </dsp:sp>
    <dsp:sp modelId="{3C2F7F79-7BC7-4208-9C57-168C66B61FAC}">
      <dsp:nvSpPr>
        <dsp:cNvPr id="0" name=""/>
        <dsp:cNvSpPr/>
      </dsp:nvSpPr>
      <dsp:spPr>
        <a:xfrm rot="5400000">
          <a:off x="-130576" y="1893223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067325"/>
        <a:ext cx="609358" cy="261153"/>
      </dsp:txXfrm>
    </dsp:sp>
    <dsp:sp modelId="{F056C251-1FC0-4B38-8A0F-3C52AD81D0D9}">
      <dsp:nvSpPr>
        <dsp:cNvPr id="0" name=""/>
        <dsp:cNvSpPr/>
      </dsp:nvSpPr>
      <dsp:spPr>
        <a:xfrm rot="5400000">
          <a:off x="5790731" y="-3508057"/>
          <a:ext cx="744494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latin typeface="Arial" panose="020B0604020202020204"/>
              <a:cs typeface="Arial" panose="020B0604020202020204" pitchFamily="34" charset="0"/>
            </a:rPr>
            <a:t>are a </a:t>
          </a: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point of contact for their colleagues who want to seek advice on a work-related matter.</a:t>
          </a:r>
          <a:endParaRPr lang="en-GB" sz="2400" kern="1200" dirty="0"/>
        </a:p>
      </dsp:txBody>
      <dsp:txXfrm rot="-5400000">
        <a:off x="609359" y="1709658"/>
        <a:ext cx="11070897" cy="671808"/>
      </dsp:txXfrm>
    </dsp:sp>
    <dsp:sp modelId="{8753B611-14E8-4F9E-BE1D-703CBD68E1A5}">
      <dsp:nvSpPr>
        <dsp:cNvPr id="0" name=""/>
        <dsp:cNvSpPr/>
      </dsp:nvSpPr>
      <dsp:spPr>
        <a:xfrm rot="5400000">
          <a:off x="-130576" y="2673453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847555"/>
        <a:ext cx="609358" cy="261153"/>
      </dsp:txXfrm>
    </dsp:sp>
    <dsp:sp modelId="{91F44862-9E3C-4F8F-A3A3-6C2BF8497D99}">
      <dsp:nvSpPr>
        <dsp:cNvPr id="0" name=""/>
        <dsp:cNvSpPr/>
      </dsp:nvSpPr>
      <dsp:spPr>
        <a:xfrm rot="5400000">
          <a:off x="5860957" y="-1651505"/>
          <a:ext cx="565832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report the themes of discussions to the FTSU Guardian.</a:t>
          </a:r>
        </a:p>
      </dsp:txBody>
      <dsp:txXfrm rot="-5400000">
        <a:off x="590253" y="3646821"/>
        <a:ext cx="11079618" cy="510588"/>
      </dsp:txXfrm>
    </dsp:sp>
    <dsp:sp modelId="{B790F6A3-D12F-486A-8F98-FC94806C29B2}">
      <dsp:nvSpPr>
        <dsp:cNvPr id="0" name=""/>
        <dsp:cNvSpPr/>
      </dsp:nvSpPr>
      <dsp:spPr>
        <a:xfrm rot="5400000">
          <a:off x="-130576" y="3639313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 rot="-5400000">
        <a:off x="1" y="3813415"/>
        <a:ext cx="609358" cy="261153"/>
      </dsp:txXfrm>
    </dsp:sp>
    <dsp:sp modelId="{6437804F-8011-4760-8727-347D027DA362}">
      <dsp:nvSpPr>
        <dsp:cNvPr id="0" name=""/>
        <dsp:cNvSpPr/>
      </dsp:nvSpPr>
      <dsp:spPr>
        <a:xfrm rot="5400000">
          <a:off x="5694432" y="-2559677"/>
          <a:ext cx="937092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latin typeface="+mn-lt"/>
            </a:rPr>
            <a:t>signpost colleagues to the support available to escalate their concern. </a:t>
          </a:r>
          <a:r>
            <a:rPr lang="en-GB" sz="2400" kern="1200" dirty="0">
              <a:latin typeface="+mn-lt"/>
              <a:cs typeface="Arial" panose="020B0604020202020204" pitchFamily="34" charset="0"/>
            </a:rPr>
            <a:t>If colleagues wish to raise a concern via FTSU, direct to the FTSU Guardian.</a:t>
          </a:r>
          <a:endParaRPr lang="en-GB" sz="2400" kern="1200" dirty="0">
            <a:latin typeface="+mn-lt"/>
          </a:endParaRPr>
        </a:p>
      </dsp:txBody>
      <dsp:txXfrm rot="-5400000">
        <a:off x="609359" y="2571141"/>
        <a:ext cx="11061495" cy="845602"/>
      </dsp:txXfrm>
    </dsp:sp>
    <dsp:sp modelId="{F10A182D-5B63-4C13-B65A-8DDFCB5561D4}">
      <dsp:nvSpPr>
        <dsp:cNvPr id="0" name=""/>
        <dsp:cNvSpPr/>
      </dsp:nvSpPr>
      <dsp:spPr>
        <a:xfrm rot="5400000">
          <a:off x="-130576" y="4419544"/>
          <a:ext cx="870511" cy="6093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 rot="-5400000">
        <a:off x="1" y="4593646"/>
        <a:ext cx="609358" cy="261153"/>
      </dsp:txXfrm>
    </dsp:sp>
    <dsp:sp modelId="{A5A4398C-9E99-42BC-AE30-292B664FFE03}">
      <dsp:nvSpPr>
        <dsp:cNvPr id="0" name=""/>
        <dsp:cNvSpPr/>
      </dsp:nvSpPr>
      <dsp:spPr>
        <a:xfrm rot="5400000">
          <a:off x="5880062" y="-981736"/>
          <a:ext cx="565832" cy="11107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Arial" panose="020B0604020202020204" pitchFamily="34" charset="0"/>
            <a:buChar char="•"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always maintain confidentiality.</a:t>
          </a:r>
          <a:endParaRPr lang="en-GB" sz="2400" kern="1200" dirty="0"/>
        </a:p>
      </dsp:txBody>
      <dsp:txXfrm rot="-5400000">
        <a:off x="609358" y="4316590"/>
        <a:ext cx="11079618" cy="510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FEF6A-23AD-374F-927C-4337D79D84B5}">
      <dsp:nvSpPr>
        <dsp:cNvPr id="0" name=""/>
        <dsp:cNvSpPr/>
      </dsp:nvSpPr>
      <dsp:spPr>
        <a:xfrm>
          <a:off x="0" y="427998"/>
          <a:ext cx="3795824" cy="54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That racism is not systemic  - its about individual acts of discrimination</a:t>
          </a:r>
        </a:p>
      </dsp:txBody>
      <dsp:txXfrm>
        <a:off x="26387" y="454385"/>
        <a:ext cx="3743050" cy="487766"/>
      </dsp:txXfrm>
    </dsp:sp>
    <dsp:sp modelId="{8F07F117-A8D6-C74D-A207-1D3D206A4AFF}">
      <dsp:nvSpPr>
        <dsp:cNvPr id="0" name=""/>
        <dsp:cNvSpPr/>
      </dsp:nvSpPr>
      <dsp:spPr>
        <a:xfrm>
          <a:off x="0" y="1008858"/>
          <a:ext cx="3795824" cy="54054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That some people are racially inferior </a:t>
          </a:r>
        </a:p>
      </dsp:txBody>
      <dsp:txXfrm>
        <a:off x="26387" y="1035245"/>
        <a:ext cx="3743050" cy="487766"/>
      </dsp:txXfrm>
    </dsp:sp>
    <dsp:sp modelId="{D6DDABAA-F0BE-444D-8018-AE5F6B4DD0AF}">
      <dsp:nvSpPr>
        <dsp:cNvPr id="0" name=""/>
        <dsp:cNvSpPr/>
      </dsp:nvSpPr>
      <dsp:spPr>
        <a:xfrm>
          <a:off x="0" y="1589718"/>
          <a:ext cx="3795824" cy="54054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That racism is about individual likes and dislikes </a:t>
          </a:r>
        </a:p>
      </dsp:txBody>
      <dsp:txXfrm>
        <a:off x="26387" y="1616105"/>
        <a:ext cx="3743050" cy="487766"/>
      </dsp:txXfrm>
    </dsp:sp>
    <dsp:sp modelId="{A0CEE310-C853-1F49-9689-7AF66DE5A875}">
      <dsp:nvSpPr>
        <dsp:cNvPr id="0" name=""/>
        <dsp:cNvSpPr/>
      </dsp:nvSpPr>
      <dsp:spPr>
        <a:xfrm>
          <a:off x="0" y="2170578"/>
          <a:ext cx="3795824" cy="54054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That good people can’t be racist </a:t>
          </a:r>
        </a:p>
      </dsp:txBody>
      <dsp:txXfrm>
        <a:off x="26387" y="2196965"/>
        <a:ext cx="3743050" cy="487766"/>
      </dsp:txXfrm>
    </dsp:sp>
    <dsp:sp modelId="{A6E576AE-1C3F-3F43-8EF5-46B83DB89AB9}">
      <dsp:nvSpPr>
        <dsp:cNvPr id="0" name=""/>
        <dsp:cNvSpPr/>
      </dsp:nvSpPr>
      <dsp:spPr>
        <a:xfrm>
          <a:off x="0" y="2751438"/>
          <a:ext cx="3795824" cy="54054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That if people behave in accordance with our norms and values, then everything will be ok </a:t>
          </a:r>
        </a:p>
      </dsp:txBody>
      <dsp:txXfrm>
        <a:off x="26387" y="2777825"/>
        <a:ext cx="3743050" cy="487766"/>
      </dsp:txXfrm>
    </dsp:sp>
    <dsp:sp modelId="{7D2D7130-3F6F-2942-89F8-7BFCD14CE13C}">
      <dsp:nvSpPr>
        <dsp:cNvPr id="0" name=""/>
        <dsp:cNvSpPr/>
      </dsp:nvSpPr>
      <dsp:spPr>
        <a:xfrm>
          <a:off x="0" y="3332298"/>
          <a:ext cx="3795824" cy="5405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That white people have no role in addressing racism </a:t>
          </a:r>
        </a:p>
      </dsp:txBody>
      <dsp:txXfrm>
        <a:off x="26387" y="3358685"/>
        <a:ext cx="3743050" cy="487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939BE-E32B-154F-984A-1396CC103CB8}">
      <dsp:nvSpPr>
        <dsp:cNvPr id="0" name=""/>
        <dsp:cNvSpPr/>
      </dsp:nvSpPr>
      <dsp:spPr>
        <a:xfrm>
          <a:off x="0" y="201"/>
          <a:ext cx="3795824" cy="7162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Choose beliefs that you ‘agree’ with and that seem plausible and a couple that you totally disagree with </a:t>
          </a:r>
        </a:p>
      </dsp:txBody>
      <dsp:txXfrm>
        <a:off x="34963" y="35164"/>
        <a:ext cx="3725898" cy="6462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D3C33-0D26-1D4D-8462-1A3E81CAE0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5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D3C33-0D26-1D4D-8462-1A3E81CAE0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4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D3C33-0D26-1D4D-8462-1A3E81CAE0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0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4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6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1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984C3-8F41-5549-9C48-A3CD955A2E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134932" y="3127936"/>
            <a:ext cx="9117106" cy="3837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85CB97-A50E-6A46-BD38-BF161B7B2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6E1FF-E0FC-D747-80AE-332396F27C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Alie Street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elft.communications@nhs.net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elft.nhs.uk</a:t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EastLondonNHSFoundationTrust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ft.nhs.uk/intranet/all-about-me/freedom-speak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14/relationships/chartEx" Target="../charts/chartEx5.xml"/><Relationship Id="rId18" Type="http://schemas.openxmlformats.org/officeDocument/2006/relationships/image" Target="../media/image36.png"/><Relationship Id="rId3" Type="http://schemas.microsoft.com/office/2014/relationships/chartEx" Target="../charts/chartEx1.xml"/><Relationship Id="rId7" Type="http://schemas.microsoft.com/office/2014/relationships/chartEx" Target="../charts/chartEx3.xml"/><Relationship Id="rId12" Type="http://schemas.openxmlformats.org/officeDocument/2006/relationships/image" Target="../media/image33.png"/><Relationship Id="rId17" Type="http://schemas.microsoft.com/office/2014/relationships/chartEx" Target="../charts/chartEx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14/relationships/chartEx" Target="../charts/chartEx2.xml"/><Relationship Id="rId15" Type="http://schemas.microsoft.com/office/2014/relationships/chartEx" Target="../charts/chartEx6.xml"/><Relationship Id="rId10" Type="http://schemas.openxmlformats.org/officeDocument/2006/relationships/image" Target="../media/image31.png"/><Relationship Id="rId19" Type="http://schemas.microsoft.com/office/2014/relationships/chartEx" Target="../charts/chartEx8.xml"/><Relationship Id="rId4" Type="http://schemas.openxmlformats.org/officeDocument/2006/relationships/image" Target="../media/image28.png"/><Relationship Id="rId9" Type="http://schemas.microsoft.com/office/2014/relationships/chartEx" Target="../charts/chartEx4.xml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jpeg"/><Relationship Id="rId5" Type="http://schemas.openxmlformats.org/officeDocument/2006/relationships/image" Target="../media/image38.png"/><Relationship Id="rId4" Type="http://schemas.openxmlformats.org/officeDocument/2006/relationships/hyperlink" Target="https://learningacademy.elft.nhs.uk/totara/catalog/index.php?catalog_fts=FTSU&amp;orderbykey=score&amp;itemstyle=narrow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bbc.co.uk/videos/cd733g7x4z4o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openxmlformats.org/officeDocument/2006/relationships/hyperlink" Target="https://www.theguardian.com/world/video/2020/jun/26/how-white-fragility-obstructs-the-fight-against-racism-video-explainer" TargetMode="Externa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906DE0-C7C4-451D-AB0E-A64459D0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511" y="317018"/>
            <a:ext cx="827315" cy="827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4C1AE-60B0-B6BC-24BA-E049483E6221}"/>
              </a:ext>
            </a:extLst>
          </p:cNvPr>
          <p:cNvSpPr txBox="1"/>
          <p:nvPr/>
        </p:nvSpPr>
        <p:spPr>
          <a:xfrm>
            <a:off x="110992" y="3429000"/>
            <a:ext cx="756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ELFT Allied Health Professionals Conference 2024</a:t>
            </a:r>
            <a:r>
              <a:rPr lang="en-GB" sz="1800" b="1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/>
              <a:t> 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DC3420-2A2E-3192-C5A1-4E981395995E}"/>
              </a:ext>
            </a:extLst>
          </p:cNvPr>
          <p:cNvSpPr txBox="1">
            <a:spLocks/>
          </p:cNvSpPr>
          <p:nvPr/>
        </p:nvSpPr>
        <p:spPr>
          <a:xfrm>
            <a:off x="223494" y="457384"/>
            <a:ext cx="6999239" cy="17926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  <a:hlinkClick r:id="rId3"/>
              </a:rPr>
              <a:t>Freedom to Speak Up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Anita Hynes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Freedom to Speak Up Guardian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F0DF8-80EC-323E-7A03-AFC965C12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2"/>
          <a:stretch/>
        </p:blipFill>
        <p:spPr bwMode="auto">
          <a:xfrm>
            <a:off x="223493" y="4292231"/>
            <a:ext cx="2764255" cy="2437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98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02D93-D070-ABFC-9EFA-BE6A45430C95}"/>
              </a:ext>
            </a:extLst>
          </p:cNvPr>
          <p:cNvSpPr txBox="1"/>
          <p:nvPr/>
        </p:nvSpPr>
        <p:spPr>
          <a:xfrm>
            <a:off x="48586" y="1092188"/>
            <a:ext cx="604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 feel secure raising concerns about unsafe clinical practice.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FA9B025-61B2-57B7-6F4D-0C48BDE9F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371445"/>
            <a:ext cx="8348758" cy="642424"/>
          </a:xfrm>
        </p:spPr>
        <p:txBody>
          <a:bodyPr>
            <a:noAutofit/>
          </a:bodyPr>
          <a:lstStyle/>
          <a:p>
            <a:r>
              <a:rPr lang="en-GB" sz="3600" dirty="0"/>
              <a:t>NHS Staff Survey 2023 – Speaking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39F78-C31F-B8C2-CFA1-521CDF128C68}"/>
              </a:ext>
            </a:extLst>
          </p:cNvPr>
          <p:cNvSpPr txBox="1"/>
          <p:nvPr/>
        </p:nvSpPr>
        <p:spPr>
          <a:xfrm>
            <a:off x="6256963" y="1084291"/>
            <a:ext cx="60474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I am confident that my organisation would address my concern.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11745097-CEE6-3B30-02FA-CB3C971A3F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78528871"/>
                  </p:ext>
                </p:extLst>
              </p:nvPr>
            </p:nvGraphicFramePr>
            <p:xfrm>
              <a:off x="-127876" y="1529155"/>
              <a:ext cx="3080836" cy="173448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11745097-CEE6-3B30-02FA-CB3C971A3F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7876" y="1529155"/>
                <a:ext cx="3080836" cy="1734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3BDFEF4E-3B7C-841B-EEE6-8BA52B08EFB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20867068"/>
                  </p:ext>
                </p:extLst>
              </p:nvPr>
            </p:nvGraphicFramePr>
            <p:xfrm>
              <a:off x="2671617" y="1529155"/>
              <a:ext cx="2836563" cy="186681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3BDFEF4E-3B7C-841B-EEE6-8BA52B08EF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1617" y="1529155"/>
                <a:ext cx="2836563" cy="18668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6" name="Chart 15">
                <a:extLst>
                  <a:ext uri="{FF2B5EF4-FFF2-40B4-BE49-F238E27FC236}">
                    <a16:creationId xmlns:a16="http://schemas.microsoft.com/office/drawing/2014/main" id="{A83570D5-58E0-B2E6-E84F-BA20519609F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42926690"/>
                  </p:ext>
                </p:extLst>
              </p:nvPr>
            </p:nvGraphicFramePr>
            <p:xfrm>
              <a:off x="5894673" y="1481949"/>
              <a:ext cx="3266363" cy="19140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6" name="Chart 15">
                <a:extLst>
                  <a:ext uri="{FF2B5EF4-FFF2-40B4-BE49-F238E27FC236}">
                    <a16:creationId xmlns:a16="http://schemas.microsoft.com/office/drawing/2014/main" id="{A83570D5-58E0-B2E6-E84F-BA2051960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94673" y="1481949"/>
                <a:ext cx="3266363" cy="191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83D242DF-01E4-2F92-C100-54C3A75831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51186344"/>
                  </p:ext>
                </p:extLst>
              </p:nvPr>
            </p:nvGraphicFramePr>
            <p:xfrm>
              <a:off x="8807682" y="1542670"/>
              <a:ext cx="3080836" cy="177217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83D242DF-01E4-2F92-C100-54C3A75831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7682" y="1542670"/>
                <a:ext cx="3080836" cy="1772177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C731725-E371-C61B-2FA6-5DE3F01A3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2498" y="1786334"/>
            <a:ext cx="450198" cy="4501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098CF1-4000-51B3-AAB9-90C25E81FC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3126" y="1622916"/>
            <a:ext cx="420901" cy="420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8552-8F59-3E9A-5F6B-DE16253E183F}"/>
              </a:ext>
            </a:extLst>
          </p:cNvPr>
          <p:cNvSpPr txBox="1"/>
          <p:nvPr/>
        </p:nvSpPr>
        <p:spPr>
          <a:xfrm>
            <a:off x="1984009" y="1485943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71.3%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08A8B-F9A1-DF9F-89F5-3941E4572F1A}"/>
              </a:ext>
            </a:extLst>
          </p:cNvPr>
          <p:cNvSpPr txBox="1"/>
          <p:nvPr/>
        </p:nvSpPr>
        <p:spPr>
          <a:xfrm>
            <a:off x="8087205" y="1464846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56.8%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2E35B-BB59-C46E-6145-74BC449D100D}"/>
              </a:ext>
            </a:extLst>
          </p:cNvPr>
          <p:cNvSpPr txBox="1"/>
          <p:nvPr/>
        </p:nvSpPr>
        <p:spPr>
          <a:xfrm>
            <a:off x="4592169" y="1422861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75.5%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9D9B7-E3BF-DB19-8A38-CFB7777BF85C}"/>
              </a:ext>
            </a:extLst>
          </p:cNvPr>
          <p:cNvSpPr txBox="1"/>
          <p:nvPr/>
        </p:nvSpPr>
        <p:spPr>
          <a:xfrm>
            <a:off x="10972904" y="1444735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63.9%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14CF7-2D63-F030-3AD0-65259A436B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888" y="1685998"/>
            <a:ext cx="420901" cy="420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D6440-DB72-E969-2BCF-C262575D3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7507" y="1597962"/>
            <a:ext cx="420901" cy="420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47713-083A-5603-772F-1F201BCF8B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1232" y="1718439"/>
            <a:ext cx="420901" cy="420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AA22ED-D5EC-888F-A0C0-F2009A08EBF9}"/>
              </a:ext>
            </a:extLst>
          </p:cNvPr>
          <p:cNvSpPr txBox="1"/>
          <p:nvPr/>
        </p:nvSpPr>
        <p:spPr>
          <a:xfrm>
            <a:off x="48586" y="3702916"/>
            <a:ext cx="6047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 feel safe to speak up about anything that concerns me in this organisation.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0AC66BF5-543B-AC18-A93C-653DA2CABE8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53893681"/>
                  </p:ext>
                </p:extLst>
              </p:nvPr>
            </p:nvGraphicFramePr>
            <p:xfrm>
              <a:off x="-127876" y="4234280"/>
              <a:ext cx="3044335" cy="17047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3"/>
              </a:graphicData>
            </a:graphic>
          </p:graphicFrame>
        </mc:Choice>
        <mc:Fallback xmlns="">
          <p:pic>
            <p:nvPicPr>
              <p:cNvPr id="15" name="Chart 14">
                <a:extLst>
                  <a:ext uri="{FF2B5EF4-FFF2-40B4-BE49-F238E27FC236}">
                    <a16:creationId xmlns:a16="http://schemas.microsoft.com/office/drawing/2014/main" id="{0AC66BF5-543B-AC18-A93C-653DA2CABE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127876" y="4234280"/>
                <a:ext cx="3044335" cy="1704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CAF9D174-A515-259B-DB5C-8DBD675AA05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58822706"/>
                  </p:ext>
                </p:extLst>
              </p:nvPr>
            </p:nvGraphicFramePr>
            <p:xfrm>
              <a:off x="2327278" y="4224525"/>
              <a:ext cx="3417329" cy="17047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5"/>
              </a:graphicData>
            </a:graphic>
          </p:graphicFrame>
        </mc:Choice>
        <mc:Fallback xmlns=""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CAF9D174-A515-259B-DB5C-8DBD675AA0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27278" y="4224525"/>
                <a:ext cx="3417329" cy="1704702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3B88CCA-6BEB-C710-82EE-EDA68631F45D}"/>
              </a:ext>
            </a:extLst>
          </p:cNvPr>
          <p:cNvSpPr txBox="1"/>
          <p:nvPr/>
        </p:nvSpPr>
        <p:spPr>
          <a:xfrm>
            <a:off x="2004882" y="4307103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62.3%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123AE2-C572-6CA6-D733-6510274A6C41}"/>
              </a:ext>
            </a:extLst>
          </p:cNvPr>
          <p:cNvSpPr txBox="1"/>
          <p:nvPr/>
        </p:nvSpPr>
        <p:spPr>
          <a:xfrm>
            <a:off x="4604447" y="4349490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66.7%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F074EF-5DAE-9D1F-DE12-802F6DB36B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9881" y="4391273"/>
            <a:ext cx="420901" cy="4209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EA4E72-9907-FCE2-603A-7D70B20517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787" y="4531473"/>
            <a:ext cx="420901" cy="4209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3E1A04-EA9B-BFE2-C959-0AA9F315F09E}"/>
              </a:ext>
            </a:extLst>
          </p:cNvPr>
          <p:cNvSpPr txBox="1"/>
          <p:nvPr/>
        </p:nvSpPr>
        <p:spPr>
          <a:xfrm>
            <a:off x="6501662" y="3639750"/>
            <a:ext cx="558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If I spoke up about something that concerned me, I am confident my organisation would address my concern.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6" name="Chart 35">
                <a:extLst>
                  <a:ext uri="{FF2B5EF4-FFF2-40B4-BE49-F238E27FC236}">
                    <a16:creationId xmlns:a16="http://schemas.microsoft.com/office/drawing/2014/main" id="{77139FE2-D0C8-1A31-9AE8-FE8363D4B0C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84662270"/>
                  </p:ext>
                </p:extLst>
              </p:nvPr>
            </p:nvGraphicFramePr>
            <p:xfrm>
              <a:off x="5584323" y="4225044"/>
              <a:ext cx="4107810" cy="182424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7"/>
              </a:graphicData>
            </a:graphic>
          </p:graphicFrame>
        </mc:Choice>
        <mc:Fallback xmlns="">
          <p:pic>
            <p:nvPicPr>
              <p:cNvPr id="36" name="Chart 35">
                <a:extLst>
                  <a:ext uri="{FF2B5EF4-FFF2-40B4-BE49-F238E27FC236}">
                    <a16:creationId xmlns:a16="http://schemas.microsoft.com/office/drawing/2014/main" id="{77139FE2-D0C8-1A31-9AE8-FE8363D4B0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84323" y="4225044"/>
                <a:ext cx="4107810" cy="1824241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0D54EE3-B701-3A60-3FF1-7CA3B966D7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71" y="4661561"/>
            <a:ext cx="642424" cy="642424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9" name="Chart 38">
                <a:extLst>
                  <a:ext uri="{FF2B5EF4-FFF2-40B4-BE49-F238E27FC236}">
                    <a16:creationId xmlns:a16="http://schemas.microsoft.com/office/drawing/2014/main" id="{C8FF02F5-2701-4997-0F7C-431F833EC26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05928246"/>
                  </p:ext>
                </p:extLst>
              </p:nvPr>
            </p:nvGraphicFramePr>
            <p:xfrm>
              <a:off x="8935324" y="4193101"/>
              <a:ext cx="3265858" cy="185618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9"/>
              </a:graphicData>
            </a:graphic>
          </p:graphicFrame>
        </mc:Choice>
        <mc:Fallback xmlns="">
          <p:pic>
            <p:nvPicPr>
              <p:cNvPr id="39" name="Chart 38">
                <a:extLst>
                  <a:ext uri="{FF2B5EF4-FFF2-40B4-BE49-F238E27FC236}">
                    <a16:creationId xmlns:a16="http://schemas.microsoft.com/office/drawing/2014/main" id="{C8FF02F5-2701-4997-0F7C-431F833EC2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35324" y="4193101"/>
                <a:ext cx="3265858" cy="1856184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DCD836FE-73C2-A948-812D-25E33D9F48D5}"/>
              </a:ext>
            </a:extLst>
          </p:cNvPr>
          <p:cNvSpPr txBox="1"/>
          <p:nvPr/>
        </p:nvSpPr>
        <p:spPr>
          <a:xfrm>
            <a:off x="8279213" y="4235092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50.1%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77CF3C-8313-124F-A37A-5D70551EF27E}"/>
              </a:ext>
            </a:extLst>
          </p:cNvPr>
          <p:cNvSpPr txBox="1"/>
          <p:nvPr/>
        </p:nvSpPr>
        <p:spPr>
          <a:xfrm>
            <a:off x="11184880" y="4350202"/>
            <a:ext cx="107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57.7%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9E21CD9-BD29-2574-667E-AC80F0AD4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138" y="1897942"/>
            <a:ext cx="450198" cy="4501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61C02D-8552-B88E-47DE-B68E78996A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1486" y="1886053"/>
            <a:ext cx="450198" cy="4501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FDC821-4826-75A1-43D5-0D9DD0C2A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2675" y="1838458"/>
            <a:ext cx="450198" cy="4501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9B46B9C-B4C9-19D0-E958-FA4D261B0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07774" y="4718289"/>
            <a:ext cx="450198" cy="45019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0121AC-110D-9042-B2BB-96B17A8370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2040" y="4661561"/>
            <a:ext cx="450198" cy="4501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81878AF-3265-9AC6-10AD-0E1CDAD4D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7162" y="4693387"/>
            <a:ext cx="450198" cy="4501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17ABDE2-589F-DF79-69A7-D640981AC6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3496" y="4424751"/>
            <a:ext cx="420901" cy="4209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48A5CA7-71B1-9A74-8128-3A09665FD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1810" y="4424750"/>
            <a:ext cx="420901" cy="4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3" grpId="0"/>
      <p:bldP spid="5" grpId="0"/>
      <p:bldP spid="6" grpId="0"/>
      <p:bldP spid="12" grpId="0"/>
      <p:bldP spid="31" grpId="0"/>
      <p:bldP spid="32" grpId="0"/>
      <p:bldP spid="35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64DE0-586C-3246-090A-E46D4AA47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240816"/>
            <a:ext cx="9255647" cy="642424"/>
          </a:xfrm>
        </p:spPr>
        <p:txBody>
          <a:bodyPr>
            <a:normAutofit fontScale="92500" lnSpcReduction="10000"/>
          </a:bodyPr>
          <a:lstStyle/>
          <a:p>
            <a:r>
              <a:rPr lang="en-GB" sz="4000" b="1" dirty="0"/>
              <a:t>Freedom to Speak Up Guardian</a:t>
            </a:r>
            <a:endParaRPr lang="en-GB" sz="500" b="1" dirty="0"/>
          </a:p>
        </p:txBody>
      </p:sp>
      <p:graphicFrame>
        <p:nvGraphicFramePr>
          <p:cNvPr id="3" name="TextBox 3">
            <a:extLst>
              <a:ext uri="{FF2B5EF4-FFF2-40B4-BE49-F238E27FC236}">
                <a16:creationId xmlns:a16="http://schemas.microsoft.com/office/drawing/2014/main" id="{06753B57-ADD7-0B8A-4B92-6A7EF5560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542380"/>
              </p:ext>
            </p:extLst>
          </p:nvPr>
        </p:nvGraphicFramePr>
        <p:xfrm>
          <a:off x="332526" y="1302197"/>
          <a:ext cx="11526947" cy="5072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254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64DE0-586C-3246-090A-E46D4AA47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240816"/>
            <a:ext cx="9255647" cy="642424"/>
          </a:xfrm>
        </p:spPr>
        <p:txBody>
          <a:bodyPr>
            <a:normAutofit fontScale="92500" lnSpcReduction="10000"/>
          </a:bodyPr>
          <a:lstStyle/>
          <a:p>
            <a:r>
              <a:rPr lang="en-GB" sz="4000" b="1" dirty="0"/>
              <a:t>Freedom to Speak Up Champions</a:t>
            </a:r>
            <a:endParaRPr lang="en-GB" sz="500" b="1" dirty="0"/>
          </a:p>
        </p:txBody>
      </p:sp>
      <p:graphicFrame>
        <p:nvGraphicFramePr>
          <p:cNvPr id="4" name="TextBox 3">
            <a:extLst>
              <a:ext uri="{FF2B5EF4-FFF2-40B4-BE49-F238E27FC236}">
                <a16:creationId xmlns:a16="http://schemas.microsoft.com/office/drawing/2014/main" id="{3F55519E-54F1-F5D1-02C7-112534762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234680"/>
              </p:ext>
            </p:extLst>
          </p:nvPr>
        </p:nvGraphicFramePr>
        <p:xfrm>
          <a:off x="332526" y="1133475"/>
          <a:ext cx="11716599" cy="5165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95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D81D02-DA6E-9A50-259A-B93C987C40B1}"/>
              </a:ext>
            </a:extLst>
          </p:cNvPr>
          <p:cNvSpPr txBox="1"/>
          <p:nvPr/>
        </p:nvSpPr>
        <p:spPr>
          <a:xfrm>
            <a:off x="561161" y="232990"/>
            <a:ext cx="770078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FTSU Data  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EEB959-A589-A88D-027F-25462F67777B}"/>
              </a:ext>
            </a:extLst>
          </p:cNvPr>
          <p:cNvGraphicFramePr>
            <a:graphicFrameLocks/>
          </p:cNvGraphicFramePr>
          <p:nvPr/>
        </p:nvGraphicFramePr>
        <p:xfrm>
          <a:off x="5180239" y="2407557"/>
          <a:ext cx="6898822" cy="3757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360462E-E973-7C3F-85F5-865925123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2"/>
          <a:stretch/>
        </p:blipFill>
        <p:spPr bwMode="auto">
          <a:xfrm>
            <a:off x="2536762" y="4695290"/>
            <a:ext cx="2411237" cy="212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64E5CD-9246-58E7-D748-00E1290B46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435913"/>
              </p:ext>
            </p:extLst>
          </p:nvPr>
        </p:nvGraphicFramePr>
        <p:xfrm>
          <a:off x="112939" y="1047862"/>
          <a:ext cx="5260445" cy="364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943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64DE0-586C-3246-090A-E46D4AA47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363491"/>
            <a:ext cx="9255647" cy="642424"/>
          </a:xfrm>
        </p:spPr>
        <p:txBody>
          <a:bodyPr>
            <a:normAutofit/>
          </a:bodyPr>
          <a:lstStyle/>
          <a:p>
            <a:r>
              <a:rPr lang="en-GB" sz="3200" dirty="0"/>
              <a:t>Speak Up - eLearning</a:t>
            </a:r>
            <a:endParaRPr lang="en-GB" sz="1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91735B-AB2C-F4F4-FEC9-F8A973928A6E}"/>
              </a:ext>
            </a:extLst>
          </p:cNvPr>
          <p:cNvSpPr txBox="1">
            <a:spLocks/>
          </p:cNvSpPr>
          <p:nvPr/>
        </p:nvSpPr>
        <p:spPr>
          <a:xfrm>
            <a:off x="480000" y="1367247"/>
            <a:ext cx="11280629" cy="49053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456565" indent="-456565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Speak Up, Listen Up, Follow Up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Arial"/>
            </a:endParaRPr>
          </a:p>
          <a:p>
            <a:pPr marL="456565" indent="-456565"/>
            <a:endParaRPr lang="en-GB" dirty="0">
              <a:cs typeface="Arial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1759661-E0A3-872B-F8FB-14817AE91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082" y="3397598"/>
            <a:ext cx="3192689" cy="179879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2E74D8F7-B988-76E7-234A-9FA5537DA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79" y="2971709"/>
            <a:ext cx="6001631" cy="2542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D5E9CD-F018-F547-3155-8758337DCE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2"/>
          <a:stretch/>
        </p:blipFill>
        <p:spPr bwMode="auto">
          <a:xfrm>
            <a:off x="9208134" y="1159956"/>
            <a:ext cx="2362590" cy="2083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670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FA9B025-61B2-57B7-6F4D-0C48BDE9F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371445"/>
            <a:ext cx="8348758" cy="642424"/>
          </a:xfrm>
        </p:spPr>
        <p:txBody>
          <a:bodyPr>
            <a:noAutofit/>
          </a:bodyPr>
          <a:lstStyle/>
          <a:p>
            <a:r>
              <a:rPr lang="en-GB" sz="3600" dirty="0"/>
              <a:t>White Allies Programme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D422CA-3DA4-E3D8-01BC-8F7AC8F7922B}"/>
              </a:ext>
            </a:extLst>
          </p:cNvPr>
          <p:cNvSpPr txBox="1"/>
          <p:nvPr/>
        </p:nvSpPr>
        <p:spPr>
          <a:xfrm>
            <a:off x="4700543" y="3439281"/>
            <a:ext cx="3226848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GB" b="1" i="0" u="none" strike="noStrike" baseline="0" dirty="0">
                <a:solidFill>
                  <a:srgbClr val="660066"/>
                </a:solidFill>
                <a:latin typeface="Arial" panose="020B0604020202020204" pitchFamily="34" charset="0"/>
              </a:rPr>
              <a:t>Where have I come from and how has my whiteness shaped </a:t>
            </a:r>
            <a:r>
              <a:rPr lang="en-GB" b="1" dirty="0">
                <a:solidFill>
                  <a:srgbClr val="660066"/>
                </a:solidFill>
                <a:latin typeface="Arial" panose="020B0604020202020204" pitchFamily="34" charset="0"/>
              </a:rPr>
              <a:t>me?</a:t>
            </a:r>
            <a:r>
              <a:rPr lang="en-GB" b="0" i="0" u="none" strike="noStrike" baseline="0" dirty="0">
                <a:solidFill>
                  <a:srgbClr val="660066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FF0A7-16E3-AEC1-9EE0-26B7074EB694}"/>
              </a:ext>
            </a:extLst>
          </p:cNvPr>
          <p:cNvSpPr txBox="1"/>
          <p:nvPr/>
        </p:nvSpPr>
        <p:spPr>
          <a:xfrm>
            <a:off x="8825362" y="3259723"/>
            <a:ext cx="1929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600" b="1" i="0" dirty="0"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myth of race</a:t>
            </a:r>
          </a:p>
        </p:txBody>
      </p:sp>
      <p:pic>
        <p:nvPicPr>
          <p:cNvPr id="27" name="Picture 26">
            <a:hlinkClick r:id="rId3"/>
            <a:extLst>
              <a:ext uri="{FF2B5EF4-FFF2-40B4-BE49-F238E27FC236}">
                <a16:creationId xmlns:a16="http://schemas.microsoft.com/office/drawing/2014/main" id="{E8833069-E59F-5FED-AD4F-596E45032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33" t="20091" r="36517" b="29091"/>
          <a:stretch/>
        </p:blipFill>
        <p:spPr bwMode="auto">
          <a:xfrm>
            <a:off x="8962965" y="3557738"/>
            <a:ext cx="2920006" cy="1609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A8AEB9-5AFE-6C5F-C198-DFC5923608F2}"/>
              </a:ext>
            </a:extLst>
          </p:cNvPr>
          <p:cNvSpPr txBox="1"/>
          <p:nvPr/>
        </p:nvSpPr>
        <p:spPr>
          <a:xfrm>
            <a:off x="156213" y="3265452"/>
            <a:ext cx="4215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'white fragility' reinforces racism</a:t>
            </a:r>
          </a:p>
        </p:txBody>
      </p:sp>
      <p:pic>
        <p:nvPicPr>
          <p:cNvPr id="29" name="Picture 28">
            <a:hlinkClick r:id="rId5"/>
            <a:extLst>
              <a:ext uri="{FF2B5EF4-FFF2-40B4-BE49-F238E27FC236}">
                <a16:creationId xmlns:a16="http://schemas.microsoft.com/office/drawing/2014/main" id="{826EFDBF-9620-8464-68E5-D3969547F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1" t="20091" r="33192" b="32440"/>
          <a:stretch/>
        </p:blipFill>
        <p:spPr bwMode="auto">
          <a:xfrm>
            <a:off x="203555" y="3592853"/>
            <a:ext cx="3518048" cy="1990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4E85377-47B7-9BD6-635E-DAF98E860DC1}"/>
              </a:ext>
            </a:extLst>
          </p:cNvPr>
          <p:cNvSpPr txBox="1"/>
          <p:nvPr/>
        </p:nvSpPr>
        <p:spPr>
          <a:xfrm>
            <a:off x="5400974" y="4793379"/>
            <a:ext cx="322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“The beauty of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anti-racism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is that you don’t have to pretend to be free of racism to be an anti-racist.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D13D67C-62BD-3EE7-5EC6-2FFB26C9D0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08"/>
          <a:stretch/>
        </p:blipFill>
        <p:spPr>
          <a:xfrm>
            <a:off x="3832728" y="4651384"/>
            <a:ext cx="1568246" cy="122393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584D302-A9BB-7281-9E15-896D394FF14E}"/>
              </a:ext>
            </a:extLst>
          </p:cNvPr>
          <p:cNvSpPr txBox="1"/>
          <p:nvPr/>
        </p:nvSpPr>
        <p:spPr>
          <a:xfrm>
            <a:off x="3721603" y="5887639"/>
            <a:ext cx="6449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Anti-racism is the commitment to fight racism wherever you find it, including in yourself.  And it’s the only way forward.” </a:t>
            </a:r>
          </a:p>
          <a:p>
            <a:r>
              <a:rPr lang="en-GB" sz="1800" b="1" dirty="0"/>
              <a:t>Ijeoma Oluo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D7713-116E-8FB3-8B5B-55930B189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77" b="4918"/>
          <a:stretch/>
        </p:blipFill>
        <p:spPr>
          <a:xfrm>
            <a:off x="1694121" y="1071500"/>
            <a:ext cx="9239693" cy="20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9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FA9B025-61B2-57B7-6F4D-0C48BDE9F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371445"/>
            <a:ext cx="8348758" cy="642424"/>
          </a:xfrm>
        </p:spPr>
        <p:txBody>
          <a:bodyPr>
            <a:noAutofit/>
          </a:bodyPr>
          <a:lstStyle/>
          <a:p>
            <a:r>
              <a:rPr lang="en-GB" sz="3600" dirty="0"/>
              <a:t>White Allies Programme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CC74F2C-37E5-C00D-B7D2-8AA62F71C992}"/>
              </a:ext>
            </a:extLst>
          </p:cNvPr>
          <p:cNvSpPr txBox="1">
            <a:spLocks/>
          </p:cNvSpPr>
          <p:nvPr/>
        </p:nvSpPr>
        <p:spPr>
          <a:xfrm>
            <a:off x="104552" y="1117493"/>
            <a:ext cx="8103265" cy="4961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1. How racism/inequality thrives … it’s about what you believe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41D27F3D-7F7B-B270-D2C1-1E89FCB485E2}"/>
              </a:ext>
            </a:extLst>
          </p:cNvPr>
          <p:cNvSpPr txBox="1">
            <a:spLocks/>
          </p:cNvSpPr>
          <p:nvPr/>
        </p:nvSpPr>
        <p:spPr>
          <a:xfrm>
            <a:off x="104553" y="1515140"/>
            <a:ext cx="7292839" cy="3128779"/>
          </a:xfrm>
          <a:prstGeom prst="rect">
            <a:avLst/>
          </a:prstGeom>
          <a:solidFill>
            <a:schemeClr val="bg1"/>
          </a:solidFill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Policies and laws are fair and when followed will ensure equity.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when people who are racialised don’t succeed this is down to their poor attitude or lack of skills.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disproportionate outcomes in favour of white people, means that Black people are less capable and need support.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Some BME people seem to be OK – so not sure what’s wrong with the others.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I am a good person and well-intentioned, so can’t be racist.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the people I work with have good values and therefore are not racist - they just make a few mistakes.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if we increase the representation of BME people in positions of power, this will eradicate racism.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It is easy for people to speak up if they have an alleged race-related complaint. 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That if white people get to know more about the experiences of ‘Black’ people, we will be able to change 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It’s logical for Black people to be less likely to be in powerful roles, it’s to do with their lack of experience or education.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BME people know what to do about racism… we will let them do it.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We know that we haven’t always got things right - but overall, this is outweighed by what we do well.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B70E0-9D82-3AA5-0437-C44348E22A3C}"/>
              </a:ext>
            </a:extLst>
          </p:cNvPr>
          <p:cNvSpPr txBox="1"/>
          <p:nvPr/>
        </p:nvSpPr>
        <p:spPr>
          <a:xfrm>
            <a:off x="8207818" y="2124480"/>
            <a:ext cx="3795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Summary – beliefs that are being perpetuated…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E055010-7D6C-C515-2241-2DA361BE6FC5}"/>
              </a:ext>
            </a:extLst>
          </p:cNvPr>
          <p:cNvGraphicFramePr>
            <a:graphicFrameLocks/>
          </p:cNvGraphicFramePr>
          <p:nvPr/>
        </p:nvGraphicFramePr>
        <p:xfrm>
          <a:off x="8207818" y="2447646"/>
          <a:ext cx="3795824" cy="430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D49C2DC-63C5-773C-A35A-4C61FA9D1D2D}"/>
              </a:ext>
            </a:extLst>
          </p:cNvPr>
          <p:cNvSpPr txBox="1"/>
          <p:nvPr/>
        </p:nvSpPr>
        <p:spPr>
          <a:xfrm>
            <a:off x="188360" y="4718400"/>
            <a:ext cx="3795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Exploring beliefs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707269A-2475-6B5B-B33F-F38E0085B7A8}"/>
              </a:ext>
            </a:extLst>
          </p:cNvPr>
          <p:cNvGraphicFramePr>
            <a:graphicFrameLocks/>
          </p:cNvGraphicFramePr>
          <p:nvPr/>
        </p:nvGraphicFramePr>
        <p:xfrm>
          <a:off x="188360" y="5097264"/>
          <a:ext cx="3795824" cy="71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B28ADE7-0C2C-C72C-69A8-0CA89F32BB39}"/>
              </a:ext>
            </a:extLst>
          </p:cNvPr>
          <p:cNvGrpSpPr/>
          <p:nvPr/>
        </p:nvGrpSpPr>
        <p:grpSpPr>
          <a:xfrm>
            <a:off x="4080893" y="5099025"/>
            <a:ext cx="3091617" cy="714867"/>
            <a:chOff x="0" y="1635858"/>
            <a:chExt cx="4051922" cy="14929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7AE07E-F3C3-ED42-4F9B-9C85BCDBC493}"/>
                </a:ext>
              </a:extLst>
            </p:cNvPr>
            <p:cNvSpPr/>
            <p:nvPr/>
          </p:nvSpPr>
          <p:spPr>
            <a:xfrm>
              <a:off x="0" y="1635858"/>
              <a:ext cx="4051922" cy="1492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EA2F6A8-0D61-4129-863C-D78D9D709ED3}"/>
                </a:ext>
              </a:extLst>
            </p:cNvPr>
            <p:cNvSpPr txBox="1"/>
            <p:nvPr/>
          </p:nvSpPr>
          <p:spPr>
            <a:xfrm>
              <a:off x="72877" y="1738154"/>
              <a:ext cx="3906166" cy="1347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Explore the thinking that drives ‘the beliefs’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50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FA9B025-61B2-57B7-6F4D-0C48BDE9F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278" y="371445"/>
            <a:ext cx="8348758" cy="642424"/>
          </a:xfrm>
        </p:spPr>
        <p:txBody>
          <a:bodyPr>
            <a:noAutofit/>
          </a:bodyPr>
          <a:lstStyle/>
          <a:p>
            <a:r>
              <a:rPr lang="en-GB" sz="3600" dirty="0"/>
              <a:t>White Allies Programme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707269A-2475-6B5B-B33F-F38E0085B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421348"/>
              </p:ext>
            </p:extLst>
          </p:nvPr>
        </p:nvGraphicFramePr>
        <p:xfrm>
          <a:off x="188360" y="5097264"/>
          <a:ext cx="3795824" cy="71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95E67D74-DD3D-7FBE-76DD-B651518BCAB5}"/>
              </a:ext>
            </a:extLst>
          </p:cNvPr>
          <p:cNvSpPr txBox="1">
            <a:spLocks/>
          </p:cNvSpPr>
          <p:nvPr/>
        </p:nvSpPr>
        <p:spPr>
          <a:xfrm>
            <a:off x="784976" y="1364112"/>
            <a:ext cx="10622046" cy="642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Anti-racism – What does the thinking/practice look like?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ACF23143-CB6F-711F-69E1-EACA6D6696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141580"/>
              </p:ext>
            </p:extLst>
          </p:nvPr>
        </p:nvGraphicFramePr>
        <p:xfrm>
          <a:off x="784975" y="2283580"/>
          <a:ext cx="10622047" cy="3554895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2076623">
                  <a:extLst>
                    <a:ext uri="{9D8B030D-6E8A-4147-A177-3AD203B41FA5}">
                      <a16:colId xmlns:a16="http://schemas.microsoft.com/office/drawing/2014/main" val="3457842312"/>
                    </a:ext>
                  </a:extLst>
                </a:gridCol>
                <a:gridCol w="4549740">
                  <a:extLst>
                    <a:ext uri="{9D8B030D-6E8A-4147-A177-3AD203B41FA5}">
                      <a16:colId xmlns:a16="http://schemas.microsoft.com/office/drawing/2014/main" val="1292190198"/>
                    </a:ext>
                  </a:extLst>
                </a:gridCol>
                <a:gridCol w="3995684">
                  <a:extLst>
                    <a:ext uri="{9D8B030D-6E8A-4147-A177-3AD203B41FA5}">
                      <a16:colId xmlns:a16="http://schemas.microsoft.com/office/drawing/2014/main" val="3842084923"/>
                    </a:ext>
                  </a:extLst>
                </a:gridCol>
              </a:tblGrid>
              <a:tr h="431728">
                <a:tc>
                  <a:txBody>
                    <a:bodyPr/>
                    <a:lstStyle/>
                    <a:p>
                      <a:endParaRPr lang="en-US" sz="18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72090" marR="112810" marT="20598" marB="154479" anchor="b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Thinking </a:t>
                      </a:r>
                    </a:p>
                  </a:txBody>
                  <a:tcPr marL="72090" marR="112810" marT="20598" marB="154479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Practice </a:t>
                      </a:r>
                    </a:p>
                  </a:txBody>
                  <a:tcPr marL="72090" marR="112810" marT="20598" marB="154479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491185"/>
                  </a:ext>
                </a:extLst>
              </a:tr>
              <a:tr h="1320578">
                <a:tc>
                  <a:txBody>
                    <a:bodyPr/>
                    <a:lstStyle/>
                    <a:p>
                      <a:r>
                        <a:rPr lang="en-US" sz="1800" b="1" cap="none" spc="0" dirty="0">
                          <a:solidFill>
                            <a:schemeClr val="tx1"/>
                          </a:solidFill>
                        </a:rPr>
                        <a:t>Individual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72090" marR="112810" marT="20598" marB="15447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Challenging the belief in different races </a:t>
                      </a:r>
                    </a:p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Understanding racism as systemic </a:t>
                      </a:r>
                    </a:p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Understanding ideology of racism and the role of whiteness  </a:t>
                      </a: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Nudging away from groupings/stereotypes based on racialised thinking 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See more than ‘colour’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Recognising the role of white presenting people in anti-racist movements and your role in maintaining the status quo </a:t>
                      </a: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552549"/>
                  </a:ext>
                </a:extLst>
              </a:tr>
              <a:tr h="1132035">
                <a:tc>
                  <a:txBody>
                    <a:bodyPr/>
                    <a:lstStyle/>
                    <a:p>
                      <a:r>
                        <a:rPr lang="en-US" sz="1800" b="1" cap="none" spc="0" dirty="0">
                          <a:solidFill>
                            <a:schemeClr val="tx1"/>
                          </a:solidFill>
                        </a:rPr>
                        <a:t>Organisational level </a:t>
                      </a:r>
                    </a:p>
                  </a:txBody>
                  <a:tcPr marL="72090" marR="112810" marT="20598" marB="15447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Not Believing that BME people are responsible for change 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Recognising racialised responses  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Supporting the active involvement of white people in anti-racist thinking </a:t>
                      </a: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Understanding and challenging structural discrimination 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Supporting others to un-learn responses that maintain the status quo 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Replanning systems</a:t>
                      </a:r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/services</a:t>
                      </a:r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920250"/>
                  </a:ext>
                </a:extLst>
              </a:tr>
              <a:tr h="408384">
                <a:tc>
                  <a:txBody>
                    <a:bodyPr/>
                    <a:lstStyle/>
                    <a:p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2090" marR="112810" marT="20598" marB="15447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2090" marR="112810" marT="20598" marB="1544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18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59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910</Words>
  <Application>Microsoft Office PowerPoint</Application>
  <PresentationFormat>Widescreen</PresentationFormat>
  <Paragraphs>105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Hynes Anita</dc:creator>
  <cp:lastModifiedBy>Hynes Anita</cp:lastModifiedBy>
  <cp:revision>138</cp:revision>
  <dcterms:created xsi:type="dcterms:W3CDTF">2021-10-04T14:00:39Z</dcterms:created>
  <dcterms:modified xsi:type="dcterms:W3CDTF">2024-10-08T21:09:38Z</dcterms:modified>
</cp:coreProperties>
</file>