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3" r:id="rId4"/>
  </p:sldMasterIdLst>
  <p:notesMasterIdLst>
    <p:notesMasterId r:id="rId15"/>
  </p:notesMasterIdLst>
  <p:handoutMasterIdLst>
    <p:handoutMasterId r:id="rId16"/>
  </p:handoutMasterIdLst>
  <p:sldIdLst>
    <p:sldId id="1923" r:id="rId5"/>
    <p:sldId id="2147482940" r:id="rId6"/>
    <p:sldId id="2147482942" r:id="rId7"/>
    <p:sldId id="2147482938" r:id="rId8"/>
    <p:sldId id="2147473866" r:id="rId9"/>
    <p:sldId id="2147482939" r:id="rId10"/>
    <p:sldId id="2147482943" r:id="rId11"/>
    <p:sldId id="2147482941" r:id="rId12"/>
    <p:sldId id="2147482945" r:id="rId13"/>
    <p:sldId id="2145707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9B7E06-B2E2-688A-565C-38612BE54DDF}" name="Jake  Marshall" initials="JM" userId="S::j.marshall20@england.nhs.uk::c6dc0b14-e544-4746-8483-f1c09a3be60d" providerId="AD"/>
  <p188:author id="{CA055B5F-DA6B-F624-8783-58B2C26C4669}" name="CONYERS-KELLY, Rebecca (NHS ENGLAND – X24)" initials="CX" userId="S::rebecca.conyers-kelly@nhs.net::e6f6722c-1cb1-4469-acf0-0313dcb64b3f" providerId="AD"/>
  <p188:author id="{36ECF07C-E34D-A3A6-C12C-B874DE0DD1AB}" name="TIPPER, Jude (NHS ENGLAND - X26)" initials="JT" userId="S::jude.tipper1@nhs.net::8738c506-c883-4b30-9fb0-45881f4abded" providerId="AD"/>
  <p188:author id="{B6CBDC8A-DB05-CA6B-AEDA-63C1F5EC727E}" name="SILVERSIDE, Marc (NHS ENGLAND - X26)" initials="MS" userId="S::marc.silverside1@nhs.net::ca069b32-4c05-4dc8-8911-20deb44e78f8" providerId="AD"/>
  <p188:author id="{5ACD69FD-77A4-DD2C-3C1B-E5CC2896F47B}" name="GLEN, Shavaun (NHS ENGLAND - X26)" initials="GX" userId="S::shavaun.glen1@nhs.net::9396f7db-9b3c-42f6-bbdc-c6503a43410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rah Wilkinson" initials="SW" lastIdx="1" clrIdx="0">
    <p:extLst>
      <p:ext uri="{19B8F6BF-5375-455C-9EA6-DF929625EA0E}">
        <p15:presenceInfo xmlns:p15="http://schemas.microsoft.com/office/powerpoint/2012/main" userId="1186059c3be801a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D2CC"/>
    <a:srgbClr val="99DDEB"/>
    <a:srgbClr val="80D4E7"/>
    <a:srgbClr val="005EB8"/>
    <a:srgbClr val="003087"/>
    <a:srgbClr val="F6F8F8"/>
    <a:srgbClr val="425563"/>
    <a:srgbClr val="DDE1E4"/>
    <a:srgbClr val="CECECE"/>
    <a:srgbClr val="99DB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22A805-9B74-4054-933E-3F94D5B5D443}" v="153" dt="2024-10-07T16:22:11.0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JAYAKUMAR, Prabha (NHS ENGLAND - X24)" userId="1d1dbb8d-f00b-4146-86e8-3b06ac89734a" providerId="ADAL" clId="{0B22A805-9B74-4054-933E-3F94D5B5D443}"/>
    <pc:docChg chg="addSld delSld modSld">
      <pc:chgData name="VIJAYAKUMAR, Prabha (NHS ENGLAND - X24)" userId="1d1dbb8d-f00b-4146-86e8-3b06ac89734a" providerId="ADAL" clId="{0B22A805-9B74-4054-933E-3F94D5B5D443}" dt="2024-10-07T16:49:31.897" v="533" actId="20577"/>
      <pc:docMkLst>
        <pc:docMk/>
      </pc:docMkLst>
      <pc:sldChg chg="del">
        <pc:chgData name="VIJAYAKUMAR, Prabha (NHS ENGLAND - X24)" userId="1d1dbb8d-f00b-4146-86e8-3b06ac89734a" providerId="ADAL" clId="{0B22A805-9B74-4054-933E-3F94D5B5D443}" dt="2024-10-07T16:22:23" v="153" actId="47"/>
        <pc:sldMkLst>
          <pc:docMk/>
          <pc:sldMk cId="2428839132" sldId="2147482928"/>
        </pc:sldMkLst>
      </pc:sldChg>
      <pc:sldChg chg="modSp mod">
        <pc:chgData name="VIJAYAKUMAR, Prabha (NHS ENGLAND - X24)" userId="1d1dbb8d-f00b-4146-86e8-3b06ac89734a" providerId="ADAL" clId="{0B22A805-9B74-4054-933E-3F94D5B5D443}" dt="2024-10-07T16:22:53.177" v="168" actId="255"/>
        <pc:sldMkLst>
          <pc:docMk/>
          <pc:sldMk cId="2156968279" sldId="2147482938"/>
        </pc:sldMkLst>
        <pc:spChg chg="mod">
          <ac:chgData name="VIJAYAKUMAR, Prabha (NHS ENGLAND - X24)" userId="1d1dbb8d-f00b-4146-86e8-3b06ac89734a" providerId="ADAL" clId="{0B22A805-9B74-4054-933E-3F94D5B5D443}" dt="2024-10-07T16:22:53.177" v="168" actId="255"/>
          <ac:spMkLst>
            <pc:docMk/>
            <pc:sldMk cId="2156968279" sldId="2147482938"/>
            <ac:spMk id="4" creationId="{CA5485F6-B059-FA42-FAC9-E7FEFAED7FBD}"/>
          </ac:spMkLst>
        </pc:spChg>
      </pc:sldChg>
      <pc:sldChg chg="modSp">
        <pc:chgData name="VIJAYAKUMAR, Prabha (NHS ENGLAND - X24)" userId="1d1dbb8d-f00b-4146-86e8-3b06ac89734a" providerId="ADAL" clId="{0B22A805-9B74-4054-933E-3F94D5B5D443}" dt="2024-10-07T16:22:11.058" v="152" actId="20577"/>
        <pc:sldMkLst>
          <pc:docMk/>
          <pc:sldMk cId="2264944913" sldId="2147482942"/>
        </pc:sldMkLst>
        <pc:graphicFrameChg chg="mod">
          <ac:chgData name="VIJAYAKUMAR, Prabha (NHS ENGLAND - X24)" userId="1d1dbb8d-f00b-4146-86e8-3b06ac89734a" providerId="ADAL" clId="{0B22A805-9B74-4054-933E-3F94D5B5D443}" dt="2024-10-07T16:22:11.058" v="152" actId="20577"/>
          <ac:graphicFrameMkLst>
            <pc:docMk/>
            <pc:sldMk cId="2264944913" sldId="2147482942"/>
            <ac:graphicFrameMk id="9" creationId="{162502E7-419B-918E-F63E-204C75CE6406}"/>
          </ac:graphicFrameMkLst>
        </pc:graphicFrameChg>
        <pc:graphicFrameChg chg="mod">
          <ac:chgData name="VIJAYAKUMAR, Prabha (NHS ENGLAND - X24)" userId="1d1dbb8d-f00b-4146-86e8-3b06ac89734a" providerId="ADAL" clId="{0B22A805-9B74-4054-933E-3F94D5B5D443}" dt="2024-10-07T16:21:44.194" v="50" actId="20577"/>
          <ac:graphicFrameMkLst>
            <pc:docMk/>
            <pc:sldMk cId="2264944913" sldId="2147482942"/>
            <ac:graphicFrameMk id="10" creationId="{149C8C5E-0E32-538C-A20D-FFBC6907144A}"/>
          </ac:graphicFrameMkLst>
        </pc:graphicFrameChg>
      </pc:sldChg>
      <pc:sldChg chg="new del">
        <pc:chgData name="VIJAYAKUMAR, Prabha (NHS ENGLAND - X24)" userId="1d1dbb8d-f00b-4146-86e8-3b06ac89734a" providerId="ADAL" clId="{0B22A805-9B74-4054-933E-3F94D5B5D443}" dt="2024-10-07T16:23:49.738" v="171" actId="47"/>
        <pc:sldMkLst>
          <pc:docMk/>
          <pc:sldMk cId="2047620666" sldId="2147482944"/>
        </pc:sldMkLst>
      </pc:sldChg>
      <pc:sldChg chg="modSp add mod">
        <pc:chgData name="VIJAYAKUMAR, Prabha (NHS ENGLAND - X24)" userId="1d1dbb8d-f00b-4146-86e8-3b06ac89734a" providerId="ADAL" clId="{0B22A805-9B74-4054-933E-3F94D5B5D443}" dt="2024-10-07T16:49:31.897" v="533" actId="20577"/>
        <pc:sldMkLst>
          <pc:docMk/>
          <pc:sldMk cId="2964088894" sldId="2147482945"/>
        </pc:sldMkLst>
        <pc:spChg chg="mod">
          <ac:chgData name="VIJAYAKUMAR, Prabha (NHS ENGLAND - X24)" userId="1d1dbb8d-f00b-4146-86e8-3b06ac89734a" providerId="ADAL" clId="{0B22A805-9B74-4054-933E-3F94D5B5D443}" dt="2024-10-07T16:24:00.200" v="217" actId="6549"/>
          <ac:spMkLst>
            <pc:docMk/>
            <pc:sldMk cId="2964088894" sldId="2147482945"/>
            <ac:spMk id="2" creationId="{8063FD56-6421-5F5D-7249-E128DF67AFE8}"/>
          </ac:spMkLst>
        </pc:spChg>
        <pc:spChg chg="mod">
          <ac:chgData name="VIJAYAKUMAR, Prabha (NHS ENGLAND - X24)" userId="1d1dbb8d-f00b-4146-86e8-3b06ac89734a" providerId="ADAL" clId="{0B22A805-9B74-4054-933E-3F94D5B5D443}" dt="2024-10-07T16:49:31.897" v="533" actId="20577"/>
          <ac:spMkLst>
            <pc:docMk/>
            <pc:sldMk cId="2964088894" sldId="2147482945"/>
            <ac:spMk id="6" creationId="{D31A659F-AF82-4BB1-7C81-2DD9857CF30C}"/>
          </ac:spMkLst>
        </pc:spChg>
      </pc:sldChg>
      <pc:sldMasterChg chg="delSldLayout">
        <pc:chgData name="VIJAYAKUMAR, Prabha (NHS ENGLAND - X24)" userId="1d1dbb8d-f00b-4146-86e8-3b06ac89734a" providerId="ADAL" clId="{0B22A805-9B74-4054-933E-3F94D5B5D443}" dt="2024-10-07T16:22:23" v="153" actId="47"/>
        <pc:sldMasterMkLst>
          <pc:docMk/>
          <pc:sldMasterMk cId="945044896" sldId="2147483773"/>
        </pc:sldMasterMkLst>
        <pc:sldLayoutChg chg="del">
          <pc:chgData name="VIJAYAKUMAR, Prabha (NHS ENGLAND - X24)" userId="1d1dbb8d-f00b-4146-86e8-3b06ac89734a" providerId="ADAL" clId="{0B22A805-9B74-4054-933E-3F94D5B5D443}" dt="2024-10-07T16:22:23" v="153" actId="47"/>
          <pc:sldLayoutMkLst>
            <pc:docMk/>
            <pc:sldMasterMk cId="945044896" sldId="2147483773"/>
            <pc:sldLayoutMk cId="3675108104" sldId="2147483809"/>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E9DB9F-6D90-4F4A-9077-9A05DA2B674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4A50F959-63A0-407F-AA2E-0F09031F844F}">
      <dgm:prSet phldrT="[Text]"/>
      <dgm:spPr>
        <a:solidFill>
          <a:schemeClr val="bg1"/>
        </a:solidFill>
      </dgm:spPr>
      <dgm:t>
        <a:bodyPr/>
        <a:lstStyle/>
        <a:p>
          <a:r>
            <a:rPr lang="en-GB" dirty="0"/>
            <a:t>Medical Director </a:t>
          </a:r>
        </a:p>
      </dgm:t>
    </dgm:pt>
    <dgm:pt modelId="{30AD32F3-D153-466D-B25B-98DAC688ABD3}" type="parTrans" cxnId="{5DDD3805-875A-462E-9ED5-E6283D061DDD}">
      <dgm:prSet/>
      <dgm:spPr/>
      <dgm:t>
        <a:bodyPr/>
        <a:lstStyle/>
        <a:p>
          <a:endParaRPr lang="en-GB"/>
        </a:p>
      </dgm:t>
    </dgm:pt>
    <dgm:pt modelId="{635F6DF9-0935-43D6-B60A-BBC1C200F44A}" type="sibTrans" cxnId="{5DDD3805-875A-462E-9ED5-E6283D061DDD}">
      <dgm:prSet/>
      <dgm:spPr/>
      <dgm:t>
        <a:bodyPr/>
        <a:lstStyle/>
        <a:p>
          <a:endParaRPr lang="en-GB"/>
        </a:p>
      </dgm:t>
    </dgm:pt>
    <dgm:pt modelId="{C6698CEB-7C0E-45AD-8B00-C1F355071072}" type="asst">
      <dgm:prSet phldrT="[Text]"/>
      <dgm:spPr>
        <a:solidFill>
          <a:schemeClr val="bg1"/>
        </a:solidFill>
      </dgm:spPr>
      <dgm:t>
        <a:bodyPr/>
        <a:lstStyle/>
        <a:p>
          <a:r>
            <a:rPr lang="en-GB" dirty="0"/>
            <a:t>Chief Clinical Information Officer (CCIO)  </a:t>
          </a:r>
          <a:br>
            <a:rPr lang="en-GB" dirty="0"/>
          </a:br>
          <a:endParaRPr lang="en-GB" dirty="0"/>
        </a:p>
      </dgm:t>
    </dgm:pt>
    <dgm:pt modelId="{290F8AE2-3865-4CC6-8471-E059C261ADB3}" type="parTrans" cxnId="{3B8009AC-F9E2-4E8B-913A-256D68FE6391}">
      <dgm:prSet/>
      <dgm:spPr/>
      <dgm:t>
        <a:bodyPr/>
        <a:lstStyle/>
        <a:p>
          <a:endParaRPr lang="en-GB"/>
        </a:p>
      </dgm:t>
    </dgm:pt>
    <dgm:pt modelId="{F394BFBA-5E96-4AC4-83F4-40B81287A2E1}" type="sibTrans" cxnId="{3B8009AC-F9E2-4E8B-913A-256D68FE6391}">
      <dgm:prSet/>
      <dgm:spPr/>
      <dgm:t>
        <a:bodyPr/>
        <a:lstStyle/>
        <a:p>
          <a:endParaRPr lang="en-GB"/>
        </a:p>
      </dgm:t>
    </dgm:pt>
    <dgm:pt modelId="{2E52B7EA-A18C-40BA-AC9E-0442341474B9}">
      <dgm:prSet phldrT="[Text]"/>
      <dgm:spPr>
        <a:solidFill>
          <a:schemeClr val="bg1"/>
        </a:solidFill>
      </dgm:spPr>
      <dgm:t>
        <a:bodyPr/>
        <a:lstStyle/>
        <a:p>
          <a:r>
            <a:rPr lang="en-GB" dirty="0"/>
            <a:t>Chief Medical Information Officer (CMIO)</a:t>
          </a:r>
          <a:br>
            <a:rPr lang="en-GB" dirty="0"/>
          </a:br>
          <a:endParaRPr lang="en-GB" dirty="0"/>
        </a:p>
      </dgm:t>
    </dgm:pt>
    <dgm:pt modelId="{DACCB31C-5BCB-4271-A667-4F0556788E35}" type="parTrans" cxnId="{7915EA26-837F-4787-9AD3-FEC07352B37C}">
      <dgm:prSet/>
      <dgm:spPr/>
      <dgm:t>
        <a:bodyPr/>
        <a:lstStyle/>
        <a:p>
          <a:endParaRPr lang="en-GB"/>
        </a:p>
      </dgm:t>
    </dgm:pt>
    <dgm:pt modelId="{F8258941-9255-448A-B1FA-AAAA8F4BF9CB}" type="sibTrans" cxnId="{7915EA26-837F-4787-9AD3-FEC07352B37C}">
      <dgm:prSet/>
      <dgm:spPr/>
      <dgm:t>
        <a:bodyPr/>
        <a:lstStyle/>
        <a:p>
          <a:endParaRPr lang="en-GB"/>
        </a:p>
      </dgm:t>
    </dgm:pt>
    <dgm:pt modelId="{70B490A6-51D7-4397-9248-98CC2C7A9C1C}">
      <dgm:prSet phldrT="[Text]"/>
      <dgm:spPr>
        <a:solidFill>
          <a:schemeClr val="bg1"/>
        </a:solidFill>
      </dgm:spPr>
      <dgm:t>
        <a:bodyPr/>
        <a:lstStyle/>
        <a:p>
          <a:r>
            <a:rPr lang="en-GB" dirty="0"/>
            <a:t>Chief Nursing Information Officer (CNIO) </a:t>
          </a:r>
          <a:br>
            <a:rPr lang="en-GB" dirty="0"/>
          </a:br>
          <a:r>
            <a:rPr lang="en-GB" dirty="0"/>
            <a:t> </a:t>
          </a:r>
          <a:br>
            <a:rPr lang="en-GB" dirty="0"/>
          </a:br>
          <a:endParaRPr lang="en-GB" dirty="0"/>
        </a:p>
      </dgm:t>
    </dgm:pt>
    <dgm:pt modelId="{0775F451-FE05-45DD-BC27-63DD2A0A6C9C}" type="parTrans" cxnId="{C891E621-2C11-4CE3-AB5F-01C751F63A95}">
      <dgm:prSet/>
      <dgm:spPr/>
      <dgm:t>
        <a:bodyPr/>
        <a:lstStyle/>
        <a:p>
          <a:endParaRPr lang="en-GB"/>
        </a:p>
      </dgm:t>
    </dgm:pt>
    <dgm:pt modelId="{1E8D9EDD-BDE4-4925-AA4C-B71FB253A014}" type="sibTrans" cxnId="{C891E621-2C11-4CE3-AB5F-01C751F63A95}">
      <dgm:prSet/>
      <dgm:spPr/>
      <dgm:t>
        <a:bodyPr/>
        <a:lstStyle/>
        <a:p>
          <a:endParaRPr lang="en-GB"/>
        </a:p>
      </dgm:t>
    </dgm:pt>
    <dgm:pt modelId="{54C88169-8080-4F50-9650-15EDB651607A}">
      <dgm:prSet phldrT="[Text]"/>
      <dgm:spPr>
        <a:solidFill>
          <a:schemeClr val="bg1"/>
        </a:solidFill>
      </dgm:spPr>
      <dgm:t>
        <a:bodyPr/>
        <a:lstStyle/>
        <a:p>
          <a:r>
            <a:rPr lang="en-GB" dirty="0"/>
            <a:t>Chief Pharmacy &amp; Medicine Information Officer (CPMIO) </a:t>
          </a:r>
          <a:br>
            <a:rPr lang="en-GB" dirty="0"/>
          </a:br>
          <a:endParaRPr lang="en-GB" dirty="0"/>
        </a:p>
      </dgm:t>
    </dgm:pt>
    <dgm:pt modelId="{6CB91CE6-1485-4D1B-BF90-7F5952642DAF}" type="parTrans" cxnId="{506DDDD2-301A-4EED-864B-C0171216A960}">
      <dgm:prSet/>
      <dgm:spPr/>
      <dgm:t>
        <a:bodyPr/>
        <a:lstStyle/>
        <a:p>
          <a:endParaRPr lang="en-GB"/>
        </a:p>
      </dgm:t>
    </dgm:pt>
    <dgm:pt modelId="{2B9E38AD-20DD-4921-8CD6-4457BE2EECD6}" type="sibTrans" cxnId="{506DDDD2-301A-4EED-864B-C0171216A960}">
      <dgm:prSet/>
      <dgm:spPr/>
      <dgm:t>
        <a:bodyPr/>
        <a:lstStyle/>
        <a:p>
          <a:endParaRPr lang="en-GB"/>
        </a:p>
      </dgm:t>
    </dgm:pt>
    <dgm:pt modelId="{D2A82CC2-F27B-4679-AC31-57EFC39C299C}">
      <dgm:prSet/>
      <dgm:spPr>
        <a:solidFill>
          <a:schemeClr val="bg1"/>
        </a:solidFill>
      </dgm:spPr>
      <dgm:t>
        <a:bodyPr/>
        <a:lstStyle/>
        <a:p>
          <a:r>
            <a:rPr lang="en-GB" dirty="0"/>
            <a:t>Chief AHP Information Officer  (CAHPIO)</a:t>
          </a:r>
          <a:br>
            <a:rPr lang="en-GB" dirty="0"/>
          </a:br>
          <a:r>
            <a:rPr lang="en-GB" dirty="0"/>
            <a:t>Prabha Vijayakumar  </a:t>
          </a:r>
        </a:p>
      </dgm:t>
    </dgm:pt>
    <dgm:pt modelId="{8C3D33EC-BF3B-4495-807D-3C6DDD95BCD9}" type="parTrans" cxnId="{C948F776-50E7-42CC-804A-740168F92FE8}">
      <dgm:prSet/>
      <dgm:spPr/>
      <dgm:t>
        <a:bodyPr/>
        <a:lstStyle/>
        <a:p>
          <a:endParaRPr lang="en-GB"/>
        </a:p>
      </dgm:t>
    </dgm:pt>
    <dgm:pt modelId="{3A74C2E2-F008-4EC1-A5B3-A90F071EBB0D}" type="sibTrans" cxnId="{C948F776-50E7-42CC-804A-740168F92FE8}">
      <dgm:prSet/>
      <dgm:spPr/>
      <dgm:t>
        <a:bodyPr/>
        <a:lstStyle/>
        <a:p>
          <a:endParaRPr lang="en-GB"/>
        </a:p>
      </dgm:t>
    </dgm:pt>
    <dgm:pt modelId="{8E5819DE-8C49-48BF-B084-AA778EF3C9EA}">
      <dgm:prSet/>
      <dgm:spPr>
        <a:solidFill>
          <a:schemeClr val="bg1"/>
        </a:solidFill>
      </dgm:spPr>
      <dgm:t>
        <a:bodyPr/>
        <a:lstStyle/>
        <a:p>
          <a:r>
            <a:rPr lang="en-GB" dirty="0"/>
            <a:t>Deputy Director of Digital UEC and Pathways </a:t>
          </a:r>
          <a:br>
            <a:rPr lang="en-GB" dirty="0"/>
          </a:br>
          <a:r>
            <a:rPr lang="en-GB" dirty="0"/>
            <a:t> </a:t>
          </a:r>
        </a:p>
      </dgm:t>
    </dgm:pt>
    <dgm:pt modelId="{95FA9431-8FA1-4905-816C-4A15DE4E13EA}" type="parTrans" cxnId="{1AEF9A27-BF81-4FDB-8B8E-4BE85279B9C4}">
      <dgm:prSet/>
      <dgm:spPr/>
      <dgm:t>
        <a:bodyPr/>
        <a:lstStyle/>
        <a:p>
          <a:endParaRPr lang="en-GB"/>
        </a:p>
      </dgm:t>
    </dgm:pt>
    <dgm:pt modelId="{881C31A5-0C29-4333-85F8-50BB9E7805CE}" type="sibTrans" cxnId="{1AEF9A27-BF81-4FDB-8B8E-4BE85279B9C4}">
      <dgm:prSet/>
      <dgm:spPr/>
      <dgm:t>
        <a:bodyPr/>
        <a:lstStyle/>
        <a:p>
          <a:endParaRPr lang="en-GB"/>
        </a:p>
      </dgm:t>
    </dgm:pt>
    <dgm:pt modelId="{CF4302BE-AD04-4CF1-9A16-825FF3D4B398}">
      <dgm:prSet/>
      <dgm:spPr>
        <a:solidFill>
          <a:schemeClr val="bg1"/>
        </a:solidFill>
      </dgm:spPr>
      <dgm:t>
        <a:bodyPr/>
        <a:lstStyle/>
        <a:p>
          <a:r>
            <a:rPr lang="en-GB" dirty="0"/>
            <a:t>Deputy Director of Patient Safety </a:t>
          </a:r>
        </a:p>
      </dgm:t>
    </dgm:pt>
    <dgm:pt modelId="{EADBAD61-FE41-48F8-9692-17D36FF82D9D}" type="parTrans" cxnId="{D6435380-E8A8-4318-B1D4-3B7389A57B39}">
      <dgm:prSet/>
      <dgm:spPr/>
      <dgm:t>
        <a:bodyPr/>
        <a:lstStyle/>
        <a:p>
          <a:endParaRPr lang="en-GB"/>
        </a:p>
      </dgm:t>
    </dgm:pt>
    <dgm:pt modelId="{076847EC-01B5-4757-B1FA-62B703DF8112}" type="sibTrans" cxnId="{D6435380-E8A8-4318-B1D4-3B7389A57B39}">
      <dgm:prSet/>
      <dgm:spPr/>
      <dgm:t>
        <a:bodyPr/>
        <a:lstStyle/>
        <a:p>
          <a:endParaRPr lang="en-GB"/>
        </a:p>
      </dgm:t>
    </dgm:pt>
    <dgm:pt modelId="{C527388C-4B28-4381-BDC9-028A94F50BEC}">
      <dgm:prSet/>
      <dgm:spPr>
        <a:solidFill>
          <a:schemeClr val="bg1"/>
        </a:solidFill>
      </dgm:spPr>
      <dgm:t>
        <a:bodyPr/>
        <a:lstStyle/>
        <a:p>
          <a:r>
            <a:rPr lang="en-GB" dirty="0"/>
            <a:t>Transformation Directorate </a:t>
          </a:r>
        </a:p>
      </dgm:t>
    </dgm:pt>
    <dgm:pt modelId="{5E2FCC6F-D91B-4799-AB7A-61B0E965C5A2}" type="parTrans" cxnId="{F85EEAF2-DF27-4921-A7CA-05EFE6072AE0}">
      <dgm:prSet/>
      <dgm:spPr/>
      <dgm:t>
        <a:bodyPr/>
        <a:lstStyle/>
        <a:p>
          <a:endParaRPr lang="en-GB"/>
        </a:p>
      </dgm:t>
    </dgm:pt>
    <dgm:pt modelId="{8A9D4783-E1BB-43DF-8765-D3627390D973}" type="sibTrans" cxnId="{F85EEAF2-DF27-4921-A7CA-05EFE6072AE0}">
      <dgm:prSet/>
      <dgm:spPr/>
      <dgm:t>
        <a:bodyPr/>
        <a:lstStyle/>
        <a:p>
          <a:endParaRPr lang="en-GB"/>
        </a:p>
      </dgm:t>
    </dgm:pt>
    <dgm:pt modelId="{E43CAABE-8D2B-451B-8A1B-6DC5971AE076}" type="pres">
      <dgm:prSet presAssocID="{30E9DB9F-6D90-4F4A-9077-9A05DA2B6743}" presName="hierChild1" presStyleCnt="0">
        <dgm:presLayoutVars>
          <dgm:orgChart val="1"/>
          <dgm:chPref val="1"/>
          <dgm:dir/>
          <dgm:animOne val="branch"/>
          <dgm:animLvl val="lvl"/>
          <dgm:resizeHandles/>
        </dgm:presLayoutVars>
      </dgm:prSet>
      <dgm:spPr/>
    </dgm:pt>
    <dgm:pt modelId="{46BC13DA-ED34-4520-B44D-EF8775C70410}" type="pres">
      <dgm:prSet presAssocID="{C527388C-4B28-4381-BDC9-028A94F50BEC}" presName="hierRoot1" presStyleCnt="0">
        <dgm:presLayoutVars>
          <dgm:hierBranch val="init"/>
        </dgm:presLayoutVars>
      </dgm:prSet>
      <dgm:spPr/>
    </dgm:pt>
    <dgm:pt modelId="{6DDCC797-DC65-45ED-AD8A-0F6E3E5A50D1}" type="pres">
      <dgm:prSet presAssocID="{C527388C-4B28-4381-BDC9-028A94F50BEC}" presName="rootComposite1" presStyleCnt="0"/>
      <dgm:spPr/>
    </dgm:pt>
    <dgm:pt modelId="{CF3509A1-AA9D-4AE6-A8E4-51A4C465E023}" type="pres">
      <dgm:prSet presAssocID="{C527388C-4B28-4381-BDC9-028A94F50BEC}" presName="rootText1" presStyleLbl="node0" presStyleIdx="0" presStyleCnt="1" custScaleY="139694">
        <dgm:presLayoutVars>
          <dgm:chPref val="3"/>
        </dgm:presLayoutVars>
      </dgm:prSet>
      <dgm:spPr/>
    </dgm:pt>
    <dgm:pt modelId="{4793A816-0684-4D64-AC68-0991E5B06CB3}" type="pres">
      <dgm:prSet presAssocID="{C527388C-4B28-4381-BDC9-028A94F50BEC}" presName="rootConnector1" presStyleLbl="node1" presStyleIdx="0" presStyleCnt="0"/>
      <dgm:spPr/>
    </dgm:pt>
    <dgm:pt modelId="{D21CE262-5EF1-4F14-9168-B0F3C2655337}" type="pres">
      <dgm:prSet presAssocID="{C527388C-4B28-4381-BDC9-028A94F50BEC}" presName="hierChild2" presStyleCnt="0"/>
      <dgm:spPr/>
    </dgm:pt>
    <dgm:pt modelId="{616664A5-8AD7-480F-9F0B-101EE7E3AED5}" type="pres">
      <dgm:prSet presAssocID="{30AD32F3-D153-466D-B25B-98DAC688ABD3}" presName="Name37" presStyleLbl="parChTrans1D2" presStyleIdx="0" presStyleCnt="1"/>
      <dgm:spPr/>
    </dgm:pt>
    <dgm:pt modelId="{670A8E23-D0DD-4036-AAA0-A3E70F34DF17}" type="pres">
      <dgm:prSet presAssocID="{4A50F959-63A0-407F-AA2E-0F09031F844F}" presName="hierRoot2" presStyleCnt="0">
        <dgm:presLayoutVars>
          <dgm:hierBranch val="init"/>
        </dgm:presLayoutVars>
      </dgm:prSet>
      <dgm:spPr/>
    </dgm:pt>
    <dgm:pt modelId="{1AF8BC9E-BDF7-48FC-9F46-5BD0FDB8495F}" type="pres">
      <dgm:prSet presAssocID="{4A50F959-63A0-407F-AA2E-0F09031F844F}" presName="rootComposite" presStyleCnt="0"/>
      <dgm:spPr/>
    </dgm:pt>
    <dgm:pt modelId="{80CC435C-F676-485E-BAE4-0EB04DB3F153}" type="pres">
      <dgm:prSet presAssocID="{4A50F959-63A0-407F-AA2E-0F09031F844F}" presName="rootText" presStyleLbl="node2" presStyleIdx="0" presStyleCnt="1">
        <dgm:presLayoutVars>
          <dgm:chPref val="3"/>
        </dgm:presLayoutVars>
      </dgm:prSet>
      <dgm:spPr/>
    </dgm:pt>
    <dgm:pt modelId="{E241CA40-2CA7-4E62-9137-1ED1AA4E9878}" type="pres">
      <dgm:prSet presAssocID="{4A50F959-63A0-407F-AA2E-0F09031F844F}" presName="rootConnector" presStyleLbl="node2" presStyleIdx="0" presStyleCnt="1"/>
      <dgm:spPr/>
    </dgm:pt>
    <dgm:pt modelId="{BC918BB2-646E-426E-B4AF-B1E6B3B31006}" type="pres">
      <dgm:prSet presAssocID="{4A50F959-63A0-407F-AA2E-0F09031F844F}" presName="hierChild4" presStyleCnt="0"/>
      <dgm:spPr/>
    </dgm:pt>
    <dgm:pt modelId="{C88FCBA8-E23B-4BD9-9285-401EF2CA257D}" type="pres">
      <dgm:prSet presAssocID="{DACCB31C-5BCB-4271-A667-4F0556788E35}" presName="Name37" presStyleLbl="parChTrans1D3" presStyleIdx="0" presStyleCnt="6"/>
      <dgm:spPr/>
    </dgm:pt>
    <dgm:pt modelId="{2273BFEF-1FF1-45E2-810C-B1B0C103EAF1}" type="pres">
      <dgm:prSet presAssocID="{2E52B7EA-A18C-40BA-AC9E-0442341474B9}" presName="hierRoot2" presStyleCnt="0">
        <dgm:presLayoutVars>
          <dgm:hierBranch val="init"/>
        </dgm:presLayoutVars>
      </dgm:prSet>
      <dgm:spPr/>
    </dgm:pt>
    <dgm:pt modelId="{D2855B64-AE0B-4A29-B4D8-D280F47E1DDA}" type="pres">
      <dgm:prSet presAssocID="{2E52B7EA-A18C-40BA-AC9E-0442341474B9}" presName="rootComposite" presStyleCnt="0"/>
      <dgm:spPr/>
    </dgm:pt>
    <dgm:pt modelId="{1746E146-729A-41C7-B702-C9F0964B9AB2}" type="pres">
      <dgm:prSet presAssocID="{2E52B7EA-A18C-40BA-AC9E-0442341474B9}" presName="rootText" presStyleLbl="node3" presStyleIdx="0" presStyleCnt="5">
        <dgm:presLayoutVars>
          <dgm:chPref val="3"/>
        </dgm:presLayoutVars>
      </dgm:prSet>
      <dgm:spPr/>
    </dgm:pt>
    <dgm:pt modelId="{0AA9B0F9-9E70-425C-9E7E-8DB5A3E6A775}" type="pres">
      <dgm:prSet presAssocID="{2E52B7EA-A18C-40BA-AC9E-0442341474B9}" presName="rootConnector" presStyleLbl="node3" presStyleIdx="0" presStyleCnt="5"/>
      <dgm:spPr/>
    </dgm:pt>
    <dgm:pt modelId="{D4BDD63F-A199-4A62-BEAD-33E43991846C}" type="pres">
      <dgm:prSet presAssocID="{2E52B7EA-A18C-40BA-AC9E-0442341474B9}" presName="hierChild4" presStyleCnt="0"/>
      <dgm:spPr/>
    </dgm:pt>
    <dgm:pt modelId="{2656E1A8-FDF8-4660-9364-8A9710C62379}" type="pres">
      <dgm:prSet presAssocID="{8C3D33EC-BF3B-4495-807D-3C6DDD95BCD9}" presName="Name37" presStyleLbl="parChTrans1D4" presStyleIdx="0" presStyleCnt="1"/>
      <dgm:spPr/>
    </dgm:pt>
    <dgm:pt modelId="{4B4E32CF-46FF-481E-B3B4-96A41C0383A7}" type="pres">
      <dgm:prSet presAssocID="{D2A82CC2-F27B-4679-AC31-57EFC39C299C}" presName="hierRoot2" presStyleCnt="0">
        <dgm:presLayoutVars>
          <dgm:hierBranch val="init"/>
        </dgm:presLayoutVars>
      </dgm:prSet>
      <dgm:spPr/>
    </dgm:pt>
    <dgm:pt modelId="{E6AAE351-E2E5-4125-8034-DB6FD572CAE4}" type="pres">
      <dgm:prSet presAssocID="{D2A82CC2-F27B-4679-AC31-57EFC39C299C}" presName="rootComposite" presStyleCnt="0"/>
      <dgm:spPr/>
    </dgm:pt>
    <dgm:pt modelId="{D7E16B8D-5AE4-4C39-8D13-F1CD0C7C60E2}" type="pres">
      <dgm:prSet presAssocID="{D2A82CC2-F27B-4679-AC31-57EFC39C299C}" presName="rootText" presStyleLbl="node4" presStyleIdx="0" presStyleCnt="1">
        <dgm:presLayoutVars>
          <dgm:chPref val="3"/>
        </dgm:presLayoutVars>
      </dgm:prSet>
      <dgm:spPr/>
    </dgm:pt>
    <dgm:pt modelId="{13E3AC45-C7CB-43B9-B005-0550DDC832ED}" type="pres">
      <dgm:prSet presAssocID="{D2A82CC2-F27B-4679-AC31-57EFC39C299C}" presName="rootConnector" presStyleLbl="node4" presStyleIdx="0" presStyleCnt="1"/>
      <dgm:spPr/>
    </dgm:pt>
    <dgm:pt modelId="{91DAAA53-A966-4801-888F-E1BD23C5BD21}" type="pres">
      <dgm:prSet presAssocID="{D2A82CC2-F27B-4679-AC31-57EFC39C299C}" presName="hierChild4" presStyleCnt="0"/>
      <dgm:spPr/>
    </dgm:pt>
    <dgm:pt modelId="{63DB2385-951B-44D2-BCB4-ED3FF5757592}" type="pres">
      <dgm:prSet presAssocID="{D2A82CC2-F27B-4679-AC31-57EFC39C299C}" presName="hierChild5" presStyleCnt="0"/>
      <dgm:spPr/>
    </dgm:pt>
    <dgm:pt modelId="{3DF2BA89-7554-476B-8A9F-F19404CA4B3C}" type="pres">
      <dgm:prSet presAssocID="{2E52B7EA-A18C-40BA-AC9E-0442341474B9}" presName="hierChild5" presStyleCnt="0"/>
      <dgm:spPr/>
    </dgm:pt>
    <dgm:pt modelId="{082321B2-C0FC-4942-B7F1-63A00FACBC45}" type="pres">
      <dgm:prSet presAssocID="{0775F451-FE05-45DD-BC27-63DD2A0A6C9C}" presName="Name37" presStyleLbl="parChTrans1D3" presStyleIdx="1" presStyleCnt="6"/>
      <dgm:spPr/>
    </dgm:pt>
    <dgm:pt modelId="{ECF618BB-6C37-4957-B39B-DDDA5F97651A}" type="pres">
      <dgm:prSet presAssocID="{70B490A6-51D7-4397-9248-98CC2C7A9C1C}" presName="hierRoot2" presStyleCnt="0">
        <dgm:presLayoutVars>
          <dgm:hierBranch val="init"/>
        </dgm:presLayoutVars>
      </dgm:prSet>
      <dgm:spPr/>
    </dgm:pt>
    <dgm:pt modelId="{614D730B-D9A8-4925-B626-4DC9089874E5}" type="pres">
      <dgm:prSet presAssocID="{70B490A6-51D7-4397-9248-98CC2C7A9C1C}" presName="rootComposite" presStyleCnt="0"/>
      <dgm:spPr/>
    </dgm:pt>
    <dgm:pt modelId="{9616D9A3-9D35-46BC-B5EF-C3301F266BEF}" type="pres">
      <dgm:prSet presAssocID="{70B490A6-51D7-4397-9248-98CC2C7A9C1C}" presName="rootText" presStyleLbl="node3" presStyleIdx="1" presStyleCnt="5">
        <dgm:presLayoutVars>
          <dgm:chPref val="3"/>
        </dgm:presLayoutVars>
      </dgm:prSet>
      <dgm:spPr/>
    </dgm:pt>
    <dgm:pt modelId="{818943CC-DE7B-432A-9CA0-33E9377E692D}" type="pres">
      <dgm:prSet presAssocID="{70B490A6-51D7-4397-9248-98CC2C7A9C1C}" presName="rootConnector" presStyleLbl="node3" presStyleIdx="1" presStyleCnt="5"/>
      <dgm:spPr/>
    </dgm:pt>
    <dgm:pt modelId="{FCE61334-46C6-474B-80EA-0CF487DFCA0F}" type="pres">
      <dgm:prSet presAssocID="{70B490A6-51D7-4397-9248-98CC2C7A9C1C}" presName="hierChild4" presStyleCnt="0"/>
      <dgm:spPr/>
    </dgm:pt>
    <dgm:pt modelId="{07092740-3BFD-4D1F-BCF7-067CE7DE5A0D}" type="pres">
      <dgm:prSet presAssocID="{70B490A6-51D7-4397-9248-98CC2C7A9C1C}" presName="hierChild5" presStyleCnt="0"/>
      <dgm:spPr/>
    </dgm:pt>
    <dgm:pt modelId="{CAD8EE25-92BA-4044-9861-DE9D6D8BF39A}" type="pres">
      <dgm:prSet presAssocID="{6CB91CE6-1485-4D1B-BF90-7F5952642DAF}" presName="Name37" presStyleLbl="parChTrans1D3" presStyleIdx="2" presStyleCnt="6"/>
      <dgm:spPr/>
    </dgm:pt>
    <dgm:pt modelId="{8EEB1DB9-3DC4-4C49-A514-D8BB8A195BC5}" type="pres">
      <dgm:prSet presAssocID="{54C88169-8080-4F50-9650-15EDB651607A}" presName="hierRoot2" presStyleCnt="0">
        <dgm:presLayoutVars>
          <dgm:hierBranch val="init"/>
        </dgm:presLayoutVars>
      </dgm:prSet>
      <dgm:spPr/>
    </dgm:pt>
    <dgm:pt modelId="{97CBF902-F336-43BD-8429-A175958452F4}" type="pres">
      <dgm:prSet presAssocID="{54C88169-8080-4F50-9650-15EDB651607A}" presName="rootComposite" presStyleCnt="0"/>
      <dgm:spPr/>
    </dgm:pt>
    <dgm:pt modelId="{59794204-C8D3-4BA1-95CF-E6D53C047C57}" type="pres">
      <dgm:prSet presAssocID="{54C88169-8080-4F50-9650-15EDB651607A}" presName="rootText" presStyleLbl="node3" presStyleIdx="2" presStyleCnt="5">
        <dgm:presLayoutVars>
          <dgm:chPref val="3"/>
        </dgm:presLayoutVars>
      </dgm:prSet>
      <dgm:spPr/>
    </dgm:pt>
    <dgm:pt modelId="{64BED7C4-FB73-43A7-AF1F-270DEDF921F2}" type="pres">
      <dgm:prSet presAssocID="{54C88169-8080-4F50-9650-15EDB651607A}" presName="rootConnector" presStyleLbl="node3" presStyleIdx="2" presStyleCnt="5"/>
      <dgm:spPr/>
    </dgm:pt>
    <dgm:pt modelId="{CDDAE45F-4861-4106-9CCC-B0111F539DA5}" type="pres">
      <dgm:prSet presAssocID="{54C88169-8080-4F50-9650-15EDB651607A}" presName="hierChild4" presStyleCnt="0"/>
      <dgm:spPr/>
    </dgm:pt>
    <dgm:pt modelId="{127FF071-D726-471F-83F7-748BA9F63698}" type="pres">
      <dgm:prSet presAssocID="{54C88169-8080-4F50-9650-15EDB651607A}" presName="hierChild5" presStyleCnt="0"/>
      <dgm:spPr/>
    </dgm:pt>
    <dgm:pt modelId="{8C4D3AA6-A9EF-44EE-A947-10F69AF2012F}" type="pres">
      <dgm:prSet presAssocID="{95FA9431-8FA1-4905-816C-4A15DE4E13EA}" presName="Name37" presStyleLbl="parChTrans1D3" presStyleIdx="3" presStyleCnt="6"/>
      <dgm:spPr/>
    </dgm:pt>
    <dgm:pt modelId="{343208CE-88D6-42C8-A394-67E4B9ED08BD}" type="pres">
      <dgm:prSet presAssocID="{8E5819DE-8C49-48BF-B084-AA778EF3C9EA}" presName="hierRoot2" presStyleCnt="0">
        <dgm:presLayoutVars>
          <dgm:hierBranch val="init"/>
        </dgm:presLayoutVars>
      </dgm:prSet>
      <dgm:spPr/>
    </dgm:pt>
    <dgm:pt modelId="{BCAC6DAE-D444-4B8B-B332-CFD98EAA892A}" type="pres">
      <dgm:prSet presAssocID="{8E5819DE-8C49-48BF-B084-AA778EF3C9EA}" presName="rootComposite" presStyleCnt="0"/>
      <dgm:spPr/>
    </dgm:pt>
    <dgm:pt modelId="{F76C497A-5933-4AFB-B1BF-A602EBE02F6A}" type="pres">
      <dgm:prSet presAssocID="{8E5819DE-8C49-48BF-B084-AA778EF3C9EA}" presName="rootText" presStyleLbl="node3" presStyleIdx="3" presStyleCnt="5">
        <dgm:presLayoutVars>
          <dgm:chPref val="3"/>
        </dgm:presLayoutVars>
      </dgm:prSet>
      <dgm:spPr/>
    </dgm:pt>
    <dgm:pt modelId="{56071739-0C8F-412C-928E-71C40D52F7F1}" type="pres">
      <dgm:prSet presAssocID="{8E5819DE-8C49-48BF-B084-AA778EF3C9EA}" presName="rootConnector" presStyleLbl="node3" presStyleIdx="3" presStyleCnt="5"/>
      <dgm:spPr/>
    </dgm:pt>
    <dgm:pt modelId="{C769586D-F281-490F-94A4-58B2408954CF}" type="pres">
      <dgm:prSet presAssocID="{8E5819DE-8C49-48BF-B084-AA778EF3C9EA}" presName="hierChild4" presStyleCnt="0"/>
      <dgm:spPr/>
    </dgm:pt>
    <dgm:pt modelId="{7B18CB08-AF10-4DDA-94BB-19A1ABB077B8}" type="pres">
      <dgm:prSet presAssocID="{8E5819DE-8C49-48BF-B084-AA778EF3C9EA}" presName="hierChild5" presStyleCnt="0"/>
      <dgm:spPr/>
    </dgm:pt>
    <dgm:pt modelId="{2D8A886A-2B4C-4D3D-8156-DC7E6648273C}" type="pres">
      <dgm:prSet presAssocID="{EADBAD61-FE41-48F8-9692-17D36FF82D9D}" presName="Name37" presStyleLbl="parChTrans1D3" presStyleIdx="4" presStyleCnt="6"/>
      <dgm:spPr/>
    </dgm:pt>
    <dgm:pt modelId="{B766908D-1521-4E00-975A-59C0A8AF27D9}" type="pres">
      <dgm:prSet presAssocID="{CF4302BE-AD04-4CF1-9A16-825FF3D4B398}" presName="hierRoot2" presStyleCnt="0">
        <dgm:presLayoutVars>
          <dgm:hierBranch val="init"/>
        </dgm:presLayoutVars>
      </dgm:prSet>
      <dgm:spPr/>
    </dgm:pt>
    <dgm:pt modelId="{29FEF3D4-2750-43B8-92E5-1754E1443F83}" type="pres">
      <dgm:prSet presAssocID="{CF4302BE-AD04-4CF1-9A16-825FF3D4B398}" presName="rootComposite" presStyleCnt="0"/>
      <dgm:spPr/>
    </dgm:pt>
    <dgm:pt modelId="{1F3C37F3-CEAD-4676-983B-CCC7085E62E8}" type="pres">
      <dgm:prSet presAssocID="{CF4302BE-AD04-4CF1-9A16-825FF3D4B398}" presName="rootText" presStyleLbl="node3" presStyleIdx="4" presStyleCnt="5">
        <dgm:presLayoutVars>
          <dgm:chPref val="3"/>
        </dgm:presLayoutVars>
      </dgm:prSet>
      <dgm:spPr/>
    </dgm:pt>
    <dgm:pt modelId="{A72E98BC-BE84-49F7-8204-4E16E6F66D0C}" type="pres">
      <dgm:prSet presAssocID="{CF4302BE-AD04-4CF1-9A16-825FF3D4B398}" presName="rootConnector" presStyleLbl="node3" presStyleIdx="4" presStyleCnt="5"/>
      <dgm:spPr/>
    </dgm:pt>
    <dgm:pt modelId="{B7E1898A-88F5-469C-AD26-7AC484979515}" type="pres">
      <dgm:prSet presAssocID="{CF4302BE-AD04-4CF1-9A16-825FF3D4B398}" presName="hierChild4" presStyleCnt="0"/>
      <dgm:spPr/>
    </dgm:pt>
    <dgm:pt modelId="{2142341C-7688-44DC-91DE-A31F12349844}" type="pres">
      <dgm:prSet presAssocID="{CF4302BE-AD04-4CF1-9A16-825FF3D4B398}" presName="hierChild5" presStyleCnt="0"/>
      <dgm:spPr/>
    </dgm:pt>
    <dgm:pt modelId="{8ECD6486-1676-4379-AB56-B6A6495951A8}" type="pres">
      <dgm:prSet presAssocID="{4A50F959-63A0-407F-AA2E-0F09031F844F}" presName="hierChild5" presStyleCnt="0"/>
      <dgm:spPr/>
    </dgm:pt>
    <dgm:pt modelId="{A63C6E64-5EA3-4D1F-8374-FBCA9530A56D}" type="pres">
      <dgm:prSet presAssocID="{290F8AE2-3865-4CC6-8471-E059C261ADB3}" presName="Name111" presStyleLbl="parChTrans1D3" presStyleIdx="5" presStyleCnt="6"/>
      <dgm:spPr/>
    </dgm:pt>
    <dgm:pt modelId="{9B51F394-0D98-431E-8CA8-1D85F1DA09E1}" type="pres">
      <dgm:prSet presAssocID="{C6698CEB-7C0E-45AD-8B00-C1F355071072}" presName="hierRoot3" presStyleCnt="0">
        <dgm:presLayoutVars>
          <dgm:hierBranch val="init"/>
        </dgm:presLayoutVars>
      </dgm:prSet>
      <dgm:spPr/>
    </dgm:pt>
    <dgm:pt modelId="{E8D82241-D68F-440A-81D1-57055B4E5A4C}" type="pres">
      <dgm:prSet presAssocID="{C6698CEB-7C0E-45AD-8B00-C1F355071072}" presName="rootComposite3" presStyleCnt="0"/>
      <dgm:spPr/>
    </dgm:pt>
    <dgm:pt modelId="{B8D67C49-5581-441B-BCF5-B6769B3FD9B2}" type="pres">
      <dgm:prSet presAssocID="{C6698CEB-7C0E-45AD-8B00-C1F355071072}" presName="rootText3" presStyleLbl="asst2" presStyleIdx="0" presStyleCnt="1" custLinFactX="56764" custLinFactNeighborX="100000" custLinFactNeighborY="-14981">
        <dgm:presLayoutVars>
          <dgm:chPref val="3"/>
        </dgm:presLayoutVars>
      </dgm:prSet>
      <dgm:spPr/>
    </dgm:pt>
    <dgm:pt modelId="{CDAB6B0F-D121-4ADF-B305-432809DD67C9}" type="pres">
      <dgm:prSet presAssocID="{C6698CEB-7C0E-45AD-8B00-C1F355071072}" presName="rootConnector3" presStyleLbl="asst2" presStyleIdx="0" presStyleCnt="1"/>
      <dgm:spPr/>
    </dgm:pt>
    <dgm:pt modelId="{80734E8E-3FAF-415C-8CB6-66BC11606C5D}" type="pres">
      <dgm:prSet presAssocID="{C6698CEB-7C0E-45AD-8B00-C1F355071072}" presName="hierChild6" presStyleCnt="0"/>
      <dgm:spPr/>
    </dgm:pt>
    <dgm:pt modelId="{48EBD2C6-9E89-4F74-A1EC-88DF02AEB457}" type="pres">
      <dgm:prSet presAssocID="{C6698CEB-7C0E-45AD-8B00-C1F355071072}" presName="hierChild7" presStyleCnt="0"/>
      <dgm:spPr/>
    </dgm:pt>
    <dgm:pt modelId="{1EFA578B-58AF-4916-A8F2-86FE5CB4C2EC}" type="pres">
      <dgm:prSet presAssocID="{C527388C-4B28-4381-BDC9-028A94F50BEC}" presName="hierChild3" presStyleCnt="0"/>
      <dgm:spPr/>
    </dgm:pt>
  </dgm:ptLst>
  <dgm:cxnLst>
    <dgm:cxn modelId="{6B196C04-3228-4F49-B752-F3E4B951965D}" type="presOf" srcId="{C527388C-4B28-4381-BDC9-028A94F50BEC}" destId="{CF3509A1-AA9D-4AE6-A8E4-51A4C465E023}" srcOrd="0" destOrd="0" presId="urn:microsoft.com/office/officeart/2005/8/layout/orgChart1"/>
    <dgm:cxn modelId="{5DDD3805-875A-462E-9ED5-E6283D061DDD}" srcId="{C527388C-4B28-4381-BDC9-028A94F50BEC}" destId="{4A50F959-63A0-407F-AA2E-0F09031F844F}" srcOrd="0" destOrd="0" parTransId="{30AD32F3-D153-466D-B25B-98DAC688ABD3}" sibTransId="{635F6DF9-0935-43D6-B60A-BBC1C200F44A}"/>
    <dgm:cxn modelId="{80F1B113-AC9E-4382-AAA5-9440AB3488B8}" type="presOf" srcId="{6CB91CE6-1485-4D1B-BF90-7F5952642DAF}" destId="{CAD8EE25-92BA-4044-9861-DE9D6D8BF39A}" srcOrd="0" destOrd="0" presId="urn:microsoft.com/office/officeart/2005/8/layout/orgChart1"/>
    <dgm:cxn modelId="{FDB09220-D205-4E88-B7E3-FA8632C9F3CB}" type="presOf" srcId="{54C88169-8080-4F50-9650-15EDB651607A}" destId="{64BED7C4-FB73-43A7-AF1F-270DEDF921F2}" srcOrd="1" destOrd="0" presId="urn:microsoft.com/office/officeart/2005/8/layout/orgChart1"/>
    <dgm:cxn modelId="{C891E621-2C11-4CE3-AB5F-01C751F63A95}" srcId="{4A50F959-63A0-407F-AA2E-0F09031F844F}" destId="{70B490A6-51D7-4397-9248-98CC2C7A9C1C}" srcOrd="2" destOrd="0" parTransId="{0775F451-FE05-45DD-BC27-63DD2A0A6C9C}" sibTransId="{1E8D9EDD-BDE4-4925-AA4C-B71FB253A014}"/>
    <dgm:cxn modelId="{7915EA26-837F-4787-9AD3-FEC07352B37C}" srcId="{4A50F959-63A0-407F-AA2E-0F09031F844F}" destId="{2E52B7EA-A18C-40BA-AC9E-0442341474B9}" srcOrd="1" destOrd="0" parTransId="{DACCB31C-5BCB-4271-A667-4F0556788E35}" sibTransId="{F8258941-9255-448A-B1FA-AAAA8F4BF9CB}"/>
    <dgm:cxn modelId="{1AEF9A27-BF81-4FDB-8B8E-4BE85279B9C4}" srcId="{4A50F959-63A0-407F-AA2E-0F09031F844F}" destId="{8E5819DE-8C49-48BF-B084-AA778EF3C9EA}" srcOrd="4" destOrd="0" parTransId="{95FA9431-8FA1-4905-816C-4A15DE4E13EA}" sibTransId="{881C31A5-0C29-4333-85F8-50BB9E7805CE}"/>
    <dgm:cxn modelId="{4799402B-A3BE-4007-8AB8-E0DC2D808DEE}" type="presOf" srcId="{2E52B7EA-A18C-40BA-AC9E-0442341474B9}" destId="{0AA9B0F9-9E70-425C-9E7E-8DB5A3E6A775}" srcOrd="1" destOrd="0" presId="urn:microsoft.com/office/officeart/2005/8/layout/orgChart1"/>
    <dgm:cxn modelId="{88A0F931-85AD-44F9-8C3C-A898E8B27955}" type="presOf" srcId="{C527388C-4B28-4381-BDC9-028A94F50BEC}" destId="{4793A816-0684-4D64-AC68-0991E5B06CB3}" srcOrd="1" destOrd="0" presId="urn:microsoft.com/office/officeart/2005/8/layout/orgChart1"/>
    <dgm:cxn modelId="{0E169F3C-0A65-4108-BFF5-87CCB8060963}" type="presOf" srcId="{C6698CEB-7C0E-45AD-8B00-C1F355071072}" destId="{CDAB6B0F-D121-4ADF-B305-432809DD67C9}" srcOrd="1" destOrd="0" presId="urn:microsoft.com/office/officeart/2005/8/layout/orgChart1"/>
    <dgm:cxn modelId="{9C5E7242-B46A-45F2-948E-0EFAE66FE3B2}" type="presOf" srcId="{CF4302BE-AD04-4CF1-9A16-825FF3D4B398}" destId="{1F3C37F3-CEAD-4676-983B-CCC7085E62E8}" srcOrd="0" destOrd="0" presId="urn:microsoft.com/office/officeart/2005/8/layout/orgChart1"/>
    <dgm:cxn modelId="{0D17B645-3ACC-4E0A-8C77-96BB9B94114C}" type="presOf" srcId="{290F8AE2-3865-4CC6-8471-E059C261ADB3}" destId="{A63C6E64-5EA3-4D1F-8374-FBCA9530A56D}" srcOrd="0" destOrd="0" presId="urn:microsoft.com/office/officeart/2005/8/layout/orgChart1"/>
    <dgm:cxn modelId="{DB1A6366-951D-4511-BC6C-D50AD679B10A}" type="presOf" srcId="{0775F451-FE05-45DD-BC27-63DD2A0A6C9C}" destId="{082321B2-C0FC-4942-B7F1-63A00FACBC45}" srcOrd="0" destOrd="0" presId="urn:microsoft.com/office/officeart/2005/8/layout/orgChart1"/>
    <dgm:cxn modelId="{8E2B6766-D5F0-4D05-A812-7ECDE1F67E90}" type="presOf" srcId="{4A50F959-63A0-407F-AA2E-0F09031F844F}" destId="{E241CA40-2CA7-4E62-9137-1ED1AA4E9878}" srcOrd="1" destOrd="0" presId="urn:microsoft.com/office/officeart/2005/8/layout/orgChart1"/>
    <dgm:cxn modelId="{0863D36D-B555-4C45-9FE5-88D7F68D9BF2}" type="presOf" srcId="{8C3D33EC-BF3B-4495-807D-3C6DDD95BCD9}" destId="{2656E1A8-FDF8-4660-9364-8A9710C62379}" srcOrd="0" destOrd="0" presId="urn:microsoft.com/office/officeart/2005/8/layout/orgChart1"/>
    <dgm:cxn modelId="{DF54E371-6EEB-4186-BE1C-F2E0FC46A286}" type="presOf" srcId="{EADBAD61-FE41-48F8-9692-17D36FF82D9D}" destId="{2D8A886A-2B4C-4D3D-8156-DC7E6648273C}" srcOrd="0" destOrd="0" presId="urn:microsoft.com/office/officeart/2005/8/layout/orgChart1"/>
    <dgm:cxn modelId="{C948F776-50E7-42CC-804A-740168F92FE8}" srcId="{2E52B7EA-A18C-40BA-AC9E-0442341474B9}" destId="{D2A82CC2-F27B-4679-AC31-57EFC39C299C}" srcOrd="0" destOrd="0" parTransId="{8C3D33EC-BF3B-4495-807D-3C6DDD95BCD9}" sibTransId="{3A74C2E2-F008-4EC1-A5B3-A90F071EBB0D}"/>
    <dgm:cxn modelId="{BDA7FF77-0E89-4C49-9CE0-CF9F064BADFC}" type="presOf" srcId="{C6698CEB-7C0E-45AD-8B00-C1F355071072}" destId="{B8D67C49-5581-441B-BCF5-B6769B3FD9B2}" srcOrd="0" destOrd="0" presId="urn:microsoft.com/office/officeart/2005/8/layout/orgChart1"/>
    <dgm:cxn modelId="{48B5AC7D-7A99-4161-8FE7-6F5D45C64BD8}" type="presOf" srcId="{CF4302BE-AD04-4CF1-9A16-825FF3D4B398}" destId="{A72E98BC-BE84-49F7-8204-4E16E6F66D0C}" srcOrd="1" destOrd="0" presId="urn:microsoft.com/office/officeart/2005/8/layout/orgChart1"/>
    <dgm:cxn modelId="{7578C07E-F074-4819-B8A7-2DD085AF07BF}" type="presOf" srcId="{D2A82CC2-F27B-4679-AC31-57EFC39C299C}" destId="{13E3AC45-C7CB-43B9-B005-0550DDC832ED}" srcOrd="1" destOrd="0" presId="urn:microsoft.com/office/officeart/2005/8/layout/orgChart1"/>
    <dgm:cxn modelId="{D6435380-E8A8-4318-B1D4-3B7389A57B39}" srcId="{4A50F959-63A0-407F-AA2E-0F09031F844F}" destId="{CF4302BE-AD04-4CF1-9A16-825FF3D4B398}" srcOrd="5" destOrd="0" parTransId="{EADBAD61-FE41-48F8-9692-17D36FF82D9D}" sibTransId="{076847EC-01B5-4757-B1FA-62B703DF8112}"/>
    <dgm:cxn modelId="{AD3DDF82-0E1B-4B76-BF49-9D90616BC5AC}" type="presOf" srcId="{70B490A6-51D7-4397-9248-98CC2C7A9C1C}" destId="{818943CC-DE7B-432A-9CA0-33E9377E692D}" srcOrd="1" destOrd="0" presId="urn:microsoft.com/office/officeart/2005/8/layout/orgChart1"/>
    <dgm:cxn modelId="{04B1E598-CDB7-4813-8965-840DE0E39EBA}" type="presOf" srcId="{8E5819DE-8C49-48BF-B084-AA778EF3C9EA}" destId="{56071739-0C8F-412C-928E-71C40D52F7F1}" srcOrd="1" destOrd="0" presId="urn:microsoft.com/office/officeart/2005/8/layout/orgChart1"/>
    <dgm:cxn modelId="{3B8009AC-F9E2-4E8B-913A-256D68FE6391}" srcId="{4A50F959-63A0-407F-AA2E-0F09031F844F}" destId="{C6698CEB-7C0E-45AD-8B00-C1F355071072}" srcOrd="0" destOrd="0" parTransId="{290F8AE2-3865-4CC6-8471-E059C261ADB3}" sibTransId="{F394BFBA-5E96-4AC4-83F4-40B81287A2E1}"/>
    <dgm:cxn modelId="{B6CAEAAF-9E20-4ACF-8611-7CD657B435C2}" type="presOf" srcId="{95FA9431-8FA1-4905-816C-4A15DE4E13EA}" destId="{8C4D3AA6-A9EF-44EE-A947-10F69AF2012F}" srcOrd="0" destOrd="0" presId="urn:microsoft.com/office/officeart/2005/8/layout/orgChart1"/>
    <dgm:cxn modelId="{334F07B8-FB3D-4249-AE0A-215A6272FD95}" type="presOf" srcId="{2E52B7EA-A18C-40BA-AC9E-0442341474B9}" destId="{1746E146-729A-41C7-B702-C9F0964B9AB2}" srcOrd="0" destOrd="0" presId="urn:microsoft.com/office/officeart/2005/8/layout/orgChart1"/>
    <dgm:cxn modelId="{C88726BF-E561-4338-B058-77A4A1A50400}" type="presOf" srcId="{30AD32F3-D153-466D-B25B-98DAC688ABD3}" destId="{616664A5-8AD7-480F-9F0B-101EE7E3AED5}" srcOrd="0" destOrd="0" presId="urn:microsoft.com/office/officeart/2005/8/layout/orgChart1"/>
    <dgm:cxn modelId="{303C4EBF-FF9F-48FF-8521-68636E2B6B17}" type="presOf" srcId="{DACCB31C-5BCB-4271-A667-4F0556788E35}" destId="{C88FCBA8-E23B-4BD9-9285-401EF2CA257D}" srcOrd="0" destOrd="0" presId="urn:microsoft.com/office/officeart/2005/8/layout/orgChart1"/>
    <dgm:cxn modelId="{9F028EC0-88CD-433C-B4A5-96E96A261B3A}" type="presOf" srcId="{30E9DB9F-6D90-4F4A-9077-9A05DA2B6743}" destId="{E43CAABE-8D2B-451B-8A1B-6DC5971AE076}" srcOrd="0" destOrd="0" presId="urn:microsoft.com/office/officeart/2005/8/layout/orgChart1"/>
    <dgm:cxn modelId="{6DA58DC9-DD82-4122-8425-03A61ABFA24B}" type="presOf" srcId="{8E5819DE-8C49-48BF-B084-AA778EF3C9EA}" destId="{F76C497A-5933-4AFB-B1BF-A602EBE02F6A}" srcOrd="0" destOrd="0" presId="urn:microsoft.com/office/officeart/2005/8/layout/orgChart1"/>
    <dgm:cxn modelId="{506DDDD2-301A-4EED-864B-C0171216A960}" srcId="{4A50F959-63A0-407F-AA2E-0F09031F844F}" destId="{54C88169-8080-4F50-9650-15EDB651607A}" srcOrd="3" destOrd="0" parTransId="{6CB91CE6-1485-4D1B-BF90-7F5952642DAF}" sibTransId="{2B9E38AD-20DD-4921-8CD6-4457BE2EECD6}"/>
    <dgm:cxn modelId="{DB8BF2E2-5F25-4B62-918B-088B58D8180C}" type="presOf" srcId="{4A50F959-63A0-407F-AA2E-0F09031F844F}" destId="{80CC435C-F676-485E-BAE4-0EB04DB3F153}" srcOrd="0" destOrd="0" presId="urn:microsoft.com/office/officeart/2005/8/layout/orgChart1"/>
    <dgm:cxn modelId="{EC3C2EE6-E5F9-4C9D-9C79-8C0C94A10E5A}" type="presOf" srcId="{70B490A6-51D7-4397-9248-98CC2C7A9C1C}" destId="{9616D9A3-9D35-46BC-B5EF-C3301F266BEF}" srcOrd="0" destOrd="0" presId="urn:microsoft.com/office/officeart/2005/8/layout/orgChart1"/>
    <dgm:cxn modelId="{05EF75E8-4502-478A-A6BD-B07EE365670A}" type="presOf" srcId="{D2A82CC2-F27B-4679-AC31-57EFC39C299C}" destId="{D7E16B8D-5AE4-4C39-8D13-F1CD0C7C60E2}" srcOrd="0" destOrd="0" presId="urn:microsoft.com/office/officeart/2005/8/layout/orgChart1"/>
    <dgm:cxn modelId="{09C87FF1-5CB9-42B9-89FF-F8202B93D400}" type="presOf" srcId="{54C88169-8080-4F50-9650-15EDB651607A}" destId="{59794204-C8D3-4BA1-95CF-E6D53C047C57}" srcOrd="0" destOrd="0" presId="urn:microsoft.com/office/officeart/2005/8/layout/orgChart1"/>
    <dgm:cxn modelId="{F85EEAF2-DF27-4921-A7CA-05EFE6072AE0}" srcId="{30E9DB9F-6D90-4F4A-9077-9A05DA2B6743}" destId="{C527388C-4B28-4381-BDC9-028A94F50BEC}" srcOrd="0" destOrd="0" parTransId="{5E2FCC6F-D91B-4799-AB7A-61B0E965C5A2}" sibTransId="{8A9D4783-E1BB-43DF-8765-D3627390D973}"/>
    <dgm:cxn modelId="{D891A1DB-1AC3-49F3-8404-CBD7935A20AF}" type="presParOf" srcId="{E43CAABE-8D2B-451B-8A1B-6DC5971AE076}" destId="{46BC13DA-ED34-4520-B44D-EF8775C70410}" srcOrd="0" destOrd="0" presId="urn:microsoft.com/office/officeart/2005/8/layout/orgChart1"/>
    <dgm:cxn modelId="{D5122645-6D00-4031-835A-91D5D7389969}" type="presParOf" srcId="{46BC13DA-ED34-4520-B44D-EF8775C70410}" destId="{6DDCC797-DC65-45ED-AD8A-0F6E3E5A50D1}" srcOrd="0" destOrd="0" presId="urn:microsoft.com/office/officeart/2005/8/layout/orgChart1"/>
    <dgm:cxn modelId="{362E9369-52B0-441E-AE01-520F66ABC277}" type="presParOf" srcId="{6DDCC797-DC65-45ED-AD8A-0F6E3E5A50D1}" destId="{CF3509A1-AA9D-4AE6-A8E4-51A4C465E023}" srcOrd="0" destOrd="0" presId="urn:microsoft.com/office/officeart/2005/8/layout/orgChart1"/>
    <dgm:cxn modelId="{6E019ADF-204B-485E-B514-4FE0924DE57C}" type="presParOf" srcId="{6DDCC797-DC65-45ED-AD8A-0F6E3E5A50D1}" destId="{4793A816-0684-4D64-AC68-0991E5B06CB3}" srcOrd="1" destOrd="0" presId="urn:microsoft.com/office/officeart/2005/8/layout/orgChart1"/>
    <dgm:cxn modelId="{2A913355-A6FF-489C-806C-C18CCAA06689}" type="presParOf" srcId="{46BC13DA-ED34-4520-B44D-EF8775C70410}" destId="{D21CE262-5EF1-4F14-9168-B0F3C2655337}" srcOrd="1" destOrd="0" presId="urn:microsoft.com/office/officeart/2005/8/layout/orgChart1"/>
    <dgm:cxn modelId="{EFABA947-CDF9-4F78-9774-85E9DB2F304F}" type="presParOf" srcId="{D21CE262-5EF1-4F14-9168-B0F3C2655337}" destId="{616664A5-8AD7-480F-9F0B-101EE7E3AED5}" srcOrd="0" destOrd="0" presId="urn:microsoft.com/office/officeart/2005/8/layout/orgChart1"/>
    <dgm:cxn modelId="{3675AB52-0777-4929-B410-C973968DAD6C}" type="presParOf" srcId="{D21CE262-5EF1-4F14-9168-B0F3C2655337}" destId="{670A8E23-D0DD-4036-AAA0-A3E70F34DF17}" srcOrd="1" destOrd="0" presId="urn:microsoft.com/office/officeart/2005/8/layout/orgChart1"/>
    <dgm:cxn modelId="{762E35E2-D060-46C7-A48E-A605D9A2CA61}" type="presParOf" srcId="{670A8E23-D0DD-4036-AAA0-A3E70F34DF17}" destId="{1AF8BC9E-BDF7-48FC-9F46-5BD0FDB8495F}" srcOrd="0" destOrd="0" presId="urn:microsoft.com/office/officeart/2005/8/layout/orgChart1"/>
    <dgm:cxn modelId="{D3EB6102-2AA7-4532-BAEB-BD31A8B857A3}" type="presParOf" srcId="{1AF8BC9E-BDF7-48FC-9F46-5BD0FDB8495F}" destId="{80CC435C-F676-485E-BAE4-0EB04DB3F153}" srcOrd="0" destOrd="0" presId="urn:microsoft.com/office/officeart/2005/8/layout/orgChart1"/>
    <dgm:cxn modelId="{75C7E7A4-A497-4412-9E57-947D24370F23}" type="presParOf" srcId="{1AF8BC9E-BDF7-48FC-9F46-5BD0FDB8495F}" destId="{E241CA40-2CA7-4E62-9137-1ED1AA4E9878}" srcOrd="1" destOrd="0" presId="urn:microsoft.com/office/officeart/2005/8/layout/orgChart1"/>
    <dgm:cxn modelId="{C3B1D84B-5B9B-4366-BBC2-6337F4539E78}" type="presParOf" srcId="{670A8E23-D0DD-4036-AAA0-A3E70F34DF17}" destId="{BC918BB2-646E-426E-B4AF-B1E6B3B31006}" srcOrd="1" destOrd="0" presId="urn:microsoft.com/office/officeart/2005/8/layout/orgChart1"/>
    <dgm:cxn modelId="{8A878CD9-9CBA-4F7C-9002-37EAAD0E4BE3}" type="presParOf" srcId="{BC918BB2-646E-426E-B4AF-B1E6B3B31006}" destId="{C88FCBA8-E23B-4BD9-9285-401EF2CA257D}" srcOrd="0" destOrd="0" presId="urn:microsoft.com/office/officeart/2005/8/layout/orgChart1"/>
    <dgm:cxn modelId="{291A219A-1500-48C3-A39D-F3329D5BC2A7}" type="presParOf" srcId="{BC918BB2-646E-426E-B4AF-B1E6B3B31006}" destId="{2273BFEF-1FF1-45E2-810C-B1B0C103EAF1}" srcOrd="1" destOrd="0" presId="urn:microsoft.com/office/officeart/2005/8/layout/orgChart1"/>
    <dgm:cxn modelId="{EEAB8991-0C17-4383-8610-076274B08DF4}" type="presParOf" srcId="{2273BFEF-1FF1-45E2-810C-B1B0C103EAF1}" destId="{D2855B64-AE0B-4A29-B4D8-D280F47E1DDA}" srcOrd="0" destOrd="0" presId="urn:microsoft.com/office/officeart/2005/8/layout/orgChart1"/>
    <dgm:cxn modelId="{632470C7-D368-4F15-82E1-F2BE9BF118AA}" type="presParOf" srcId="{D2855B64-AE0B-4A29-B4D8-D280F47E1DDA}" destId="{1746E146-729A-41C7-B702-C9F0964B9AB2}" srcOrd="0" destOrd="0" presId="urn:microsoft.com/office/officeart/2005/8/layout/orgChart1"/>
    <dgm:cxn modelId="{2677350D-9D56-4875-8A9A-967D1355ABAA}" type="presParOf" srcId="{D2855B64-AE0B-4A29-B4D8-D280F47E1DDA}" destId="{0AA9B0F9-9E70-425C-9E7E-8DB5A3E6A775}" srcOrd="1" destOrd="0" presId="urn:microsoft.com/office/officeart/2005/8/layout/orgChart1"/>
    <dgm:cxn modelId="{B4F3C926-2C24-4F1E-BE9D-067B91628B05}" type="presParOf" srcId="{2273BFEF-1FF1-45E2-810C-B1B0C103EAF1}" destId="{D4BDD63F-A199-4A62-BEAD-33E43991846C}" srcOrd="1" destOrd="0" presId="urn:microsoft.com/office/officeart/2005/8/layout/orgChart1"/>
    <dgm:cxn modelId="{85865598-5508-4FC4-A936-25604356B7DA}" type="presParOf" srcId="{D4BDD63F-A199-4A62-BEAD-33E43991846C}" destId="{2656E1A8-FDF8-4660-9364-8A9710C62379}" srcOrd="0" destOrd="0" presId="urn:microsoft.com/office/officeart/2005/8/layout/orgChart1"/>
    <dgm:cxn modelId="{98909C1D-97BA-4048-8199-252622B027C5}" type="presParOf" srcId="{D4BDD63F-A199-4A62-BEAD-33E43991846C}" destId="{4B4E32CF-46FF-481E-B3B4-96A41C0383A7}" srcOrd="1" destOrd="0" presId="urn:microsoft.com/office/officeart/2005/8/layout/orgChart1"/>
    <dgm:cxn modelId="{CC767932-5262-4900-9717-54DF24DDEB70}" type="presParOf" srcId="{4B4E32CF-46FF-481E-B3B4-96A41C0383A7}" destId="{E6AAE351-E2E5-4125-8034-DB6FD572CAE4}" srcOrd="0" destOrd="0" presId="urn:microsoft.com/office/officeart/2005/8/layout/orgChart1"/>
    <dgm:cxn modelId="{852C4300-4B09-46F6-BDF7-C4D13A6E4421}" type="presParOf" srcId="{E6AAE351-E2E5-4125-8034-DB6FD572CAE4}" destId="{D7E16B8D-5AE4-4C39-8D13-F1CD0C7C60E2}" srcOrd="0" destOrd="0" presId="urn:microsoft.com/office/officeart/2005/8/layout/orgChart1"/>
    <dgm:cxn modelId="{F1DACEF7-AE99-421C-A57C-E442C33503B9}" type="presParOf" srcId="{E6AAE351-E2E5-4125-8034-DB6FD572CAE4}" destId="{13E3AC45-C7CB-43B9-B005-0550DDC832ED}" srcOrd="1" destOrd="0" presId="urn:microsoft.com/office/officeart/2005/8/layout/orgChart1"/>
    <dgm:cxn modelId="{FF8ADA43-99B3-47EF-91EF-FDE79FA7E370}" type="presParOf" srcId="{4B4E32CF-46FF-481E-B3B4-96A41C0383A7}" destId="{91DAAA53-A966-4801-888F-E1BD23C5BD21}" srcOrd="1" destOrd="0" presId="urn:microsoft.com/office/officeart/2005/8/layout/orgChart1"/>
    <dgm:cxn modelId="{BEA609EC-2052-43D0-836C-5A620AAA9E8E}" type="presParOf" srcId="{4B4E32CF-46FF-481E-B3B4-96A41C0383A7}" destId="{63DB2385-951B-44D2-BCB4-ED3FF5757592}" srcOrd="2" destOrd="0" presId="urn:microsoft.com/office/officeart/2005/8/layout/orgChart1"/>
    <dgm:cxn modelId="{A9614ECB-66CF-4E92-BAA6-AE726D7BF9E2}" type="presParOf" srcId="{2273BFEF-1FF1-45E2-810C-B1B0C103EAF1}" destId="{3DF2BA89-7554-476B-8A9F-F19404CA4B3C}" srcOrd="2" destOrd="0" presId="urn:microsoft.com/office/officeart/2005/8/layout/orgChart1"/>
    <dgm:cxn modelId="{418CD355-C4FA-4764-8526-594AB0DBC901}" type="presParOf" srcId="{BC918BB2-646E-426E-B4AF-B1E6B3B31006}" destId="{082321B2-C0FC-4942-B7F1-63A00FACBC45}" srcOrd="2" destOrd="0" presId="urn:microsoft.com/office/officeart/2005/8/layout/orgChart1"/>
    <dgm:cxn modelId="{4A242E39-34CA-4670-953E-C8CDD33284C7}" type="presParOf" srcId="{BC918BB2-646E-426E-B4AF-B1E6B3B31006}" destId="{ECF618BB-6C37-4957-B39B-DDDA5F97651A}" srcOrd="3" destOrd="0" presId="urn:microsoft.com/office/officeart/2005/8/layout/orgChart1"/>
    <dgm:cxn modelId="{2E825E8B-0DA4-48E4-A506-A67755E78C48}" type="presParOf" srcId="{ECF618BB-6C37-4957-B39B-DDDA5F97651A}" destId="{614D730B-D9A8-4925-B626-4DC9089874E5}" srcOrd="0" destOrd="0" presId="urn:microsoft.com/office/officeart/2005/8/layout/orgChart1"/>
    <dgm:cxn modelId="{7192333B-F231-441C-AE93-7B6DBD929656}" type="presParOf" srcId="{614D730B-D9A8-4925-B626-4DC9089874E5}" destId="{9616D9A3-9D35-46BC-B5EF-C3301F266BEF}" srcOrd="0" destOrd="0" presId="urn:microsoft.com/office/officeart/2005/8/layout/orgChart1"/>
    <dgm:cxn modelId="{7865A551-EFDA-4173-8DF5-9F062038DEC5}" type="presParOf" srcId="{614D730B-D9A8-4925-B626-4DC9089874E5}" destId="{818943CC-DE7B-432A-9CA0-33E9377E692D}" srcOrd="1" destOrd="0" presId="urn:microsoft.com/office/officeart/2005/8/layout/orgChart1"/>
    <dgm:cxn modelId="{85C53BD6-18F8-4479-896E-EE0F26029A97}" type="presParOf" srcId="{ECF618BB-6C37-4957-B39B-DDDA5F97651A}" destId="{FCE61334-46C6-474B-80EA-0CF487DFCA0F}" srcOrd="1" destOrd="0" presId="urn:microsoft.com/office/officeart/2005/8/layout/orgChart1"/>
    <dgm:cxn modelId="{1ABE9BEB-E0E9-4C39-9B96-6AD830955E37}" type="presParOf" srcId="{ECF618BB-6C37-4957-B39B-DDDA5F97651A}" destId="{07092740-3BFD-4D1F-BCF7-067CE7DE5A0D}" srcOrd="2" destOrd="0" presId="urn:microsoft.com/office/officeart/2005/8/layout/orgChart1"/>
    <dgm:cxn modelId="{F5895C17-7F3C-4A7C-8AF6-3FE35DB74152}" type="presParOf" srcId="{BC918BB2-646E-426E-B4AF-B1E6B3B31006}" destId="{CAD8EE25-92BA-4044-9861-DE9D6D8BF39A}" srcOrd="4" destOrd="0" presId="urn:microsoft.com/office/officeart/2005/8/layout/orgChart1"/>
    <dgm:cxn modelId="{82700317-3046-4F14-99C2-7780C79DD88E}" type="presParOf" srcId="{BC918BB2-646E-426E-B4AF-B1E6B3B31006}" destId="{8EEB1DB9-3DC4-4C49-A514-D8BB8A195BC5}" srcOrd="5" destOrd="0" presId="urn:microsoft.com/office/officeart/2005/8/layout/orgChart1"/>
    <dgm:cxn modelId="{4133611B-B4E1-4A59-A08E-D22BA729F1B2}" type="presParOf" srcId="{8EEB1DB9-3DC4-4C49-A514-D8BB8A195BC5}" destId="{97CBF902-F336-43BD-8429-A175958452F4}" srcOrd="0" destOrd="0" presId="urn:microsoft.com/office/officeart/2005/8/layout/orgChart1"/>
    <dgm:cxn modelId="{81839A66-B7C9-4133-973A-D85E912D2EAE}" type="presParOf" srcId="{97CBF902-F336-43BD-8429-A175958452F4}" destId="{59794204-C8D3-4BA1-95CF-E6D53C047C57}" srcOrd="0" destOrd="0" presId="urn:microsoft.com/office/officeart/2005/8/layout/orgChart1"/>
    <dgm:cxn modelId="{EA222F7B-1D66-457E-965B-F1A653C24428}" type="presParOf" srcId="{97CBF902-F336-43BD-8429-A175958452F4}" destId="{64BED7C4-FB73-43A7-AF1F-270DEDF921F2}" srcOrd="1" destOrd="0" presId="urn:microsoft.com/office/officeart/2005/8/layout/orgChart1"/>
    <dgm:cxn modelId="{2F63DA73-AEDF-4877-AC4D-FA7AACE2BE81}" type="presParOf" srcId="{8EEB1DB9-3DC4-4C49-A514-D8BB8A195BC5}" destId="{CDDAE45F-4861-4106-9CCC-B0111F539DA5}" srcOrd="1" destOrd="0" presId="urn:microsoft.com/office/officeart/2005/8/layout/orgChart1"/>
    <dgm:cxn modelId="{23DC95CC-998D-4EFE-B74B-51949FE96140}" type="presParOf" srcId="{8EEB1DB9-3DC4-4C49-A514-D8BB8A195BC5}" destId="{127FF071-D726-471F-83F7-748BA9F63698}" srcOrd="2" destOrd="0" presId="urn:microsoft.com/office/officeart/2005/8/layout/orgChart1"/>
    <dgm:cxn modelId="{B26B4DA7-3B98-4632-A21E-DB095E9F7847}" type="presParOf" srcId="{BC918BB2-646E-426E-B4AF-B1E6B3B31006}" destId="{8C4D3AA6-A9EF-44EE-A947-10F69AF2012F}" srcOrd="6" destOrd="0" presId="urn:microsoft.com/office/officeart/2005/8/layout/orgChart1"/>
    <dgm:cxn modelId="{4639112C-F357-4B3C-A42E-94F228F41DA3}" type="presParOf" srcId="{BC918BB2-646E-426E-B4AF-B1E6B3B31006}" destId="{343208CE-88D6-42C8-A394-67E4B9ED08BD}" srcOrd="7" destOrd="0" presId="urn:microsoft.com/office/officeart/2005/8/layout/orgChart1"/>
    <dgm:cxn modelId="{9DE675DF-2268-4B40-8110-F4128986060B}" type="presParOf" srcId="{343208CE-88D6-42C8-A394-67E4B9ED08BD}" destId="{BCAC6DAE-D444-4B8B-B332-CFD98EAA892A}" srcOrd="0" destOrd="0" presId="urn:microsoft.com/office/officeart/2005/8/layout/orgChart1"/>
    <dgm:cxn modelId="{1E99E6A4-675A-414D-9912-7B02CFBE302C}" type="presParOf" srcId="{BCAC6DAE-D444-4B8B-B332-CFD98EAA892A}" destId="{F76C497A-5933-4AFB-B1BF-A602EBE02F6A}" srcOrd="0" destOrd="0" presId="urn:microsoft.com/office/officeart/2005/8/layout/orgChart1"/>
    <dgm:cxn modelId="{E4C08C4A-661E-4642-AD62-9862A0CA6300}" type="presParOf" srcId="{BCAC6DAE-D444-4B8B-B332-CFD98EAA892A}" destId="{56071739-0C8F-412C-928E-71C40D52F7F1}" srcOrd="1" destOrd="0" presId="urn:microsoft.com/office/officeart/2005/8/layout/orgChart1"/>
    <dgm:cxn modelId="{18E26EE5-AD34-47CD-9B7D-0DCBC01750EC}" type="presParOf" srcId="{343208CE-88D6-42C8-A394-67E4B9ED08BD}" destId="{C769586D-F281-490F-94A4-58B2408954CF}" srcOrd="1" destOrd="0" presId="urn:microsoft.com/office/officeart/2005/8/layout/orgChart1"/>
    <dgm:cxn modelId="{749C0EB7-C71F-4227-B9BE-21CAA67E68F7}" type="presParOf" srcId="{343208CE-88D6-42C8-A394-67E4B9ED08BD}" destId="{7B18CB08-AF10-4DDA-94BB-19A1ABB077B8}" srcOrd="2" destOrd="0" presId="urn:microsoft.com/office/officeart/2005/8/layout/orgChart1"/>
    <dgm:cxn modelId="{54695F37-B375-4FF0-B725-6B3B93B3CB49}" type="presParOf" srcId="{BC918BB2-646E-426E-B4AF-B1E6B3B31006}" destId="{2D8A886A-2B4C-4D3D-8156-DC7E6648273C}" srcOrd="8" destOrd="0" presId="urn:microsoft.com/office/officeart/2005/8/layout/orgChart1"/>
    <dgm:cxn modelId="{64614329-5638-4D34-BF72-CE9A78F1B6BA}" type="presParOf" srcId="{BC918BB2-646E-426E-B4AF-B1E6B3B31006}" destId="{B766908D-1521-4E00-975A-59C0A8AF27D9}" srcOrd="9" destOrd="0" presId="urn:microsoft.com/office/officeart/2005/8/layout/orgChart1"/>
    <dgm:cxn modelId="{A3BD8D2A-4FDB-4896-8A4E-02620ECC5533}" type="presParOf" srcId="{B766908D-1521-4E00-975A-59C0A8AF27D9}" destId="{29FEF3D4-2750-43B8-92E5-1754E1443F83}" srcOrd="0" destOrd="0" presId="urn:microsoft.com/office/officeart/2005/8/layout/orgChart1"/>
    <dgm:cxn modelId="{D1117931-50B8-49FB-B47F-C91B4F423E7D}" type="presParOf" srcId="{29FEF3D4-2750-43B8-92E5-1754E1443F83}" destId="{1F3C37F3-CEAD-4676-983B-CCC7085E62E8}" srcOrd="0" destOrd="0" presId="urn:microsoft.com/office/officeart/2005/8/layout/orgChart1"/>
    <dgm:cxn modelId="{84F0A6A8-2997-4064-B21B-B860BD7C5210}" type="presParOf" srcId="{29FEF3D4-2750-43B8-92E5-1754E1443F83}" destId="{A72E98BC-BE84-49F7-8204-4E16E6F66D0C}" srcOrd="1" destOrd="0" presId="urn:microsoft.com/office/officeart/2005/8/layout/orgChart1"/>
    <dgm:cxn modelId="{8F4EC0D3-DDF2-4E3F-AAC1-0C022F9B7873}" type="presParOf" srcId="{B766908D-1521-4E00-975A-59C0A8AF27D9}" destId="{B7E1898A-88F5-469C-AD26-7AC484979515}" srcOrd="1" destOrd="0" presId="urn:microsoft.com/office/officeart/2005/8/layout/orgChart1"/>
    <dgm:cxn modelId="{19AC45D3-FF61-4E49-9205-736CEE1C5196}" type="presParOf" srcId="{B766908D-1521-4E00-975A-59C0A8AF27D9}" destId="{2142341C-7688-44DC-91DE-A31F12349844}" srcOrd="2" destOrd="0" presId="urn:microsoft.com/office/officeart/2005/8/layout/orgChart1"/>
    <dgm:cxn modelId="{612FB4BF-D342-4C1E-AF4A-CD472C1B7E47}" type="presParOf" srcId="{670A8E23-D0DD-4036-AAA0-A3E70F34DF17}" destId="{8ECD6486-1676-4379-AB56-B6A6495951A8}" srcOrd="2" destOrd="0" presId="urn:microsoft.com/office/officeart/2005/8/layout/orgChart1"/>
    <dgm:cxn modelId="{2C805356-A58A-48F0-BC2E-A19A72F080B0}" type="presParOf" srcId="{8ECD6486-1676-4379-AB56-B6A6495951A8}" destId="{A63C6E64-5EA3-4D1F-8374-FBCA9530A56D}" srcOrd="0" destOrd="0" presId="urn:microsoft.com/office/officeart/2005/8/layout/orgChart1"/>
    <dgm:cxn modelId="{573991C5-6CE6-4B68-9734-957DF607A05B}" type="presParOf" srcId="{8ECD6486-1676-4379-AB56-B6A6495951A8}" destId="{9B51F394-0D98-431E-8CA8-1D85F1DA09E1}" srcOrd="1" destOrd="0" presId="urn:microsoft.com/office/officeart/2005/8/layout/orgChart1"/>
    <dgm:cxn modelId="{8765B2A5-B851-4C2A-BAF5-838490C1EFED}" type="presParOf" srcId="{9B51F394-0D98-431E-8CA8-1D85F1DA09E1}" destId="{E8D82241-D68F-440A-81D1-57055B4E5A4C}" srcOrd="0" destOrd="0" presId="urn:microsoft.com/office/officeart/2005/8/layout/orgChart1"/>
    <dgm:cxn modelId="{BC344533-FE64-48D5-B4BE-439A6F09345D}" type="presParOf" srcId="{E8D82241-D68F-440A-81D1-57055B4E5A4C}" destId="{B8D67C49-5581-441B-BCF5-B6769B3FD9B2}" srcOrd="0" destOrd="0" presId="urn:microsoft.com/office/officeart/2005/8/layout/orgChart1"/>
    <dgm:cxn modelId="{1C3C087C-89D5-4438-86E4-A70C747E0027}" type="presParOf" srcId="{E8D82241-D68F-440A-81D1-57055B4E5A4C}" destId="{CDAB6B0F-D121-4ADF-B305-432809DD67C9}" srcOrd="1" destOrd="0" presId="urn:microsoft.com/office/officeart/2005/8/layout/orgChart1"/>
    <dgm:cxn modelId="{23CE0A4C-475F-402C-9336-693AB4A77403}" type="presParOf" srcId="{9B51F394-0D98-431E-8CA8-1D85F1DA09E1}" destId="{80734E8E-3FAF-415C-8CB6-66BC11606C5D}" srcOrd="1" destOrd="0" presId="urn:microsoft.com/office/officeart/2005/8/layout/orgChart1"/>
    <dgm:cxn modelId="{221CD102-2504-40A1-B823-934DF8FB71C9}" type="presParOf" srcId="{9B51F394-0D98-431E-8CA8-1D85F1DA09E1}" destId="{48EBD2C6-9E89-4F74-A1EC-88DF02AEB457}" srcOrd="2" destOrd="0" presId="urn:microsoft.com/office/officeart/2005/8/layout/orgChart1"/>
    <dgm:cxn modelId="{204CD12B-EC6F-47FC-BBCA-A69E9CB5BF5A}" type="presParOf" srcId="{46BC13DA-ED34-4520-B44D-EF8775C70410}" destId="{1EFA578B-58AF-4916-A8F2-86FE5CB4C2EC}" srcOrd="2" destOrd="0" presId="urn:microsoft.com/office/officeart/2005/8/layout/orgChart1"/>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160C9A-A732-46DB-9F74-D162F3E66C8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5325F61F-B0C7-4722-88DF-DD7FCAB61498}">
      <dgm:prSet phldrT="[Text]" custT="1"/>
      <dgm:spPr>
        <a:solidFill>
          <a:schemeClr val="bg1"/>
        </a:solidFill>
      </dgm:spPr>
      <dgm:t>
        <a:bodyPr/>
        <a:lstStyle/>
        <a:p>
          <a:r>
            <a:rPr lang="en-GB" sz="1100" dirty="0"/>
            <a:t>Medical Director</a:t>
          </a:r>
          <a:br>
            <a:rPr lang="en-GB" sz="1800" dirty="0"/>
          </a:br>
          <a:endParaRPr lang="en-GB" sz="1800" dirty="0"/>
        </a:p>
      </dgm:t>
    </dgm:pt>
    <dgm:pt modelId="{9CF2A33A-C227-4DE3-A82E-AB865F5CD4C7}" type="parTrans" cxnId="{8BD9139E-C09E-4F60-B116-60E11323E59F}">
      <dgm:prSet/>
      <dgm:spPr/>
      <dgm:t>
        <a:bodyPr/>
        <a:lstStyle/>
        <a:p>
          <a:endParaRPr lang="en-GB"/>
        </a:p>
      </dgm:t>
    </dgm:pt>
    <dgm:pt modelId="{06C50D97-E524-430B-8A5A-579015B8FB84}" type="sibTrans" cxnId="{8BD9139E-C09E-4F60-B116-60E11323E59F}">
      <dgm:prSet/>
      <dgm:spPr/>
      <dgm:t>
        <a:bodyPr/>
        <a:lstStyle/>
        <a:p>
          <a:endParaRPr lang="en-GB"/>
        </a:p>
      </dgm:t>
    </dgm:pt>
    <dgm:pt modelId="{D8BBC10B-FF5A-4ED9-80CC-B4D447294E0D}" type="asst">
      <dgm:prSet phldrT="[Text]" custT="1"/>
      <dgm:spPr>
        <a:solidFill>
          <a:schemeClr val="bg1"/>
        </a:solidFill>
      </dgm:spPr>
      <dgm:t>
        <a:bodyPr/>
        <a:lstStyle/>
        <a:p>
          <a:r>
            <a:rPr lang="en-GB" sz="1100" dirty="0"/>
            <a:t>Chief Allied Health Professions Officer </a:t>
          </a:r>
          <a:br>
            <a:rPr lang="en-GB" sz="1100" dirty="0"/>
          </a:br>
          <a:endParaRPr lang="en-GB" sz="1100" dirty="0"/>
        </a:p>
      </dgm:t>
    </dgm:pt>
    <dgm:pt modelId="{7A5C829E-590E-488C-BDAF-C891EFCEC82E}" type="parTrans" cxnId="{6C8E8E3D-5028-440A-83D3-8127CA4FFF6A}">
      <dgm:prSet/>
      <dgm:spPr/>
      <dgm:t>
        <a:bodyPr/>
        <a:lstStyle/>
        <a:p>
          <a:endParaRPr lang="en-GB"/>
        </a:p>
      </dgm:t>
    </dgm:pt>
    <dgm:pt modelId="{7E00881C-E1A8-4A66-8BCD-C81D5FCAB88D}" type="sibTrans" cxnId="{6C8E8E3D-5028-440A-83D3-8127CA4FFF6A}">
      <dgm:prSet/>
      <dgm:spPr/>
      <dgm:t>
        <a:bodyPr/>
        <a:lstStyle/>
        <a:p>
          <a:endParaRPr lang="en-GB"/>
        </a:p>
      </dgm:t>
    </dgm:pt>
    <dgm:pt modelId="{05B685EE-2232-43B2-BE2B-8CEFBBAAA5D2}">
      <dgm:prSet custT="1"/>
      <dgm:spPr>
        <a:solidFill>
          <a:schemeClr val="bg1"/>
        </a:solidFill>
      </dgm:spPr>
      <dgm:t>
        <a:bodyPr/>
        <a:lstStyle/>
        <a:p>
          <a:r>
            <a:rPr lang="en-GB" sz="1100" dirty="0"/>
            <a:t>Medical Directorate </a:t>
          </a:r>
        </a:p>
      </dgm:t>
    </dgm:pt>
    <dgm:pt modelId="{DB9DC6B9-2C51-41C2-B591-2039CF068B51}" type="parTrans" cxnId="{14ED04E9-9624-4AAB-895B-689C635BBBD6}">
      <dgm:prSet/>
      <dgm:spPr/>
      <dgm:t>
        <a:bodyPr/>
        <a:lstStyle/>
        <a:p>
          <a:endParaRPr lang="en-GB"/>
        </a:p>
      </dgm:t>
    </dgm:pt>
    <dgm:pt modelId="{9C7D590E-0873-488D-B475-9C46A91B53DA}" type="sibTrans" cxnId="{14ED04E9-9624-4AAB-895B-689C635BBBD6}">
      <dgm:prSet/>
      <dgm:spPr/>
      <dgm:t>
        <a:bodyPr/>
        <a:lstStyle/>
        <a:p>
          <a:endParaRPr lang="en-GB"/>
        </a:p>
      </dgm:t>
    </dgm:pt>
    <dgm:pt modelId="{3B3E3C23-E53F-4748-AA51-5A69801A8EDC}" type="pres">
      <dgm:prSet presAssocID="{B1160C9A-A732-46DB-9F74-D162F3E66C86}" presName="hierChild1" presStyleCnt="0">
        <dgm:presLayoutVars>
          <dgm:orgChart val="1"/>
          <dgm:chPref val="1"/>
          <dgm:dir/>
          <dgm:animOne val="branch"/>
          <dgm:animLvl val="lvl"/>
          <dgm:resizeHandles/>
        </dgm:presLayoutVars>
      </dgm:prSet>
      <dgm:spPr/>
    </dgm:pt>
    <dgm:pt modelId="{479A00A2-35E7-4D6E-A2AE-7F20503E5193}" type="pres">
      <dgm:prSet presAssocID="{05B685EE-2232-43B2-BE2B-8CEFBBAAA5D2}" presName="hierRoot1" presStyleCnt="0">
        <dgm:presLayoutVars>
          <dgm:hierBranch val="init"/>
        </dgm:presLayoutVars>
      </dgm:prSet>
      <dgm:spPr/>
    </dgm:pt>
    <dgm:pt modelId="{150BF14D-6D70-499D-9CEF-83A9403B67EE}" type="pres">
      <dgm:prSet presAssocID="{05B685EE-2232-43B2-BE2B-8CEFBBAAA5D2}" presName="rootComposite1" presStyleCnt="0"/>
      <dgm:spPr/>
    </dgm:pt>
    <dgm:pt modelId="{DB82D196-3995-4764-8D34-39B07ED7853F}" type="pres">
      <dgm:prSet presAssocID="{05B685EE-2232-43B2-BE2B-8CEFBBAAA5D2}" presName="rootText1" presStyleLbl="node0" presStyleIdx="0" presStyleCnt="1">
        <dgm:presLayoutVars>
          <dgm:chPref val="3"/>
        </dgm:presLayoutVars>
      </dgm:prSet>
      <dgm:spPr/>
    </dgm:pt>
    <dgm:pt modelId="{3D00AC15-3AC1-43BA-BC4C-E9B62050BA1A}" type="pres">
      <dgm:prSet presAssocID="{05B685EE-2232-43B2-BE2B-8CEFBBAAA5D2}" presName="rootConnector1" presStyleLbl="node1" presStyleIdx="0" presStyleCnt="0"/>
      <dgm:spPr/>
    </dgm:pt>
    <dgm:pt modelId="{1F392235-8C7E-429A-971F-42C5E1C1C7E6}" type="pres">
      <dgm:prSet presAssocID="{05B685EE-2232-43B2-BE2B-8CEFBBAAA5D2}" presName="hierChild2" presStyleCnt="0"/>
      <dgm:spPr/>
    </dgm:pt>
    <dgm:pt modelId="{11CC19E1-CBA8-4BFC-9AAD-FCDD133D6472}" type="pres">
      <dgm:prSet presAssocID="{9CF2A33A-C227-4DE3-A82E-AB865F5CD4C7}" presName="Name37" presStyleLbl="parChTrans1D2" presStyleIdx="0" presStyleCnt="1"/>
      <dgm:spPr/>
    </dgm:pt>
    <dgm:pt modelId="{DA495D70-D8E9-4284-83B9-E3AF9EFB7FC1}" type="pres">
      <dgm:prSet presAssocID="{5325F61F-B0C7-4722-88DF-DD7FCAB61498}" presName="hierRoot2" presStyleCnt="0">
        <dgm:presLayoutVars>
          <dgm:hierBranch val="init"/>
        </dgm:presLayoutVars>
      </dgm:prSet>
      <dgm:spPr/>
    </dgm:pt>
    <dgm:pt modelId="{6B62CF93-264C-458C-ABBF-03F0EE4D4BED}" type="pres">
      <dgm:prSet presAssocID="{5325F61F-B0C7-4722-88DF-DD7FCAB61498}" presName="rootComposite" presStyleCnt="0"/>
      <dgm:spPr/>
    </dgm:pt>
    <dgm:pt modelId="{C4E39AA1-A0E9-4470-AE02-C7E847B4C14C}" type="pres">
      <dgm:prSet presAssocID="{5325F61F-B0C7-4722-88DF-DD7FCAB61498}" presName="rootText" presStyleLbl="node2" presStyleIdx="0" presStyleCnt="1" custScaleX="136876">
        <dgm:presLayoutVars>
          <dgm:chPref val="3"/>
        </dgm:presLayoutVars>
      </dgm:prSet>
      <dgm:spPr/>
    </dgm:pt>
    <dgm:pt modelId="{82585270-D9E0-4305-B828-83867E5CC5AE}" type="pres">
      <dgm:prSet presAssocID="{5325F61F-B0C7-4722-88DF-DD7FCAB61498}" presName="rootConnector" presStyleLbl="node2" presStyleIdx="0" presStyleCnt="1"/>
      <dgm:spPr/>
    </dgm:pt>
    <dgm:pt modelId="{A6D73F8B-0125-4351-984D-05E493D364B5}" type="pres">
      <dgm:prSet presAssocID="{5325F61F-B0C7-4722-88DF-DD7FCAB61498}" presName="hierChild4" presStyleCnt="0"/>
      <dgm:spPr/>
    </dgm:pt>
    <dgm:pt modelId="{B9A4CA7A-3DC4-416F-AF95-2A63FB3A180D}" type="pres">
      <dgm:prSet presAssocID="{5325F61F-B0C7-4722-88DF-DD7FCAB61498}" presName="hierChild5" presStyleCnt="0"/>
      <dgm:spPr/>
    </dgm:pt>
    <dgm:pt modelId="{AED397E0-6061-41A4-9D7E-CB428A07885B}" type="pres">
      <dgm:prSet presAssocID="{7A5C829E-590E-488C-BDAF-C891EFCEC82E}" presName="Name111" presStyleLbl="parChTrans1D3" presStyleIdx="0" presStyleCnt="1"/>
      <dgm:spPr/>
    </dgm:pt>
    <dgm:pt modelId="{BE6836FE-887C-4012-9503-9FF6D90EF81D}" type="pres">
      <dgm:prSet presAssocID="{D8BBC10B-FF5A-4ED9-80CC-B4D447294E0D}" presName="hierRoot3" presStyleCnt="0">
        <dgm:presLayoutVars>
          <dgm:hierBranch val="init"/>
        </dgm:presLayoutVars>
      </dgm:prSet>
      <dgm:spPr/>
    </dgm:pt>
    <dgm:pt modelId="{938EB554-FCB7-4124-914B-B7B08E27B6D2}" type="pres">
      <dgm:prSet presAssocID="{D8BBC10B-FF5A-4ED9-80CC-B4D447294E0D}" presName="rootComposite3" presStyleCnt="0"/>
      <dgm:spPr/>
    </dgm:pt>
    <dgm:pt modelId="{DF80DE7E-52C4-4AA9-889B-3A07C0586319}" type="pres">
      <dgm:prSet presAssocID="{D8BBC10B-FF5A-4ED9-80CC-B4D447294E0D}" presName="rootText3" presStyleLbl="asst2" presStyleIdx="0" presStyleCnt="1">
        <dgm:presLayoutVars>
          <dgm:chPref val="3"/>
        </dgm:presLayoutVars>
      </dgm:prSet>
      <dgm:spPr/>
    </dgm:pt>
    <dgm:pt modelId="{95696592-F542-4491-BED6-953880F99883}" type="pres">
      <dgm:prSet presAssocID="{D8BBC10B-FF5A-4ED9-80CC-B4D447294E0D}" presName="rootConnector3" presStyleLbl="asst2" presStyleIdx="0" presStyleCnt="1"/>
      <dgm:spPr/>
    </dgm:pt>
    <dgm:pt modelId="{03BFD330-65B2-4C65-A662-459845A54EB9}" type="pres">
      <dgm:prSet presAssocID="{D8BBC10B-FF5A-4ED9-80CC-B4D447294E0D}" presName="hierChild6" presStyleCnt="0"/>
      <dgm:spPr/>
    </dgm:pt>
    <dgm:pt modelId="{02BEC4F9-6FF7-46D5-9A6B-C542EEB1FBFD}" type="pres">
      <dgm:prSet presAssocID="{D8BBC10B-FF5A-4ED9-80CC-B4D447294E0D}" presName="hierChild7" presStyleCnt="0"/>
      <dgm:spPr/>
    </dgm:pt>
    <dgm:pt modelId="{3179124C-AA93-45A9-ACB3-458C49CE92A3}" type="pres">
      <dgm:prSet presAssocID="{05B685EE-2232-43B2-BE2B-8CEFBBAAA5D2}" presName="hierChild3" presStyleCnt="0"/>
      <dgm:spPr/>
    </dgm:pt>
  </dgm:ptLst>
  <dgm:cxnLst>
    <dgm:cxn modelId="{8F917F0E-E218-4C99-B249-B67EBD0F5D20}" type="presOf" srcId="{7A5C829E-590E-488C-BDAF-C891EFCEC82E}" destId="{AED397E0-6061-41A4-9D7E-CB428A07885B}" srcOrd="0" destOrd="0" presId="urn:microsoft.com/office/officeart/2005/8/layout/orgChart1"/>
    <dgm:cxn modelId="{424D4F26-6899-4EBC-AFDA-550C3AC9652B}" type="presOf" srcId="{05B685EE-2232-43B2-BE2B-8CEFBBAAA5D2}" destId="{3D00AC15-3AC1-43BA-BC4C-E9B62050BA1A}" srcOrd="1" destOrd="0" presId="urn:microsoft.com/office/officeart/2005/8/layout/orgChart1"/>
    <dgm:cxn modelId="{E1807328-5383-4F21-876E-23421965C1F9}" type="presOf" srcId="{9CF2A33A-C227-4DE3-A82E-AB865F5CD4C7}" destId="{11CC19E1-CBA8-4BFC-9AAD-FCDD133D6472}" srcOrd="0" destOrd="0" presId="urn:microsoft.com/office/officeart/2005/8/layout/orgChart1"/>
    <dgm:cxn modelId="{843B583C-2BAD-4ECB-98D6-C2FFCB00450D}" type="presOf" srcId="{05B685EE-2232-43B2-BE2B-8CEFBBAAA5D2}" destId="{DB82D196-3995-4764-8D34-39B07ED7853F}" srcOrd="0" destOrd="0" presId="urn:microsoft.com/office/officeart/2005/8/layout/orgChart1"/>
    <dgm:cxn modelId="{6C8E8E3D-5028-440A-83D3-8127CA4FFF6A}" srcId="{5325F61F-B0C7-4722-88DF-DD7FCAB61498}" destId="{D8BBC10B-FF5A-4ED9-80CC-B4D447294E0D}" srcOrd="0" destOrd="0" parTransId="{7A5C829E-590E-488C-BDAF-C891EFCEC82E}" sibTransId="{7E00881C-E1A8-4A66-8BCD-C81D5FCAB88D}"/>
    <dgm:cxn modelId="{6A16FD60-6076-44B7-8232-C63070AB603F}" type="presOf" srcId="{B1160C9A-A732-46DB-9F74-D162F3E66C86}" destId="{3B3E3C23-E53F-4748-AA51-5A69801A8EDC}" srcOrd="0" destOrd="0" presId="urn:microsoft.com/office/officeart/2005/8/layout/orgChart1"/>
    <dgm:cxn modelId="{B7B92845-5324-4497-93F3-20C866957F72}" type="presOf" srcId="{D8BBC10B-FF5A-4ED9-80CC-B4D447294E0D}" destId="{DF80DE7E-52C4-4AA9-889B-3A07C0586319}" srcOrd="0" destOrd="0" presId="urn:microsoft.com/office/officeart/2005/8/layout/orgChart1"/>
    <dgm:cxn modelId="{B71A2E7A-0526-4183-8289-BABF106B977C}" type="presOf" srcId="{D8BBC10B-FF5A-4ED9-80CC-B4D447294E0D}" destId="{95696592-F542-4491-BED6-953880F99883}" srcOrd="1" destOrd="0" presId="urn:microsoft.com/office/officeart/2005/8/layout/orgChart1"/>
    <dgm:cxn modelId="{94FE6C5A-5D9B-4ABB-8AB0-EDD19E594169}" type="presOf" srcId="{5325F61F-B0C7-4722-88DF-DD7FCAB61498}" destId="{C4E39AA1-A0E9-4470-AE02-C7E847B4C14C}" srcOrd="0" destOrd="0" presId="urn:microsoft.com/office/officeart/2005/8/layout/orgChart1"/>
    <dgm:cxn modelId="{8BD9139E-C09E-4F60-B116-60E11323E59F}" srcId="{05B685EE-2232-43B2-BE2B-8CEFBBAAA5D2}" destId="{5325F61F-B0C7-4722-88DF-DD7FCAB61498}" srcOrd="0" destOrd="0" parTransId="{9CF2A33A-C227-4DE3-A82E-AB865F5CD4C7}" sibTransId="{06C50D97-E524-430B-8A5A-579015B8FB84}"/>
    <dgm:cxn modelId="{E72C58B1-38D5-47CF-91D1-557A7CB48DC4}" type="presOf" srcId="{5325F61F-B0C7-4722-88DF-DD7FCAB61498}" destId="{82585270-D9E0-4305-B828-83867E5CC5AE}" srcOrd="1" destOrd="0" presId="urn:microsoft.com/office/officeart/2005/8/layout/orgChart1"/>
    <dgm:cxn modelId="{14ED04E9-9624-4AAB-895B-689C635BBBD6}" srcId="{B1160C9A-A732-46DB-9F74-D162F3E66C86}" destId="{05B685EE-2232-43B2-BE2B-8CEFBBAAA5D2}" srcOrd="0" destOrd="0" parTransId="{DB9DC6B9-2C51-41C2-B591-2039CF068B51}" sibTransId="{9C7D590E-0873-488D-B475-9C46A91B53DA}"/>
    <dgm:cxn modelId="{72B3DD3D-0A1A-4E06-8EA7-839729CA6A9F}" type="presParOf" srcId="{3B3E3C23-E53F-4748-AA51-5A69801A8EDC}" destId="{479A00A2-35E7-4D6E-A2AE-7F20503E5193}" srcOrd="0" destOrd="0" presId="urn:microsoft.com/office/officeart/2005/8/layout/orgChart1"/>
    <dgm:cxn modelId="{8A2C9C78-0B0A-4FFE-8B49-CDADC96C4A04}" type="presParOf" srcId="{479A00A2-35E7-4D6E-A2AE-7F20503E5193}" destId="{150BF14D-6D70-499D-9CEF-83A9403B67EE}" srcOrd="0" destOrd="0" presId="urn:microsoft.com/office/officeart/2005/8/layout/orgChart1"/>
    <dgm:cxn modelId="{55F80C61-0D0F-4CA1-86B4-14953C12304E}" type="presParOf" srcId="{150BF14D-6D70-499D-9CEF-83A9403B67EE}" destId="{DB82D196-3995-4764-8D34-39B07ED7853F}" srcOrd="0" destOrd="0" presId="urn:microsoft.com/office/officeart/2005/8/layout/orgChart1"/>
    <dgm:cxn modelId="{22DED381-DBA5-4D85-BF71-65E845A70565}" type="presParOf" srcId="{150BF14D-6D70-499D-9CEF-83A9403B67EE}" destId="{3D00AC15-3AC1-43BA-BC4C-E9B62050BA1A}" srcOrd="1" destOrd="0" presId="urn:microsoft.com/office/officeart/2005/8/layout/orgChart1"/>
    <dgm:cxn modelId="{93F6C6EC-C361-426D-AEE4-21CEE8235F27}" type="presParOf" srcId="{479A00A2-35E7-4D6E-A2AE-7F20503E5193}" destId="{1F392235-8C7E-429A-971F-42C5E1C1C7E6}" srcOrd="1" destOrd="0" presId="urn:microsoft.com/office/officeart/2005/8/layout/orgChart1"/>
    <dgm:cxn modelId="{AFBC5B33-F68B-4E81-AFB9-2E8FF510B7C2}" type="presParOf" srcId="{1F392235-8C7E-429A-971F-42C5E1C1C7E6}" destId="{11CC19E1-CBA8-4BFC-9AAD-FCDD133D6472}" srcOrd="0" destOrd="0" presId="urn:microsoft.com/office/officeart/2005/8/layout/orgChart1"/>
    <dgm:cxn modelId="{F49A2AAD-EB79-4D24-8965-B2C19AD46BC1}" type="presParOf" srcId="{1F392235-8C7E-429A-971F-42C5E1C1C7E6}" destId="{DA495D70-D8E9-4284-83B9-E3AF9EFB7FC1}" srcOrd="1" destOrd="0" presId="urn:microsoft.com/office/officeart/2005/8/layout/orgChart1"/>
    <dgm:cxn modelId="{3353ECD9-D839-40BD-9FA1-82DAAD0162E9}" type="presParOf" srcId="{DA495D70-D8E9-4284-83B9-E3AF9EFB7FC1}" destId="{6B62CF93-264C-458C-ABBF-03F0EE4D4BED}" srcOrd="0" destOrd="0" presId="urn:microsoft.com/office/officeart/2005/8/layout/orgChart1"/>
    <dgm:cxn modelId="{9CD8EE92-A3CD-4280-BE65-6F03FCCA2E37}" type="presParOf" srcId="{6B62CF93-264C-458C-ABBF-03F0EE4D4BED}" destId="{C4E39AA1-A0E9-4470-AE02-C7E847B4C14C}" srcOrd="0" destOrd="0" presId="urn:microsoft.com/office/officeart/2005/8/layout/orgChart1"/>
    <dgm:cxn modelId="{AB9FF13D-F0A2-4A2D-BEF4-E82C0E580697}" type="presParOf" srcId="{6B62CF93-264C-458C-ABBF-03F0EE4D4BED}" destId="{82585270-D9E0-4305-B828-83867E5CC5AE}" srcOrd="1" destOrd="0" presId="urn:microsoft.com/office/officeart/2005/8/layout/orgChart1"/>
    <dgm:cxn modelId="{D3A892B2-FA89-4CC3-AEBF-54291CF0C476}" type="presParOf" srcId="{DA495D70-D8E9-4284-83B9-E3AF9EFB7FC1}" destId="{A6D73F8B-0125-4351-984D-05E493D364B5}" srcOrd="1" destOrd="0" presId="urn:microsoft.com/office/officeart/2005/8/layout/orgChart1"/>
    <dgm:cxn modelId="{A4463503-8C5C-4CAA-8F23-F49616B35B01}" type="presParOf" srcId="{DA495D70-D8E9-4284-83B9-E3AF9EFB7FC1}" destId="{B9A4CA7A-3DC4-416F-AF95-2A63FB3A180D}" srcOrd="2" destOrd="0" presId="urn:microsoft.com/office/officeart/2005/8/layout/orgChart1"/>
    <dgm:cxn modelId="{97DD9332-1027-4E5D-9AB0-20DA52C3C203}" type="presParOf" srcId="{B9A4CA7A-3DC4-416F-AF95-2A63FB3A180D}" destId="{AED397E0-6061-41A4-9D7E-CB428A07885B}" srcOrd="0" destOrd="0" presId="urn:microsoft.com/office/officeart/2005/8/layout/orgChart1"/>
    <dgm:cxn modelId="{BC1A28B3-49B2-4796-B1AD-4ED9523881F6}" type="presParOf" srcId="{B9A4CA7A-3DC4-416F-AF95-2A63FB3A180D}" destId="{BE6836FE-887C-4012-9503-9FF6D90EF81D}" srcOrd="1" destOrd="0" presId="urn:microsoft.com/office/officeart/2005/8/layout/orgChart1"/>
    <dgm:cxn modelId="{A33F301B-CE5E-4F05-B7EF-8744EE42798C}" type="presParOf" srcId="{BE6836FE-887C-4012-9503-9FF6D90EF81D}" destId="{938EB554-FCB7-4124-914B-B7B08E27B6D2}" srcOrd="0" destOrd="0" presId="urn:microsoft.com/office/officeart/2005/8/layout/orgChart1"/>
    <dgm:cxn modelId="{92AD4551-261F-400F-A7CB-D78183F9C6DF}" type="presParOf" srcId="{938EB554-FCB7-4124-914B-B7B08E27B6D2}" destId="{DF80DE7E-52C4-4AA9-889B-3A07C0586319}" srcOrd="0" destOrd="0" presId="urn:microsoft.com/office/officeart/2005/8/layout/orgChart1"/>
    <dgm:cxn modelId="{ACFDBDF0-A11A-4D0C-9CA7-EC57D5298541}" type="presParOf" srcId="{938EB554-FCB7-4124-914B-B7B08E27B6D2}" destId="{95696592-F542-4491-BED6-953880F99883}" srcOrd="1" destOrd="0" presId="urn:microsoft.com/office/officeart/2005/8/layout/orgChart1"/>
    <dgm:cxn modelId="{C2A24FEC-5525-4653-B7E3-DABDA47C3231}" type="presParOf" srcId="{BE6836FE-887C-4012-9503-9FF6D90EF81D}" destId="{03BFD330-65B2-4C65-A662-459845A54EB9}" srcOrd="1" destOrd="0" presId="urn:microsoft.com/office/officeart/2005/8/layout/orgChart1"/>
    <dgm:cxn modelId="{4A364ED8-2B86-4036-B473-0D2304D6B698}" type="presParOf" srcId="{BE6836FE-887C-4012-9503-9FF6D90EF81D}" destId="{02BEC4F9-6FF7-46D5-9A6B-C542EEB1FBFD}" srcOrd="2" destOrd="0" presId="urn:microsoft.com/office/officeart/2005/8/layout/orgChart1"/>
    <dgm:cxn modelId="{CB8F5396-ACFA-4AC5-A11C-8A3B35AA6DCF}" type="presParOf" srcId="{479A00A2-35E7-4D6E-A2AE-7F20503E5193}" destId="{3179124C-AA93-45A9-ACB3-458C49CE92A3}"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3C6E64-5EA3-4D1F-8374-FBCA9530A56D}">
      <dsp:nvSpPr>
        <dsp:cNvPr id="0" name=""/>
        <dsp:cNvSpPr/>
      </dsp:nvSpPr>
      <dsp:spPr>
        <a:xfrm>
          <a:off x="4634992" y="2330783"/>
          <a:ext cx="734235" cy="611166"/>
        </a:xfrm>
        <a:custGeom>
          <a:avLst/>
          <a:gdLst/>
          <a:ahLst/>
          <a:cxnLst/>
          <a:rect l="0" t="0" r="0" b="0"/>
          <a:pathLst>
            <a:path>
              <a:moveTo>
                <a:pt x="0" y="0"/>
              </a:moveTo>
              <a:lnTo>
                <a:pt x="0" y="611166"/>
              </a:lnTo>
              <a:lnTo>
                <a:pt x="734235" y="6111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D8A886A-2B4C-4D3D-8156-DC7E6648273C}">
      <dsp:nvSpPr>
        <dsp:cNvPr id="0" name=""/>
        <dsp:cNvSpPr/>
      </dsp:nvSpPr>
      <dsp:spPr>
        <a:xfrm>
          <a:off x="4634992" y="2330783"/>
          <a:ext cx="3840672" cy="1460090"/>
        </a:xfrm>
        <a:custGeom>
          <a:avLst/>
          <a:gdLst/>
          <a:ahLst/>
          <a:cxnLst/>
          <a:rect l="0" t="0" r="0" b="0"/>
          <a:pathLst>
            <a:path>
              <a:moveTo>
                <a:pt x="0" y="0"/>
              </a:moveTo>
              <a:lnTo>
                <a:pt x="0" y="1293449"/>
              </a:lnTo>
              <a:lnTo>
                <a:pt x="3840672" y="1293449"/>
              </a:lnTo>
              <a:lnTo>
                <a:pt x="3840672" y="146009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C4D3AA6-A9EF-44EE-A947-10F69AF2012F}">
      <dsp:nvSpPr>
        <dsp:cNvPr id="0" name=""/>
        <dsp:cNvSpPr/>
      </dsp:nvSpPr>
      <dsp:spPr>
        <a:xfrm>
          <a:off x="4634992" y="2330783"/>
          <a:ext cx="1920336" cy="1460090"/>
        </a:xfrm>
        <a:custGeom>
          <a:avLst/>
          <a:gdLst/>
          <a:ahLst/>
          <a:cxnLst/>
          <a:rect l="0" t="0" r="0" b="0"/>
          <a:pathLst>
            <a:path>
              <a:moveTo>
                <a:pt x="0" y="0"/>
              </a:moveTo>
              <a:lnTo>
                <a:pt x="0" y="1293449"/>
              </a:lnTo>
              <a:lnTo>
                <a:pt x="1920336" y="1293449"/>
              </a:lnTo>
              <a:lnTo>
                <a:pt x="1920336" y="146009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D8EE25-92BA-4044-9861-DE9D6D8BF39A}">
      <dsp:nvSpPr>
        <dsp:cNvPr id="0" name=""/>
        <dsp:cNvSpPr/>
      </dsp:nvSpPr>
      <dsp:spPr>
        <a:xfrm>
          <a:off x="4589271" y="2330783"/>
          <a:ext cx="91440" cy="1460090"/>
        </a:xfrm>
        <a:custGeom>
          <a:avLst/>
          <a:gdLst/>
          <a:ahLst/>
          <a:cxnLst/>
          <a:rect l="0" t="0" r="0" b="0"/>
          <a:pathLst>
            <a:path>
              <a:moveTo>
                <a:pt x="45720" y="0"/>
              </a:moveTo>
              <a:lnTo>
                <a:pt x="45720" y="146009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82321B2-C0FC-4942-B7F1-63A00FACBC45}">
      <dsp:nvSpPr>
        <dsp:cNvPr id="0" name=""/>
        <dsp:cNvSpPr/>
      </dsp:nvSpPr>
      <dsp:spPr>
        <a:xfrm>
          <a:off x="2714655" y="2330783"/>
          <a:ext cx="1920336" cy="1460090"/>
        </a:xfrm>
        <a:custGeom>
          <a:avLst/>
          <a:gdLst/>
          <a:ahLst/>
          <a:cxnLst/>
          <a:rect l="0" t="0" r="0" b="0"/>
          <a:pathLst>
            <a:path>
              <a:moveTo>
                <a:pt x="1920336" y="0"/>
              </a:moveTo>
              <a:lnTo>
                <a:pt x="1920336" y="1293449"/>
              </a:lnTo>
              <a:lnTo>
                <a:pt x="0" y="1293449"/>
              </a:lnTo>
              <a:lnTo>
                <a:pt x="0" y="146009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656E1A8-FDF8-4660-9364-8A9710C62379}">
      <dsp:nvSpPr>
        <dsp:cNvPr id="0" name=""/>
        <dsp:cNvSpPr/>
      </dsp:nvSpPr>
      <dsp:spPr>
        <a:xfrm>
          <a:off x="159497" y="4584401"/>
          <a:ext cx="238058" cy="730045"/>
        </a:xfrm>
        <a:custGeom>
          <a:avLst/>
          <a:gdLst/>
          <a:ahLst/>
          <a:cxnLst/>
          <a:rect l="0" t="0" r="0" b="0"/>
          <a:pathLst>
            <a:path>
              <a:moveTo>
                <a:pt x="0" y="0"/>
              </a:moveTo>
              <a:lnTo>
                <a:pt x="0" y="730045"/>
              </a:lnTo>
              <a:lnTo>
                <a:pt x="238058" y="73004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8FCBA8-E23B-4BD9-9285-401EF2CA257D}">
      <dsp:nvSpPr>
        <dsp:cNvPr id="0" name=""/>
        <dsp:cNvSpPr/>
      </dsp:nvSpPr>
      <dsp:spPr>
        <a:xfrm>
          <a:off x="794319" y="2330783"/>
          <a:ext cx="3840672" cy="1460090"/>
        </a:xfrm>
        <a:custGeom>
          <a:avLst/>
          <a:gdLst/>
          <a:ahLst/>
          <a:cxnLst/>
          <a:rect l="0" t="0" r="0" b="0"/>
          <a:pathLst>
            <a:path>
              <a:moveTo>
                <a:pt x="3840672" y="0"/>
              </a:moveTo>
              <a:lnTo>
                <a:pt x="3840672" y="1293449"/>
              </a:lnTo>
              <a:lnTo>
                <a:pt x="0" y="1293449"/>
              </a:lnTo>
              <a:lnTo>
                <a:pt x="0" y="146009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16664A5-8AD7-480F-9F0B-101EE7E3AED5}">
      <dsp:nvSpPr>
        <dsp:cNvPr id="0" name=""/>
        <dsp:cNvSpPr/>
      </dsp:nvSpPr>
      <dsp:spPr>
        <a:xfrm>
          <a:off x="4589271" y="1203974"/>
          <a:ext cx="91440" cy="333281"/>
        </a:xfrm>
        <a:custGeom>
          <a:avLst/>
          <a:gdLst/>
          <a:ahLst/>
          <a:cxnLst/>
          <a:rect l="0" t="0" r="0" b="0"/>
          <a:pathLst>
            <a:path>
              <a:moveTo>
                <a:pt x="45720" y="0"/>
              </a:moveTo>
              <a:lnTo>
                <a:pt x="45720" y="3332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F3509A1-AA9D-4AE6-A8E4-51A4C465E023}">
      <dsp:nvSpPr>
        <dsp:cNvPr id="0" name=""/>
        <dsp:cNvSpPr/>
      </dsp:nvSpPr>
      <dsp:spPr>
        <a:xfrm>
          <a:off x="3841464" y="95464"/>
          <a:ext cx="1587054" cy="1108510"/>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Transformation Directorate </a:t>
          </a:r>
        </a:p>
      </dsp:txBody>
      <dsp:txXfrm>
        <a:off x="3841464" y="95464"/>
        <a:ext cx="1587054" cy="1108510"/>
      </dsp:txXfrm>
    </dsp:sp>
    <dsp:sp modelId="{80CC435C-F676-485E-BAE4-0EB04DB3F153}">
      <dsp:nvSpPr>
        <dsp:cNvPr id="0" name=""/>
        <dsp:cNvSpPr/>
      </dsp:nvSpPr>
      <dsp:spPr>
        <a:xfrm>
          <a:off x="3841464" y="1537256"/>
          <a:ext cx="1587054" cy="793527"/>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Medical Director </a:t>
          </a:r>
        </a:p>
      </dsp:txBody>
      <dsp:txXfrm>
        <a:off x="3841464" y="1537256"/>
        <a:ext cx="1587054" cy="793527"/>
      </dsp:txXfrm>
    </dsp:sp>
    <dsp:sp modelId="{1746E146-729A-41C7-B702-C9F0964B9AB2}">
      <dsp:nvSpPr>
        <dsp:cNvPr id="0" name=""/>
        <dsp:cNvSpPr/>
      </dsp:nvSpPr>
      <dsp:spPr>
        <a:xfrm>
          <a:off x="792" y="3790874"/>
          <a:ext cx="1587054" cy="793527"/>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Chief Medical Information Officer (CMIO)</a:t>
          </a:r>
          <a:br>
            <a:rPr lang="en-GB" sz="1100" kern="1200" dirty="0"/>
          </a:br>
          <a:endParaRPr lang="en-GB" sz="1100" kern="1200" dirty="0"/>
        </a:p>
      </dsp:txBody>
      <dsp:txXfrm>
        <a:off x="792" y="3790874"/>
        <a:ext cx="1587054" cy="793527"/>
      </dsp:txXfrm>
    </dsp:sp>
    <dsp:sp modelId="{D7E16B8D-5AE4-4C39-8D13-F1CD0C7C60E2}">
      <dsp:nvSpPr>
        <dsp:cNvPr id="0" name=""/>
        <dsp:cNvSpPr/>
      </dsp:nvSpPr>
      <dsp:spPr>
        <a:xfrm>
          <a:off x="397555" y="4917682"/>
          <a:ext cx="1587054" cy="793527"/>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Chief AHP Information Officer  (CAHPIO)</a:t>
          </a:r>
          <a:br>
            <a:rPr lang="en-GB" sz="1100" kern="1200" dirty="0"/>
          </a:br>
          <a:r>
            <a:rPr lang="en-GB" sz="1100" kern="1200" dirty="0"/>
            <a:t>Prabha Vijayakumar  </a:t>
          </a:r>
        </a:p>
      </dsp:txBody>
      <dsp:txXfrm>
        <a:off x="397555" y="4917682"/>
        <a:ext cx="1587054" cy="793527"/>
      </dsp:txXfrm>
    </dsp:sp>
    <dsp:sp modelId="{9616D9A3-9D35-46BC-B5EF-C3301F266BEF}">
      <dsp:nvSpPr>
        <dsp:cNvPr id="0" name=""/>
        <dsp:cNvSpPr/>
      </dsp:nvSpPr>
      <dsp:spPr>
        <a:xfrm>
          <a:off x="1921128" y="3790874"/>
          <a:ext cx="1587054" cy="793527"/>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Chief Nursing Information Officer (CNIO) </a:t>
          </a:r>
          <a:br>
            <a:rPr lang="en-GB" sz="1100" kern="1200" dirty="0"/>
          </a:br>
          <a:r>
            <a:rPr lang="en-GB" sz="1100" kern="1200" dirty="0"/>
            <a:t> </a:t>
          </a:r>
          <a:br>
            <a:rPr lang="en-GB" sz="1100" kern="1200" dirty="0"/>
          </a:br>
          <a:endParaRPr lang="en-GB" sz="1100" kern="1200" dirty="0"/>
        </a:p>
      </dsp:txBody>
      <dsp:txXfrm>
        <a:off x="1921128" y="3790874"/>
        <a:ext cx="1587054" cy="793527"/>
      </dsp:txXfrm>
    </dsp:sp>
    <dsp:sp modelId="{59794204-C8D3-4BA1-95CF-E6D53C047C57}">
      <dsp:nvSpPr>
        <dsp:cNvPr id="0" name=""/>
        <dsp:cNvSpPr/>
      </dsp:nvSpPr>
      <dsp:spPr>
        <a:xfrm>
          <a:off x="3841464" y="3790874"/>
          <a:ext cx="1587054" cy="793527"/>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Chief Pharmacy &amp; Medicine Information Officer (CPMIO) </a:t>
          </a:r>
          <a:br>
            <a:rPr lang="en-GB" sz="1100" kern="1200" dirty="0"/>
          </a:br>
          <a:endParaRPr lang="en-GB" sz="1100" kern="1200" dirty="0"/>
        </a:p>
      </dsp:txBody>
      <dsp:txXfrm>
        <a:off x="3841464" y="3790874"/>
        <a:ext cx="1587054" cy="793527"/>
      </dsp:txXfrm>
    </dsp:sp>
    <dsp:sp modelId="{F76C497A-5933-4AFB-B1BF-A602EBE02F6A}">
      <dsp:nvSpPr>
        <dsp:cNvPr id="0" name=""/>
        <dsp:cNvSpPr/>
      </dsp:nvSpPr>
      <dsp:spPr>
        <a:xfrm>
          <a:off x="5761800" y="3790874"/>
          <a:ext cx="1587054" cy="793527"/>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Deputy Director of Digital UEC and Pathways </a:t>
          </a:r>
          <a:br>
            <a:rPr lang="en-GB" sz="1100" kern="1200" dirty="0"/>
          </a:br>
          <a:r>
            <a:rPr lang="en-GB" sz="1100" kern="1200" dirty="0"/>
            <a:t> </a:t>
          </a:r>
        </a:p>
      </dsp:txBody>
      <dsp:txXfrm>
        <a:off x="5761800" y="3790874"/>
        <a:ext cx="1587054" cy="793527"/>
      </dsp:txXfrm>
    </dsp:sp>
    <dsp:sp modelId="{1F3C37F3-CEAD-4676-983B-CCC7085E62E8}">
      <dsp:nvSpPr>
        <dsp:cNvPr id="0" name=""/>
        <dsp:cNvSpPr/>
      </dsp:nvSpPr>
      <dsp:spPr>
        <a:xfrm>
          <a:off x="7682137" y="3790874"/>
          <a:ext cx="1587054" cy="793527"/>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Deputy Director of Patient Safety </a:t>
          </a:r>
        </a:p>
      </dsp:txBody>
      <dsp:txXfrm>
        <a:off x="7682137" y="3790874"/>
        <a:ext cx="1587054" cy="793527"/>
      </dsp:txXfrm>
    </dsp:sp>
    <dsp:sp modelId="{B8D67C49-5581-441B-BCF5-B6769B3FD9B2}">
      <dsp:nvSpPr>
        <dsp:cNvPr id="0" name=""/>
        <dsp:cNvSpPr/>
      </dsp:nvSpPr>
      <dsp:spPr>
        <a:xfrm>
          <a:off x="5369227" y="2545186"/>
          <a:ext cx="1587054" cy="793527"/>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Chief Clinical Information Officer (CCIO)  </a:t>
          </a:r>
          <a:br>
            <a:rPr lang="en-GB" sz="1100" kern="1200" dirty="0"/>
          </a:br>
          <a:endParaRPr lang="en-GB" sz="1100" kern="1200" dirty="0"/>
        </a:p>
      </dsp:txBody>
      <dsp:txXfrm>
        <a:off x="5369227" y="2545186"/>
        <a:ext cx="1587054" cy="7935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D397E0-6061-41A4-9D7E-CB428A07885B}">
      <dsp:nvSpPr>
        <dsp:cNvPr id="0" name=""/>
        <dsp:cNvSpPr/>
      </dsp:nvSpPr>
      <dsp:spPr>
        <a:xfrm>
          <a:off x="1590169" y="1821058"/>
          <a:ext cx="157999" cy="692188"/>
        </a:xfrm>
        <a:custGeom>
          <a:avLst/>
          <a:gdLst/>
          <a:ahLst/>
          <a:cxnLst/>
          <a:rect l="0" t="0" r="0" b="0"/>
          <a:pathLst>
            <a:path>
              <a:moveTo>
                <a:pt x="157999" y="0"/>
              </a:moveTo>
              <a:lnTo>
                <a:pt x="157999" y="692188"/>
              </a:lnTo>
              <a:lnTo>
                <a:pt x="0" y="69218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1CC19E1-CBA8-4BFC-9AAD-FCDD133D6472}">
      <dsp:nvSpPr>
        <dsp:cNvPr id="0" name=""/>
        <dsp:cNvSpPr/>
      </dsp:nvSpPr>
      <dsp:spPr>
        <a:xfrm>
          <a:off x="1702448" y="752681"/>
          <a:ext cx="91440" cy="315998"/>
        </a:xfrm>
        <a:custGeom>
          <a:avLst/>
          <a:gdLst/>
          <a:ahLst/>
          <a:cxnLst/>
          <a:rect l="0" t="0" r="0" b="0"/>
          <a:pathLst>
            <a:path>
              <a:moveTo>
                <a:pt x="45720" y="0"/>
              </a:moveTo>
              <a:lnTo>
                <a:pt x="45720" y="31599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82D196-3995-4764-8D34-39B07ED7853F}">
      <dsp:nvSpPr>
        <dsp:cNvPr id="0" name=""/>
        <dsp:cNvSpPr/>
      </dsp:nvSpPr>
      <dsp:spPr>
        <a:xfrm>
          <a:off x="995790" y="303"/>
          <a:ext cx="1504756" cy="752378"/>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Medical Directorate </a:t>
          </a:r>
        </a:p>
      </dsp:txBody>
      <dsp:txXfrm>
        <a:off x="995790" y="303"/>
        <a:ext cx="1504756" cy="752378"/>
      </dsp:txXfrm>
    </dsp:sp>
    <dsp:sp modelId="{C4E39AA1-A0E9-4470-AE02-C7E847B4C14C}">
      <dsp:nvSpPr>
        <dsp:cNvPr id="0" name=""/>
        <dsp:cNvSpPr/>
      </dsp:nvSpPr>
      <dsp:spPr>
        <a:xfrm>
          <a:off x="718343" y="1068680"/>
          <a:ext cx="2059650" cy="752378"/>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Medical Director</a:t>
          </a:r>
          <a:br>
            <a:rPr lang="en-GB" sz="1800" kern="1200" dirty="0"/>
          </a:br>
          <a:endParaRPr lang="en-GB" sz="1800" kern="1200" dirty="0"/>
        </a:p>
      </dsp:txBody>
      <dsp:txXfrm>
        <a:off x="718343" y="1068680"/>
        <a:ext cx="2059650" cy="752378"/>
      </dsp:txXfrm>
    </dsp:sp>
    <dsp:sp modelId="{DF80DE7E-52C4-4AA9-889B-3A07C0586319}">
      <dsp:nvSpPr>
        <dsp:cNvPr id="0" name=""/>
        <dsp:cNvSpPr/>
      </dsp:nvSpPr>
      <dsp:spPr>
        <a:xfrm>
          <a:off x="85412" y="2137057"/>
          <a:ext cx="1504756" cy="752378"/>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dirty="0"/>
            <a:t>Chief Allied Health Professions Officer </a:t>
          </a:r>
          <a:br>
            <a:rPr lang="en-GB" sz="1100" kern="1200" dirty="0"/>
          </a:br>
          <a:endParaRPr lang="en-GB" sz="1100" kern="1200" dirty="0"/>
        </a:p>
      </dsp:txBody>
      <dsp:txXfrm>
        <a:off x="85412" y="2137057"/>
        <a:ext cx="1504756" cy="75237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EC95-64DF-BC69-FC71-A682B40486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E9611872-9401-5D00-CCCA-46DDE0B8B9C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3C6D816-94D6-40FC-B977-F8A94C7E4824}" type="datetimeFigureOut">
              <a:rPr lang="en-GB" smtClean="0"/>
              <a:t>07/10/2024</a:t>
            </a:fld>
            <a:endParaRPr lang="en-GB"/>
          </a:p>
        </p:txBody>
      </p:sp>
      <p:sp>
        <p:nvSpPr>
          <p:cNvPr id="4" name="Footer Placeholder 3">
            <a:extLst>
              <a:ext uri="{FF2B5EF4-FFF2-40B4-BE49-F238E27FC236}">
                <a16:creationId xmlns:a16="http://schemas.microsoft.com/office/drawing/2014/main" id="{46056112-4593-5EC1-B7DA-2B07022F7AC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19C22BD-2C7D-A062-42A2-EA161F716A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0EB188-56CE-4FCB-8130-436851797F69}" type="slidenum">
              <a:rPr lang="en-GB" smtClean="0"/>
              <a:t>‹#›</a:t>
            </a:fld>
            <a:endParaRPr lang="en-GB"/>
          </a:p>
        </p:txBody>
      </p:sp>
    </p:spTree>
    <p:extLst>
      <p:ext uri="{BB962C8B-B14F-4D97-AF65-F5344CB8AC3E}">
        <p14:creationId xmlns:p14="http://schemas.microsoft.com/office/powerpoint/2010/main" val="31621816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EED4C3-48B6-4E4A-9B0F-8051E56348DC}" type="datetimeFigureOut">
              <a:rPr lang="en-GB" smtClean="0"/>
              <a:t>07/10/2024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4EC7EF-95E1-3D44-A982-BC7A3E9C617E}" type="slidenum">
              <a:rPr lang="en-GB" smtClean="0"/>
              <a:t>‹#›</a:t>
            </a:fld>
            <a:endParaRPr lang="en-GB"/>
          </a:p>
        </p:txBody>
      </p:sp>
    </p:spTree>
    <p:extLst>
      <p:ext uri="{BB962C8B-B14F-4D97-AF65-F5344CB8AC3E}">
        <p14:creationId xmlns:p14="http://schemas.microsoft.com/office/powerpoint/2010/main" val="1501633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A4EC7EF-95E1-3D44-A982-BC7A3E9C617E}" type="slidenum">
              <a:rPr lang="en-GB" smtClean="0"/>
              <a:t>1</a:t>
            </a:fld>
            <a:endParaRPr lang="en-GB"/>
          </a:p>
        </p:txBody>
      </p:sp>
    </p:spTree>
    <p:extLst>
      <p:ext uri="{BB962C8B-B14F-4D97-AF65-F5344CB8AC3E}">
        <p14:creationId xmlns:p14="http://schemas.microsoft.com/office/powerpoint/2010/main" val="2475756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A4EC7EF-95E1-3D44-A982-BC7A3E9C617E}" type="slidenum">
              <a:rPr lang="en-GB" smtClean="0"/>
              <a:t>4</a:t>
            </a:fld>
            <a:endParaRPr lang="en-GB"/>
          </a:p>
        </p:txBody>
      </p:sp>
    </p:spTree>
    <p:extLst>
      <p:ext uri="{BB962C8B-B14F-4D97-AF65-F5344CB8AC3E}">
        <p14:creationId xmlns:p14="http://schemas.microsoft.com/office/powerpoint/2010/main" val="22945151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16.sv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5.png"/><Relationship Id="rId5" Type="http://schemas.openxmlformats.org/officeDocument/2006/relationships/image" Target="../media/image14.svg"/><Relationship Id="rId4" Type="http://schemas.openxmlformats.org/officeDocument/2006/relationships/image" Target="../media/image13.png"/><Relationship Id="rId9" Type="http://schemas.openxmlformats.org/officeDocument/2006/relationships/image" Target="../media/image18.svg"/></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Front title slide">
    <p:bg>
      <p:bgPr>
        <a:solidFill>
          <a:srgbClr val="F6F8F8"/>
        </a:solidFill>
        <a:effectLst/>
      </p:bgPr>
    </p:bg>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598E9D71-498A-0294-DB92-FA8A45963CAF}"/>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fld id="{B8B67EA4-DCE3-FB49-A794-A4595EF638BC}" type="slidenum">
              <a:rPr lang="en-GB" smtClean="0"/>
              <a:t>‹#›</a:t>
            </a:fld>
            <a:endParaRPr lang="en-GB"/>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endParaRPr lang="en-US"/>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774542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CON Grid Boxes 4UP Gre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F244FF8-F4E4-0514-77D0-8D8D69F9337B}"/>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
        <p:nvSpPr>
          <p:cNvPr id="18" name="Title 1">
            <a:extLst>
              <a:ext uri="{FF2B5EF4-FFF2-40B4-BE49-F238E27FC236}">
                <a16:creationId xmlns:a16="http://schemas.microsoft.com/office/drawing/2014/main" id="{1ACF78F6-439A-384B-9C21-D11B5B50E050}"/>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4" name="Rectangle: Top Corners Rounded 3">
            <a:extLst>
              <a:ext uri="{FF2B5EF4-FFF2-40B4-BE49-F238E27FC236}">
                <a16:creationId xmlns:a16="http://schemas.microsoft.com/office/drawing/2014/main" id="{B540671A-ED56-3548-A508-080ABBDB5E58}"/>
              </a:ext>
              <a:ext uri="{C183D7F6-B498-43B3-948B-1728B52AA6E4}">
                <adec:decorative xmlns:adec="http://schemas.microsoft.com/office/drawing/2017/decorative" val="1"/>
              </a:ext>
            </a:extLst>
          </p:cNvPr>
          <p:cNvSpPr/>
          <p:nvPr userDrawn="1"/>
        </p:nvSpPr>
        <p:spPr>
          <a:xfrm>
            <a:off x="2277721"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2277721"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6231884"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6231884"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5" name="Rectangle: Top Corners Rounded 24">
            <a:extLst>
              <a:ext uri="{FF2B5EF4-FFF2-40B4-BE49-F238E27FC236}">
                <a16:creationId xmlns:a16="http://schemas.microsoft.com/office/drawing/2014/main" id="{8FD6A08D-6DD3-C845-8B17-CC9297B607DC}"/>
              </a:ext>
              <a:ext uri="{C183D7F6-B498-43B3-948B-1728B52AA6E4}">
                <adec:decorative xmlns:adec="http://schemas.microsoft.com/office/drawing/2017/decorative" val="1"/>
              </a:ext>
            </a:extLst>
          </p:cNvPr>
          <p:cNvSpPr/>
          <p:nvPr userDrawn="1"/>
        </p:nvSpPr>
        <p:spPr>
          <a:xfrm>
            <a:off x="2277721" y="3749267"/>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2277721" y="464926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 uri="{C183D7F6-B498-43B3-948B-1728B52AA6E4}">
                <adec:decorative xmlns:adec="http://schemas.microsoft.com/office/drawing/2017/decorative" val="1"/>
              </a:ext>
            </a:extLst>
          </p:cNvPr>
          <p:cNvSpPr/>
          <p:nvPr userDrawn="1"/>
        </p:nvSpPr>
        <p:spPr>
          <a:xfrm>
            <a:off x="6239447" y="375220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6231884" y="465042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cxnSp>
        <p:nvCxnSpPr>
          <p:cNvPr id="7" name="Straight Connector 6">
            <a:extLst>
              <a:ext uri="{FF2B5EF4-FFF2-40B4-BE49-F238E27FC236}">
                <a16:creationId xmlns:a16="http://schemas.microsoft.com/office/drawing/2014/main" id="{7DBEB741-20EA-C36A-7EF8-DE1CD1F1AA0C}"/>
              </a:ext>
              <a:ext uri="{C183D7F6-B498-43B3-948B-1728B52AA6E4}">
                <adec:decorative xmlns:adec="http://schemas.microsoft.com/office/drawing/2017/decorative" val="1"/>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Tree>
    <p:extLst>
      <p:ext uri="{BB962C8B-B14F-4D97-AF65-F5344CB8AC3E}">
        <p14:creationId xmlns:p14="http://schemas.microsoft.com/office/powerpoint/2010/main" val="4049184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CON Grid Boxes 2UP Grey">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2000"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432000"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4324378"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 uri="{C183D7F6-B498-43B3-948B-1728B52AA6E4}">
                <adec:decorative xmlns:adec="http://schemas.microsoft.com/office/drawing/2017/decorative" val="1"/>
              </a:ext>
            </a:extLst>
          </p:cNvPr>
          <p:cNvSpPr/>
          <p:nvPr userDrawn="1"/>
        </p:nvSpPr>
        <p:spPr>
          <a:xfrm>
            <a:off x="4324378"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itle 1">
            <a:extLst>
              <a:ext uri="{FF2B5EF4-FFF2-40B4-BE49-F238E27FC236}">
                <a16:creationId xmlns:a16="http://schemas.microsoft.com/office/drawing/2014/main" id="{C5DD270E-858A-0745-A4F5-3FE5B49194FA}"/>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3" name="Picture 2">
            <a:extLst>
              <a:ext uri="{FF2B5EF4-FFF2-40B4-BE49-F238E27FC236}">
                <a16:creationId xmlns:a16="http://schemas.microsoft.com/office/drawing/2014/main" id="{6FD787DC-00EF-B13A-FE97-CE51273E8674}"/>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cxnSp>
        <p:nvCxnSpPr>
          <p:cNvPr id="5" name="Straight Connector 4">
            <a:extLst>
              <a:ext uri="{FF2B5EF4-FFF2-40B4-BE49-F238E27FC236}">
                <a16:creationId xmlns:a16="http://schemas.microsoft.com/office/drawing/2014/main" id="{20783BA3-377B-7D8A-0B7B-91C314676A0C}"/>
              </a:ext>
              <a:ext uri="{C183D7F6-B498-43B3-948B-1728B52AA6E4}">
                <adec:decorative xmlns:adec="http://schemas.microsoft.com/office/drawing/2017/decorative" val="1"/>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6616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Grid, Titles 4UP Grey">
    <p:spTree>
      <p:nvGrpSpPr>
        <p:cNvPr id="1" name=""/>
        <p:cNvGrpSpPr/>
        <p:nvPr/>
      </p:nvGrpSpPr>
      <p:grpSpPr>
        <a:xfrm>
          <a:off x="0" y="0"/>
          <a:ext cx="0" cy="0"/>
          <a:chOff x="0" y="0"/>
          <a:chExt cx="0" cy="0"/>
        </a:xfrm>
      </p:grpSpPr>
      <p:sp>
        <p:nvSpPr>
          <p:cNvPr id="18" name="Rectangle: Top Corners Rounded 17">
            <a:extLst>
              <a:ext uri="{FF2B5EF4-FFF2-40B4-BE49-F238E27FC236}">
                <a16:creationId xmlns:a16="http://schemas.microsoft.com/office/drawing/2014/main" id="{205929B3-ED58-E54F-B724-E24FB5F163DF}"/>
              </a:ext>
              <a:ext uri="{C183D7F6-B498-43B3-948B-1728B52AA6E4}">
                <adec:decorative xmlns:adec="http://schemas.microsoft.com/office/drawing/2017/decorative" val="1"/>
              </a:ext>
            </a:extLst>
          </p:cNvPr>
          <p:cNvSpPr/>
          <p:nvPr userDrawn="1"/>
        </p:nvSpPr>
        <p:spPr>
          <a:xfrm>
            <a:off x="43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432000"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92000"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439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43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5" name="Rectangle: Top Corners Rounded 24">
            <a:extLst>
              <a:ext uri="{FF2B5EF4-FFF2-40B4-BE49-F238E27FC236}">
                <a16:creationId xmlns:a16="http://schemas.microsoft.com/office/drawing/2014/main" id="{8FD6A08D-6DD3-C845-8B17-CC9297B607DC}"/>
              </a:ext>
              <a:ext uri="{C183D7F6-B498-43B3-948B-1728B52AA6E4}">
                <adec:decorative xmlns:adec="http://schemas.microsoft.com/office/drawing/2017/decorative" val="1"/>
              </a:ext>
            </a:extLst>
          </p:cNvPr>
          <p:cNvSpPr/>
          <p:nvPr userDrawn="1"/>
        </p:nvSpPr>
        <p:spPr>
          <a:xfrm>
            <a:off x="43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439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 uri="{C183D7F6-B498-43B3-948B-1728B52AA6E4}">
                <adec:decorative xmlns:adec="http://schemas.microsoft.com/office/drawing/2017/decorative" val="1"/>
              </a:ext>
            </a:extLst>
          </p:cNvPr>
          <p:cNvSpPr/>
          <p:nvPr userDrawn="1"/>
        </p:nvSpPr>
        <p:spPr>
          <a:xfrm>
            <a:off x="439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itle 1">
            <a:extLst>
              <a:ext uri="{FF2B5EF4-FFF2-40B4-BE49-F238E27FC236}">
                <a16:creationId xmlns:a16="http://schemas.microsoft.com/office/drawing/2014/main" id="{7F5640E1-FA0E-4F42-9387-CD7C434D28C4}"/>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Text Placeholder 2">
            <a:extLst>
              <a:ext uri="{FF2B5EF4-FFF2-40B4-BE49-F238E27FC236}">
                <a16:creationId xmlns:a16="http://schemas.microsoft.com/office/drawing/2014/main" id="{AEF555C5-A77A-2E44-BAF7-246298421E13}"/>
              </a:ext>
            </a:extLst>
          </p:cNvPr>
          <p:cNvSpPr>
            <a:spLocks noGrp="1"/>
          </p:cNvSpPr>
          <p:nvPr>
            <p:ph type="body" sz="quarter" idx="18" hasCustomPrompt="1"/>
          </p:nvPr>
        </p:nvSpPr>
        <p:spPr>
          <a:xfrm>
            <a:off x="540000" y="1296000"/>
            <a:ext cx="3348000" cy="684000"/>
          </a:xfrm>
        </p:spPr>
        <p:txBody>
          <a:bodyPr anchor="ctr"/>
          <a:lstStyle>
            <a:lvl1pPr algn="ctr">
              <a:buNone/>
              <a:defRPr sz="2200" b="1">
                <a:solidFill>
                  <a:schemeClr val="accent6"/>
                </a:solidFill>
              </a:defRPr>
            </a:lvl1pPr>
          </a:lstStyle>
          <a:p>
            <a:pPr lvl="0"/>
            <a:r>
              <a:rPr lang="en-GB"/>
              <a:t>Insert title</a:t>
            </a:r>
          </a:p>
        </p:txBody>
      </p:sp>
      <p:sp>
        <p:nvSpPr>
          <p:cNvPr id="22" name="Text Placeholder 2">
            <a:extLst>
              <a:ext uri="{FF2B5EF4-FFF2-40B4-BE49-F238E27FC236}">
                <a16:creationId xmlns:a16="http://schemas.microsoft.com/office/drawing/2014/main" id="{D4B913F3-B51C-1F4F-BA00-F024BBF468C2}"/>
              </a:ext>
            </a:extLst>
          </p:cNvPr>
          <p:cNvSpPr>
            <a:spLocks noGrp="1"/>
          </p:cNvSpPr>
          <p:nvPr>
            <p:ph type="body" sz="quarter" idx="19" hasCustomPrompt="1"/>
          </p:nvPr>
        </p:nvSpPr>
        <p:spPr>
          <a:xfrm>
            <a:off x="4500000" y="1302462"/>
            <a:ext cx="3348000" cy="684000"/>
          </a:xfrm>
        </p:spPr>
        <p:txBody>
          <a:bodyPr anchor="ctr"/>
          <a:lstStyle>
            <a:lvl1pPr algn="ctr">
              <a:buNone/>
              <a:defRPr sz="2200" b="1">
                <a:solidFill>
                  <a:schemeClr val="accent6"/>
                </a:solidFill>
              </a:defRPr>
            </a:lvl1pPr>
          </a:lstStyle>
          <a:p>
            <a:pPr lvl="0"/>
            <a:r>
              <a:rPr lang="en-GB"/>
              <a:t>Insert title</a:t>
            </a:r>
          </a:p>
        </p:txBody>
      </p:sp>
      <p:sp>
        <p:nvSpPr>
          <p:cNvPr id="30" name="Text Placeholder 2">
            <a:extLst>
              <a:ext uri="{FF2B5EF4-FFF2-40B4-BE49-F238E27FC236}">
                <a16:creationId xmlns:a16="http://schemas.microsoft.com/office/drawing/2014/main" id="{9A16CC21-F99A-6F47-A063-FA9FE06BAE1A}"/>
              </a:ext>
            </a:extLst>
          </p:cNvPr>
          <p:cNvSpPr>
            <a:spLocks noGrp="1"/>
          </p:cNvSpPr>
          <p:nvPr>
            <p:ph type="body" sz="quarter" idx="20" hasCustomPrompt="1"/>
          </p:nvPr>
        </p:nvSpPr>
        <p:spPr>
          <a:xfrm>
            <a:off x="540000" y="3852000"/>
            <a:ext cx="3348000" cy="684000"/>
          </a:xfrm>
        </p:spPr>
        <p:txBody>
          <a:bodyPr anchor="ctr"/>
          <a:lstStyle>
            <a:lvl1pPr algn="ctr">
              <a:buNone/>
              <a:defRPr sz="2200" b="1">
                <a:solidFill>
                  <a:schemeClr val="accent6"/>
                </a:solidFill>
              </a:defRPr>
            </a:lvl1pPr>
          </a:lstStyle>
          <a:p>
            <a:pPr lvl="0"/>
            <a:r>
              <a:rPr lang="en-GB"/>
              <a:t>Insert title</a:t>
            </a:r>
          </a:p>
        </p:txBody>
      </p:sp>
      <p:sp>
        <p:nvSpPr>
          <p:cNvPr id="31" name="Text Placeholder 2">
            <a:extLst>
              <a:ext uri="{FF2B5EF4-FFF2-40B4-BE49-F238E27FC236}">
                <a16:creationId xmlns:a16="http://schemas.microsoft.com/office/drawing/2014/main" id="{511DBD00-D83F-EF49-900D-B6C65CED2738}"/>
              </a:ext>
            </a:extLst>
          </p:cNvPr>
          <p:cNvSpPr>
            <a:spLocks noGrp="1"/>
          </p:cNvSpPr>
          <p:nvPr>
            <p:ph type="body" sz="quarter" idx="21" hasCustomPrompt="1"/>
          </p:nvPr>
        </p:nvSpPr>
        <p:spPr>
          <a:xfrm>
            <a:off x="4500000" y="3852000"/>
            <a:ext cx="3348000" cy="684000"/>
          </a:xfrm>
        </p:spPr>
        <p:txBody>
          <a:bodyPr anchor="ctr"/>
          <a:lstStyle>
            <a:lvl1pPr algn="ctr">
              <a:buNone/>
              <a:defRPr sz="2200" b="1">
                <a:solidFill>
                  <a:schemeClr val="accent6"/>
                </a:solidFill>
              </a:defRPr>
            </a:lvl1pPr>
          </a:lstStyle>
          <a:p>
            <a:pPr lvl="0"/>
            <a:r>
              <a:rPr lang="en-GB"/>
              <a:t>Insert title</a:t>
            </a:r>
          </a:p>
        </p:txBody>
      </p:sp>
      <p:cxnSp>
        <p:nvCxnSpPr>
          <p:cNvPr id="29" name="Straight Connector 28">
            <a:extLst>
              <a:ext uri="{FF2B5EF4-FFF2-40B4-BE49-F238E27FC236}">
                <a16:creationId xmlns:a16="http://schemas.microsoft.com/office/drawing/2014/main" id="{59357DCD-A469-B34A-A880-D744CA731C14}"/>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4BA4CC6C-41AA-2D50-A8B9-63559566F418}"/>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271482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Icon Grid Boxes 2UP with Intro">
    <p:bg>
      <p:bgPr>
        <a:solidFill>
          <a:srgbClr val="F6F8F8"/>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66871" y="2743014"/>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4366871" y="1735014"/>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8259249" y="2743014"/>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 uri="{C183D7F6-B498-43B3-948B-1728B52AA6E4}">
                <adec:decorative xmlns:adec="http://schemas.microsoft.com/office/drawing/2017/decorative" val="1"/>
              </a:ext>
            </a:extLst>
          </p:cNvPr>
          <p:cNvSpPr/>
          <p:nvPr userDrawn="1"/>
        </p:nvSpPr>
        <p:spPr>
          <a:xfrm>
            <a:off x="8259249" y="1735014"/>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7" name="Content Placeholder 3">
            <a:extLst>
              <a:ext uri="{FF2B5EF4-FFF2-40B4-BE49-F238E27FC236}">
                <a16:creationId xmlns:a16="http://schemas.microsoft.com/office/drawing/2014/main" id="{88166480-FB4D-C34C-807C-7BA7DD328F6E}"/>
              </a:ext>
            </a:extLst>
          </p:cNvPr>
          <p:cNvSpPr>
            <a:spLocks noGrp="1"/>
          </p:cNvSpPr>
          <p:nvPr>
            <p:ph sz="quarter" idx="4294967295" hasCustomPrompt="1"/>
          </p:nvPr>
        </p:nvSpPr>
        <p:spPr>
          <a:xfrm>
            <a:off x="432000" y="1735014"/>
            <a:ext cx="3564001" cy="4319711"/>
          </a:xfrm>
        </p:spPr>
        <p:txBody>
          <a:bodyPr/>
          <a:lstStyle>
            <a:lvl1pPr marL="0" indent="0">
              <a:buNone/>
              <a:defRPr sz="2200">
                <a:solidFill>
                  <a:schemeClr val="accent6"/>
                </a:solidFill>
              </a:defRPr>
            </a:lvl1pPr>
          </a:lstStyle>
          <a:p>
            <a:r>
              <a:rPr lang="en-GB"/>
              <a:t>Intro summary text goes here</a:t>
            </a:r>
          </a:p>
        </p:txBody>
      </p:sp>
      <p:sp>
        <p:nvSpPr>
          <p:cNvPr id="13" name="Title 1">
            <a:extLst>
              <a:ext uri="{FF2B5EF4-FFF2-40B4-BE49-F238E27FC236}">
                <a16:creationId xmlns:a16="http://schemas.microsoft.com/office/drawing/2014/main" id="{85267E27-DA97-0D46-9740-BF9E88C52C36}"/>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B4F929AC-5E7A-1A4C-8427-F04E4C908E8F}"/>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86D0C676-28C4-BF14-7D49-3169DC1AAA7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102626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Icon Grid Boxes 3UP">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4712B60-6C80-0125-1B04-001787232DDB}"/>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
        <p:nvSpPr>
          <p:cNvPr id="12" name="Title 1">
            <a:extLst>
              <a:ext uri="{FF2B5EF4-FFF2-40B4-BE49-F238E27FC236}">
                <a16:creationId xmlns:a16="http://schemas.microsoft.com/office/drawing/2014/main" id="{EA3FC528-9065-C94F-99DF-349AA62E3469}"/>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4" name="Rectangle: Top Corners Rounded 3">
            <a:extLst>
              <a:ext uri="{FF2B5EF4-FFF2-40B4-BE49-F238E27FC236}">
                <a16:creationId xmlns:a16="http://schemas.microsoft.com/office/drawing/2014/main" id="{B540671A-ED56-3548-A508-080ABBDB5E58}"/>
              </a:ext>
              <a:ext uri="{C183D7F6-B498-43B3-948B-1728B52AA6E4}">
                <adec:decorative xmlns:adec="http://schemas.microsoft.com/office/drawing/2017/decorative" val="1"/>
              </a:ext>
            </a:extLst>
          </p:cNvPr>
          <p:cNvSpPr/>
          <p:nvPr userDrawn="1"/>
        </p:nvSpPr>
        <p:spPr>
          <a:xfrm>
            <a:off x="412708" y="1735014"/>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412708" y="2743014"/>
            <a:ext cx="3564000" cy="3311999"/>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4366871" y="1735014"/>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66871" y="2743014"/>
            <a:ext cx="3564000" cy="3311999"/>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 uri="{C183D7F6-B498-43B3-948B-1728B52AA6E4}">
                <adec:decorative xmlns:adec="http://schemas.microsoft.com/office/drawing/2017/decorative" val="1"/>
              </a:ext>
            </a:extLst>
          </p:cNvPr>
          <p:cNvSpPr/>
          <p:nvPr userDrawn="1"/>
        </p:nvSpPr>
        <p:spPr>
          <a:xfrm>
            <a:off x="8259249" y="1735014"/>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8259249" y="2743014"/>
            <a:ext cx="3564000" cy="3311999"/>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cxnSp>
        <p:nvCxnSpPr>
          <p:cNvPr id="14" name="Straight Connector 13">
            <a:extLst>
              <a:ext uri="{FF2B5EF4-FFF2-40B4-BE49-F238E27FC236}">
                <a16:creationId xmlns:a16="http://schemas.microsoft.com/office/drawing/2014/main" id="{EEA2AC99-8B06-B44A-BCC3-DEDF573C1400}"/>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Tree>
    <p:extLst>
      <p:ext uri="{BB962C8B-B14F-4D97-AF65-F5344CB8AC3E}">
        <p14:creationId xmlns:p14="http://schemas.microsoft.com/office/powerpoint/2010/main" val="1666001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ICON Grid Boxes 4UP with Intro">
    <p:bg>
      <p:bgPr>
        <a:solidFill>
          <a:srgbClr val="F6F8F8"/>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55FB54-F5EA-C613-D5F4-F3C0063B3E26}"/>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
        <p:nvSpPr>
          <p:cNvPr id="19" name="Title 1">
            <a:extLst>
              <a:ext uri="{FF2B5EF4-FFF2-40B4-BE49-F238E27FC236}">
                <a16:creationId xmlns:a16="http://schemas.microsoft.com/office/drawing/2014/main" id="{71D89516-E743-9149-8E82-C8FD33FB9E82}"/>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25" name="Content Placeholder 3">
            <a:extLst>
              <a:ext uri="{FF2B5EF4-FFF2-40B4-BE49-F238E27FC236}">
                <a16:creationId xmlns:a16="http://schemas.microsoft.com/office/drawing/2014/main" id="{62ACBA56-8EF4-494B-AB68-12ECC4D0812F}"/>
              </a:ext>
            </a:extLst>
          </p:cNvPr>
          <p:cNvSpPr>
            <a:spLocks noGrp="1"/>
          </p:cNvSpPr>
          <p:nvPr>
            <p:ph sz="quarter" idx="4294967295" hasCustomPrompt="1"/>
          </p:nvPr>
        </p:nvSpPr>
        <p:spPr>
          <a:xfrm>
            <a:off x="432000" y="1285014"/>
            <a:ext cx="3564001" cy="4769711"/>
          </a:xfrm>
        </p:spPr>
        <p:txBody>
          <a:bodyPr/>
          <a:lstStyle>
            <a:lvl1pPr marL="0" indent="0">
              <a:buNone/>
              <a:defRPr sz="2200">
                <a:solidFill>
                  <a:schemeClr val="tx1"/>
                </a:solidFill>
              </a:defRPr>
            </a:lvl1pPr>
          </a:lstStyle>
          <a:p>
            <a:r>
              <a:rPr lang="en-GB"/>
              <a:t>Intro summary text goes here</a:t>
            </a:r>
          </a:p>
        </p:txBody>
      </p:sp>
      <p:sp>
        <p:nvSpPr>
          <p:cNvPr id="12" name="Rectangle: Top Corners Rounded 11">
            <a:extLst>
              <a:ext uri="{FF2B5EF4-FFF2-40B4-BE49-F238E27FC236}">
                <a16:creationId xmlns:a16="http://schemas.microsoft.com/office/drawing/2014/main" id="{5E206611-9F04-2C46-95B1-573726492E29}"/>
              </a:ext>
              <a:ext uri="{C183D7F6-B498-43B3-948B-1728B52AA6E4}">
                <adec:decorative xmlns:adec="http://schemas.microsoft.com/office/drawing/2017/decorative" val="1"/>
              </a:ext>
            </a:extLst>
          </p:cNvPr>
          <p:cNvSpPr/>
          <p:nvPr userDrawn="1"/>
        </p:nvSpPr>
        <p:spPr>
          <a:xfrm>
            <a:off x="4310428" y="1285014"/>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Placeholder 7">
            <a:extLst>
              <a:ext uri="{FF2B5EF4-FFF2-40B4-BE49-F238E27FC236}">
                <a16:creationId xmlns:a16="http://schemas.microsoft.com/office/drawing/2014/main" id="{BA897845-DFE8-7140-BE24-7AD33E02F2ED}"/>
              </a:ext>
            </a:extLst>
          </p:cNvPr>
          <p:cNvSpPr>
            <a:spLocks noGrp="1"/>
          </p:cNvSpPr>
          <p:nvPr>
            <p:ph type="body" sz="quarter" idx="13"/>
          </p:nvPr>
        </p:nvSpPr>
        <p:spPr>
          <a:xfrm>
            <a:off x="4310428" y="2185014"/>
            <a:ext cx="3564000" cy="1512000"/>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4" name="Rectangle: Top Corners Rounded 13">
            <a:extLst>
              <a:ext uri="{FF2B5EF4-FFF2-40B4-BE49-F238E27FC236}">
                <a16:creationId xmlns:a16="http://schemas.microsoft.com/office/drawing/2014/main" id="{C737232C-EBE9-2647-917F-C7C76B087CA4}"/>
              </a:ext>
              <a:ext uri="{C183D7F6-B498-43B3-948B-1728B52AA6E4}">
                <adec:decorative xmlns:adec="http://schemas.microsoft.com/office/drawing/2017/decorative" val="1"/>
              </a:ext>
            </a:extLst>
          </p:cNvPr>
          <p:cNvSpPr/>
          <p:nvPr userDrawn="1"/>
        </p:nvSpPr>
        <p:spPr>
          <a:xfrm>
            <a:off x="8264591" y="1285014"/>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7">
            <a:extLst>
              <a:ext uri="{FF2B5EF4-FFF2-40B4-BE49-F238E27FC236}">
                <a16:creationId xmlns:a16="http://schemas.microsoft.com/office/drawing/2014/main" id="{9E4DF866-0267-6D4B-8CF4-FAFA97285DCA}"/>
              </a:ext>
            </a:extLst>
          </p:cNvPr>
          <p:cNvSpPr>
            <a:spLocks noGrp="1"/>
          </p:cNvSpPr>
          <p:nvPr>
            <p:ph type="body" sz="quarter" idx="14"/>
          </p:nvPr>
        </p:nvSpPr>
        <p:spPr>
          <a:xfrm>
            <a:off x="8264591" y="2186048"/>
            <a:ext cx="3564000" cy="1512000"/>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6" name="Rectangle: Top Corners Rounded 15">
            <a:extLst>
              <a:ext uri="{FF2B5EF4-FFF2-40B4-BE49-F238E27FC236}">
                <a16:creationId xmlns:a16="http://schemas.microsoft.com/office/drawing/2014/main" id="{E29E7FE3-94A7-274E-9C79-62D4A777C7A5}"/>
              </a:ext>
              <a:ext uri="{C183D7F6-B498-43B3-948B-1728B52AA6E4}">
                <adec:decorative xmlns:adec="http://schemas.microsoft.com/office/drawing/2017/decorative" val="1"/>
              </a:ext>
            </a:extLst>
          </p:cNvPr>
          <p:cNvSpPr/>
          <p:nvPr userDrawn="1"/>
        </p:nvSpPr>
        <p:spPr>
          <a:xfrm>
            <a:off x="4310428" y="384628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 Placeholder 7">
            <a:extLst>
              <a:ext uri="{FF2B5EF4-FFF2-40B4-BE49-F238E27FC236}">
                <a16:creationId xmlns:a16="http://schemas.microsoft.com/office/drawing/2014/main" id="{B8ADAB78-EE5F-B741-8763-DEC022B42E15}"/>
              </a:ext>
            </a:extLst>
          </p:cNvPr>
          <p:cNvSpPr>
            <a:spLocks noGrp="1"/>
          </p:cNvSpPr>
          <p:nvPr>
            <p:ph type="body" sz="quarter" idx="17"/>
          </p:nvPr>
        </p:nvSpPr>
        <p:spPr>
          <a:xfrm>
            <a:off x="4310428" y="4746281"/>
            <a:ext cx="3564000" cy="1512000"/>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8" name="Rectangle: Top Corners Rounded 17">
            <a:extLst>
              <a:ext uri="{FF2B5EF4-FFF2-40B4-BE49-F238E27FC236}">
                <a16:creationId xmlns:a16="http://schemas.microsoft.com/office/drawing/2014/main" id="{70713629-27C4-A749-B40D-6E3D13CBC59F}"/>
              </a:ext>
              <a:ext uri="{C183D7F6-B498-43B3-948B-1728B52AA6E4}">
                <adec:decorative xmlns:adec="http://schemas.microsoft.com/office/drawing/2017/decorative" val="1"/>
              </a:ext>
            </a:extLst>
          </p:cNvPr>
          <p:cNvSpPr/>
          <p:nvPr userDrawn="1"/>
        </p:nvSpPr>
        <p:spPr>
          <a:xfrm>
            <a:off x="8272154" y="3849215"/>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 Placeholder 7">
            <a:extLst>
              <a:ext uri="{FF2B5EF4-FFF2-40B4-BE49-F238E27FC236}">
                <a16:creationId xmlns:a16="http://schemas.microsoft.com/office/drawing/2014/main" id="{827DCFD9-112E-A945-955D-F67D14142C69}"/>
              </a:ext>
            </a:extLst>
          </p:cNvPr>
          <p:cNvSpPr>
            <a:spLocks noGrp="1"/>
          </p:cNvSpPr>
          <p:nvPr>
            <p:ph type="body" sz="quarter" idx="18"/>
          </p:nvPr>
        </p:nvSpPr>
        <p:spPr>
          <a:xfrm>
            <a:off x="8264591" y="4747441"/>
            <a:ext cx="3564000" cy="1512000"/>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cxnSp>
        <p:nvCxnSpPr>
          <p:cNvPr id="22" name="Straight Connector 21">
            <a:extLst>
              <a:ext uri="{FF2B5EF4-FFF2-40B4-BE49-F238E27FC236}">
                <a16:creationId xmlns:a16="http://schemas.microsoft.com/office/drawing/2014/main" id="{ED046538-6FA9-4F4C-86B3-9F8268B46A71}"/>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Tree>
    <p:extLst>
      <p:ext uri="{BB962C8B-B14F-4D97-AF65-F5344CB8AC3E}">
        <p14:creationId xmlns:p14="http://schemas.microsoft.com/office/powerpoint/2010/main" val="3815909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ICON Grid Boxes 6UP Grey">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78D1774-8975-89D5-1EA8-A68550359E21}"/>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
        <p:nvSpPr>
          <p:cNvPr id="30" name="Title 1">
            <a:extLst>
              <a:ext uri="{FF2B5EF4-FFF2-40B4-BE49-F238E27FC236}">
                <a16:creationId xmlns:a16="http://schemas.microsoft.com/office/drawing/2014/main" id="{58FD52DB-CC55-304D-B862-680CEE7832A4}"/>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4" name="Rectangle: Top Corners Rounded 3">
            <a:extLst>
              <a:ext uri="{FF2B5EF4-FFF2-40B4-BE49-F238E27FC236}">
                <a16:creationId xmlns:a16="http://schemas.microsoft.com/office/drawing/2014/main" id="{B540671A-ED56-3548-A508-080ABBDB5E58}"/>
              </a:ext>
              <a:ext uri="{C183D7F6-B498-43B3-948B-1728B52AA6E4}">
                <adec:decorative xmlns:adec="http://schemas.microsoft.com/office/drawing/2017/decorative" val="1"/>
              </a:ext>
            </a:extLst>
          </p:cNvPr>
          <p:cNvSpPr/>
          <p:nvPr userDrawn="1"/>
        </p:nvSpPr>
        <p:spPr>
          <a:xfrm>
            <a:off x="412708"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412708"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4366871"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66871"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 uri="{C183D7F6-B498-43B3-948B-1728B52AA6E4}">
                <adec:decorative xmlns:adec="http://schemas.microsoft.com/office/drawing/2017/decorative" val="1"/>
              </a:ext>
            </a:extLst>
          </p:cNvPr>
          <p:cNvSpPr/>
          <p:nvPr userDrawn="1"/>
        </p:nvSpPr>
        <p:spPr>
          <a:xfrm>
            <a:off x="8259249"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8259249" y="2087999"/>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5" name="Rectangle: Top Corners Rounded 24">
            <a:extLst>
              <a:ext uri="{FF2B5EF4-FFF2-40B4-BE49-F238E27FC236}">
                <a16:creationId xmlns:a16="http://schemas.microsoft.com/office/drawing/2014/main" id="{8FD6A08D-6DD3-C845-8B17-CC9297B607DC}"/>
              </a:ext>
              <a:ext uri="{C183D7F6-B498-43B3-948B-1728B52AA6E4}">
                <adec:decorative xmlns:adec="http://schemas.microsoft.com/office/drawing/2017/decorative" val="1"/>
              </a:ext>
            </a:extLst>
          </p:cNvPr>
          <p:cNvSpPr/>
          <p:nvPr userDrawn="1"/>
        </p:nvSpPr>
        <p:spPr>
          <a:xfrm>
            <a:off x="412708" y="3749267"/>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412708" y="464926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 uri="{C183D7F6-B498-43B3-948B-1728B52AA6E4}">
                <adec:decorative xmlns:adec="http://schemas.microsoft.com/office/drawing/2017/decorative" val="1"/>
              </a:ext>
            </a:extLst>
          </p:cNvPr>
          <p:cNvSpPr/>
          <p:nvPr userDrawn="1"/>
        </p:nvSpPr>
        <p:spPr>
          <a:xfrm>
            <a:off x="4374434" y="375220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4366871" y="465042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9" name="Rectangle: Top Corners Rounded 28">
            <a:extLst>
              <a:ext uri="{FF2B5EF4-FFF2-40B4-BE49-F238E27FC236}">
                <a16:creationId xmlns:a16="http://schemas.microsoft.com/office/drawing/2014/main" id="{FC04B02F-94D2-6E4A-ADC2-EE378D70C248}"/>
              </a:ext>
              <a:ext uri="{C183D7F6-B498-43B3-948B-1728B52AA6E4}">
                <adec:decorative xmlns:adec="http://schemas.microsoft.com/office/drawing/2017/decorative" val="1"/>
              </a:ext>
            </a:extLst>
          </p:cNvPr>
          <p:cNvSpPr/>
          <p:nvPr userDrawn="1"/>
        </p:nvSpPr>
        <p:spPr>
          <a:xfrm>
            <a:off x="8259249" y="3749267"/>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 Placeholder 7">
            <a:extLst>
              <a:ext uri="{FF2B5EF4-FFF2-40B4-BE49-F238E27FC236}">
                <a16:creationId xmlns:a16="http://schemas.microsoft.com/office/drawing/2014/main" id="{FD9A3BB3-7E48-6A41-BE78-2AD280277FB7}"/>
              </a:ext>
            </a:extLst>
          </p:cNvPr>
          <p:cNvSpPr>
            <a:spLocks noGrp="1"/>
          </p:cNvSpPr>
          <p:nvPr>
            <p:ph type="body" sz="quarter" idx="18"/>
          </p:nvPr>
        </p:nvSpPr>
        <p:spPr>
          <a:xfrm>
            <a:off x="8259249" y="4650425"/>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cxnSp>
        <p:nvCxnSpPr>
          <p:cNvPr id="31" name="Straight Connector 30">
            <a:extLst>
              <a:ext uri="{FF2B5EF4-FFF2-40B4-BE49-F238E27FC236}">
                <a16:creationId xmlns:a16="http://schemas.microsoft.com/office/drawing/2014/main" id="{BF036740-51BF-404A-B94A-164C9330AE62}"/>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Tree>
    <p:extLst>
      <p:ext uri="{BB962C8B-B14F-4D97-AF65-F5344CB8AC3E}">
        <p14:creationId xmlns:p14="http://schemas.microsoft.com/office/powerpoint/2010/main" val="107603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EXT Grid Boxes, Titles 2UP +Intro ">
    <p:bg>
      <p:bgPr>
        <a:solidFill>
          <a:srgbClr val="F6F8F8"/>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66871" y="2290349"/>
            <a:ext cx="3564000" cy="3764374"/>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4366871" y="1282349"/>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8259249" y="2290349"/>
            <a:ext cx="3564000" cy="3764372"/>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 uri="{C183D7F6-B498-43B3-948B-1728B52AA6E4}">
                <adec:decorative xmlns:adec="http://schemas.microsoft.com/office/drawing/2017/decorative" val="1"/>
              </a:ext>
            </a:extLst>
          </p:cNvPr>
          <p:cNvSpPr/>
          <p:nvPr userDrawn="1"/>
        </p:nvSpPr>
        <p:spPr>
          <a:xfrm>
            <a:off x="8259249" y="1282349"/>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4" name="Content Placeholder 3">
            <a:extLst>
              <a:ext uri="{FF2B5EF4-FFF2-40B4-BE49-F238E27FC236}">
                <a16:creationId xmlns:a16="http://schemas.microsoft.com/office/drawing/2014/main" id="{F17D3740-0A11-F14D-A939-98CD3587271B}"/>
              </a:ext>
            </a:extLst>
          </p:cNvPr>
          <p:cNvSpPr>
            <a:spLocks noGrp="1"/>
          </p:cNvSpPr>
          <p:nvPr>
            <p:ph sz="quarter" idx="4294967295" hasCustomPrompt="1"/>
          </p:nvPr>
        </p:nvSpPr>
        <p:spPr>
          <a:xfrm>
            <a:off x="432000" y="1285014"/>
            <a:ext cx="3564001" cy="4769711"/>
          </a:xfrm>
        </p:spPr>
        <p:txBody>
          <a:bodyPr lIns="0" tIns="0" rIns="0" bIns="0"/>
          <a:lstStyle>
            <a:lvl1pPr marL="0" indent="0">
              <a:buNone/>
              <a:defRPr sz="2200">
                <a:solidFill>
                  <a:schemeClr val="tx1"/>
                </a:solidFill>
              </a:defRPr>
            </a:lvl1pPr>
          </a:lstStyle>
          <a:p>
            <a:r>
              <a:rPr lang="en-GB"/>
              <a:t>Intro summary text goes here</a:t>
            </a:r>
          </a:p>
        </p:txBody>
      </p:sp>
      <p:sp>
        <p:nvSpPr>
          <p:cNvPr id="15" name="Title 1">
            <a:extLst>
              <a:ext uri="{FF2B5EF4-FFF2-40B4-BE49-F238E27FC236}">
                <a16:creationId xmlns:a16="http://schemas.microsoft.com/office/drawing/2014/main" id="{95347A23-4C56-A54D-96A3-4993B8606624}"/>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17" name="Text Placeholder 2">
            <a:extLst>
              <a:ext uri="{FF2B5EF4-FFF2-40B4-BE49-F238E27FC236}">
                <a16:creationId xmlns:a16="http://schemas.microsoft.com/office/drawing/2014/main" id="{721EFD07-C8A5-7845-9A8E-928B94195A0F}"/>
              </a:ext>
            </a:extLst>
          </p:cNvPr>
          <p:cNvSpPr>
            <a:spLocks noGrp="1"/>
          </p:cNvSpPr>
          <p:nvPr>
            <p:ph type="body" sz="quarter" idx="18" hasCustomPrompt="1"/>
          </p:nvPr>
        </p:nvSpPr>
        <p:spPr>
          <a:xfrm>
            <a:off x="4474871" y="1426237"/>
            <a:ext cx="3348000" cy="684000"/>
          </a:xfrm>
        </p:spPr>
        <p:txBody>
          <a:bodyPr anchor="ctr"/>
          <a:lstStyle>
            <a:lvl1pPr algn="ctr">
              <a:buNone/>
              <a:defRPr sz="2200" b="1">
                <a:solidFill>
                  <a:schemeClr val="accent6"/>
                </a:solidFill>
              </a:defRPr>
            </a:lvl1pPr>
          </a:lstStyle>
          <a:p>
            <a:pPr lvl="0"/>
            <a:r>
              <a:rPr lang="en-GB"/>
              <a:t>Insert title</a:t>
            </a:r>
          </a:p>
        </p:txBody>
      </p:sp>
      <p:sp>
        <p:nvSpPr>
          <p:cNvPr id="18" name="Text Placeholder 2">
            <a:extLst>
              <a:ext uri="{FF2B5EF4-FFF2-40B4-BE49-F238E27FC236}">
                <a16:creationId xmlns:a16="http://schemas.microsoft.com/office/drawing/2014/main" id="{6076541C-26A7-7147-BAC1-5A229E7C0E3C}"/>
              </a:ext>
            </a:extLst>
          </p:cNvPr>
          <p:cNvSpPr>
            <a:spLocks noGrp="1"/>
          </p:cNvSpPr>
          <p:nvPr>
            <p:ph type="body" sz="quarter" idx="19" hasCustomPrompt="1"/>
          </p:nvPr>
        </p:nvSpPr>
        <p:spPr>
          <a:xfrm>
            <a:off x="8367249" y="1426237"/>
            <a:ext cx="3348000" cy="684000"/>
          </a:xfrm>
        </p:spPr>
        <p:txBody>
          <a:bodyPr anchor="ctr"/>
          <a:lstStyle>
            <a:lvl1pPr algn="ctr">
              <a:buNone/>
              <a:defRPr sz="2200" b="1">
                <a:solidFill>
                  <a:schemeClr val="accent6"/>
                </a:solidFill>
              </a:defRPr>
            </a:lvl1pPr>
          </a:lstStyle>
          <a:p>
            <a:pPr lvl="0"/>
            <a:r>
              <a:rPr lang="en-GB"/>
              <a:t>Insert title</a:t>
            </a:r>
          </a:p>
        </p:txBody>
      </p:sp>
      <p:cxnSp>
        <p:nvCxnSpPr>
          <p:cNvPr id="16" name="Straight Connector 15">
            <a:extLst>
              <a:ext uri="{FF2B5EF4-FFF2-40B4-BE49-F238E27FC236}">
                <a16:creationId xmlns:a16="http://schemas.microsoft.com/office/drawing/2014/main" id="{D3FF391A-F0C8-2846-A025-06D92CB6CD43}"/>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34626D58-3C16-8648-D845-A7F5213188C7}"/>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796752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Grid boxes, Titles 3UP">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C73BAF5-5900-0C46-ED91-BD67D9ED4465}"/>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
        <p:nvSpPr>
          <p:cNvPr id="16" name="Title 1">
            <a:extLst>
              <a:ext uri="{FF2B5EF4-FFF2-40B4-BE49-F238E27FC236}">
                <a16:creationId xmlns:a16="http://schemas.microsoft.com/office/drawing/2014/main" id="{FDBDDA74-8B33-8B4B-9B25-993D2BE7C7F1}"/>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4" name="Rectangle: Top Corners Rounded 3">
            <a:extLst>
              <a:ext uri="{FF2B5EF4-FFF2-40B4-BE49-F238E27FC236}">
                <a16:creationId xmlns:a16="http://schemas.microsoft.com/office/drawing/2014/main" id="{B540671A-ED56-3548-A508-080ABBDB5E58}"/>
              </a:ext>
              <a:ext uri="{C183D7F6-B498-43B3-948B-1728B52AA6E4}">
                <adec:decorative xmlns:adec="http://schemas.microsoft.com/office/drawing/2017/decorative" val="1"/>
              </a:ext>
            </a:extLst>
          </p:cNvPr>
          <p:cNvSpPr/>
          <p:nvPr userDrawn="1"/>
        </p:nvSpPr>
        <p:spPr>
          <a:xfrm>
            <a:off x="412708" y="1735014"/>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 Placeholder 2">
            <a:extLst>
              <a:ext uri="{FF2B5EF4-FFF2-40B4-BE49-F238E27FC236}">
                <a16:creationId xmlns:a16="http://schemas.microsoft.com/office/drawing/2014/main" id="{145D2B57-B97B-B347-9DEB-D5C1AC753AE7}"/>
              </a:ext>
            </a:extLst>
          </p:cNvPr>
          <p:cNvSpPr>
            <a:spLocks noGrp="1"/>
          </p:cNvSpPr>
          <p:nvPr>
            <p:ph type="body" sz="quarter" idx="18" hasCustomPrompt="1"/>
          </p:nvPr>
        </p:nvSpPr>
        <p:spPr>
          <a:xfrm>
            <a:off x="520708" y="1897014"/>
            <a:ext cx="3348000" cy="684000"/>
          </a:xfrm>
        </p:spPr>
        <p:txBody>
          <a:bodyPr anchor="ctr"/>
          <a:lstStyle>
            <a:lvl1pPr algn="ctr">
              <a:buNone/>
              <a:defRPr sz="2200" b="1">
                <a:solidFill>
                  <a:schemeClr val="accent6"/>
                </a:solidFill>
              </a:defRPr>
            </a:lvl1pPr>
          </a:lstStyle>
          <a:p>
            <a:pPr lvl="0"/>
            <a:r>
              <a:rPr lang="en-GB"/>
              <a:t>Insert title</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412708" y="2743014"/>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4366871" y="1735014"/>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 Placeholder 2">
            <a:extLst>
              <a:ext uri="{FF2B5EF4-FFF2-40B4-BE49-F238E27FC236}">
                <a16:creationId xmlns:a16="http://schemas.microsoft.com/office/drawing/2014/main" id="{53DD1D30-BF5F-3F4D-A1DE-F7778CA7ED96}"/>
              </a:ext>
            </a:extLst>
          </p:cNvPr>
          <p:cNvSpPr>
            <a:spLocks noGrp="1"/>
          </p:cNvSpPr>
          <p:nvPr>
            <p:ph type="body" sz="quarter" idx="19" hasCustomPrompt="1"/>
          </p:nvPr>
        </p:nvSpPr>
        <p:spPr>
          <a:xfrm>
            <a:off x="4474871" y="1897014"/>
            <a:ext cx="3348000" cy="684000"/>
          </a:xfrm>
        </p:spPr>
        <p:txBody>
          <a:bodyPr anchor="ctr"/>
          <a:lstStyle>
            <a:lvl1pPr algn="ctr">
              <a:buNone/>
              <a:defRPr sz="2200" b="1">
                <a:solidFill>
                  <a:schemeClr val="accent6"/>
                </a:solidFill>
              </a:defRPr>
            </a:lvl1pPr>
          </a:lstStyle>
          <a:p>
            <a:pPr lvl="0"/>
            <a:r>
              <a:rPr lang="en-GB"/>
              <a:t>Insert title</a:t>
            </a: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66871" y="2743014"/>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 uri="{C183D7F6-B498-43B3-948B-1728B52AA6E4}">
                <adec:decorative xmlns:adec="http://schemas.microsoft.com/office/drawing/2017/decorative" val="1"/>
              </a:ext>
            </a:extLst>
          </p:cNvPr>
          <p:cNvSpPr/>
          <p:nvPr userDrawn="1"/>
        </p:nvSpPr>
        <p:spPr>
          <a:xfrm>
            <a:off x="8259249" y="1735014"/>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2">
            <a:extLst>
              <a:ext uri="{FF2B5EF4-FFF2-40B4-BE49-F238E27FC236}">
                <a16:creationId xmlns:a16="http://schemas.microsoft.com/office/drawing/2014/main" id="{0D443938-DE7C-934D-A74E-737FAD8DA310}"/>
              </a:ext>
            </a:extLst>
          </p:cNvPr>
          <p:cNvSpPr>
            <a:spLocks noGrp="1"/>
          </p:cNvSpPr>
          <p:nvPr>
            <p:ph type="body" sz="quarter" idx="20" hasCustomPrompt="1"/>
          </p:nvPr>
        </p:nvSpPr>
        <p:spPr>
          <a:xfrm>
            <a:off x="8367249" y="1891996"/>
            <a:ext cx="3348000" cy="684000"/>
          </a:xfrm>
        </p:spPr>
        <p:txBody>
          <a:bodyPr anchor="ctr"/>
          <a:lstStyle>
            <a:lvl1pPr algn="ctr">
              <a:buNone/>
              <a:defRPr sz="2200" b="1">
                <a:solidFill>
                  <a:schemeClr val="accent6"/>
                </a:solidFill>
              </a:defRPr>
            </a:lvl1pPr>
          </a:lstStyle>
          <a:p>
            <a:pPr lvl="0"/>
            <a:r>
              <a:rPr lang="en-GB"/>
              <a:t>Insert title</a:t>
            </a:r>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8259249" y="2743014"/>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cxnSp>
        <p:nvCxnSpPr>
          <p:cNvPr id="25" name="Straight Connector 24">
            <a:extLst>
              <a:ext uri="{FF2B5EF4-FFF2-40B4-BE49-F238E27FC236}">
                <a16:creationId xmlns:a16="http://schemas.microsoft.com/office/drawing/2014/main" id="{B1E58B1A-02A3-B84A-8BB1-27D19814EDBF}"/>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Tree>
    <p:extLst>
      <p:ext uri="{BB962C8B-B14F-4D97-AF65-F5344CB8AC3E}">
        <p14:creationId xmlns:p14="http://schemas.microsoft.com/office/powerpoint/2010/main" val="3232207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EXT Grid boxes, Titles 4UP +Intro">
    <p:bg>
      <p:bgPr>
        <a:solidFill>
          <a:srgbClr val="F6F8F8"/>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7">
            <a:extLst>
              <a:ext uri="{FF2B5EF4-FFF2-40B4-BE49-F238E27FC236}">
                <a16:creationId xmlns:a16="http://schemas.microsoft.com/office/drawing/2014/main" id="{BA897845-DFE8-7140-BE24-7AD33E02F2ED}"/>
              </a:ext>
            </a:extLst>
          </p:cNvPr>
          <p:cNvSpPr>
            <a:spLocks noGrp="1"/>
          </p:cNvSpPr>
          <p:nvPr>
            <p:ph type="body" sz="quarter" idx="13"/>
          </p:nvPr>
        </p:nvSpPr>
        <p:spPr>
          <a:xfrm>
            <a:off x="4310428" y="218501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2" name="Rectangle: Top Corners Rounded 11">
            <a:extLst>
              <a:ext uri="{FF2B5EF4-FFF2-40B4-BE49-F238E27FC236}">
                <a16:creationId xmlns:a16="http://schemas.microsoft.com/office/drawing/2014/main" id="{5E206611-9F04-2C46-95B1-573726492E29}"/>
              </a:ext>
              <a:ext uri="{C183D7F6-B498-43B3-948B-1728B52AA6E4}">
                <adec:decorative xmlns:adec="http://schemas.microsoft.com/office/drawing/2017/decorative" val="1"/>
              </a:ext>
            </a:extLst>
          </p:cNvPr>
          <p:cNvSpPr/>
          <p:nvPr userDrawn="1"/>
        </p:nvSpPr>
        <p:spPr>
          <a:xfrm>
            <a:off x="4310428" y="1285014"/>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7">
            <a:extLst>
              <a:ext uri="{FF2B5EF4-FFF2-40B4-BE49-F238E27FC236}">
                <a16:creationId xmlns:a16="http://schemas.microsoft.com/office/drawing/2014/main" id="{9E4DF866-0267-6D4B-8CF4-FAFA97285DCA}"/>
              </a:ext>
            </a:extLst>
          </p:cNvPr>
          <p:cNvSpPr>
            <a:spLocks noGrp="1"/>
          </p:cNvSpPr>
          <p:nvPr>
            <p:ph type="body" sz="quarter" idx="14"/>
          </p:nvPr>
        </p:nvSpPr>
        <p:spPr>
          <a:xfrm>
            <a:off x="8264591" y="2186048"/>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4" name="Rectangle: Top Corners Rounded 13">
            <a:extLst>
              <a:ext uri="{FF2B5EF4-FFF2-40B4-BE49-F238E27FC236}">
                <a16:creationId xmlns:a16="http://schemas.microsoft.com/office/drawing/2014/main" id="{C737232C-EBE9-2647-917F-C7C76B087CA4}"/>
              </a:ext>
              <a:ext uri="{C183D7F6-B498-43B3-948B-1728B52AA6E4}">
                <adec:decorative xmlns:adec="http://schemas.microsoft.com/office/drawing/2017/decorative" val="1"/>
              </a:ext>
            </a:extLst>
          </p:cNvPr>
          <p:cNvSpPr/>
          <p:nvPr userDrawn="1"/>
        </p:nvSpPr>
        <p:spPr>
          <a:xfrm>
            <a:off x="8264591" y="1285014"/>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 Placeholder 7">
            <a:extLst>
              <a:ext uri="{FF2B5EF4-FFF2-40B4-BE49-F238E27FC236}">
                <a16:creationId xmlns:a16="http://schemas.microsoft.com/office/drawing/2014/main" id="{B8ADAB78-EE5F-B741-8763-DEC022B42E15}"/>
              </a:ext>
            </a:extLst>
          </p:cNvPr>
          <p:cNvSpPr>
            <a:spLocks noGrp="1"/>
          </p:cNvSpPr>
          <p:nvPr>
            <p:ph type="body" sz="quarter" idx="17"/>
          </p:nvPr>
        </p:nvSpPr>
        <p:spPr>
          <a:xfrm>
            <a:off x="4310428" y="4746281"/>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6" name="Rectangle: Top Corners Rounded 15">
            <a:extLst>
              <a:ext uri="{FF2B5EF4-FFF2-40B4-BE49-F238E27FC236}">
                <a16:creationId xmlns:a16="http://schemas.microsoft.com/office/drawing/2014/main" id="{E29E7FE3-94A7-274E-9C79-62D4A777C7A5}"/>
              </a:ext>
              <a:ext uri="{C183D7F6-B498-43B3-948B-1728B52AA6E4}">
                <adec:decorative xmlns:adec="http://schemas.microsoft.com/office/drawing/2017/decorative" val="1"/>
              </a:ext>
            </a:extLst>
          </p:cNvPr>
          <p:cNvSpPr/>
          <p:nvPr userDrawn="1"/>
        </p:nvSpPr>
        <p:spPr>
          <a:xfrm>
            <a:off x="4310428" y="384628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 Placeholder 7">
            <a:extLst>
              <a:ext uri="{FF2B5EF4-FFF2-40B4-BE49-F238E27FC236}">
                <a16:creationId xmlns:a16="http://schemas.microsoft.com/office/drawing/2014/main" id="{827DCFD9-112E-A945-955D-F67D14142C69}"/>
              </a:ext>
            </a:extLst>
          </p:cNvPr>
          <p:cNvSpPr>
            <a:spLocks noGrp="1"/>
          </p:cNvSpPr>
          <p:nvPr>
            <p:ph type="body" sz="quarter" idx="18"/>
          </p:nvPr>
        </p:nvSpPr>
        <p:spPr>
          <a:xfrm>
            <a:off x="8264591" y="4747441"/>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8" name="Rectangle: Top Corners Rounded 17">
            <a:extLst>
              <a:ext uri="{FF2B5EF4-FFF2-40B4-BE49-F238E27FC236}">
                <a16:creationId xmlns:a16="http://schemas.microsoft.com/office/drawing/2014/main" id="{70713629-27C4-A749-B40D-6E3D13CBC59F}"/>
              </a:ext>
              <a:ext uri="{C183D7F6-B498-43B3-948B-1728B52AA6E4}">
                <adec:decorative xmlns:adec="http://schemas.microsoft.com/office/drawing/2017/decorative" val="1"/>
              </a:ext>
            </a:extLst>
          </p:cNvPr>
          <p:cNvSpPr/>
          <p:nvPr userDrawn="1"/>
        </p:nvSpPr>
        <p:spPr>
          <a:xfrm>
            <a:off x="8272154" y="3849215"/>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Content Placeholder 3">
            <a:extLst>
              <a:ext uri="{FF2B5EF4-FFF2-40B4-BE49-F238E27FC236}">
                <a16:creationId xmlns:a16="http://schemas.microsoft.com/office/drawing/2014/main" id="{EA0FBD3D-6E21-E549-967B-395F00EE1908}"/>
              </a:ext>
            </a:extLst>
          </p:cNvPr>
          <p:cNvSpPr>
            <a:spLocks noGrp="1"/>
          </p:cNvSpPr>
          <p:nvPr>
            <p:ph sz="quarter" idx="4294967295" hasCustomPrompt="1"/>
          </p:nvPr>
        </p:nvSpPr>
        <p:spPr>
          <a:xfrm>
            <a:off x="432000" y="1393014"/>
            <a:ext cx="3564001" cy="4865268"/>
          </a:xfrm>
        </p:spPr>
        <p:txBody>
          <a:bodyPr lIns="0" tIns="0" rIns="0" bIns="0"/>
          <a:lstStyle>
            <a:lvl1pPr marL="0" indent="0">
              <a:buNone/>
              <a:defRPr sz="2200"/>
            </a:lvl1pPr>
          </a:lstStyle>
          <a:p>
            <a:r>
              <a:rPr lang="en-GB"/>
              <a:t>Intro summary text goes here</a:t>
            </a:r>
          </a:p>
        </p:txBody>
      </p:sp>
      <p:sp>
        <p:nvSpPr>
          <p:cNvPr id="19" name="Title 1">
            <a:extLst>
              <a:ext uri="{FF2B5EF4-FFF2-40B4-BE49-F238E27FC236}">
                <a16:creationId xmlns:a16="http://schemas.microsoft.com/office/drawing/2014/main" id="{E8CEA5C8-040E-A042-A8BE-B661106C8E75}"/>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26" name="Text Placeholder 2">
            <a:extLst>
              <a:ext uri="{FF2B5EF4-FFF2-40B4-BE49-F238E27FC236}">
                <a16:creationId xmlns:a16="http://schemas.microsoft.com/office/drawing/2014/main" id="{F63E93DE-B0A0-E448-839F-EC15B688DA99}"/>
              </a:ext>
            </a:extLst>
          </p:cNvPr>
          <p:cNvSpPr>
            <a:spLocks noGrp="1"/>
          </p:cNvSpPr>
          <p:nvPr>
            <p:ph type="body" sz="quarter" idx="19" hasCustomPrompt="1"/>
          </p:nvPr>
        </p:nvSpPr>
        <p:spPr>
          <a:xfrm>
            <a:off x="4418428" y="1393014"/>
            <a:ext cx="3348000" cy="684000"/>
          </a:xfrm>
        </p:spPr>
        <p:txBody>
          <a:bodyPr anchor="ctr"/>
          <a:lstStyle>
            <a:lvl1pPr algn="ctr">
              <a:buNone/>
              <a:defRPr sz="2200" b="1">
                <a:solidFill>
                  <a:schemeClr val="accent6"/>
                </a:solidFill>
              </a:defRPr>
            </a:lvl1pPr>
          </a:lstStyle>
          <a:p>
            <a:pPr lvl="0"/>
            <a:r>
              <a:rPr lang="en-GB"/>
              <a:t>Insert title</a:t>
            </a:r>
          </a:p>
        </p:txBody>
      </p:sp>
      <p:sp>
        <p:nvSpPr>
          <p:cNvPr id="27" name="Text Placeholder 2">
            <a:extLst>
              <a:ext uri="{FF2B5EF4-FFF2-40B4-BE49-F238E27FC236}">
                <a16:creationId xmlns:a16="http://schemas.microsoft.com/office/drawing/2014/main" id="{8728E9EF-F5FD-C54D-A0C4-E79B3934E34F}"/>
              </a:ext>
            </a:extLst>
          </p:cNvPr>
          <p:cNvSpPr>
            <a:spLocks noGrp="1"/>
          </p:cNvSpPr>
          <p:nvPr>
            <p:ph type="body" sz="quarter" idx="20" hasCustomPrompt="1"/>
          </p:nvPr>
        </p:nvSpPr>
        <p:spPr>
          <a:xfrm>
            <a:off x="8372591" y="1394399"/>
            <a:ext cx="3348000" cy="684000"/>
          </a:xfrm>
        </p:spPr>
        <p:txBody>
          <a:bodyPr anchor="ctr"/>
          <a:lstStyle>
            <a:lvl1pPr algn="ctr">
              <a:buNone/>
              <a:defRPr sz="2200" b="1">
                <a:solidFill>
                  <a:schemeClr val="accent6"/>
                </a:solidFill>
              </a:defRPr>
            </a:lvl1pPr>
          </a:lstStyle>
          <a:p>
            <a:pPr lvl="0"/>
            <a:r>
              <a:rPr lang="en-GB"/>
              <a:t>Insert title</a:t>
            </a:r>
          </a:p>
        </p:txBody>
      </p:sp>
      <p:sp>
        <p:nvSpPr>
          <p:cNvPr id="28" name="Text Placeholder 2">
            <a:extLst>
              <a:ext uri="{FF2B5EF4-FFF2-40B4-BE49-F238E27FC236}">
                <a16:creationId xmlns:a16="http://schemas.microsoft.com/office/drawing/2014/main" id="{13CE4756-EA5A-644E-8E3C-7A8854117627}"/>
              </a:ext>
            </a:extLst>
          </p:cNvPr>
          <p:cNvSpPr>
            <a:spLocks noGrp="1"/>
          </p:cNvSpPr>
          <p:nvPr>
            <p:ph type="body" sz="quarter" idx="21" hasCustomPrompt="1"/>
          </p:nvPr>
        </p:nvSpPr>
        <p:spPr>
          <a:xfrm>
            <a:off x="4418428" y="3954281"/>
            <a:ext cx="3348000" cy="684000"/>
          </a:xfrm>
        </p:spPr>
        <p:txBody>
          <a:bodyPr anchor="ctr"/>
          <a:lstStyle>
            <a:lvl1pPr algn="ctr">
              <a:buNone/>
              <a:defRPr sz="2200" b="1">
                <a:solidFill>
                  <a:schemeClr val="accent6"/>
                </a:solidFill>
              </a:defRPr>
            </a:lvl1pPr>
          </a:lstStyle>
          <a:p>
            <a:pPr lvl="0"/>
            <a:r>
              <a:rPr lang="en-GB"/>
              <a:t>Insert title</a:t>
            </a:r>
          </a:p>
        </p:txBody>
      </p:sp>
      <p:sp>
        <p:nvSpPr>
          <p:cNvPr id="29" name="Text Placeholder 2">
            <a:extLst>
              <a:ext uri="{FF2B5EF4-FFF2-40B4-BE49-F238E27FC236}">
                <a16:creationId xmlns:a16="http://schemas.microsoft.com/office/drawing/2014/main" id="{A023CEAC-43CB-D349-B655-0C148109A5B5}"/>
              </a:ext>
            </a:extLst>
          </p:cNvPr>
          <p:cNvSpPr>
            <a:spLocks noGrp="1"/>
          </p:cNvSpPr>
          <p:nvPr>
            <p:ph type="body" sz="quarter" idx="22" hasCustomPrompt="1"/>
          </p:nvPr>
        </p:nvSpPr>
        <p:spPr>
          <a:xfrm>
            <a:off x="8380154" y="3954281"/>
            <a:ext cx="3348000" cy="684000"/>
          </a:xfrm>
        </p:spPr>
        <p:txBody>
          <a:bodyPr anchor="ctr"/>
          <a:lstStyle>
            <a:lvl1pPr algn="ctr">
              <a:buNone/>
              <a:defRPr sz="2200" b="1">
                <a:solidFill>
                  <a:schemeClr val="accent6"/>
                </a:solidFill>
              </a:defRPr>
            </a:lvl1pPr>
          </a:lstStyle>
          <a:p>
            <a:pPr lvl="0"/>
            <a:r>
              <a:rPr lang="en-GB"/>
              <a:t>Insert title</a:t>
            </a:r>
          </a:p>
        </p:txBody>
      </p:sp>
      <p:cxnSp>
        <p:nvCxnSpPr>
          <p:cNvPr id="21" name="Straight Connector 20">
            <a:extLst>
              <a:ext uri="{FF2B5EF4-FFF2-40B4-BE49-F238E27FC236}">
                <a16:creationId xmlns:a16="http://schemas.microsoft.com/office/drawing/2014/main" id="{7116781D-5A03-6141-8389-E5AB404ECD9E}"/>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36B9BB60-BD70-1857-B877-C41DEC1AF454}"/>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978841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Heading, content, basic text one col">
    <p:bg>
      <p:bgPr>
        <a:solidFill>
          <a:srgbClr val="F6F8F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5138" y="414734"/>
            <a:ext cx="11404154" cy="865186"/>
          </a:xfrm>
          <a:prstGeom prst="rect">
            <a:avLst/>
          </a:prstGeom>
        </p:spPr>
        <p:txBody>
          <a:bodyPr lIns="0" tIns="0" rIns="0" bIns="0">
            <a:normAutofit/>
          </a:bodyPr>
          <a:lstStyle>
            <a:lvl1pPr>
              <a:defRPr sz="3600" b="1">
                <a:solidFill>
                  <a:schemeClr val="tx1"/>
                </a:solidFill>
              </a:defRPr>
            </a:lvl1pPr>
          </a:lstStyle>
          <a:p>
            <a:r>
              <a:rPr lang="en-GB" dirty="0"/>
              <a:t>Heading</a:t>
            </a:r>
          </a:p>
        </p:txBody>
      </p:sp>
      <p:sp>
        <p:nvSpPr>
          <p:cNvPr id="3" name="Content Placeholder 2"/>
          <p:cNvSpPr>
            <a:spLocks noGrp="1"/>
          </p:cNvSpPr>
          <p:nvPr>
            <p:ph idx="1" hasCustomPrompt="1"/>
          </p:nvPr>
        </p:nvSpPr>
        <p:spPr>
          <a:xfrm>
            <a:off x="375138" y="1415778"/>
            <a:ext cx="7632000" cy="4026443"/>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add text</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645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EXT Grid boxes, Titles 6UP">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29B64CD-1CC9-E09E-D868-6F5395EB99F2}"/>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
        <p:nvSpPr>
          <p:cNvPr id="30" name="Title 1">
            <a:extLst>
              <a:ext uri="{FF2B5EF4-FFF2-40B4-BE49-F238E27FC236}">
                <a16:creationId xmlns:a16="http://schemas.microsoft.com/office/drawing/2014/main" id="{5FEA82EC-5F70-2C43-B773-938E8FCB9FD7}"/>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4" name="Rectangle: Top Corners Rounded 3">
            <a:extLst>
              <a:ext uri="{FF2B5EF4-FFF2-40B4-BE49-F238E27FC236}">
                <a16:creationId xmlns:a16="http://schemas.microsoft.com/office/drawing/2014/main" id="{B540671A-ED56-3548-A508-080ABBDB5E58}"/>
              </a:ext>
              <a:ext uri="{C183D7F6-B498-43B3-948B-1728B52AA6E4}">
                <adec:decorative xmlns:adec="http://schemas.microsoft.com/office/drawing/2017/decorative" val="1"/>
              </a:ext>
            </a:extLst>
          </p:cNvPr>
          <p:cNvSpPr/>
          <p:nvPr userDrawn="1"/>
        </p:nvSpPr>
        <p:spPr>
          <a:xfrm>
            <a:off x="412708"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 Placeholder 2">
            <a:extLst>
              <a:ext uri="{FF2B5EF4-FFF2-40B4-BE49-F238E27FC236}">
                <a16:creationId xmlns:a16="http://schemas.microsoft.com/office/drawing/2014/main" id="{B9F8E112-B1EA-6542-A337-A038C269AD7A}"/>
              </a:ext>
            </a:extLst>
          </p:cNvPr>
          <p:cNvSpPr>
            <a:spLocks noGrp="1"/>
          </p:cNvSpPr>
          <p:nvPr>
            <p:ph type="body" sz="quarter" idx="19" hasCustomPrompt="1"/>
          </p:nvPr>
        </p:nvSpPr>
        <p:spPr>
          <a:xfrm>
            <a:off x="520708" y="1296000"/>
            <a:ext cx="3348000" cy="684000"/>
          </a:xfrm>
        </p:spPr>
        <p:txBody>
          <a:bodyPr anchor="ctr"/>
          <a:lstStyle>
            <a:lvl1pPr algn="ctr">
              <a:buNone/>
              <a:defRPr sz="2200" b="1">
                <a:solidFill>
                  <a:schemeClr val="accent6"/>
                </a:solidFill>
              </a:defRPr>
            </a:lvl1pPr>
          </a:lstStyle>
          <a:p>
            <a:pPr lvl="0"/>
            <a:r>
              <a:rPr lang="en-GB"/>
              <a:t>Insert title</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412708"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4366871"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 Placeholder 2">
            <a:extLst>
              <a:ext uri="{FF2B5EF4-FFF2-40B4-BE49-F238E27FC236}">
                <a16:creationId xmlns:a16="http://schemas.microsoft.com/office/drawing/2014/main" id="{C36E8D2E-4AD7-3342-855A-6E726FEDA399}"/>
              </a:ext>
            </a:extLst>
          </p:cNvPr>
          <p:cNvSpPr>
            <a:spLocks noGrp="1"/>
          </p:cNvSpPr>
          <p:nvPr>
            <p:ph type="body" sz="quarter" idx="20" hasCustomPrompt="1"/>
          </p:nvPr>
        </p:nvSpPr>
        <p:spPr>
          <a:xfrm>
            <a:off x="4482434" y="1296000"/>
            <a:ext cx="3348000" cy="684000"/>
          </a:xfrm>
        </p:spPr>
        <p:txBody>
          <a:bodyPr anchor="ctr"/>
          <a:lstStyle>
            <a:lvl1pPr algn="ctr">
              <a:buNone/>
              <a:defRPr sz="2200" b="1">
                <a:solidFill>
                  <a:schemeClr val="accent6"/>
                </a:solidFill>
              </a:defRPr>
            </a:lvl1pPr>
          </a:lstStyle>
          <a:p>
            <a:pPr lvl="0"/>
            <a:r>
              <a:rPr lang="en-GB"/>
              <a:t>Insert title</a:t>
            </a: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66871"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 uri="{C183D7F6-B498-43B3-948B-1728B52AA6E4}">
                <adec:decorative xmlns:adec="http://schemas.microsoft.com/office/drawing/2017/decorative" val="1"/>
              </a:ext>
            </a:extLst>
          </p:cNvPr>
          <p:cNvSpPr/>
          <p:nvPr userDrawn="1"/>
        </p:nvSpPr>
        <p:spPr>
          <a:xfrm>
            <a:off x="8259249"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 Placeholder 2">
            <a:extLst>
              <a:ext uri="{FF2B5EF4-FFF2-40B4-BE49-F238E27FC236}">
                <a16:creationId xmlns:a16="http://schemas.microsoft.com/office/drawing/2014/main" id="{24380DA1-D506-154B-828B-630201A38F0E}"/>
              </a:ext>
            </a:extLst>
          </p:cNvPr>
          <p:cNvSpPr>
            <a:spLocks noGrp="1"/>
          </p:cNvSpPr>
          <p:nvPr>
            <p:ph type="body" sz="quarter" idx="21" hasCustomPrompt="1"/>
          </p:nvPr>
        </p:nvSpPr>
        <p:spPr>
          <a:xfrm>
            <a:off x="8367249" y="1296000"/>
            <a:ext cx="3348000" cy="684000"/>
          </a:xfrm>
        </p:spPr>
        <p:txBody>
          <a:bodyPr anchor="ctr"/>
          <a:lstStyle>
            <a:lvl1pPr algn="ctr">
              <a:buNone/>
              <a:defRPr sz="2200" b="1">
                <a:solidFill>
                  <a:schemeClr val="accent6"/>
                </a:solidFill>
              </a:defRPr>
            </a:lvl1pPr>
          </a:lstStyle>
          <a:p>
            <a:pPr lvl="0"/>
            <a:r>
              <a:rPr lang="en-GB"/>
              <a:t>Insert title</a:t>
            </a:r>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8259249" y="2087999"/>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5" name="Rectangle: Top Corners Rounded 24">
            <a:extLst>
              <a:ext uri="{FF2B5EF4-FFF2-40B4-BE49-F238E27FC236}">
                <a16:creationId xmlns:a16="http://schemas.microsoft.com/office/drawing/2014/main" id="{8FD6A08D-6DD3-C845-8B17-CC9297B607DC}"/>
              </a:ext>
              <a:ext uri="{C183D7F6-B498-43B3-948B-1728B52AA6E4}">
                <adec:decorative xmlns:adec="http://schemas.microsoft.com/office/drawing/2017/decorative" val="1"/>
              </a:ext>
            </a:extLst>
          </p:cNvPr>
          <p:cNvSpPr/>
          <p:nvPr userDrawn="1"/>
        </p:nvSpPr>
        <p:spPr>
          <a:xfrm>
            <a:off x="412708" y="3749267"/>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ext Placeholder 2">
            <a:extLst>
              <a:ext uri="{FF2B5EF4-FFF2-40B4-BE49-F238E27FC236}">
                <a16:creationId xmlns:a16="http://schemas.microsoft.com/office/drawing/2014/main" id="{EEF0A95D-85EC-7E4C-87ED-A15257D0B02D}"/>
              </a:ext>
            </a:extLst>
          </p:cNvPr>
          <p:cNvSpPr>
            <a:spLocks noGrp="1"/>
          </p:cNvSpPr>
          <p:nvPr>
            <p:ph type="body" sz="quarter" idx="22" hasCustomPrompt="1"/>
          </p:nvPr>
        </p:nvSpPr>
        <p:spPr>
          <a:xfrm>
            <a:off x="520708" y="3857267"/>
            <a:ext cx="3348000" cy="684000"/>
          </a:xfrm>
        </p:spPr>
        <p:txBody>
          <a:bodyPr anchor="ctr"/>
          <a:lstStyle>
            <a:lvl1pPr algn="ctr">
              <a:buNone/>
              <a:defRPr sz="2200" b="1">
                <a:solidFill>
                  <a:schemeClr val="accent6"/>
                </a:solidFill>
              </a:defRPr>
            </a:lvl1pPr>
          </a:lstStyle>
          <a:p>
            <a:pPr lvl="0"/>
            <a:r>
              <a:rPr lang="en-GB"/>
              <a:t>Insert title</a:t>
            </a:r>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412708" y="464926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 uri="{C183D7F6-B498-43B3-948B-1728B52AA6E4}">
                <adec:decorative xmlns:adec="http://schemas.microsoft.com/office/drawing/2017/decorative" val="1"/>
              </a:ext>
            </a:extLst>
          </p:cNvPr>
          <p:cNvSpPr/>
          <p:nvPr userDrawn="1"/>
        </p:nvSpPr>
        <p:spPr>
          <a:xfrm>
            <a:off x="4374434" y="375220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 Placeholder 2">
            <a:extLst>
              <a:ext uri="{FF2B5EF4-FFF2-40B4-BE49-F238E27FC236}">
                <a16:creationId xmlns:a16="http://schemas.microsoft.com/office/drawing/2014/main" id="{9B38F8DE-42A5-1243-AE49-5247BD816757}"/>
              </a:ext>
            </a:extLst>
          </p:cNvPr>
          <p:cNvSpPr>
            <a:spLocks noGrp="1"/>
          </p:cNvSpPr>
          <p:nvPr>
            <p:ph type="body" sz="quarter" idx="23" hasCustomPrompt="1"/>
          </p:nvPr>
        </p:nvSpPr>
        <p:spPr>
          <a:xfrm>
            <a:off x="4482434" y="3857267"/>
            <a:ext cx="3348000" cy="684000"/>
          </a:xfrm>
        </p:spPr>
        <p:txBody>
          <a:bodyPr anchor="ctr"/>
          <a:lstStyle>
            <a:lvl1pPr algn="ctr">
              <a:buNone/>
              <a:defRPr sz="2200" b="1">
                <a:solidFill>
                  <a:schemeClr val="accent6"/>
                </a:solidFill>
              </a:defRPr>
            </a:lvl1pPr>
          </a:lstStyle>
          <a:p>
            <a:pPr lvl="0"/>
            <a:r>
              <a:rPr lang="en-GB"/>
              <a:t>Insert title</a:t>
            </a:r>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4366871" y="465042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9" name="Rectangle: Top Corners Rounded 28">
            <a:extLst>
              <a:ext uri="{FF2B5EF4-FFF2-40B4-BE49-F238E27FC236}">
                <a16:creationId xmlns:a16="http://schemas.microsoft.com/office/drawing/2014/main" id="{FC04B02F-94D2-6E4A-ADC2-EE378D70C248}"/>
              </a:ext>
              <a:ext uri="{C183D7F6-B498-43B3-948B-1728B52AA6E4}">
                <adec:decorative xmlns:adec="http://schemas.microsoft.com/office/drawing/2017/decorative" val="1"/>
              </a:ext>
            </a:extLst>
          </p:cNvPr>
          <p:cNvSpPr/>
          <p:nvPr userDrawn="1"/>
        </p:nvSpPr>
        <p:spPr>
          <a:xfrm>
            <a:off x="8259249" y="3749267"/>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Text Placeholder 2">
            <a:extLst>
              <a:ext uri="{FF2B5EF4-FFF2-40B4-BE49-F238E27FC236}">
                <a16:creationId xmlns:a16="http://schemas.microsoft.com/office/drawing/2014/main" id="{C4DB68FB-4DB7-1741-9BB7-E3E914ECFD46}"/>
              </a:ext>
            </a:extLst>
          </p:cNvPr>
          <p:cNvSpPr>
            <a:spLocks noGrp="1"/>
          </p:cNvSpPr>
          <p:nvPr>
            <p:ph type="body" sz="quarter" idx="24" hasCustomPrompt="1"/>
          </p:nvPr>
        </p:nvSpPr>
        <p:spPr>
          <a:xfrm>
            <a:off x="8367249" y="3857267"/>
            <a:ext cx="3348000" cy="684000"/>
          </a:xfrm>
        </p:spPr>
        <p:txBody>
          <a:bodyPr anchor="ctr"/>
          <a:lstStyle>
            <a:lvl1pPr algn="ctr">
              <a:buNone/>
              <a:defRPr sz="2200" b="1">
                <a:solidFill>
                  <a:schemeClr val="accent6"/>
                </a:solidFill>
              </a:defRPr>
            </a:lvl1pPr>
          </a:lstStyle>
          <a:p>
            <a:pPr lvl="0"/>
            <a:r>
              <a:rPr lang="en-GB"/>
              <a:t>Insert title</a:t>
            </a:r>
          </a:p>
        </p:txBody>
      </p:sp>
      <p:sp>
        <p:nvSpPr>
          <p:cNvPr id="28" name="Text Placeholder 7">
            <a:extLst>
              <a:ext uri="{FF2B5EF4-FFF2-40B4-BE49-F238E27FC236}">
                <a16:creationId xmlns:a16="http://schemas.microsoft.com/office/drawing/2014/main" id="{FD9A3BB3-7E48-6A41-BE78-2AD280277FB7}"/>
              </a:ext>
            </a:extLst>
          </p:cNvPr>
          <p:cNvSpPr>
            <a:spLocks noGrp="1"/>
          </p:cNvSpPr>
          <p:nvPr>
            <p:ph type="body" sz="quarter" idx="18"/>
          </p:nvPr>
        </p:nvSpPr>
        <p:spPr>
          <a:xfrm>
            <a:off x="8259249" y="4650425"/>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cxnSp>
        <p:nvCxnSpPr>
          <p:cNvPr id="34" name="Straight Connector 33">
            <a:extLst>
              <a:ext uri="{FF2B5EF4-FFF2-40B4-BE49-F238E27FC236}">
                <a16:creationId xmlns:a16="http://schemas.microsoft.com/office/drawing/2014/main" id="{F5C03302-9DA8-744E-AE94-FF1801AB2637}"/>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Tree>
    <p:extLst>
      <p:ext uri="{BB962C8B-B14F-4D97-AF65-F5344CB8AC3E}">
        <p14:creationId xmlns:p14="http://schemas.microsoft.com/office/powerpoint/2010/main" val="837881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Full page imag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2959E3C-5FB4-790C-CF99-8945D267023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F23656E6-FF78-F94F-8811-84EB59CAC3BF}"/>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4" name="Picture Placeholder 6">
            <a:extLst>
              <a:ext uri="{FF2B5EF4-FFF2-40B4-BE49-F238E27FC236}">
                <a16:creationId xmlns:a16="http://schemas.microsoft.com/office/drawing/2014/main" id="{82522558-9EFB-4BAA-9B27-3CE888AC5272}"/>
              </a:ext>
            </a:extLst>
          </p:cNvPr>
          <p:cNvSpPr>
            <a:spLocks noGrp="1"/>
          </p:cNvSpPr>
          <p:nvPr>
            <p:ph type="pic" sz="quarter" idx="10" hasCustomPrompt="1"/>
          </p:nvPr>
        </p:nvSpPr>
        <p:spPr>
          <a:xfrm>
            <a:off x="0" y="0"/>
            <a:ext cx="12192000" cy="6858000"/>
          </a:xfrm>
          <a:prstGeom prst="rect">
            <a:avLst/>
          </a:prstGeom>
        </p:spPr>
        <p:txBody>
          <a:bodyPr tIns="2340000"/>
          <a:lstStyle>
            <a:lvl1pPr algn="ctr">
              <a:buNone/>
              <a:defRPr/>
            </a:lvl1pPr>
          </a:lstStyle>
          <a:p>
            <a:r>
              <a:rPr lang="en-GB"/>
              <a:t>Click on image icon in centre to insert a photo</a:t>
            </a:r>
            <a:br>
              <a:rPr lang="en-GB"/>
            </a:br>
            <a:r>
              <a:rPr lang="en-GB"/>
              <a:t>(don’t forget to add Alt Text to image)</a:t>
            </a:r>
          </a:p>
        </p:txBody>
      </p:sp>
    </p:spTree>
    <p:extLst>
      <p:ext uri="{BB962C8B-B14F-4D97-AF65-F5344CB8AC3E}">
        <p14:creationId xmlns:p14="http://schemas.microsoft.com/office/powerpoint/2010/main" val="2632895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rgbClr val="F6F8F8"/>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11" name="Text Placeholder 7">
            <a:extLst>
              <a:ext uri="{FF2B5EF4-FFF2-40B4-BE49-F238E27FC236}">
                <a16:creationId xmlns:a16="http://schemas.microsoft.com/office/drawing/2014/main" id="{9F1649F8-C95E-B04E-A0E7-F89193CC9718}"/>
              </a:ext>
            </a:extLst>
          </p:cNvPr>
          <p:cNvSpPr>
            <a:spLocks noGrp="1"/>
          </p:cNvSpPr>
          <p:nvPr>
            <p:ph type="body" sz="quarter" idx="14" hasCustomPrompt="1"/>
          </p:nvPr>
        </p:nvSpPr>
        <p:spPr>
          <a:xfrm>
            <a:off x="537224" y="1314156"/>
            <a:ext cx="7503849" cy="3466727"/>
          </a:xfrm>
          <a:prstGeom prst="rect">
            <a:avLst/>
          </a:prstGeom>
        </p:spPr>
        <p:txBody>
          <a:bodyPr>
            <a:noAutofit/>
          </a:bodyPr>
          <a:lstStyle>
            <a:lvl1pPr marL="288000" indent="-288000" algn="l">
              <a:buNone/>
              <a:defRPr sz="42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“Showcase quotation</a:t>
            </a:r>
            <a:br>
              <a:rPr lang="en-GB"/>
            </a:br>
            <a:r>
              <a:rPr lang="en-GB"/>
              <a:t>with left aligned text over multiple lines. Try to keep</a:t>
            </a:r>
            <a:br>
              <a:rPr lang="en-GB"/>
            </a:br>
            <a:r>
              <a:rPr lang="en-GB"/>
              <a:t>it to four lines if </a:t>
            </a:r>
            <a:r>
              <a:rPr lang="en-GB" err="1"/>
              <a:t>poss</a:t>
            </a:r>
            <a:r>
              <a:rPr lang="en-GB"/>
              <a:t> or five lines max.”</a:t>
            </a:r>
          </a:p>
        </p:txBody>
      </p:sp>
      <p:sp>
        <p:nvSpPr>
          <p:cNvPr id="6" name="Text Placeholder 6">
            <a:extLst>
              <a:ext uri="{FF2B5EF4-FFF2-40B4-BE49-F238E27FC236}">
                <a16:creationId xmlns:a16="http://schemas.microsoft.com/office/drawing/2014/main" id="{D406466E-798B-BE4C-B09F-C1B1244AAB6A}"/>
              </a:ext>
            </a:extLst>
          </p:cNvPr>
          <p:cNvSpPr>
            <a:spLocks noGrp="1"/>
          </p:cNvSpPr>
          <p:nvPr>
            <p:ph type="body" sz="quarter" idx="13" hasCustomPrompt="1"/>
          </p:nvPr>
        </p:nvSpPr>
        <p:spPr>
          <a:xfrm>
            <a:off x="828000" y="4780883"/>
            <a:ext cx="7503849" cy="896938"/>
          </a:xfrm>
          <a:prstGeom prst="rect">
            <a:avLst/>
          </a:prstGeom>
        </p:spPr>
        <p:txBody>
          <a:bodyPr/>
          <a:lstStyle>
            <a:lvl1pPr marL="0" indent="0" algn="l">
              <a:buNone/>
              <a:defRPr b="1">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Name Surname,</a:t>
            </a:r>
            <a:br>
              <a:rPr lang="en-GB"/>
            </a:br>
            <a:r>
              <a:rPr lang="en-GB"/>
              <a:t>Job Title</a:t>
            </a:r>
          </a:p>
        </p:txBody>
      </p:sp>
      <p:cxnSp>
        <p:nvCxnSpPr>
          <p:cNvPr id="8" name="Straight Connector 7">
            <a:extLst>
              <a:ext uri="{FF2B5EF4-FFF2-40B4-BE49-F238E27FC236}">
                <a16:creationId xmlns:a16="http://schemas.microsoft.com/office/drawing/2014/main" id="{B43FE3F0-85CD-934D-A3A3-CF2B78D73A35}"/>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A86FEEE-9136-D68E-6360-B4FDD6D917D2}"/>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412778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0" y="0"/>
            <a:ext cx="12192000" cy="6857999"/>
          </a:xfrm>
          <a:prstGeom prst="rect">
            <a:avLst/>
          </a:prstGeom>
        </p:spPr>
      </p:pic>
      <p:sp>
        <p:nvSpPr>
          <p:cNvPr id="6" name="Text Placeholder 7">
            <a:extLst>
              <a:ext uri="{FF2B5EF4-FFF2-40B4-BE49-F238E27FC236}">
                <a16:creationId xmlns:a16="http://schemas.microsoft.com/office/drawing/2014/main" id="{D43F37B1-1F8A-2CA4-9D19-C0E420FB42AE}"/>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8" name="Content Placeholder 2">
            <a:extLst>
              <a:ext uri="{FF2B5EF4-FFF2-40B4-BE49-F238E27FC236}">
                <a16:creationId xmlns:a16="http://schemas.microsoft.com/office/drawing/2014/main" id="{7F337CE4-9082-D695-8AD8-89148114EBDF}"/>
              </a:ext>
            </a:extLst>
          </p:cNvPr>
          <p:cNvSpPr>
            <a:spLocks noGrp="1"/>
          </p:cNvSpPr>
          <p:nvPr>
            <p:ph idx="1" hasCustomPrompt="1"/>
          </p:nvPr>
        </p:nvSpPr>
        <p:spPr>
          <a:xfrm>
            <a:off x="1337052" y="2331691"/>
            <a:ext cx="3461285" cy="3110530"/>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18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add text</a:t>
            </a:r>
          </a:p>
        </p:txBody>
      </p:sp>
    </p:spTree>
    <p:extLst>
      <p:ext uri="{BB962C8B-B14F-4D97-AF65-F5344CB8AC3E}">
        <p14:creationId xmlns:p14="http://schemas.microsoft.com/office/powerpoint/2010/main" val="4038698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 y="0"/>
            <a:ext cx="12191998" cy="6857999"/>
          </a:xfrm>
          <a:prstGeom prst="rect">
            <a:avLst/>
          </a:prstGeom>
        </p:spPr>
      </p:pic>
      <p:sp>
        <p:nvSpPr>
          <p:cNvPr id="3" name="Text Placeholder 7">
            <a:extLst>
              <a:ext uri="{FF2B5EF4-FFF2-40B4-BE49-F238E27FC236}">
                <a16:creationId xmlns:a16="http://schemas.microsoft.com/office/drawing/2014/main" id="{BA16B251-D1BB-394C-319F-40E8F04D7FB9}"/>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Content Placeholder 2">
            <a:extLst>
              <a:ext uri="{FF2B5EF4-FFF2-40B4-BE49-F238E27FC236}">
                <a16:creationId xmlns:a16="http://schemas.microsoft.com/office/drawing/2014/main" id="{4542D69F-C459-8ECE-06A1-66E418FF3EC1}"/>
              </a:ext>
            </a:extLst>
          </p:cNvPr>
          <p:cNvSpPr>
            <a:spLocks noGrp="1"/>
          </p:cNvSpPr>
          <p:nvPr>
            <p:ph idx="1" hasCustomPrompt="1"/>
          </p:nvPr>
        </p:nvSpPr>
        <p:spPr>
          <a:xfrm>
            <a:off x="1337052" y="2331691"/>
            <a:ext cx="3461285" cy="3110530"/>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18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add text</a:t>
            </a:r>
          </a:p>
        </p:txBody>
      </p:sp>
    </p:spTree>
    <p:extLst>
      <p:ext uri="{BB962C8B-B14F-4D97-AF65-F5344CB8AC3E}">
        <p14:creationId xmlns:p14="http://schemas.microsoft.com/office/powerpoint/2010/main" val="4052080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Quote and image 4">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52196E5-15CA-15E3-1E10-32B3D19927EF}"/>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0" y="0"/>
            <a:ext cx="12192000" cy="6857999"/>
          </a:xfrm>
          <a:prstGeom prst="rect">
            <a:avLst/>
          </a:prstGeom>
        </p:spPr>
      </p:pic>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6" name="Picture Placeholder 6">
            <a:extLst>
              <a:ext uri="{FF2B5EF4-FFF2-40B4-BE49-F238E27FC236}">
                <a16:creationId xmlns:a16="http://schemas.microsoft.com/office/drawing/2014/main" id="{652C93B3-5A12-5AAD-2ACF-93939EE7FBF5}"/>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4" name="Content Placeholder 2">
            <a:extLst>
              <a:ext uri="{FF2B5EF4-FFF2-40B4-BE49-F238E27FC236}">
                <a16:creationId xmlns:a16="http://schemas.microsoft.com/office/drawing/2014/main" id="{7558B23E-2241-0C04-DC3A-1FCFC1EF8A24}"/>
              </a:ext>
            </a:extLst>
          </p:cNvPr>
          <p:cNvSpPr>
            <a:spLocks noGrp="1"/>
          </p:cNvSpPr>
          <p:nvPr>
            <p:ph idx="1" hasCustomPrompt="1"/>
          </p:nvPr>
        </p:nvSpPr>
        <p:spPr>
          <a:xfrm>
            <a:off x="1337052" y="2331691"/>
            <a:ext cx="3461285" cy="3110530"/>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2800" b="1">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“Add quote text here”</a:t>
            </a:r>
          </a:p>
        </p:txBody>
      </p:sp>
    </p:spTree>
    <p:extLst>
      <p:ext uri="{BB962C8B-B14F-4D97-AF65-F5344CB8AC3E}">
        <p14:creationId xmlns:p14="http://schemas.microsoft.com/office/powerpoint/2010/main" val="284182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ote and image 4">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EB4F947-0C85-DAF2-683C-40847EF7F07B}"/>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0" y="0"/>
            <a:ext cx="12192000" cy="6857999"/>
          </a:xfrm>
          <a:prstGeom prst="rect">
            <a:avLst/>
          </a:prstGeom>
        </p:spPr>
      </p:pic>
      <p:sp>
        <p:nvSpPr>
          <p:cNvPr id="2" name="Picture Placeholder 6">
            <a:extLst>
              <a:ext uri="{FF2B5EF4-FFF2-40B4-BE49-F238E27FC236}">
                <a16:creationId xmlns:a16="http://schemas.microsoft.com/office/drawing/2014/main" id="{EA7B0BA1-E61A-5019-0AA4-5328CA2AB0E1}"/>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 </a:t>
            </a: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4" name="Content Placeholder 2">
            <a:extLst>
              <a:ext uri="{FF2B5EF4-FFF2-40B4-BE49-F238E27FC236}">
                <a16:creationId xmlns:a16="http://schemas.microsoft.com/office/drawing/2014/main" id="{7A22BD2E-E9C2-A15B-06FB-553974CDE6CE}"/>
              </a:ext>
            </a:extLst>
          </p:cNvPr>
          <p:cNvSpPr>
            <a:spLocks noGrp="1"/>
          </p:cNvSpPr>
          <p:nvPr>
            <p:ph idx="1" hasCustomPrompt="1"/>
          </p:nvPr>
        </p:nvSpPr>
        <p:spPr>
          <a:xfrm>
            <a:off x="1337052" y="2331691"/>
            <a:ext cx="3461285" cy="3110530"/>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2800" b="1">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“Add quote text here”</a:t>
            </a:r>
          </a:p>
        </p:txBody>
      </p:sp>
    </p:spTree>
    <p:extLst>
      <p:ext uri="{BB962C8B-B14F-4D97-AF65-F5344CB8AC3E}">
        <p14:creationId xmlns:p14="http://schemas.microsoft.com/office/powerpoint/2010/main" val="123167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_Breaker Heading1-Blue-DarkBlueA">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30C3909-1482-1013-E118-A2CE0A1DD3D4}"/>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E3119AD-4AAB-8B34-F6C1-8D76F0D453BB}"/>
              </a:ext>
            </a:extLst>
          </p:cNvPr>
          <p:cNvSpPr>
            <a:spLocks noGrp="1"/>
          </p:cNvSpPr>
          <p:nvPr>
            <p:ph type="title" hasCustomPrompt="1"/>
          </p:nvPr>
        </p:nvSpPr>
        <p:spPr>
          <a:xfrm>
            <a:off x="770042" y="2242938"/>
            <a:ext cx="10515600" cy="1325563"/>
          </a:xfrm>
        </p:spPr>
        <p:txBody>
          <a:bodyPr>
            <a:noAutofit/>
          </a:bodyPr>
          <a:lstStyle>
            <a:lvl1pPr>
              <a:defRPr sz="6000" b="1"/>
            </a:lvl1pPr>
          </a:lstStyle>
          <a:p>
            <a:r>
              <a:rPr lang="en-US"/>
              <a:t>Breaker slide 1</a:t>
            </a:r>
            <a:endParaRPr lang="en-GB"/>
          </a:p>
        </p:txBody>
      </p:sp>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82932" y="3564000"/>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3341198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Breaker Heading1-Blue-DarkBlueA">
    <p:bg>
      <p:bgPr>
        <a:solidFill>
          <a:srgbClr val="F6F8F8"/>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AF6C2AD-0E53-2A94-6EDF-C2BC1C35E66B}"/>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41914" y="-121920"/>
            <a:ext cx="12408747" cy="6979920"/>
          </a:xfrm>
          <a:prstGeom prst="rect">
            <a:avLst/>
          </a:prstGeom>
        </p:spPr>
      </p:pic>
      <p:sp>
        <p:nvSpPr>
          <p:cNvPr id="4" name="Title 1">
            <a:extLst>
              <a:ext uri="{FF2B5EF4-FFF2-40B4-BE49-F238E27FC236}">
                <a16:creationId xmlns:a16="http://schemas.microsoft.com/office/drawing/2014/main" id="{3D1B5349-CF21-E9D2-92A0-6C58C15A043A}"/>
              </a:ext>
            </a:extLst>
          </p:cNvPr>
          <p:cNvSpPr>
            <a:spLocks noGrp="1"/>
          </p:cNvSpPr>
          <p:nvPr>
            <p:ph type="title" hasCustomPrompt="1"/>
          </p:nvPr>
        </p:nvSpPr>
        <p:spPr>
          <a:xfrm>
            <a:off x="521688" y="2165645"/>
            <a:ext cx="10515600" cy="1325563"/>
          </a:xfrm>
        </p:spPr>
        <p:txBody>
          <a:bodyPr>
            <a:noAutofit/>
          </a:bodyPr>
          <a:lstStyle>
            <a:lvl1pPr>
              <a:defRPr sz="6000" b="1"/>
            </a:lvl1pPr>
          </a:lstStyle>
          <a:p>
            <a:r>
              <a:rPr lang="en-US"/>
              <a:t>Breaker </a:t>
            </a:r>
            <a:br>
              <a:rPr lang="en-US"/>
            </a:br>
            <a:r>
              <a:rPr lang="en-US"/>
              <a:t>slide 2</a:t>
            </a:r>
            <a:endParaRPr lang="en-GB"/>
          </a:p>
        </p:txBody>
      </p:sp>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612000"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2105895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8_Breaker Heading1-Blue-DarkBlueA">
    <p:bg>
      <p:bgPr>
        <a:solidFill>
          <a:srgbClr val="F6F8F8"/>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D07C2D6-AB1B-B84B-BC13-7D79E8BCFCF8}"/>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16318" y="-148043"/>
            <a:ext cx="12499929" cy="7031210"/>
          </a:xfrm>
          <a:prstGeom prst="rect">
            <a:avLst/>
          </a:prstGeom>
        </p:spPr>
      </p:pic>
      <p:sp>
        <p:nvSpPr>
          <p:cNvPr id="2" name="Title 1">
            <a:extLst>
              <a:ext uri="{FF2B5EF4-FFF2-40B4-BE49-F238E27FC236}">
                <a16:creationId xmlns:a16="http://schemas.microsoft.com/office/drawing/2014/main" id="{8506D8CC-65FF-0E59-2392-2C0EBC0605F9}"/>
              </a:ext>
            </a:extLst>
          </p:cNvPr>
          <p:cNvSpPr>
            <a:spLocks noGrp="1"/>
          </p:cNvSpPr>
          <p:nvPr>
            <p:ph type="title" hasCustomPrompt="1"/>
          </p:nvPr>
        </p:nvSpPr>
        <p:spPr>
          <a:xfrm>
            <a:off x="747468" y="2165645"/>
            <a:ext cx="10515600" cy="1325563"/>
          </a:xfrm>
        </p:spPr>
        <p:txBody>
          <a:bodyPr>
            <a:noAutofit/>
          </a:bodyPr>
          <a:lstStyle>
            <a:lvl1pPr>
              <a:defRPr sz="6000" b="1"/>
            </a:lvl1pPr>
          </a:lstStyle>
          <a:p>
            <a:r>
              <a:rPr lang="en-US"/>
              <a:t>Breaker </a:t>
            </a:r>
            <a:br>
              <a:rPr lang="en-US"/>
            </a:br>
            <a:r>
              <a:rPr lang="en-US"/>
              <a:t>slide 3</a:t>
            </a:r>
            <a:endParaRPr lang="en-GB"/>
          </a:p>
        </p:txBody>
      </p:sp>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360916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ample-Icons-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 uri="{C183D7F6-B498-43B3-948B-1728B52AA6E4}">
                <adec:decorative xmlns:adec="http://schemas.microsoft.com/office/drawing/2017/decorative" val="1"/>
              </a:ext>
            </a:extLst>
          </p:cNvPr>
          <p:cNvSpPr/>
          <p:nvPr userDrawn="1"/>
        </p:nvSpPr>
        <p:spPr>
          <a:xfrm>
            <a:off x="3830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3568E66E-4300-C34D-B490-E2E6A73E585A}"/>
              </a:ext>
              <a:ext uri="{C183D7F6-B498-43B3-948B-1728B52AA6E4}">
                <adec:decorative xmlns:adec="http://schemas.microsoft.com/office/drawing/2017/decorative" val="1"/>
              </a:ext>
            </a:extLst>
          </p:cNvPr>
          <p:cNvSpPr/>
          <p:nvPr userDrawn="1"/>
        </p:nvSpPr>
        <p:spPr>
          <a:xfrm>
            <a:off x="3830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F337980B-A75B-014B-A7A8-965882204640}"/>
              </a:ext>
              <a:ext uri="{C183D7F6-B498-43B3-948B-1728B52AA6E4}">
                <adec:decorative xmlns:adec="http://schemas.microsoft.com/office/drawing/2017/decorative" val="1"/>
              </a:ext>
            </a:extLst>
          </p:cNvPr>
          <p:cNvSpPr/>
          <p:nvPr userDrawn="1"/>
        </p:nvSpPr>
        <p:spPr>
          <a:xfrm>
            <a:off x="1534525"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E8B5FF7D-C2EF-9E4C-A4CF-A835052E5DF8}"/>
              </a:ext>
              <a:ext uri="{C183D7F6-B498-43B3-948B-1728B52AA6E4}">
                <adec:decorative xmlns:adec="http://schemas.microsoft.com/office/drawing/2017/decorative" val="1"/>
              </a:ext>
            </a:extLst>
          </p:cNvPr>
          <p:cNvSpPr/>
          <p:nvPr userDrawn="1"/>
        </p:nvSpPr>
        <p:spPr>
          <a:xfrm>
            <a:off x="2685992"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177481C1-F4F0-BE4E-B991-152BB9620270}"/>
              </a:ext>
              <a:ext uri="{C183D7F6-B498-43B3-948B-1728B52AA6E4}">
                <adec:decorative xmlns:adec="http://schemas.microsoft.com/office/drawing/2017/decorative" val="1"/>
              </a:ext>
            </a:extLst>
          </p:cNvPr>
          <p:cNvSpPr/>
          <p:nvPr userDrawn="1"/>
        </p:nvSpPr>
        <p:spPr>
          <a:xfrm>
            <a:off x="3837459"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2FBC860F-BE8A-634D-9A96-33CE6D96B9F0}"/>
              </a:ext>
              <a:ext uri="{C183D7F6-B498-43B3-948B-1728B52AA6E4}">
                <adec:decorative xmlns:adec="http://schemas.microsoft.com/office/drawing/2017/decorative" val="1"/>
              </a:ext>
            </a:extLst>
          </p:cNvPr>
          <p:cNvSpPr/>
          <p:nvPr userDrawn="1"/>
        </p:nvSpPr>
        <p:spPr>
          <a:xfrm>
            <a:off x="4988926"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5FA913FF-786C-1944-BF18-E9AB064B3444}"/>
              </a:ext>
              <a:ext uri="{C183D7F6-B498-43B3-948B-1728B52AA6E4}">
                <adec:decorative xmlns:adec="http://schemas.microsoft.com/office/drawing/2017/decorative" val="1"/>
              </a:ext>
            </a:extLst>
          </p:cNvPr>
          <p:cNvSpPr/>
          <p:nvPr userDrawn="1"/>
        </p:nvSpPr>
        <p:spPr>
          <a:xfrm>
            <a:off x="6140393"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6C22D839-E390-8340-B649-B4FC5A6CFD70}"/>
              </a:ext>
              <a:ext uri="{C183D7F6-B498-43B3-948B-1728B52AA6E4}">
                <adec:decorative xmlns:adec="http://schemas.microsoft.com/office/drawing/2017/decorative" val="1"/>
              </a:ext>
            </a:extLst>
          </p:cNvPr>
          <p:cNvSpPr/>
          <p:nvPr userDrawn="1"/>
        </p:nvSpPr>
        <p:spPr>
          <a:xfrm>
            <a:off x="7291860"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4640EE3D-EEFC-874A-A65B-DDDE03FC3221}"/>
              </a:ext>
              <a:ext uri="{C183D7F6-B498-43B3-948B-1728B52AA6E4}">
                <adec:decorative xmlns:adec="http://schemas.microsoft.com/office/drawing/2017/decorative" val="1"/>
              </a:ext>
            </a:extLst>
          </p:cNvPr>
          <p:cNvSpPr/>
          <p:nvPr userDrawn="1"/>
        </p:nvSpPr>
        <p:spPr>
          <a:xfrm>
            <a:off x="8443327"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2A667BF2-B8EF-D949-9F15-FC3B3099AD58}"/>
              </a:ext>
              <a:ext uri="{C183D7F6-B498-43B3-948B-1728B52AA6E4}">
                <adec:decorative xmlns:adec="http://schemas.microsoft.com/office/drawing/2017/decorative" val="1"/>
              </a:ext>
            </a:extLst>
          </p:cNvPr>
          <p:cNvSpPr/>
          <p:nvPr userDrawn="1"/>
        </p:nvSpPr>
        <p:spPr>
          <a:xfrm>
            <a:off x="9594794"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47201170-3375-514F-99C2-E37C6903968A}"/>
              </a:ext>
              <a:ext uri="{C183D7F6-B498-43B3-948B-1728B52AA6E4}">
                <adec:decorative xmlns:adec="http://schemas.microsoft.com/office/drawing/2017/decorative" val="1"/>
              </a:ext>
            </a:extLst>
          </p:cNvPr>
          <p:cNvSpPr/>
          <p:nvPr userDrawn="1"/>
        </p:nvSpPr>
        <p:spPr>
          <a:xfrm>
            <a:off x="107462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 uri="{C183D7F6-B498-43B3-948B-1728B52AA6E4}">
                <adec:decorative xmlns:adec="http://schemas.microsoft.com/office/drawing/2017/decorative" val="1"/>
              </a:ext>
            </a:extLst>
          </p:cNvPr>
          <p:cNvSpPr/>
          <p:nvPr userDrawn="1"/>
        </p:nvSpPr>
        <p:spPr>
          <a:xfrm>
            <a:off x="1534525"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 uri="{C183D7F6-B498-43B3-948B-1728B52AA6E4}">
                <adec:decorative xmlns:adec="http://schemas.microsoft.com/office/drawing/2017/decorative" val="1"/>
              </a:ext>
            </a:extLst>
          </p:cNvPr>
          <p:cNvSpPr/>
          <p:nvPr userDrawn="1"/>
        </p:nvSpPr>
        <p:spPr>
          <a:xfrm>
            <a:off x="2685992"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 uri="{C183D7F6-B498-43B3-948B-1728B52AA6E4}">
                <adec:decorative xmlns:adec="http://schemas.microsoft.com/office/drawing/2017/decorative" val="1"/>
              </a:ext>
            </a:extLst>
          </p:cNvPr>
          <p:cNvSpPr/>
          <p:nvPr userDrawn="1"/>
        </p:nvSpPr>
        <p:spPr>
          <a:xfrm>
            <a:off x="3837459"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5E67BC68-4FB2-EE4A-A33E-6A7AF0CF413F}"/>
              </a:ext>
              <a:ext uri="{C183D7F6-B498-43B3-948B-1728B52AA6E4}">
                <adec:decorative xmlns:adec="http://schemas.microsoft.com/office/drawing/2017/decorative" val="1"/>
              </a:ext>
            </a:extLst>
          </p:cNvPr>
          <p:cNvSpPr/>
          <p:nvPr userDrawn="1"/>
        </p:nvSpPr>
        <p:spPr>
          <a:xfrm>
            <a:off x="4988926"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0277C142-7A53-7A4A-A8FB-FBF33048E364}"/>
              </a:ext>
              <a:ext uri="{C183D7F6-B498-43B3-948B-1728B52AA6E4}">
                <adec:decorative xmlns:adec="http://schemas.microsoft.com/office/drawing/2017/decorative" val="1"/>
              </a:ext>
            </a:extLst>
          </p:cNvPr>
          <p:cNvSpPr/>
          <p:nvPr userDrawn="1"/>
        </p:nvSpPr>
        <p:spPr>
          <a:xfrm>
            <a:off x="6140393"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6ADC5831-BE66-5045-87AF-18EBDF02747B}"/>
              </a:ext>
              <a:ext uri="{C183D7F6-B498-43B3-948B-1728B52AA6E4}">
                <adec:decorative xmlns:adec="http://schemas.microsoft.com/office/drawing/2017/decorative" val="1"/>
              </a:ext>
            </a:extLst>
          </p:cNvPr>
          <p:cNvSpPr/>
          <p:nvPr userDrawn="1"/>
        </p:nvSpPr>
        <p:spPr>
          <a:xfrm>
            <a:off x="7291860"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2CB65DE4-B016-474E-A1C1-495957C7CA04}"/>
              </a:ext>
              <a:ext uri="{C183D7F6-B498-43B3-948B-1728B52AA6E4}">
                <adec:decorative xmlns:adec="http://schemas.microsoft.com/office/drawing/2017/decorative" val="1"/>
              </a:ext>
            </a:extLst>
          </p:cNvPr>
          <p:cNvSpPr/>
          <p:nvPr userDrawn="1"/>
        </p:nvSpPr>
        <p:spPr>
          <a:xfrm>
            <a:off x="8443327"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58B3AA15-3E6B-C347-B0BE-F416C5684A23}"/>
              </a:ext>
              <a:ext uri="{C183D7F6-B498-43B3-948B-1728B52AA6E4}">
                <adec:decorative xmlns:adec="http://schemas.microsoft.com/office/drawing/2017/decorative" val="1"/>
              </a:ext>
            </a:extLst>
          </p:cNvPr>
          <p:cNvSpPr/>
          <p:nvPr userDrawn="1"/>
        </p:nvSpPr>
        <p:spPr>
          <a:xfrm>
            <a:off x="9594794"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7AC0924D-A95B-1E43-84A3-825886C48DD3}"/>
              </a:ext>
              <a:ext uri="{C183D7F6-B498-43B3-948B-1728B52AA6E4}">
                <adec:decorative xmlns:adec="http://schemas.microsoft.com/office/drawing/2017/decorative" val="1"/>
              </a:ext>
            </a:extLst>
          </p:cNvPr>
          <p:cNvSpPr/>
          <p:nvPr userDrawn="1"/>
        </p:nvSpPr>
        <p:spPr>
          <a:xfrm>
            <a:off x="107462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 uri="{C183D7F6-B498-43B3-948B-1728B52AA6E4}">
                <adec:decorative xmlns:adec="http://schemas.microsoft.com/office/drawing/2017/decorative" val="1"/>
              </a:ext>
            </a:extLst>
          </p:cNvPr>
          <p:cNvSpPr/>
          <p:nvPr userDrawn="1"/>
        </p:nvSpPr>
        <p:spPr>
          <a:xfrm>
            <a:off x="3830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 uri="{C183D7F6-B498-43B3-948B-1728B52AA6E4}">
                <adec:decorative xmlns:adec="http://schemas.microsoft.com/office/drawing/2017/decorative" val="1"/>
              </a:ext>
            </a:extLst>
          </p:cNvPr>
          <p:cNvSpPr/>
          <p:nvPr userDrawn="1"/>
        </p:nvSpPr>
        <p:spPr>
          <a:xfrm>
            <a:off x="1534525"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 uri="{C183D7F6-B498-43B3-948B-1728B52AA6E4}">
                <adec:decorative xmlns:adec="http://schemas.microsoft.com/office/drawing/2017/decorative" val="1"/>
              </a:ext>
            </a:extLst>
          </p:cNvPr>
          <p:cNvSpPr/>
          <p:nvPr userDrawn="1"/>
        </p:nvSpPr>
        <p:spPr>
          <a:xfrm>
            <a:off x="2685992"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 uri="{C183D7F6-B498-43B3-948B-1728B52AA6E4}">
                <adec:decorative xmlns:adec="http://schemas.microsoft.com/office/drawing/2017/decorative" val="1"/>
              </a:ext>
            </a:extLst>
          </p:cNvPr>
          <p:cNvSpPr/>
          <p:nvPr userDrawn="1"/>
        </p:nvSpPr>
        <p:spPr>
          <a:xfrm>
            <a:off x="3837459"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FF522785-C8F3-734E-AF20-487FED2CEBCA}"/>
              </a:ext>
              <a:ext uri="{C183D7F6-B498-43B3-948B-1728B52AA6E4}">
                <adec:decorative xmlns:adec="http://schemas.microsoft.com/office/drawing/2017/decorative" val="1"/>
              </a:ext>
            </a:extLst>
          </p:cNvPr>
          <p:cNvSpPr/>
          <p:nvPr userDrawn="1"/>
        </p:nvSpPr>
        <p:spPr>
          <a:xfrm>
            <a:off x="4988926"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798AD1D6-A541-1941-8B56-2FF0936767C6}"/>
              </a:ext>
              <a:ext uri="{C183D7F6-B498-43B3-948B-1728B52AA6E4}">
                <adec:decorative xmlns:adec="http://schemas.microsoft.com/office/drawing/2017/decorative" val="1"/>
              </a:ext>
            </a:extLst>
          </p:cNvPr>
          <p:cNvSpPr/>
          <p:nvPr userDrawn="1"/>
        </p:nvSpPr>
        <p:spPr>
          <a:xfrm>
            <a:off x="6140393"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A844F750-124C-F246-BCDD-67595B93DC88}"/>
              </a:ext>
              <a:ext uri="{C183D7F6-B498-43B3-948B-1728B52AA6E4}">
                <adec:decorative xmlns:adec="http://schemas.microsoft.com/office/drawing/2017/decorative" val="1"/>
              </a:ext>
            </a:extLst>
          </p:cNvPr>
          <p:cNvSpPr/>
          <p:nvPr userDrawn="1"/>
        </p:nvSpPr>
        <p:spPr>
          <a:xfrm>
            <a:off x="7291860"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15499656-96AE-C649-B3C1-81D5C6F60DA6}"/>
              </a:ext>
              <a:ext uri="{C183D7F6-B498-43B3-948B-1728B52AA6E4}">
                <adec:decorative xmlns:adec="http://schemas.microsoft.com/office/drawing/2017/decorative" val="1"/>
              </a:ext>
            </a:extLst>
          </p:cNvPr>
          <p:cNvSpPr/>
          <p:nvPr userDrawn="1"/>
        </p:nvSpPr>
        <p:spPr>
          <a:xfrm>
            <a:off x="8443327"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B3150134-3C23-2A41-8EC0-2D0F308CD2FE}"/>
              </a:ext>
              <a:ext uri="{C183D7F6-B498-43B3-948B-1728B52AA6E4}">
                <adec:decorative xmlns:adec="http://schemas.microsoft.com/office/drawing/2017/decorative" val="1"/>
              </a:ext>
            </a:extLst>
          </p:cNvPr>
          <p:cNvSpPr/>
          <p:nvPr userDrawn="1"/>
        </p:nvSpPr>
        <p:spPr>
          <a:xfrm>
            <a:off x="9594794"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4A542EAC-EEE9-2748-9DAC-6986FFF6348A}"/>
              </a:ext>
              <a:ext uri="{C183D7F6-B498-43B3-948B-1728B52AA6E4}">
                <adec:decorative xmlns:adec="http://schemas.microsoft.com/office/drawing/2017/decorative" val="1"/>
              </a:ext>
            </a:extLst>
          </p:cNvPr>
          <p:cNvSpPr/>
          <p:nvPr userDrawn="1"/>
        </p:nvSpPr>
        <p:spPr>
          <a:xfrm>
            <a:off x="107462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2D1CDB1A-8B42-520A-323D-5D120AA42E9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909195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Breaker Heading1-Blue-DarkBlueA">
    <p:bg>
      <p:bgPr>
        <a:solidFill>
          <a:srgbClr val="F6F8F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76489-9A30-702B-3E26-D81845892857}"/>
              </a:ext>
            </a:extLst>
          </p:cNvPr>
          <p:cNvSpPr>
            <a:spLocks noGrp="1"/>
          </p:cNvSpPr>
          <p:nvPr>
            <p:ph type="title" hasCustomPrompt="1"/>
          </p:nvPr>
        </p:nvSpPr>
        <p:spPr>
          <a:xfrm>
            <a:off x="747468" y="2165645"/>
            <a:ext cx="10515600" cy="1325563"/>
          </a:xfrm>
        </p:spPr>
        <p:txBody>
          <a:bodyPr>
            <a:noAutofit/>
          </a:bodyPr>
          <a:lstStyle>
            <a:lvl1pPr>
              <a:defRPr sz="6000" b="1"/>
            </a:lvl1pPr>
          </a:lstStyle>
          <a:p>
            <a:r>
              <a:rPr lang="en-US"/>
              <a:t>Breaker </a:t>
            </a:r>
            <a:br>
              <a:rPr lang="en-US"/>
            </a:br>
            <a:r>
              <a:rPr lang="en-US"/>
              <a:t>slide 4</a:t>
            </a:r>
            <a:endParaRPr lang="en-GB"/>
          </a:p>
        </p:txBody>
      </p:sp>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54598"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pic>
        <p:nvPicPr>
          <p:cNvPr id="5" name="Picture 4" descr="A blue rectangle with black background&#10;&#10;Description automatically generated">
            <a:extLst>
              <a:ext uri="{FF2B5EF4-FFF2-40B4-BE49-F238E27FC236}">
                <a16:creationId xmlns:a16="http://schemas.microsoft.com/office/drawing/2014/main" id="{D115B473-1B85-DD59-52BE-0E90A80C940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41727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Headline slide with image A">
    <p:bg>
      <p:bgPr>
        <a:solidFill>
          <a:srgbClr val="F6F8F8"/>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5" name="Text Placeholder 6">
            <a:extLst>
              <a:ext uri="{FF2B5EF4-FFF2-40B4-BE49-F238E27FC236}">
                <a16:creationId xmlns:a16="http://schemas.microsoft.com/office/drawing/2014/main" id="{50355A0D-4235-0CF1-A976-C33D8CCCBFCD}"/>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2" name="Title 1">
            <a:extLst>
              <a:ext uri="{FF2B5EF4-FFF2-40B4-BE49-F238E27FC236}">
                <a16:creationId xmlns:a16="http://schemas.microsoft.com/office/drawing/2014/main" id="{77E577A8-7F18-CBCC-319C-10DC2550A76F}"/>
              </a:ext>
            </a:extLst>
          </p:cNvPr>
          <p:cNvSpPr>
            <a:spLocks noGrp="1"/>
          </p:cNvSpPr>
          <p:nvPr>
            <p:ph type="title" hasCustomPrompt="1"/>
          </p:nvPr>
        </p:nvSpPr>
        <p:spPr>
          <a:xfrm>
            <a:off x="747468" y="2165645"/>
            <a:ext cx="4716354" cy="1325563"/>
          </a:xfrm>
        </p:spPr>
        <p:txBody>
          <a:bodyPr>
            <a:noAutofit/>
          </a:bodyPr>
          <a:lstStyle>
            <a:lvl1pPr>
              <a:defRPr sz="6000" b="1"/>
            </a:lvl1pPr>
          </a:lstStyle>
          <a:p>
            <a:r>
              <a:rPr lang="en-US"/>
              <a:t>Breaker </a:t>
            </a:r>
            <a:br>
              <a:rPr lang="en-US"/>
            </a:br>
            <a:r>
              <a:rPr lang="en-US"/>
              <a:t>slide 5</a:t>
            </a:r>
            <a:endParaRPr lang="en-GB"/>
          </a:p>
        </p:txBody>
      </p:sp>
    </p:spTree>
    <p:extLst>
      <p:ext uri="{BB962C8B-B14F-4D97-AF65-F5344CB8AC3E}">
        <p14:creationId xmlns:p14="http://schemas.microsoft.com/office/powerpoint/2010/main" val="1256846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End Slide ACCESSIB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6D92FD5-08EA-6BC8-29BC-BCF5EEFE18AA}"/>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5400000">
            <a:off x="-2509143" y="-71523"/>
            <a:ext cx="10768951" cy="7616239"/>
          </a:xfrm>
          <a:prstGeom prst="rect">
            <a:avLst/>
          </a:prstGeom>
        </p:spPr>
      </p:pic>
      <p:pic>
        <p:nvPicPr>
          <p:cNvPr id="3" name="Picture 2" descr="Logo&#10;&#10;Description automatically generated">
            <a:extLst>
              <a:ext uri="{FF2B5EF4-FFF2-40B4-BE49-F238E27FC236}">
                <a16:creationId xmlns:a16="http://schemas.microsoft.com/office/drawing/2014/main" id="{077C56A3-4FFE-73CF-6F7F-1F451E5B3F1E}"/>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0551045" y="364425"/>
            <a:ext cx="1208955" cy="979789"/>
          </a:xfrm>
          <a:prstGeom prst="rect">
            <a:avLst/>
          </a:prstGeom>
        </p:spPr>
      </p:pic>
      <p:cxnSp>
        <p:nvCxnSpPr>
          <p:cNvPr id="9" name="Straight Connector 8">
            <a:extLst>
              <a:ext uri="{FF2B5EF4-FFF2-40B4-BE49-F238E27FC236}">
                <a16:creationId xmlns:a16="http://schemas.microsoft.com/office/drawing/2014/main" id="{F9D383FB-0467-4241-BEF0-D636E886723B}"/>
              </a:ext>
              <a:ext uri="{C183D7F6-B498-43B3-948B-1728B52AA6E4}">
                <adec:decorative xmlns:adec="http://schemas.microsoft.com/office/drawing/2017/decorative" val="1"/>
              </a:ext>
            </a:extLst>
          </p:cNvPr>
          <p:cNvCxnSpPr/>
          <p:nvPr userDrawn="1"/>
        </p:nvCxnSpPr>
        <p:spPr>
          <a:xfrm>
            <a:off x="5715926" y="2605852"/>
            <a:ext cx="86510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0390E57B-AF19-8642-9E47-AF887F52887B}"/>
              </a:ext>
            </a:extLst>
          </p:cNvPr>
          <p:cNvSpPr txBox="1"/>
          <p:nvPr userDrawn="1"/>
        </p:nvSpPr>
        <p:spPr>
          <a:xfrm>
            <a:off x="5610770" y="2808746"/>
            <a:ext cx="4343734" cy="2608032"/>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2400"/>
              </a:spcAft>
              <a:buClr>
                <a:srgbClr val="005EB8"/>
              </a:buClr>
              <a:buSzTx/>
              <a:buFont typeface="Arial" panose="020B0604020202020204" pitchFamily="34" charset="0"/>
              <a:buNone/>
              <a:tabLst/>
              <a:defRPr/>
            </a:pPr>
            <a:r>
              <a:rPr kumimoji="0" lang="en-GB" sz="3600" b="1" i="0" u="none" strike="noStrike" kern="1200" cap="none" spc="20" normalizeH="0" baseline="0" noProof="0">
                <a:ln>
                  <a:noFill/>
                </a:ln>
                <a:solidFill>
                  <a:schemeClr val="tx1"/>
                </a:solidFill>
                <a:effectLst/>
                <a:uLnTx/>
                <a:uFillTx/>
                <a:latin typeface="+mn-lt"/>
                <a:ea typeface="+mn-ea"/>
                <a:cs typeface="+mn-cs"/>
              </a:rPr>
              <a:t> Thank You</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@nhsengland</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company/</a:t>
            </a:r>
            <a:r>
              <a:rPr kumimoji="0" lang="en-GB" sz="2400" b="1" i="0" u="none" strike="noStrike" kern="1200" cap="none" spc="20" normalizeH="0" baseline="0" noProof="0" err="1">
                <a:ln>
                  <a:noFill/>
                </a:ln>
                <a:solidFill>
                  <a:schemeClr val="tx1"/>
                </a:solidFill>
                <a:effectLst/>
                <a:uLnTx/>
                <a:uFillTx/>
                <a:latin typeface="+mn-lt"/>
                <a:ea typeface="+mn-ea"/>
                <a:cs typeface="+mn-cs"/>
              </a:rPr>
              <a:t>nhsengland</a:t>
            </a:r>
            <a:endParaRPr kumimoji="0" lang="en-GB" sz="2400" b="1" i="0" u="none" strike="noStrike" kern="1200" cap="none" spc="20" normalizeH="0" baseline="0" noProof="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england.nhs.uk</a:t>
            </a:r>
            <a:endParaRPr lang="en-GB" sz="2400" b="1">
              <a:solidFill>
                <a:schemeClr val="tx1"/>
              </a:solidFill>
            </a:endParaRPr>
          </a:p>
        </p:txBody>
      </p:sp>
      <p:pic>
        <p:nvPicPr>
          <p:cNvPr id="5" name="Picture 4" descr="Twitter symbol">
            <a:extLst>
              <a:ext uri="{FF2B5EF4-FFF2-40B4-BE49-F238E27FC236}">
                <a16:creationId xmlns:a16="http://schemas.microsoft.com/office/drawing/2014/main" id="{6C1B65D7-2EE6-F44F-85AA-7C93787926CD}"/>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5872040" y="3665234"/>
            <a:ext cx="390144" cy="390144"/>
          </a:xfrm>
          <a:prstGeom prst="rect">
            <a:avLst/>
          </a:prstGeom>
        </p:spPr>
      </p:pic>
      <p:pic>
        <p:nvPicPr>
          <p:cNvPr id="8" name="Picture 7" descr="LinkedIn symbol">
            <a:extLst>
              <a:ext uri="{FF2B5EF4-FFF2-40B4-BE49-F238E27FC236}">
                <a16:creationId xmlns:a16="http://schemas.microsoft.com/office/drawing/2014/main" id="{F2843EE8-F6F8-9D40-92C1-94FB4DCF14BB}"/>
              </a:ext>
            </a:extLst>
          </p:cNvPr>
          <p:cNvPicPr>
            <a:picLocks noChangeAspect="1"/>
          </p:cNvPicPr>
          <p:nvPr userDrawn="1"/>
        </p:nvPicPr>
        <p:blipFill>
          <a:blip r:embed="rId6" cstate="email">
            <a:extLst>
              <a:ext uri="{28A0092B-C50C-407E-A947-70E740481C1C}">
                <a14:useLocalDpi xmlns:a14="http://schemas.microsoft.com/office/drawing/2010/main"/>
              </a:ext>
              <a:ext uri="{96DAC541-7B7A-43D3-8B79-37D633B846F1}">
                <asvg:svgBlip xmlns:asvg="http://schemas.microsoft.com/office/drawing/2016/SVG/main" r:embed="rId7"/>
              </a:ext>
            </a:extLst>
          </a:blip>
          <a:srcRect/>
          <a:stretch/>
        </p:blipFill>
        <p:spPr>
          <a:xfrm>
            <a:off x="5885396" y="4266369"/>
            <a:ext cx="390144" cy="390144"/>
          </a:xfrm>
          <a:prstGeom prst="rect">
            <a:avLst/>
          </a:prstGeom>
        </p:spPr>
      </p:pic>
      <p:pic>
        <p:nvPicPr>
          <p:cNvPr id="72" name="Picture 96" descr="World-wide web symbol">
            <a:extLst>
              <a:ext uri="{FF2B5EF4-FFF2-40B4-BE49-F238E27FC236}">
                <a16:creationId xmlns:a16="http://schemas.microsoft.com/office/drawing/2014/main" id="{664BA24D-FA8C-EE4D-A2DC-491BF11D6FA6}"/>
              </a:ext>
            </a:extLst>
          </p:cNvPr>
          <p:cNvPicPr>
            <a:picLocks noChangeAspect="1"/>
          </p:cNvPicPr>
          <p:nvPr userDrawn="1"/>
        </p:nvPicPr>
        <p:blipFill>
          <a:blip r:embed="rId8" cstate="email">
            <a:extLst>
              <a:ext uri="{28A0092B-C50C-407E-A947-70E740481C1C}">
                <a14:useLocalDpi xmlns:a14="http://schemas.microsoft.com/office/drawing/2010/main"/>
              </a:ext>
              <a:ext uri="{96DAC541-7B7A-43D3-8B79-37D633B846F1}">
                <asvg:svgBlip xmlns:asvg="http://schemas.microsoft.com/office/drawing/2016/SVG/main" r:embed="rId9"/>
              </a:ext>
            </a:extLst>
          </a:blip>
          <a:srcRect/>
          <a:stretch/>
        </p:blipFill>
        <p:spPr>
          <a:xfrm>
            <a:off x="5767074" y="4806522"/>
            <a:ext cx="600075" cy="600075"/>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Tree>
    <p:extLst>
      <p:ext uri="{BB962C8B-B14F-4D97-AF65-F5344CB8AC3E}">
        <p14:creationId xmlns:p14="http://schemas.microsoft.com/office/powerpoint/2010/main" val="461523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Data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2000" y="310075"/>
            <a:ext cx="11404154" cy="426721"/>
          </a:xfrm>
          <a:prstGeom prst="rect">
            <a:avLst/>
          </a:prstGeom>
        </p:spPr>
        <p:txBody>
          <a:bodyPr lIns="0" tIns="0" rIns="0" bIns="0" anchor="t">
            <a:normAutofit/>
          </a:bodyPr>
          <a:lstStyle>
            <a:lvl1pPr>
              <a:defRPr sz="24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FF8B4B32-B7B7-DB40-9D0C-2D4D8414C6EC}"/>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4" name="TextBox 3">
            <a:extLst>
              <a:ext uri="{FF2B5EF4-FFF2-40B4-BE49-F238E27FC236}">
                <a16:creationId xmlns:a16="http://schemas.microsoft.com/office/drawing/2014/main" id="{97C3715D-C90E-7C4B-B312-C707773A39DD}"/>
              </a:ext>
            </a:extLst>
          </p:cNvPr>
          <p:cNvSpPr txBox="1"/>
          <p:nvPr userDrawn="1"/>
        </p:nvSpPr>
        <p:spPr>
          <a:xfrm>
            <a:off x="2232561" y="3170712"/>
            <a:ext cx="0" cy="0"/>
          </a:xfrm>
          <a:prstGeom prst="rect">
            <a:avLst/>
          </a:prstGeom>
          <a:noFill/>
        </p:spPr>
        <p:txBody>
          <a:bodyPr wrap="none" lIns="0" tIns="0" rIns="0" bIns="0" rtlCol="0">
            <a:noAutofit/>
          </a:bodyPr>
          <a:lstStyle/>
          <a:p>
            <a:endParaRPr lang="en-GB" sz="1200" b="1">
              <a:solidFill>
                <a:schemeClr val="accent1"/>
              </a:solidFill>
            </a:endParaRPr>
          </a:p>
        </p:txBody>
      </p:sp>
      <p:cxnSp>
        <p:nvCxnSpPr>
          <p:cNvPr id="12" name="Straight Connector 11">
            <a:extLst>
              <a:ext uri="{FF2B5EF4-FFF2-40B4-BE49-F238E27FC236}">
                <a16:creationId xmlns:a16="http://schemas.microsoft.com/office/drawing/2014/main" id="{137E920E-FCD4-834F-9787-A19C03BDF9AE}"/>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E055424E-84DC-71BA-CBB2-BE0007D93CE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
        <p:nvSpPr>
          <p:cNvPr id="3" name="Text Placeholder 7">
            <a:extLst>
              <a:ext uri="{FF2B5EF4-FFF2-40B4-BE49-F238E27FC236}">
                <a16:creationId xmlns:a16="http://schemas.microsoft.com/office/drawing/2014/main" id="{FB2922A9-9C8F-43B1-7D0A-0C7761EE45F2}"/>
              </a:ext>
            </a:extLst>
          </p:cNvPr>
          <p:cNvSpPr>
            <a:spLocks noGrp="1"/>
          </p:cNvSpPr>
          <p:nvPr>
            <p:ph type="body" sz="quarter" idx="13" hasCustomPrompt="1"/>
          </p:nvPr>
        </p:nvSpPr>
        <p:spPr>
          <a:xfrm>
            <a:off x="432001" y="7672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18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Tree>
    <p:extLst>
      <p:ext uri="{BB962C8B-B14F-4D97-AF65-F5344CB8AC3E}">
        <p14:creationId xmlns:p14="http://schemas.microsoft.com/office/powerpoint/2010/main" val="11083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4" y="6372536"/>
            <a:ext cx="647362"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a:t>
            </a:r>
            <a:endParaRPr lang="en-US" sz="1200">
              <a:solidFill>
                <a:schemeClr val="accent3"/>
              </a:solidFill>
              <a:latin typeface="Arial" panose="020B0604020202020204" pitchFamily="34" charset="0"/>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p:nvPr>
        </p:nvSpPr>
        <p:spPr>
          <a:xfrm>
            <a:off x="784109" y="1210682"/>
            <a:ext cx="10641498"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4109" y="2141151"/>
            <a:ext cx="10641498"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Footer Placeholder 2">
            <a:extLst>
              <a:ext uri="{FF2B5EF4-FFF2-40B4-BE49-F238E27FC236}">
                <a16:creationId xmlns:a16="http://schemas.microsoft.com/office/drawing/2014/main" id="{5AB091A9-979F-438D-A004-40CFB3EAC3A7}"/>
              </a:ext>
            </a:extLst>
          </p:cNvPr>
          <p:cNvSpPr>
            <a:spLocks noGrp="1"/>
          </p:cNvSpPr>
          <p:nvPr>
            <p:ph type="ftr" sz="quarter" idx="3"/>
          </p:nvPr>
        </p:nvSpPr>
        <p:spPr>
          <a:xfrm>
            <a:off x="690676" y="6333439"/>
            <a:ext cx="5723164"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US"/>
              <a:t>Presentation title</a:t>
            </a:r>
          </a:p>
        </p:txBody>
      </p:sp>
      <p:pic>
        <p:nvPicPr>
          <p:cNvPr id="7" name="Picture 6">
            <a:extLst>
              <a:ext uri="{FF2B5EF4-FFF2-40B4-BE49-F238E27FC236}">
                <a16:creationId xmlns:a16="http://schemas.microsoft.com/office/drawing/2014/main" id="{3D9F83AB-04F8-4C53-93F7-BAAABEF4269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90000" y="360000"/>
            <a:ext cx="953272" cy="720000"/>
          </a:xfrm>
          <a:prstGeom prst="rect">
            <a:avLst/>
          </a:prstGeom>
          <a:noFill/>
          <a:ln>
            <a:noFill/>
          </a:ln>
        </p:spPr>
      </p:pic>
    </p:spTree>
    <p:extLst>
      <p:ext uri="{BB962C8B-B14F-4D97-AF65-F5344CB8AC3E}">
        <p14:creationId xmlns:p14="http://schemas.microsoft.com/office/powerpoint/2010/main" val="3647978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Sample-Icons-Layout">
    <p:bg>
      <p:bgPr>
        <a:solidFill>
          <a:srgbClr val="F6F8F8"/>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 uri="{C183D7F6-B498-43B3-948B-1728B52AA6E4}">
                <adec:decorative xmlns:adec="http://schemas.microsoft.com/office/drawing/2017/decorative" val="1"/>
              </a:ext>
            </a:extLst>
          </p:cNvPr>
          <p:cNvSpPr/>
          <p:nvPr userDrawn="1"/>
        </p:nvSpPr>
        <p:spPr>
          <a:xfrm>
            <a:off x="383058"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 uri="{C183D7F6-B498-43B3-948B-1728B52AA6E4}">
                <adec:decorative xmlns:adec="http://schemas.microsoft.com/office/drawing/2017/decorative" val="1"/>
              </a:ext>
            </a:extLst>
          </p:cNvPr>
          <p:cNvSpPr/>
          <p:nvPr userDrawn="1"/>
        </p:nvSpPr>
        <p:spPr>
          <a:xfrm>
            <a:off x="1534525"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 uri="{C183D7F6-B498-43B3-948B-1728B52AA6E4}">
                <adec:decorative xmlns:adec="http://schemas.microsoft.com/office/drawing/2017/decorative" val="1"/>
              </a:ext>
            </a:extLst>
          </p:cNvPr>
          <p:cNvSpPr/>
          <p:nvPr userDrawn="1"/>
        </p:nvSpPr>
        <p:spPr>
          <a:xfrm>
            <a:off x="2685992"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 uri="{C183D7F6-B498-43B3-948B-1728B52AA6E4}">
                <adec:decorative xmlns:adec="http://schemas.microsoft.com/office/drawing/2017/decorative" val="1"/>
              </a:ext>
            </a:extLst>
          </p:cNvPr>
          <p:cNvSpPr/>
          <p:nvPr userDrawn="1"/>
        </p:nvSpPr>
        <p:spPr>
          <a:xfrm>
            <a:off x="3837459"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 uri="{C183D7F6-B498-43B3-948B-1728B52AA6E4}">
                <adec:decorative xmlns:adec="http://schemas.microsoft.com/office/drawing/2017/decorative" val="1"/>
              </a:ext>
            </a:extLst>
          </p:cNvPr>
          <p:cNvSpPr/>
          <p:nvPr userDrawn="1"/>
        </p:nvSpPr>
        <p:spPr>
          <a:xfrm>
            <a:off x="383058"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 uri="{C183D7F6-B498-43B3-948B-1728B52AA6E4}">
                <adec:decorative xmlns:adec="http://schemas.microsoft.com/office/drawing/2017/decorative" val="1"/>
              </a:ext>
            </a:extLst>
          </p:cNvPr>
          <p:cNvSpPr/>
          <p:nvPr userDrawn="1"/>
        </p:nvSpPr>
        <p:spPr>
          <a:xfrm>
            <a:off x="1534525"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 uri="{C183D7F6-B498-43B3-948B-1728B52AA6E4}">
                <adec:decorative xmlns:adec="http://schemas.microsoft.com/office/drawing/2017/decorative" val="1"/>
              </a:ext>
            </a:extLst>
          </p:cNvPr>
          <p:cNvSpPr/>
          <p:nvPr userDrawn="1"/>
        </p:nvSpPr>
        <p:spPr>
          <a:xfrm>
            <a:off x="2685992"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 uri="{C183D7F6-B498-43B3-948B-1728B52AA6E4}">
                <adec:decorative xmlns:adec="http://schemas.microsoft.com/office/drawing/2017/decorative" val="1"/>
              </a:ext>
            </a:extLst>
          </p:cNvPr>
          <p:cNvSpPr/>
          <p:nvPr userDrawn="1"/>
        </p:nvSpPr>
        <p:spPr>
          <a:xfrm>
            <a:off x="3837459"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510BDAA4-2C6C-4E47-9616-5977DD23D840}"/>
              </a:ext>
              <a:ext uri="{C183D7F6-B498-43B3-948B-1728B52AA6E4}">
                <adec:decorative xmlns:adec="http://schemas.microsoft.com/office/drawing/2017/decorative" val="1"/>
              </a:ext>
            </a:extLst>
          </p:cNvPr>
          <p:cNvSpPr/>
          <p:nvPr userDrawn="1"/>
        </p:nvSpPr>
        <p:spPr>
          <a:xfrm>
            <a:off x="5122911"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2691AF0D-B60D-2949-AB30-089AD6A4A5A1}"/>
              </a:ext>
              <a:ext uri="{C183D7F6-B498-43B3-948B-1728B52AA6E4}">
                <adec:decorative xmlns:adec="http://schemas.microsoft.com/office/drawing/2017/decorative" val="1"/>
              </a:ext>
            </a:extLst>
          </p:cNvPr>
          <p:cNvSpPr/>
          <p:nvPr userDrawn="1"/>
        </p:nvSpPr>
        <p:spPr>
          <a:xfrm>
            <a:off x="7474153"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D76B0456-3FC3-5D44-A9F1-56A57FD0B992}"/>
              </a:ext>
              <a:ext uri="{C183D7F6-B498-43B3-948B-1728B52AA6E4}">
                <adec:decorative xmlns:adec="http://schemas.microsoft.com/office/drawing/2017/decorative" val="1"/>
              </a:ext>
            </a:extLst>
          </p:cNvPr>
          <p:cNvSpPr/>
          <p:nvPr userDrawn="1"/>
        </p:nvSpPr>
        <p:spPr>
          <a:xfrm>
            <a:off x="9825395"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569F651-3737-5832-DC5A-9DB8A57B6C79}"/>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
        <p:nvSpPr>
          <p:cNvPr id="5" name="Title 1">
            <a:extLst>
              <a:ext uri="{FF2B5EF4-FFF2-40B4-BE49-F238E27FC236}">
                <a16:creationId xmlns:a16="http://schemas.microsoft.com/office/drawing/2014/main" id="{A1CA835D-248C-29AB-B7DE-5AD7C7D2A867}"/>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Tree>
    <p:extLst>
      <p:ext uri="{BB962C8B-B14F-4D97-AF65-F5344CB8AC3E}">
        <p14:creationId xmlns:p14="http://schemas.microsoft.com/office/powerpoint/2010/main" val="421844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ubhead, two columns">
    <p:bg>
      <p:bgPr>
        <a:solidFill>
          <a:srgbClr val="F6F8F8"/>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BB79D01-2A70-DAF1-6A65-BC0424C2FEE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cxnSp>
        <p:nvCxnSpPr>
          <p:cNvPr id="12" name="Straight Connector 11">
            <a:extLst>
              <a:ext uri="{FF2B5EF4-FFF2-40B4-BE49-F238E27FC236}">
                <a16:creationId xmlns:a16="http://schemas.microsoft.com/office/drawing/2014/main" id="{18E2133D-2149-6B45-BEAB-A2D5E225B5AD}"/>
              </a:ext>
              <a:ext uri="{C183D7F6-B498-43B3-948B-1728B52AA6E4}">
                <adec:decorative xmlns:adec="http://schemas.microsoft.com/office/drawing/2017/decorative" val="1"/>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Tree>
    <p:extLst>
      <p:ext uri="{BB962C8B-B14F-4D97-AF65-F5344CB8AC3E}">
        <p14:creationId xmlns:p14="http://schemas.microsoft.com/office/powerpoint/2010/main" val="4243720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Title, subhead, Three columns">
    <p:bg>
      <p:bgPr>
        <a:solidFill>
          <a:srgbClr val="F6F8F8"/>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000" y="2736000"/>
            <a:ext cx="11088000" cy="3456000"/>
          </a:xfrm>
          <a:prstGeom prst="rect">
            <a:avLst/>
          </a:prstGeom>
        </p:spPr>
        <p:txBody>
          <a:bodyPr lIns="0" tIns="0" rIns="0" bIns="0" numCol="3" spcCol="432000">
            <a:noAutofit/>
          </a:bodyPr>
          <a:lstStyle>
            <a:lvl1pPr marL="0" indent="0">
              <a:lnSpc>
                <a:spcPct val="100000"/>
              </a:lnSpc>
              <a:spcBef>
                <a:spcPts val="0"/>
              </a:spcBef>
              <a:spcAft>
                <a:spcPts val="600"/>
              </a:spcAft>
              <a:buClr>
                <a:schemeClr val="tx1"/>
              </a:buClr>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6A9D545D-FD2F-4843-8588-07EBE7DDAA13}"/>
              </a:ext>
              <a:ext uri="{C183D7F6-B498-43B3-948B-1728B52AA6E4}">
                <adec:decorative xmlns:adec="http://schemas.microsoft.com/office/drawing/2017/decorative" val="1"/>
              </a:ext>
            </a:extLst>
          </p:cNvPr>
          <p:cNvCxnSpPr>
            <a:cxnSpLocks/>
          </p:cNvCxnSpPr>
          <p:nvPr userDrawn="1"/>
        </p:nvCxnSpPr>
        <p:spPr>
          <a:xfrm>
            <a:off x="432000" y="63487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707F89CB-5AF7-9C7B-6503-F287E127E820}"/>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287011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Heading, subhead, bullets one column">
    <p:bg>
      <p:bgPr>
        <a:solidFill>
          <a:srgbClr val="F6F8F8"/>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4CD5CE1C-46DF-8846-A4A0-E19A9CC397BE}"/>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405967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line slide with image A">
    <p:bg>
      <p:bgPr>
        <a:solidFill>
          <a:srgbClr val="F6F8F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4093" y="1647568"/>
            <a:ext cx="4909569" cy="3130069"/>
          </a:xfrm>
          <a:prstGeom prst="rect">
            <a:avLst/>
          </a:prstGeom>
        </p:spPr>
        <p:txBody>
          <a:bodyPr anchor="t">
            <a:normAutofit/>
          </a:bodyPr>
          <a:lstStyle>
            <a:lvl1pPr marL="0" indent="0">
              <a:lnSpc>
                <a:spcPts val="4200"/>
              </a:lnSpc>
              <a:defRPr sz="3600" b="1">
                <a:solidFill>
                  <a:schemeClr val="tx1"/>
                </a:solidFill>
              </a:defRPr>
            </a:lvl1pPr>
          </a:lstStyle>
          <a:p>
            <a:r>
              <a:rPr lang="en-GB"/>
              <a:t>Headline over a number of lines,</a:t>
            </a:r>
            <a:br>
              <a:rPr lang="en-GB"/>
            </a:br>
            <a:r>
              <a:rPr lang="en-GB"/>
              <a:t>keep to maximum of four lines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Tree>
    <p:extLst>
      <p:ext uri="{BB962C8B-B14F-4D97-AF65-F5344CB8AC3E}">
        <p14:creationId xmlns:p14="http://schemas.microsoft.com/office/powerpoint/2010/main" val="3043285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Quote large Centred">
    <p:bg>
      <p:bgPr>
        <a:solidFill>
          <a:srgbClr val="F6F8F8"/>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11" name="Text Placeholder 7">
            <a:extLst>
              <a:ext uri="{FF2B5EF4-FFF2-40B4-BE49-F238E27FC236}">
                <a16:creationId xmlns:a16="http://schemas.microsoft.com/office/drawing/2014/main" id="{9F1649F8-C95E-B04E-A0E7-F89193CC9718}"/>
              </a:ext>
            </a:extLst>
          </p:cNvPr>
          <p:cNvSpPr>
            <a:spLocks noGrp="1"/>
          </p:cNvSpPr>
          <p:nvPr>
            <p:ph type="body" sz="quarter" idx="14" hasCustomPrompt="1"/>
          </p:nvPr>
        </p:nvSpPr>
        <p:spPr>
          <a:xfrm>
            <a:off x="1214367" y="1180298"/>
            <a:ext cx="9811265" cy="2983230"/>
          </a:xfrm>
          <a:prstGeom prst="rect">
            <a:avLst/>
          </a:prstGeom>
        </p:spPr>
        <p:txBody>
          <a:bodyPr>
            <a:noAutofit/>
          </a:bodyPr>
          <a:lstStyle>
            <a:lvl1pPr marL="0" indent="0" algn="ctr">
              <a:buNone/>
              <a:defRPr sz="4200" b="0">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“Showcase quotation</a:t>
            </a:r>
            <a:br>
              <a:rPr lang="en-GB"/>
            </a:br>
            <a:r>
              <a:rPr lang="en-GB"/>
              <a:t>with centred text over multiple</a:t>
            </a:r>
            <a:br>
              <a:rPr lang="en-GB"/>
            </a:br>
            <a:r>
              <a:rPr lang="en-GB"/>
              <a:t>lines, try to make a harmonious shape like a diamond or </a:t>
            </a:r>
            <a:r>
              <a:rPr lang="en-GB" err="1"/>
              <a:t>xmas</a:t>
            </a:r>
            <a:r>
              <a:rPr lang="en-GB"/>
              <a:t> tree or</a:t>
            </a:r>
            <a:br>
              <a:rPr lang="en-GB"/>
            </a:br>
            <a:r>
              <a:rPr lang="en-GB"/>
              <a:t>something similar”</a:t>
            </a:r>
          </a:p>
        </p:txBody>
      </p:sp>
      <p:sp>
        <p:nvSpPr>
          <p:cNvPr id="6" name="Text Placeholder 6">
            <a:extLst>
              <a:ext uri="{FF2B5EF4-FFF2-40B4-BE49-F238E27FC236}">
                <a16:creationId xmlns:a16="http://schemas.microsoft.com/office/drawing/2014/main" id="{D406466E-798B-BE4C-B09F-C1B1244AAB6A}"/>
              </a:ext>
            </a:extLst>
          </p:cNvPr>
          <p:cNvSpPr>
            <a:spLocks noGrp="1"/>
          </p:cNvSpPr>
          <p:nvPr>
            <p:ph type="body" sz="quarter" idx="13" hasCustomPrompt="1"/>
          </p:nvPr>
        </p:nvSpPr>
        <p:spPr>
          <a:xfrm>
            <a:off x="4150923" y="5096236"/>
            <a:ext cx="3890150" cy="896938"/>
          </a:xfrm>
          <a:prstGeom prst="rect">
            <a:avLst/>
          </a:prstGeom>
        </p:spPr>
        <p:txBody>
          <a:bodyPr>
            <a:normAutofit/>
          </a:bodyPr>
          <a:lstStyle>
            <a:lvl1pPr marL="0" indent="0" algn="ctr">
              <a:buNone/>
              <a:defRPr sz="2200" b="1">
                <a:solidFill>
                  <a:schemeClr val="accent6"/>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Name Surname,</a:t>
            </a:r>
            <a:br>
              <a:rPr lang="en-GB"/>
            </a:br>
            <a:r>
              <a:rPr lang="en-GB"/>
              <a:t>Job Title</a:t>
            </a:r>
          </a:p>
        </p:txBody>
      </p:sp>
      <p:cxnSp>
        <p:nvCxnSpPr>
          <p:cNvPr id="8" name="Straight Connector 7">
            <a:extLst>
              <a:ext uri="{FF2B5EF4-FFF2-40B4-BE49-F238E27FC236}">
                <a16:creationId xmlns:a16="http://schemas.microsoft.com/office/drawing/2014/main" id="{A91AA706-8AF6-8441-8070-06566C40A690}"/>
              </a:ext>
              <a:ext uri="{C183D7F6-B498-43B3-948B-1728B52AA6E4}">
                <adec:decorative xmlns:adec="http://schemas.microsoft.com/office/drawing/2017/decorative" val="1"/>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42D3EEB-DBD8-CD48-C723-5F35F1DADF61}"/>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989577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574AD-8404-48D7-8DB8-BCC9125C3396}" type="datetimeFigureOut">
              <a:rPr lang="en-GB" smtClean="0"/>
              <a:t>07/10/2024</a:t>
            </a:fld>
            <a:endParaRPr lang="en-GB"/>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67EA4-DCE3-FB49-A794-A4595EF638BC}" type="slidenum">
              <a:rPr lang="en-GB" smtClean="0"/>
              <a:t>‹#›</a:t>
            </a:fld>
            <a:endParaRPr lang="en-GB"/>
          </a:p>
        </p:txBody>
      </p:sp>
    </p:spTree>
    <p:extLst>
      <p:ext uri="{BB962C8B-B14F-4D97-AF65-F5344CB8AC3E}">
        <p14:creationId xmlns:p14="http://schemas.microsoft.com/office/powerpoint/2010/main" val="945044896"/>
      </p:ext>
    </p:extLst>
  </p:cSld>
  <p:clrMap bg1="dk1" tx1="lt1" bg2="dk2" tx2="lt2" accent1="accent1" accent2="accent2" accent3="accent3" accent4="accent4" accent5="accent5" accent6="accent6" hlink="hlink" folHlink="folHlink"/>
  <p:sldLayoutIdLst>
    <p:sldLayoutId id="2147483785" r:id="rId1"/>
    <p:sldLayoutId id="2147483817" r:id="rId2"/>
    <p:sldLayoutId id="2147483833" r:id="rId3"/>
    <p:sldLayoutId id="2147483834" r:id="rId4"/>
    <p:sldLayoutId id="2147483826" r:id="rId5"/>
    <p:sldLayoutId id="2147483827" r:id="rId6"/>
    <p:sldLayoutId id="2147483789" r:id="rId7"/>
    <p:sldLayoutId id="2147483818" r:id="rId8"/>
    <p:sldLayoutId id="2147483791" r:id="rId9"/>
    <p:sldLayoutId id="2147483813" r:id="rId10"/>
    <p:sldLayoutId id="2147483814" r:id="rId11"/>
    <p:sldLayoutId id="2147483815" r:id="rId12"/>
    <p:sldLayoutId id="2147483792" r:id="rId13"/>
    <p:sldLayoutId id="2147483793" r:id="rId14"/>
    <p:sldLayoutId id="2147483794" r:id="rId15"/>
    <p:sldLayoutId id="2147483796" r:id="rId16"/>
    <p:sldLayoutId id="2147483797" r:id="rId17"/>
    <p:sldLayoutId id="2147483798" r:id="rId18"/>
    <p:sldLayoutId id="2147483799" r:id="rId19"/>
    <p:sldLayoutId id="2147483801" r:id="rId20"/>
    <p:sldLayoutId id="2147483802" r:id="rId21"/>
    <p:sldLayoutId id="2147483719" r:id="rId22"/>
    <p:sldLayoutId id="2147483938" r:id="rId23"/>
    <p:sldLayoutId id="2147483939" r:id="rId24"/>
    <p:sldLayoutId id="2147483933" r:id="rId25"/>
    <p:sldLayoutId id="2147483824" r:id="rId26"/>
    <p:sldLayoutId id="2147483926" r:id="rId27"/>
    <p:sldLayoutId id="2147483927" r:id="rId28"/>
    <p:sldLayoutId id="2147483929" r:id="rId29"/>
    <p:sldLayoutId id="2147483928" r:id="rId30"/>
    <p:sldLayoutId id="2147483930" r:id="rId31"/>
    <p:sldLayoutId id="2147483924" r:id="rId32"/>
    <p:sldLayoutId id="2147483940" r:id="rId33"/>
    <p:sldLayoutId id="2147483943" r:id="rId3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3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99A9-ADAE-F54A-B49E-F294E7BCE9E8}"/>
              </a:ext>
            </a:extLst>
          </p:cNvPr>
          <p:cNvSpPr>
            <a:spLocks noGrp="1"/>
          </p:cNvSpPr>
          <p:nvPr>
            <p:ph type="ctrTitle"/>
          </p:nvPr>
        </p:nvSpPr>
        <p:spPr>
          <a:xfrm>
            <a:off x="432000" y="576389"/>
            <a:ext cx="5081832" cy="2764896"/>
          </a:xfrm>
        </p:spPr>
        <p:txBody>
          <a:bodyPr/>
          <a:lstStyle/>
          <a:p>
            <a:r>
              <a:rPr lang="en-GB" sz="4800" dirty="0"/>
              <a:t>National Chief AHP Information Officer </a:t>
            </a:r>
            <a:endParaRPr lang="en-US" sz="4800" dirty="0">
              <a:cs typeface="Arial"/>
            </a:endParaRPr>
          </a:p>
        </p:txBody>
      </p:sp>
      <p:sp>
        <p:nvSpPr>
          <p:cNvPr id="9" name="Text Placeholder 8">
            <a:extLst>
              <a:ext uri="{FF2B5EF4-FFF2-40B4-BE49-F238E27FC236}">
                <a16:creationId xmlns:a16="http://schemas.microsoft.com/office/drawing/2014/main" id="{E4F63B5F-2944-6B41-9332-74DB2CCA6FCA}"/>
              </a:ext>
            </a:extLst>
          </p:cNvPr>
          <p:cNvSpPr>
            <a:spLocks noGrp="1"/>
          </p:cNvSpPr>
          <p:nvPr>
            <p:ph type="body" sz="quarter" idx="13"/>
          </p:nvPr>
        </p:nvSpPr>
        <p:spPr>
          <a:xfrm>
            <a:off x="81280" y="5371253"/>
            <a:ext cx="6610233" cy="1259839"/>
          </a:xfrm>
        </p:spPr>
        <p:txBody>
          <a:bodyPr vert="horz" lIns="0" tIns="0" rIns="0" bIns="0" rtlCol="0" anchor="t">
            <a:normAutofit fontScale="85000" lnSpcReduction="20000"/>
          </a:bodyPr>
          <a:lstStyle/>
          <a:p>
            <a:pPr>
              <a:lnSpc>
                <a:spcPct val="120000"/>
              </a:lnSpc>
            </a:pPr>
            <a:r>
              <a:rPr lang="en-GB" dirty="0"/>
              <a:t>Presented by:</a:t>
            </a:r>
            <a:br>
              <a:rPr lang="en-GB" dirty="0"/>
            </a:br>
            <a:r>
              <a:rPr lang="en-GB" dirty="0"/>
              <a:t>Prabha Vijayakumar</a:t>
            </a:r>
          </a:p>
          <a:p>
            <a:pPr>
              <a:lnSpc>
                <a:spcPct val="120000"/>
              </a:lnSpc>
            </a:pPr>
            <a:r>
              <a:rPr lang="en-GB" b="1" dirty="0"/>
              <a:t>Chief AHP Information Officer </a:t>
            </a:r>
          </a:p>
          <a:p>
            <a:pPr>
              <a:lnSpc>
                <a:spcPct val="120000"/>
              </a:lnSpc>
            </a:pPr>
            <a:r>
              <a:rPr lang="en-GB" b="1" dirty="0"/>
              <a:t>Transformation Directorate</a:t>
            </a:r>
          </a:p>
        </p:txBody>
      </p:sp>
      <p:sp>
        <p:nvSpPr>
          <p:cNvPr id="5" name="Subtitle 4">
            <a:extLst>
              <a:ext uri="{FF2B5EF4-FFF2-40B4-BE49-F238E27FC236}">
                <a16:creationId xmlns:a16="http://schemas.microsoft.com/office/drawing/2014/main" id="{C5AEFCE7-176C-E1A3-7F61-95C6B91D3964}"/>
              </a:ext>
            </a:extLst>
          </p:cNvPr>
          <p:cNvSpPr>
            <a:spLocks noGrp="1"/>
          </p:cNvSpPr>
          <p:nvPr>
            <p:ph type="subTitle" idx="1"/>
          </p:nvPr>
        </p:nvSpPr>
        <p:spPr/>
        <p:txBody>
          <a:bodyPr vert="horz" lIns="0" tIns="0" rIns="0" bIns="0" rtlCol="0" anchor="t">
            <a:normAutofit/>
          </a:bodyPr>
          <a:lstStyle/>
          <a:p>
            <a:r>
              <a:rPr lang="en-US" dirty="0">
                <a:cs typeface="Arial"/>
              </a:rPr>
              <a:t>Overview</a:t>
            </a:r>
            <a:endParaRPr lang="en-US" dirty="0"/>
          </a:p>
        </p:txBody>
      </p:sp>
    </p:spTree>
    <p:extLst>
      <p:ext uri="{BB962C8B-B14F-4D97-AF65-F5344CB8AC3E}">
        <p14:creationId xmlns:p14="http://schemas.microsoft.com/office/powerpoint/2010/main" val="383023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682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72D3-DF19-C059-FEED-626EF3393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3FD56-6421-5F5D-7249-E128DF67AFE8}"/>
              </a:ext>
            </a:extLst>
          </p:cNvPr>
          <p:cNvSpPr>
            <a:spLocks noGrp="1"/>
          </p:cNvSpPr>
          <p:nvPr>
            <p:ph type="title"/>
          </p:nvPr>
        </p:nvSpPr>
        <p:spPr>
          <a:xfrm>
            <a:off x="185352" y="262327"/>
            <a:ext cx="11283250" cy="788998"/>
          </a:xfrm>
        </p:spPr>
        <p:txBody>
          <a:bodyPr vert="horz" lIns="91440" tIns="45720" rIns="91440" bIns="45720" rtlCol="0" anchor="ctr">
            <a:noAutofit/>
          </a:bodyPr>
          <a:lstStyle/>
          <a:p>
            <a:br>
              <a:rPr lang="en-GB" sz="2000" dirty="0"/>
            </a:br>
            <a:r>
              <a:rPr lang="en-GB" sz="2000" b="1" dirty="0"/>
              <a:t>Prabha Vijayakumar – National Chief Allied Health Professional Information Officer</a:t>
            </a:r>
            <a:br>
              <a:rPr lang="en-GB" sz="2000" b="1" dirty="0"/>
            </a:br>
            <a:endParaRPr lang="en-GB" sz="2000" b="1" dirty="0"/>
          </a:p>
        </p:txBody>
      </p:sp>
      <p:cxnSp>
        <p:nvCxnSpPr>
          <p:cNvPr id="4" name="Straight Connector 3">
            <a:extLst>
              <a:ext uri="{FF2B5EF4-FFF2-40B4-BE49-F238E27FC236}">
                <a16:creationId xmlns:a16="http://schemas.microsoft.com/office/drawing/2014/main" id="{F366393D-BA5E-4BC2-CAD9-9AA2F585F058}"/>
              </a:ext>
            </a:extLst>
          </p:cNvPr>
          <p:cNvCxnSpPr/>
          <p:nvPr/>
        </p:nvCxnSpPr>
        <p:spPr>
          <a:xfrm flipV="1">
            <a:off x="171007" y="904358"/>
            <a:ext cx="10337209" cy="127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31A659F-AF82-4BB1-7C81-2DD9857CF30C}"/>
              </a:ext>
            </a:extLst>
          </p:cNvPr>
          <p:cNvSpPr txBox="1"/>
          <p:nvPr/>
        </p:nvSpPr>
        <p:spPr>
          <a:xfrm>
            <a:off x="359823" y="1348777"/>
            <a:ext cx="7778337" cy="4524315"/>
          </a:xfrm>
          <a:prstGeom prst="rect">
            <a:avLst/>
          </a:prstGeom>
          <a:noFill/>
        </p:spPr>
        <p:txBody>
          <a:bodyPr wrap="square">
            <a:spAutoFit/>
          </a:bodyPr>
          <a:lstStyle/>
          <a:p>
            <a:endParaRPr lang="en-GB" dirty="0"/>
          </a:p>
          <a:p>
            <a:r>
              <a:rPr lang="en-GB" dirty="0"/>
              <a:t>Prabha Vijayakumar is the Chief Allied Health Professions Information Officer at NHS England. With over 25 years of experience, she is a registered Occupational Therapist with a proven track record in leadership, complex project management, and business transformation within clinical, health, and care services. Prabha has also led initiatives to improve workforce and reduce inequalities across health and social care.</a:t>
            </a:r>
          </a:p>
          <a:p>
            <a:endParaRPr lang="en-GB" dirty="0"/>
          </a:p>
          <a:p>
            <a:endParaRPr lang="en-GB" dirty="0"/>
          </a:p>
          <a:p>
            <a:r>
              <a:rPr lang="en-GB" dirty="0"/>
              <a:t>In her current role, Prabha is focused on identifying and uniting clinical leadership in Informatics across the AHP professions. She is passionate about highlighting AHP involvement in mainstream Clinical Informatics programs at national, regional, and local levels. Prabha is committed to driving a comprehensive digital strategy for AHPs at both national and regional levels, ensuring seamless alignment across systems.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endParaRPr kumimoji="0" lang="en-GB"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pic>
        <p:nvPicPr>
          <p:cNvPr id="5" name="Picture 4" descr="A person smiling at camera&#10;&#10;Description automatically generated">
            <a:extLst>
              <a:ext uri="{FF2B5EF4-FFF2-40B4-BE49-F238E27FC236}">
                <a16:creationId xmlns:a16="http://schemas.microsoft.com/office/drawing/2014/main" id="{7E8CEACE-20AE-5FB2-91D5-105A20E9FD70}"/>
              </a:ext>
            </a:extLst>
          </p:cNvPr>
          <p:cNvPicPr>
            <a:picLocks noChangeAspect="1"/>
          </p:cNvPicPr>
          <p:nvPr/>
        </p:nvPicPr>
        <p:blipFill>
          <a:blip r:embed="rId2"/>
          <a:stretch>
            <a:fillRect/>
          </a:stretch>
        </p:blipFill>
        <p:spPr>
          <a:xfrm>
            <a:off x="8467344" y="1693356"/>
            <a:ext cx="2843784" cy="3006660"/>
          </a:xfrm>
          <a:prstGeom prst="rect">
            <a:avLst/>
          </a:prstGeom>
        </p:spPr>
      </p:pic>
    </p:spTree>
    <p:extLst>
      <p:ext uri="{BB962C8B-B14F-4D97-AF65-F5344CB8AC3E}">
        <p14:creationId xmlns:p14="http://schemas.microsoft.com/office/powerpoint/2010/main" val="2542277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72D3-DF19-C059-FEED-626EF3393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3FD56-6421-5F5D-7249-E128DF67AFE8}"/>
              </a:ext>
            </a:extLst>
          </p:cNvPr>
          <p:cNvSpPr>
            <a:spLocks noGrp="1"/>
          </p:cNvSpPr>
          <p:nvPr>
            <p:ph type="title"/>
          </p:nvPr>
        </p:nvSpPr>
        <p:spPr>
          <a:xfrm>
            <a:off x="185352" y="262327"/>
            <a:ext cx="11283250" cy="788998"/>
          </a:xfrm>
        </p:spPr>
        <p:txBody>
          <a:bodyPr vert="horz" lIns="91440" tIns="45720" rIns="91440" bIns="45720" rtlCol="0" anchor="ctr">
            <a:noAutofit/>
          </a:bodyPr>
          <a:lstStyle/>
          <a:p>
            <a:br>
              <a:rPr lang="en-GB" sz="2000" dirty="0"/>
            </a:br>
            <a:r>
              <a:rPr lang="en-GB" sz="2000" b="1" dirty="0"/>
              <a:t>Chief AHP Information Officer – SLT Structure </a:t>
            </a:r>
            <a:br>
              <a:rPr lang="en-GB" sz="2000" b="1" dirty="0"/>
            </a:br>
            <a:br>
              <a:rPr lang="en-GB" sz="2000" b="1" dirty="0"/>
            </a:br>
            <a:endParaRPr lang="en-GB" sz="2000" b="1" dirty="0"/>
          </a:p>
        </p:txBody>
      </p:sp>
      <p:cxnSp>
        <p:nvCxnSpPr>
          <p:cNvPr id="4" name="Straight Connector 3">
            <a:extLst>
              <a:ext uri="{FF2B5EF4-FFF2-40B4-BE49-F238E27FC236}">
                <a16:creationId xmlns:a16="http://schemas.microsoft.com/office/drawing/2014/main" id="{F366393D-BA5E-4BC2-CAD9-9AA2F585F058}"/>
              </a:ext>
            </a:extLst>
          </p:cNvPr>
          <p:cNvCxnSpPr/>
          <p:nvPr/>
        </p:nvCxnSpPr>
        <p:spPr>
          <a:xfrm flipV="1">
            <a:off x="171007" y="904358"/>
            <a:ext cx="10337209" cy="127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31A659F-AF82-4BB1-7C81-2DD9857CF30C}"/>
              </a:ext>
            </a:extLst>
          </p:cNvPr>
          <p:cNvSpPr txBox="1"/>
          <p:nvPr/>
        </p:nvSpPr>
        <p:spPr>
          <a:xfrm>
            <a:off x="8375904" y="1473816"/>
            <a:ext cx="3191256" cy="646331"/>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endParaRPr kumimoji="0" lang="en-GB"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graphicFrame>
        <p:nvGraphicFramePr>
          <p:cNvPr id="9" name="Diagram 8">
            <a:extLst>
              <a:ext uri="{FF2B5EF4-FFF2-40B4-BE49-F238E27FC236}">
                <a16:creationId xmlns:a16="http://schemas.microsoft.com/office/drawing/2014/main" id="{162502E7-419B-918E-F63E-204C75CE6406}"/>
              </a:ext>
            </a:extLst>
          </p:cNvPr>
          <p:cNvGraphicFramePr/>
          <p:nvPr>
            <p:extLst>
              <p:ext uri="{D42A27DB-BD31-4B8C-83A1-F6EECF244321}">
                <p14:modId xmlns:p14="http://schemas.microsoft.com/office/powerpoint/2010/main" val="95668748"/>
              </p:ext>
            </p:extLst>
          </p:nvPr>
        </p:nvGraphicFramePr>
        <p:xfrm>
          <a:off x="2736664" y="1051325"/>
          <a:ext cx="9269984" cy="5806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Diagram 9">
            <a:extLst>
              <a:ext uri="{FF2B5EF4-FFF2-40B4-BE49-F238E27FC236}">
                <a16:creationId xmlns:a16="http://schemas.microsoft.com/office/drawing/2014/main" id="{149C8C5E-0E32-538C-A20D-FFBC6907144A}"/>
              </a:ext>
            </a:extLst>
          </p:cNvPr>
          <p:cNvGraphicFramePr/>
          <p:nvPr>
            <p:extLst>
              <p:ext uri="{D42A27DB-BD31-4B8C-83A1-F6EECF244321}">
                <p14:modId xmlns:p14="http://schemas.microsoft.com/office/powerpoint/2010/main" val="953425065"/>
              </p:ext>
            </p:extLst>
          </p:nvPr>
        </p:nvGraphicFramePr>
        <p:xfrm>
          <a:off x="185352" y="1796981"/>
          <a:ext cx="2863407" cy="288973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23" name="Straight Connector 22">
            <a:extLst>
              <a:ext uri="{FF2B5EF4-FFF2-40B4-BE49-F238E27FC236}">
                <a16:creationId xmlns:a16="http://schemas.microsoft.com/office/drawing/2014/main" id="{FAE54B0C-4825-29E4-B568-30E0E73A162D}"/>
              </a:ext>
            </a:extLst>
          </p:cNvPr>
          <p:cNvCxnSpPr>
            <a:cxnSpLocks/>
          </p:cNvCxnSpPr>
          <p:nvPr/>
        </p:nvCxnSpPr>
        <p:spPr>
          <a:xfrm>
            <a:off x="1123100" y="4686720"/>
            <a:ext cx="0" cy="190895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FB4165E-5334-F6A5-553C-FC71EBA01738}"/>
              </a:ext>
            </a:extLst>
          </p:cNvPr>
          <p:cNvCxnSpPr>
            <a:cxnSpLocks/>
          </p:cNvCxnSpPr>
          <p:nvPr/>
        </p:nvCxnSpPr>
        <p:spPr>
          <a:xfrm>
            <a:off x="1123100" y="6595673"/>
            <a:ext cx="1925659"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4944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5485F6-B059-FA42-FAC9-E7FEFAED7FBD}"/>
              </a:ext>
            </a:extLst>
          </p:cNvPr>
          <p:cNvSpPr>
            <a:spLocks noGrp="1"/>
          </p:cNvSpPr>
          <p:nvPr>
            <p:ph type="title"/>
          </p:nvPr>
        </p:nvSpPr>
        <p:spPr/>
        <p:txBody>
          <a:bodyPr>
            <a:normAutofit/>
          </a:bodyPr>
          <a:lstStyle/>
          <a:p>
            <a:r>
              <a:rPr lang="en-US" sz="3000" dirty="0"/>
              <a:t>Digital - High on the political agenda</a:t>
            </a:r>
          </a:p>
        </p:txBody>
      </p:sp>
      <p:sp>
        <p:nvSpPr>
          <p:cNvPr id="8" name="TextBox 7">
            <a:extLst>
              <a:ext uri="{FF2B5EF4-FFF2-40B4-BE49-F238E27FC236}">
                <a16:creationId xmlns:a16="http://schemas.microsoft.com/office/drawing/2014/main" id="{57051289-D4BD-98BC-C9C8-274AFE0236F6}"/>
              </a:ext>
            </a:extLst>
          </p:cNvPr>
          <p:cNvSpPr txBox="1"/>
          <p:nvPr/>
        </p:nvSpPr>
        <p:spPr>
          <a:xfrm>
            <a:off x="7023134" y="677890"/>
            <a:ext cx="4710712" cy="1384995"/>
          </a:xfrm>
          <a:prstGeom prst="rect">
            <a:avLst/>
          </a:prstGeom>
          <a:noFill/>
        </p:spPr>
        <p:txBody>
          <a:bodyPr wrap="square">
            <a:spAutoFit/>
          </a:bodyPr>
          <a:lstStyle/>
          <a:p>
            <a:r>
              <a:rPr lang="en-GB" sz="1400" dirty="0"/>
              <a:t>“We are standing on the cusp of a </a:t>
            </a:r>
            <a:r>
              <a:rPr lang="en-GB" sz="1400" b="1" dirty="0"/>
              <a:t>medical</a:t>
            </a:r>
            <a:r>
              <a:rPr lang="en-GB" sz="1400" dirty="0"/>
              <a:t> </a:t>
            </a:r>
            <a:r>
              <a:rPr lang="en-GB" sz="1400" b="1" dirty="0"/>
              <a:t>revolution</a:t>
            </a:r>
            <a:r>
              <a:rPr lang="en-GB" sz="1400" dirty="0"/>
              <a:t>, where </a:t>
            </a:r>
            <a:r>
              <a:rPr lang="en-GB" sz="1400" b="1" dirty="0"/>
              <a:t>technology, personalised therapies and better data</a:t>
            </a:r>
            <a:r>
              <a:rPr lang="en-GB" sz="1400" dirty="0"/>
              <a:t> can </a:t>
            </a:r>
            <a:r>
              <a:rPr lang="en-GB" sz="1400" b="1" dirty="0"/>
              <a:t>transform outcomes </a:t>
            </a:r>
            <a:r>
              <a:rPr lang="en-GB" sz="1400" dirty="0"/>
              <a:t>for a generation who are more health conscious than any that came before them.”</a:t>
            </a:r>
          </a:p>
          <a:p>
            <a:endParaRPr lang="en-GB" sz="1400" dirty="0"/>
          </a:p>
          <a:p>
            <a:r>
              <a:rPr lang="en-GB" sz="1400" i="1" dirty="0">
                <a:solidFill>
                  <a:schemeClr val="accent1"/>
                </a:solidFill>
              </a:rPr>
              <a:t>Victoria Atkins – March 24</a:t>
            </a:r>
          </a:p>
        </p:txBody>
      </p:sp>
      <p:sp>
        <p:nvSpPr>
          <p:cNvPr id="10" name="TextBox 9">
            <a:extLst>
              <a:ext uri="{FF2B5EF4-FFF2-40B4-BE49-F238E27FC236}">
                <a16:creationId xmlns:a16="http://schemas.microsoft.com/office/drawing/2014/main" id="{23F94C1F-DBEA-E31E-7CED-B170D5D211C8}"/>
              </a:ext>
            </a:extLst>
          </p:cNvPr>
          <p:cNvSpPr txBox="1"/>
          <p:nvPr/>
        </p:nvSpPr>
        <p:spPr>
          <a:xfrm>
            <a:off x="105657" y="3808767"/>
            <a:ext cx="5625980" cy="2246769"/>
          </a:xfrm>
          <a:prstGeom prst="rect">
            <a:avLst/>
          </a:prstGeom>
          <a:noFill/>
        </p:spPr>
        <p:txBody>
          <a:bodyPr wrap="square">
            <a:spAutoFit/>
          </a:bodyPr>
          <a:lstStyle/>
          <a:p>
            <a:r>
              <a:rPr lang="en-GB" sz="1400" dirty="0">
                <a:effectLst/>
                <a:latin typeface="+mj-lt"/>
                <a:ea typeface="Aptos" panose="020B0004020202020204" pitchFamily="34" charset="0"/>
                <a:cs typeface="Aptos" panose="020B0004020202020204" pitchFamily="34" charset="0"/>
              </a:rPr>
              <a:t>“Citizens must have confidence that their </a:t>
            </a:r>
            <a:r>
              <a:rPr lang="en-GB" sz="1400" b="1" dirty="0">
                <a:effectLst/>
                <a:latin typeface="+mj-lt"/>
                <a:ea typeface="Aptos" panose="020B0004020202020204" pitchFamily="34" charset="0"/>
                <a:cs typeface="Aptos" panose="020B0004020202020204" pitchFamily="34" charset="0"/>
              </a:rPr>
              <a:t>personal health information</a:t>
            </a:r>
            <a:r>
              <a:rPr lang="en-GB" sz="1400" dirty="0">
                <a:effectLst/>
                <a:latin typeface="+mj-lt"/>
                <a:ea typeface="Aptos" panose="020B0004020202020204" pitchFamily="34" charset="0"/>
                <a:cs typeface="Aptos" panose="020B0004020202020204" pitchFamily="34" charset="0"/>
              </a:rPr>
              <a:t> is being </a:t>
            </a:r>
            <a:r>
              <a:rPr lang="en-GB" sz="1400" b="1" dirty="0">
                <a:effectLst/>
                <a:latin typeface="+mj-lt"/>
                <a:ea typeface="Aptos" panose="020B0004020202020204" pitchFamily="34" charset="0"/>
                <a:cs typeface="Aptos" panose="020B0004020202020204" pitchFamily="34" charset="0"/>
              </a:rPr>
              <a:t>handled securely, used responsibly and protected against misuse</a:t>
            </a:r>
            <a:r>
              <a:rPr lang="en-GB" sz="1400" dirty="0">
                <a:effectLst/>
                <a:latin typeface="+mj-lt"/>
                <a:ea typeface="Aptos" panose="020B0004020202020204" pitchFamily="34" charset="0"/>
                <a:cs typeface="Aptos" panose="020B0004020202020204" pitchFamily="34" charset="0"/>
              </a:rPr>
              <a:t>. They also need to see clear evidence that the </a:t>
            </a:r>
            <a:r>
              <a:rPr lang="en-GB" sz="1400" b="1" dirty="0">
                <a:effectLst/>
                <a:latin typeface="+mj-lt"/>
                <a:ea typeface="Aptos" panose="020B0004020202020204" pitchFamily="34" charset="0"/>
                <a:cs typeface="Aptos" panose="020B0004020202020204" pitchFamily="34" charset="0"/>
              </a:rPr>
              <a:t>insights</a:t>
            </a:r>
            <a:r>
              <a:rPr lang="en-GB" sz="1400" dirty="0">
                <a:effectLst/>
                <a:latin typeface="+mj-lt"/>
                <a:ea typeface="Aptos" panose="020B0004020202020204" pitchFamily="34" charset="0"/>
                <a:cs typeface="Aptos" panose="020B0004020202020204" pitchFamily="34" charset="0"/>
              </a:rPr>
              <a:t> that could be gleaned from their data are being translated into </a:t>
            </a:r>
            <a:r>
              <a:rPr lang="en-GB" sz="1400" b="1" dirty="0">
                <a:effectLst/>
                <a:latin typeface="+mj-lt"/>
                <a:ea typeface="Aptos" panose="020B0004020202020204" pitchFamily="34" charset="0"/>
                <a:cs typeface="Aptos" panose="020B0004020202020204" pitchFamily="34" charset="0"/>
              </a:rPr>
              <a:t>better care, new treatments and improved health outcomes for everyone</a:t>
            </a:r>
            <a:r>
              <a:rPr lang="en-GB" sz="1400" dirty="0">
                <a:effectLst/>
                <a:latin typeface="+mj-lt"/>
                <a:ea typeface="Aptos" panose="020B0004020202020204" pitchFamily="34" charset="0"/>
                <a:cs typeface="Aptos" panose="020B0004020202020204" pitchFamily="34" charset="0"/>
              </a:rPr>
              <a:t>.” </a:t>
            </a:r>
          </a:p>
          <a:p>
            <a:endParaRPr lang="en-GB" sz="1400" dirty="0">
              <a:effectLst/>
              <a:latin typeface="+mj-lt"/>
              <a:ea typeface="Aptos" panose="020B0004020202020204" pitchFamily="34" charset="0"/>
              <a:cs typeface="Aptos" panose="020B0004020202020204" pitchFamily="34" charset="0"/>
            </a:endParaRPr>
          </a:p>
          <a:p>
            <a:r>
              <a:rPr lang="en-GB" sz="1400" i="1" dirty="0">
                <a:solidFill>
                  <a:schemeClr val="accent1"/>
                </a:solidFill>
                <a:latin typeface="+mj-lt"/>
                <a:ea typeface="Aptos" panose="020B0004020202020204" pitchFamily="34" charset="0"/>
                <a:cs typeface="Aptos" panose="020B0004020202020204" pitchFamily="34" charset="0"/>
              </a:rPr>
              <a:t>Sir Patrick Vallance – May 24 </a:t>
            </a:r>
            <a:br>
              <a:rPr lang="en-GB" sz="1400" i="1" dirty="0">
                <a:solidFill>
                  <a:schemeClr val="accent1"/>
                </a:solidFill>
                <a:latin typeface="+mj-lt"/>
                <a:ea typeface="Aptos" panose="020B0004020202020204" pitchFamily="34" charset="0"/>
                <a:cs typeface="Aptos" panose="020B0004020202020204" pitchFamily="34" charset="0"/>
              </a:rPr>
            </a:br>
            <a:r>
              <a:rPr lang="en-GB" sz="1400" i="1" dirty="0">
                <a:solidFill>
                  <a:schemeClr val="accent1"/>
                </a:solidFill>
                <a:latin typeface="+mj-lt"/>
                <a:ea typeface="Aptos" panose="020B0004020202020204" pitchFamily="34" charset="0"/>
                <a:cs typeface="Aptos" panose="020B0004020202020204" pitchFamily="34" charset="0"/>
              </a:rPr>
              <a:t>Tony Blair Institute - A New National Purpose: Harnessing Data for Health </a:t>
            </a:r>
            <a:endParaRPr lang="en-GB" sz="1400" i="1" dirty="0">
              <a:solidFill>
                <a:schemeClr val="accent1"/>
              </a:solidFill>
              <a:effectLst/>
              <a:latin typeface="+mj-lt"/>
              <a:ea typeface="Aptos" panose="020B0004020202020204" pitchFamily="34" charset="0"/>
              <a:cs typeface="Aptos" panose="020B0004020202020204" pitchFamily="34" charset="0"/>
            </a:endParaRPr>
          </a:p>
        </p:txBody>
      </p:sp>
      <p:sp>
        <p:nvSpPr>
          <p:cNvPr id="15" name="Rectangle: Rounded Corners 14">
            <a:extLst>
              <a:ext uri="{FF2B5EF4-FFF2-40B4-BE49-F238E27FC236}">
                <a16:creationId xmlns:a16="http://schemas.microsoft.com/office/drawing/2014/main" id="{067E04C6-51A4-594D-FC5D-006F6F77056F}"/>
              </a:ext>
            </a:extLst>
          </p:cNvPr>
          <p:cNvSpPr/>
          <p:nvPr/>
        </p:nvSpPr>
        <p:spPr>
          <a:xfrm>
            <a:off x="5925927" y="2250550"/>
            <a:ext cx="6096000" cy="1707925"/>
          </a:xfrm>
          <a:prstGeom prst="roundRect">
            <a:avLst/>
          </a:prstGeom>
          <a:solidFill>
            <a:srgbClr val="0070C0">
              <a:alpha val="2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A872C1CB-F643-3E5C-AC21-758C970E3B0B}"/>
              </a:ext>
            </a:extLst>
          </p:cNvPr>
          <p:cNvSpPr txBox="1"/>
          <p:nvPr/>
        </p:nvSpPr>
        <p:spPr>
          <a:xfrm>
            <a:off x="5861511" y="2381237"/>
            <a:ext cx="6224832" cy="1446550"/>
          </a:xfrm>
          <a:prstGeom prst="rect">
            <a:avLst/>
          </a:prstGeom>
          <a:noFill/>
        </p:spPr>
        <p:txBody>
          <a:bodyPr wrap="square">
            <a:spAutoFit/>
          </a:bodyPr>
          <a:lstStyle/>
          <a:p>
            <a:pPr algn="l"/>
            <a:r>
              <a:rPr lang="en-GB" dirty="0"/>
              <a:t>“</a:t>
            </a:r>
            <a:r>
              <a:rPr lang="en-GB" sz="1400" dirty="0"/>
              <a:t>Technology holds </a:t>
            </a:r>
            <a:r>
              <a:rPr lang="en-GB" sz="1400" b="1" dirty="0"/>
              <a:t>huge potential </a:t>
            </a:r>
            <a:r>
              <a:rPr lang="en-GB" sz="1400" dirty="0"/>
              <a:t>for </a:t>
            </a:r>
            <a:r>
              <a:rPr lang="en-GB" sz="1400" b="1" dirty="0"/>
              <a:t>improving care</a:t>
            </a:r>
            <a:r>
              <a:rPr lang="en-GB" sz="1400" dirty="0"/>
              <a:t>, </a:t>
            </a:r>
            <a:r>
              <a:rPr lang="en-GB" sz="1400" b="1" dirty="0"/>
              <a:t>raising productivity </a:t>
            </a:r>
            <a:r>
              <a:rPr lang="en-GB" sz="1400" dirty="0"/>
              <a:t>and </a:t>
            </a:r>
            <a:r>
              <a:rPr lang="en-GB" sz="1400" b="1" dirty="0"/>
              <a:t>empowering patients </a:t>
            </a:r>
            <a:r>
              <a:rPr lang="en-GB" sz="1400" dirty="0"/>
              <a:t>to manage their health – and the Health Foundation’s polling shows the public are, on balance, happy to see greater use of many types of technology in healthcare.”</a:t>
            </a:r>
          </a:p>
          <a:p>
            <a:pPr algn="l"/>
            <a:endParaRPr lang="en-GB" sz="1400" dirty="0"/>
          </a:p>
          <a:p>
            <a:pPr algn="l"/>
            <a:r>
              <a:rPr lang="en-GB" sz="1400" i="1" dirty="0">
                <a:solidFill>
                  <a:schemeClr val="accent1"/>
                </a:solidFill>
              </a:rPr>
              <a:t>Malte </a:t>
            </a:r>
            <a:r>
              <a:rPr lang="en-GB" sz="1400" i="1" dirty="0" err="1">
                <a:solidFill>
                  <a:schemeClr val="accent1"/>
                </a:solidFill>
              </a:rPr>
              <a:t>Gerhold</a:t>
            </a:r>
            <a:r>
              <a:rPr lang="en-GB" sz="1400" i="1" dirty="0">
                <a:solidFill>
                  <a:schemeClr val="accent1"/>
                </a:solidFill>
              </a:rPr>
              <a:t>, Health Foundation – May 24</a:t>
            </a:r>
            <a:endParaRPr lang="en-GB" sz="1400" dirty="0">
              <a:solidFill>
                <a:schemeClr val="accent1"/>
              </a:solidFill>
            </a:endParaRPr>
          </a:p>
        </p:txBody>
      </p:sp>
      <p:sp>
        <p:nvSpPr>
          <p:cNvPr id="2" name="Rectangle: Rounded Corners 1">
            <a:extLst>
              <a:ext uri="{FF2B5EF4-FFF2-40B4-BE49-F238E27FC236}">
                <a16:creationId xmlns:a16="http://schemas.microsoft.com/office/drawing/2014/main" id="{17AE3EF5-4279-B1E2-D52A-6F8AB8E026B9}"/>
              </a:ext>
            </a:extLst>
          </p:cNvPr>
          <p:cNvSpPr/>
          <p:nvPr/>
        </p:nvSpPr>
        <p:spPr>
          <a:xfrm>
            <a:off x="6096000" y="4550042"/>
            <a:ext cx="6096000" cy="1707925"/>
          </a:xfrm>
          <a:prstGeom prst="roundRect">
            <a:avLst/>
          </a:prstGeom>
          <a:solidFill>
            <a:srgbClr val="0070C0">
              <a:alpha val="2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400" dirty="0"/>
              <a:t>“I want to talk about some of the </a:t>
            </a:r>
            <a:r>
              <a:rPr lang="en-GB" sz="1400" b="1" dirty="0"/>
              <a:t>amazing opportunities </a:t>
            </a:r>
            <a:r>
              <a:rPr lang="en-GB" sz="1400" dirty="0"/>
              <a:t>available to the NHS now and in the coming years.  </a:t>
            </a:r>
            <a:r>
              <a:rPr lang="en-GB" sz="1400" b="1" dirty="0"/>
              <a:t>The revolution </a:t>
            </a:r>
            <a:r>
              <a:rPr lang="en-GB" sz="1400" dirty="0"/>
              <a:t>that is taking place in </a:t>
            </a:r>
            <a:r>
              <a:rPr lang="en-GB" sz="1400" b="1" dirty="0"/>
              <a:t>medical science, technology, and data </a:t>
            </a:r>
            <a:r>
              <a:rPr lang="en-GB" sz="1400" dirty="0"/>
              <a:t>that has potential to </a:t>
            </a:r>
            <a:r>
              <a:rPr lang="en-GB" sz="1400" b="1" dirty="0"/>
              <a:t>transform our healthcare</a:t>
            </a:r>
            <a:r>
              <a:rPr lang="en-GB" sz="1400" dirty="0"/>
              <a:t>.  There is no reason why we should not be leading the rest of the world in this field.”</a:t>
            </a:r>
          </a:p>
          <a:p>
            <a:r>
              <a:rPr lang="en-GB" sz="1400" dirty="0"/>
              <a:t>Wes Streeting – June 23</a:t>
            </a:r>
          </a:p>
        </p:txBody>
      </p:sp>
      <p:sp>
        <p:nvSpPr>
          <p:cNvPr id="3" name="Rectangle: Rounded Corners 2">
            <a:extLst>
              <a:ext uri="{FF2B5EF4-FFF2-40B4-BE49-F238E27FC236}">
                <a16:creationId xmlns:a16="http://schemas.microsoft.com/office/drawing/2014/main" id="{15585983-B6C8-DABC-79D0-95AEE9D83892}"/>
              </a:ext>
            </a:extLst>
          </p:cNvPr>
          <p:cNvSpPr/>
          <p:nvPr/>
        </p:nvSpPr>
        <p:spPr>
          <a:xfrm>
            <a:off x="355846" y="1297186"/>
            <a:ext cx="5135668" cy="2246769"/>
          </a:xfrm>
          <a:prstGeom prst="roundRect">
            <a:avLst/>
          </a:prstGeom>
          <a:solidFill>
            <a:srgbClr val="0070C0">
              <a:alpha val="2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400" dirty="0"/>
              <a:t>Tilt towards </a:t>
            </a:r>
            <a:r>
              <a:rPr lang="en-GB" sz="1400" b="1" dirty="0"/>
              <a:t>Technology.</a:t>
            </a:r>
            <a:r>
              <a:rPr lang="en-GB" sz="1400" dirty="0"/>
              <a:t>  Use Technology to </a:t>
            </a:r>
            <a:r>
              <a:rPr lang="en-GB" sz="1400" b="1" dirty="0"/>
              <a:t>unlock productivity</a:t>
            </a:r>
            <a:r>
              <a:rPr lang="en-GB" sz="1400" dirty="0"/>
              <a:t>.  </a:t>
            </a:r>
            <a:r>
              <a:rPr lang="en-GB" sz="1400" b="1" dirty="0"/>
              <a:t>Benefits of digital systems</a:t>
            </a:r>
            <a:r>
              <a:rPr lang="en-GB" sz="1400" dirty="0"/>
              <a:t> for staff working outside the hospitals. Enormous potential </a:t>
            </a:r>
            <a:r>
              <a:rPr lang="en-GB" sz="1400" b="1" dirty="0"/>
              <a:t>in AI to transform care </a:t>
            </a:r>
            <a:r>
              <a:rPr lang="en-GB" sz="1400" dirty="0"/>
              <a:t>and for life sciences breakthroughs to create new treatments. </a:t>
            </a:r>
          </a:p>
          <a:p>
            <a:r>
              <a:rPr lang="en-GB" sz="1400" dirty="0"/>
              <a:t>Lord Darzi Review – September 24</a:t>
            </a:r>
          </a:p>
        </p:txBody>
      </p:sp>
    </p:spTree>
    <p:extLst>
      <p:ext uri="{BB962C8B-B14F-4D97-AF65-F5344CB8AC3E}">
        <p14:creationId xmlns:p14="http://schemas.microsoft.com/office/powerpoint/2010/main" val="2156968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72D3-DF19-C059-FEED-626EF3393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3FD56-6421-5F5D-7249-E128DF67AFE8}"/>
              </a:ext>
            </a:extLst>
          </p:cNvPr>
          <p:cNvSpPr>
            <a:spLocks noGrp="1"/>
          </p:cNvSpPr>
          <p:nvPr>
            <p:ph type="title"/>
          </p:nvPr>
        </p:nvSpPr>
        <p:spPr>
          <a:xfrm>
            <a:off x="185352" y="262327"/>
            <a:ext cx="11283250" cy="788998"/>
          </a:xfrm>
        </p:spPr>
        <p:txBody>
          <a:bodyPr vert="horz" lIns="91440" tIns="45720" rIns="91440" bIns="45720" rtlCol="0" anchor="ctr">
            <a:noAutofit/>
          </a:bodyPr>
          <a:lstStyle/>
          <a:p>
            <a:br>
              <a:rPr lang="en-GB" sz="2000" dirty="0"/>
            </a:br>
            <a:r>
              <a:rPr lang="en-GB" sz="2000" b="1" dirty="0">
                <a:latin typeface="Arial"/>
                <a:cs typeface="Arial"/>
              </a:rPr>
              <a:t>Digital Clinical Informatics Team – our purpose</a:t>
            </a:r>
            <a:br>
              <a:rPr lang="en-GB" sz="2000" b="1" dirty="0"/>
            </a:br>
            <a:br>
              <a:rPr lang="en-GB" sz="2000" b="1" dirty="0"/>
            </a:br>
            <a:endParaRPr lang="en-GB" sz="2000" b="1" dirty="0"/>
          </a:p>
        </p:txBody>
      </p:sp>
      <p:cxnSp>
        <p:nvCxnSpPr>
          <p:cNvPr id="4" name="Straight Connector 3">
            <a:extLst>
              <a:ext uri="{FF2B5EF4-FFF2-40B4-BE49-F238E27FC236}">
                <a16:creationId xmlns:a16="http://schemas.microsoft.com/office/drawing/2014/main" id="{F366393D-BA5E-4BC2-CAD9-9AA2F585F058}"/>
              </a:ext>
            </a:extLst>
          </p:cNvPr>
          <p:cNvCxnSpPr/>
          <p:nvPr/>
        </p:nvCxnSpPr>
        <p:spPr>
          <a:xfrm flipV="1">
            <a:off x="171007" y="904358"/>
            <a:ext cx="10337209" cy="127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31A659F-AF82-4BB1-7C81-2DD9857CF30C}"/>
              </a:ext>
            </a:extLst>
          </p:cNvPr>
          <p:cNvSpPr txBox="1"/>
          <p:nvPr/>
        </p:nvSpPr>
        <p:spPr>
          <a:xfrm>
            <a:off x="85503" y="1144632"/>
            <a:ext cx="12020993" cy="510909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The overall purpose of the Digital Clinical Team is to ensure that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clinically- led digital  transformation and delivery supports, patient safety and improved health outcomes for the NHS and citizens of England.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To add value, the Digital Clinical Team works across six domains: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mn-lt"/>
                <a:cs typeface="Arial" panose="020B0604020202020204" pitchFamily="34" charset="0"/>
              </a:rPr>
              <a:t>Domain 1</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lt"/>
                <a:cs typeface="Arial" panose="020B0604020202020204" pitchFamily="34" charset="0"/>
              </a:rPr>
              <a:t>: Provide a </a:t>
            </a:r>
            <a:r>
              <a:rPr kumimoji="0" lang="en-GB" sz="1400" b="1" i="0" u="none" strike="noStrike" kern="1200" cap="none" spc="0" normalizeH="0" baseline="0" noProof="0" dirty="0">
                <a:ln>
                  <a:noFill/>
                </a:ln>
                <a:solidFill>
                  <a:srgbClr val="005EB8"/>
                </a:solidFill>
                <a:effectLst/>
                <a:uLnTx/>
                <a:uFillTx/>
                <a:latin typeface="Arial" panose="020B0604020202020204" pitchFamily="34" charset="0"/>
                <a:ea typeface="+mn-lt"/>
                <a:cs typeface="Arial" panose="020B0604020202020204" pitchFamily="34" charset="0"/>
              </a:rPr>
              <a:t>digital clinical translation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lt"/>
                <a:cs typeface="Arial" panose="020B0604020202020204" pitchFamily="34" charset="0"/>
              </a:rPr>
              <a:t>role to the national, regional and local teams. Bring understanding of the healthcare system and how it “fits together” to support digital delivery.</a:t>
            </a:r>
          </a:p>
          <a:p>
            <a:pPr marR="0" lvl="0" algn="l" defTabSz="914400" rtl="0" eaLnBrk="1" fontAlgn="auto" latinLnBrk="0" hangingPunct="1">
              <a:lnSpc>
                <a:spcPct val="100000"/>
              </a:lnSpc>
              <a:spcBef>
                <a:spcPts val="0"/>
              </a:spcBef>
              <a:spcAft>
                <a:spcPts val="0"/>
              </a:spcAft>
              <a:buClrTx/>
              <a:buSzTx/>
              <a:tabLst/>
              <a:defRPr/>
            </a:pPr>
            <a:endPar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Domain 2</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Deliver an effective </a:t>
            </a:r>
            <a:r>
              <a:rPr kumimoji="0" lang="en-GB" sz="1400" b="1" i="0" u="none" strike="noStrike" kern="1200" cap="none" spc="0" normalizeH="0" baseline="0" noProof="0" dirty="0">
                <a:ln>
                  <a:noFill/>
                </a:ln>
                <a:solidFill>
                  <a:srgbClr val="005EB8"/>
                </a:solidFill>
                <a:effectLst/>
                <a:uLnTx/>
                <a:uFillTx/>
                <a:latin typeface="Arial" panose="020B0604020202020204" pitchFamily="34" charset="0"/>
                <a:ea typeface="Calibri" panose="020F0502020204030204" pitchFamily="34" charset="0"/>
                <a:cs typeface="Arial" panose="020B0604020202020204" pitchFamily="34" charset="0"/>
              </a:rPr>
              <a:t>digital clinical governance</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framework as part of wider NHS England assurance framework</a:t>
            </a:r>
          </a:p>
          <a:p>
            <a:pPr marR="0" lvl="0" algn="l" defTabSz="914400" rtl="0" eaLnBrk="1" fontAlgn="auto" latinLnBrk="0" hangingPunct="1">
              <a:lnSpc>
                <a:spcPct val="100000"/>
              </a:lnSpc>
              <a:spcBef>
                <a:spcPts val="0"/>
              </a:spcBef>
              <a:spcAft>
                <a:spcPts val="0"/>
              </a:spcAft>
              <a:buClrTx/>
              <a:buSzTx/>
              <a:tabLst/>
              <a:defRPr/>
            </a:pPr>
            <a:endPar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Domain 3</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US" sz="1400" b="1" u="none" strike="noStrike" kern="1200" cap="none" spc="0" normalizeH="0" baseline="0" noProof="0" dirty="0">
                <a:ln>
                  <a:noFill/>
                </a:ln>
                <a:solidFill>
                  <a:srgbClr val="005EB8"/>
                </a:solidFill>
                <a:effectLst/>
                <a:uLnTx/>
                <a:uFillTx/>
                <a:latin typeface="Arial" panose="020B0604020202020204" pitchFamily="34" charset="0"/>
                <a:ea typeface="Calibri" panose="020F0502020204030204" pitchFamily="34" charset="0"/>
                <a:cs typeface="Arial" panose="020B0604020202020204" pitchFamily="34" charset="0"/>
              </a:rPr>
              <a:t>Improve Patient Safety </a:t>
            </a:r>
            <a:r>
              <a:rPr kumimoji="0" lang="en-US" sz="140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t>
            </a:r>
            <a:r>
              <a:rPr kumimoji="0" lang="en-GB" sz="140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E</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nsure NHS England provides digital solutions that meet national digital safety standards. Improve insights into patient safety through data.</a:t>
            </a:r>
          </a:p>
          <a:p>
            <a:pPr marR="0" lvl="0" algn="l" defTabSz="914400" rtl="0" eaLnBrk="1" fontAlgn="auto" latinLnBrk="0" hangingPunct="1">
              <a:lnSpc>
                <a:spcPct val="100000"/>
              </a:lnSpc>
              <a:spcBef>
                <a:spcPts val="0"/>
              </a:spcBef>
              <a:spcAft>
                <a:spcPts val="0"/>
              </a:spcAft>
              <a:buClrTx/>
              <a:buSzTx/>
              <a:tabLst/>
              <a:defRPr/>
            </a:pPr>
            <a:endPar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Domain 4</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GB" sz="1400" b="1" u="none" strike="noStrike" kern="1200" cap="none" spc="0" normalizeH="0" baseline="0" noProof="0" dirty="0">
                <a:ln>
                  <a:noFill/>
                </a:ln>
                <a:solidFill>
                  <a:srgbClr val="005EB8"/>
                </a:solidFill>
                <a:effectLst/>
                <a:uLnTx/>
                <a:uFillTx/>
                <a:latin typeface="Arial" panose="020B0604020202020204" pitchFamily="34" charset="0"/>
                <a:ea typeface="Calibri" panose="020F0502020204030204" pitchFamily="34" charset="0"/>
                <a:cs typeface="Arial" panose="020B0604020202020204" pitchFamily="34" charset="0"/>
              </a:rPr>
              <a:t>Drive Innovation </a:t>
            </a:r>
            <a:r>
              <a:rPr kumimoji="0" lang="en-GB" sz="140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Identify where digital solutions can deliver the objectives of NHS England and promote these. Ensure transformation programmes are effectively supported by digital technologies to improve outcomes, safety and experience. Increase uptake of digital technologies across the system by championing user experience and clinical benefits.</a:t>
            </a:r>
          </a:p>
          <a:p>
            <a:pPr marR="0" lvl="0" algn="l" defTabSz="914400" rtl="0" eaLnBrk="1" fontAlgn="auto" latinLnBrk="0" hangingPunct="1">
              <a:lnSpc>
                <a:spcPct val="100000"/>
              </a:lnSpc>
              <a:spcBef>
                <a:spcPts val="0"/>
              </a:spcBef>
              <a:spcAft>
                <a:spcPts val="0"/>
              </a:spcAft>
              <a:buClrTx/>
              <a:buSzTx/>
              <a:tabLst/>
              <a:defRPr/>
            </a:pPr>
            <a:endPar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Domain 5</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Build </a:t>
            </a:r>
            <a:r>
              <a:rPr kumimoji="0" lang="en-GB" sz="1400" b="1" i="0" u="none" strike="noStrike" kern="1200" cap="none" spc="0" normalizeH="0" baseline="0" noProof="0" dirty="0">
                <a:ln>
                  <a:noFill/>
                </a:ln>
                <a:solidFill>
                  <a:srgbClr val="005EB8"/>
                </a:solidFill>
                <a:effectLst/>
                <a:uLnTx/>
                <a:uFillTx/>
                <a:latin typeface="Arial" panose="020B0604020202020204" pitchFamily="34" charset="0"/>
                <a:ea typeface="Calibri" panose="020F0502020204030204" pitchFamily="34" charset="0"/>
                <a:cs typeface="Arial" panose="020B0604020202020204" pitchFamily="34" charset="0"/>
              </a:rPr>
              <a:t>clinical informatics capability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across the system. Set standards for the practice of clinical informatics. Inform education standards and define the future workforce model for clinical informatics</a:t>
            </a:r>
          </a:p>
          <a:p>
            <a:pPr>
              <a:defRPr/>
            </a:pPr>
            <a:endPar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a:defRPr/>
            </a:pPr>
            <a:r>
              <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Domain 6</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GB" sz="1400" b="1" u="none" strike="noStrike" kern="1200" cap="none" spc="0" normalizeH="0" baseline="0" noProof="0" dirty="0">
                <a:ln>
                  <a:noFill/>
                </a:ln>
                <a:solidFill>
                  <a:srgbClr val="005EB8"/>
                </a:solidFill>
                <a:effectLst/>
                <a:uLnTx/>
                <a:uFillTx/>
                <a:latin typeface="Arial" panose="020B0604020202020204" pitchFamily="34" charset="0"/>
                <a:ea typeface="Calibri" panose="020F0502020204030204" pitchFamily="34" charset="0"/>
                <a:cs typeface="Arial" panose="020B0604020202020204" pitchFamily="34" charset="0"/>
              </a:rPr>
              <a:t>Provide system leadership </a:t>
            </a:r>
            <a:r>
              <a:rPr kumimoji="0" lang="en-GB" sz="140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a:t>
            </a:r>
            <a:r>
              <a:rPr kumimoji="0" lang="en-GB" sz="1400" b="1" u="none" strike="noStrike" kern="1200" cap="none" spc="0" normalizeH="0" baseline="0" noProof="0" dirty="0">
                <a:ln>
                  <a:noFill/>
                </a:ln>
                <a:solidFill>
                  <a:srgbClr val="005EB8"/>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Work with Professional and Arm's Length Bodies to inform policy and practice. Work with the Nursing and Medical Directorate and others in NHS England to bring clinical informatics expertise to their work.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27810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72D3-DF19-C059-FEED-626EF3393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3FD56-6421-5F5D-7249-E128DF67AFE8}"/>
              </a:ext>
            </a:extLst>
          </p:cNvPr>
          <p:cNvSpPr>
            <a:spLocks noGrp="1"/>
          </p:cNvSpPr>
          <p:nvPr>
            <p:ph type="title"/>
          </p:nvPr>
        </p:nvSpPr>
        <p:spPr>
          <a:xfrm>
            <a:off x="185352" y="262327"/>
            <a:ext cx="11283250" cy="788998"/>
          </a:xfrm>
        </p:spPr>
        <p:txBody>
          <a:bodyPr vert="horz" lIns="91440" tIns="45720" rIns="91440" bIns="45720" rtlCol="0" anchor="ctr">
            <a:noAutofit/>
          </a:bodyPr>
          <a:lstStyle/>
          <a:p>
            <a:br>
              <a:rPr lang="en-GB" sz="2000" dirty="0"/>
            </a:br>
            <a:r>
              <a:rPr lang="en-GB" sz="2000" b="1" dirty="0"/>
              <a:t>Chief AHP Information Officer (CAHPIO) </a:t>
            </a:r>
            <a:r>
              <a:rPr lang="en-GB" sz="2000" dirty="0"/>
              <a:t>- </a:t>
            </a:r>
            <a:r>
              <a:rPr lang="en-GB" sz="2000" b="1" dirty="0">
                <a:latin typeface="Arial"/>
                <a:cs typeface="Arial"/>
              </a:rPr>
              <a:t>Purpose</a:t>
            </a:r>
            <a:br>
              <a:rPr lang="en-GB" sz="2000" b="1" dirty="0"/>
            </a:br>
            <a:br>
              <a:rPr lang="en-GB" sz="2000" b="1" dirty="0"/>
            </a:br>
            <a:endParaRPr lang="en-GB" sz="2000" b="1" dirty="0"/>
          </a:p>
        </p:txBody>
      </p:sp>
      <p:cxnSp>
        <p:nvCxnSpPr>
          <p:cNvPr id="4" name="Straight Connector 3">
            <a:extLst>
              <a:ext uri="{FF2B5EF4-FFF2-40B4-BE49-F238E27FC236}">
                <a16:creationId xmlns:a16="http://schemas.microsoft.com/office/drawing/2014/main" id="{F366393D-BA5E-4BC2-CAD9-9AA2F585F058}"/>
              </a:ext>
            </a:extLst>
          </p:cNvPr>
          <p:cNvCxnSpPr/>
          <p:nvPr/>
        </p:nvCxnSpPr>
        <p:spPr>
          <a:xfrm flipV="1">
            <a:off x="171007" y="904358"/>
            <a:ext cx="10337209" cy="127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31A659F-AF82-4BB1-7C81-2DD9857CF30C}"/>
              </a:ext>
            </a:extLst>
          </p:cNvPr>
          <p:cNvSpPr txBox="1"/>
          <p:nvPr/>
        </p:nvSpPr>
        <p:spPr>
          <a:xfrm>
            <a:off x="85503" y="1144632"/>
            <a:ext cx="12020993" cy="424731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CAHPIO role is a newly established position within the DCI team in April, 24.  </a:t>
            </a: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The aim of the CAHPIO is to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Provide leadership, coordination, facilitation, evaluation and improvement across a range of workstreams, IT and digital </a:t>
            </a:r>
            <a:r>
              <a:rPr lang="en-US" dirty="0" err="1">
                <a:solidFill>
                  <a:prstClr val="black"/>
                </a:solidFill>
                <a:latin typeface="Arial" panose="020B0604020202020204" pitchFamily="34" charset="0"/>
                <a:ea typeface="Calibri" panose="020F0502020204030204" pitchFamily="34" charset="0"/>
                <a:cs typeface="Arial" panose="020B0604020202020204" pitchFamily="34" charset="0"/>
              </a:rPr>
              <a:t>programmes</a:t>
            </a: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 </a:t>
            </a:r>
          </a:p>
          <a:p>
            <a:pPr marR="0" lvl="0" algn="l" defTabSz="914400" rtl="0" eaLnBrk="1" fontAlgn="auto" latinLnBrk="0" hangingPunct="1">
              <a:lnSpc>
                <a:spcPct val="100000"/>
              </a:lnSpc>
              <a:spcBef>
                <a:spcPts val="0"/>
              </a:spcBef>
              <a:spcAft>
                <a:spcPts val="0"/>
              </a:spcAft>
              <a:buClrTx/>
              <a:buSzTx/>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Provide expertise in </a:t>
            </a:r>
            <a:r>
              <a:rPr kumimoji="0" lang="en-US" b="0"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analysing</a:t>
            </a: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and communicating AHP and AHP data and healthcare trends and issues at local community, regional, and national levels to inform the national and regional digital and IT </a:t>
            </a:r>
            <a:r>
              <a:rPr kumimoji="0" lang="en-US" b="0"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programmes</a:t>
            </a: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p>
          <a:p>
            <a:pPr marR="0" lvl="0" algn="l" defTabSz="914400" rtl="0" eaLnBrk="1" fontAlgn="auto" latinLnBrk="0" hangingPunct="1">
              <a:lnSpc>
                <a:spcPct val="100000"/>
              </a:lnSpc>
              <a:spcBef>
                <a:spcPts val="0"/>
              </a:spcBef>
              <a:spcAft>
                <a:spcPts val="0"/>
              </a:spcAft>
              <a:buClrTx/>
              <a:buSzTx/>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Drive overarching digital strategy for AHPs at national level, ensuring and supporting alignment across the systems. </a:t>
            </a:r>
          </a:p>
          <a:p>
            <a:pPr marR="0" lvl="0" algn="l" defTabSz="914400" rtl="0" eaLnBrk="1" fontAlgn="auto" latinLnBrk="0" hangingPunct="1">
              <a:lnSpc>
                <a:spcPct val="100000"/>
              </a:lnSpc>
              <a:spcBef>
                <a:spcPts val="0"/>
              </a:spcBef>
              <a:spcAft>
                <a:spcPts val="0"/>
              </a:spcAft>
              <a:buClrTx/>
              <a:buSzTx/>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Contribute to the development of digital strategy, implementation of standards and the development of a career framework for AHPs </a:t>
            </a:r>
            <a:r>
              <a:rPr kumimoji="0" lang="en-US" b="0"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specialising</a:t>
            </a: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in digital clinical informatics. </a:t>
            </a:r>
            <a:endParaRPr kumimoji="0" lang="en-GB"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41153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72D3-DF19-C059-FEED-626EF3393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3FD56-6421-5F5D-7249-E128DF67AFE8}"/>
              </a:ext>
            </a:extLst>
          </p:cNvPr>
          <p:cNvSpPr>
            <a:spLocks noGrp="1"/>
          </p:cNvSpPr>
          <p:nvPr>
            <p:ph type="title"/>
          </p:nvPr>
        </p:nvSpPr>
        <p:spPr>
          <a:xfrm>
            <a:off x="185352" y="262327"/>
            <a:ext cx="11283250" cy="788998"/>
          </a:xfrm>
        </p:spPr>
        <p:txBody>
          <a:bodyPr vert="horz" lIns="91440" tIns="45720" rIns="91440" bIns="45720" rtlCol="0" anchor="ctr">
            <a:noAutofit/>
          </a:bodyPr>
          <a:lstStyle/>
          <a:p>
            <a:br>
              <a:rPr lang="en-GB" sz="2000" dirty="0"/>
            </a:br>
            <a:r>
              <a:rPr lang="en-GB" sz="2000" b="1" dirty="0"/>
              <a:t>CAHPIO – Building the AHP digital Ecosystem, 24-25 </a:t>
            </a:r>
            <a:br>
              <a:rPr lang="en-GB" sz="2000" b="1" dirty="0"/>
            </a:br>
            <a:br>
              <a:rPr lang="en-GB" sz="2000" b="1" dirty="0"/>
            </a:br>
            <a:endParaRPr lang="en-GB" sz="2000" b="1" dirty="0"/>
          </a:p>
        </p:txBody>
      </p:sp>
      <p:cxnSp>
        <p:nvCxnSpPr>
          <p:cNvPr id="4" name="Straight Connector 3">
            <a:extLst>
              <a:ext uri="{FF2B5EF4-FFF2-40B4-BE49-F238E27FC236}">
                <a16:creationId xmlns:a16="http://schemas.microsoft.com/office/drawing/2014/main" id="{F366393D-BA5E-4BC2-CAD9-9AA2F585F058}"/>
              </a:ext>
            </a:extLst>
          </p:cNvPr>
          <p:cNvCxnSpPr/>
          <p:nvPr/>
        </p:nvCxnSpPr>
        <p:spPr>
          <a:xfrm flipV="1">
            <a:off x="171007" y="904358"/>
            <a:ext cx="10337209" cy="127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31A659F-AF82-4BB1-7C81-2DD9857CF30C}"/>
              </a:ext>
            </a:extLst>
          </p:cNvPr>
          <p:cNvSpPr txBox="1"/>
          <p:nvPr/>
        </p:nvSpPr>
        <p:spPr>
          <a:xfrm>
            <a:off x="85503" y="1144632"/>
            <a:ext cx="12020993" cy="563231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Laying the groundwork for digital transformation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Embedding the role in the Digital Transformation Landscape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Aligning AHP Digital expertise within the NHSE Directorates.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Establishing CAPHIO as a subject matter expert and go to resource.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lang="en-US" b="1" dirty="0">
                <a:solidFill>
                  <a:prstClr val="black"/>
                </a:solidFill>
                <a:latin typeface="Arial" panose="020B0604020202020204" pitchFamily="34" charset="0"/>
                <a:ea typeface="Calibri" panose="020F0502020204030204" pitchFamily="34" charset="0"/>
                <a:cs typeface="Arial" panose="020B0604020202020204" pitchFamily="34" charset="0"/>
              </a:rPr>
              <a:t>Building the AHP Digital Network </a:t>
            </a:r>
          </a:p>
          <a:p>
            <a:pPr marR="0" lvl="0" algn="l" defTabSz="914400" rtl="0" eaLnBrk="1" fontAlgn="auto" latinLnBrk="0" hangingPunct="1">
              <a:lnSpc>
                <a:spcPct val="100000"/>
              </a:lnSpc>
              <a:spcBef>
                <a:spcPts val="0"/>
              </a:spcBef>
              <a:spcAft>
                <a:spcPts val="0"/>
              </a:spcAft>
              <a:buClrTx/>
              <a:buSzTx/>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Scoping and structuring a well-defined network.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Understanding existing AHP initiatives and identify gaps.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Talent development and community building. </a:t>
            </a:r>
          </a:p>
          <a:p>
            <a:pPr marR="0" lvl="0" algn="l" defTabSz="914400" rtl="0" eaLnBrk="1" fontAlgn="auto" latinLnBrk="0" hangingPunct="1">
              <a:lnSpc>
                <a:spcPct val="100000"/>
              </a:lnSpc>
              <a:spcBef>
                <a:spcPts val="0"/>
              </a:spcBef>
              <a:spcAft>
                <a:spcPts val="0"/>
              </a:spcAft>
              <a:buClrTx/>
              <a:buSzTx/>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 </a:t>
            </a:r>
          </a:p>
          <a:p>
            <a:pPr marR="0" lvl="0" algn="l" defTabSz="914400" rtl="0" eaLnBrk="1" fontAlgn="auto" latinLnBrk="0" hangingPunct="1">
              <a:lnSpc>
                <a:spcPct val="100000"/>
              </a:lnSpc>
              <a:spcBef>
                <a:spcPts val="0"/>
              </a:spcBef>
              <a:spcAft>
                <a:spcPts val="0"/>
              </a:spcAft>
              <a:buClrTx/>
              <a:buSzTx/>
              <a:tabLst/>
              <a:defRPr/>
            </a:pPr>
            <a:r>
              <a:rPr kumimoji="0" lang="en-US"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Championing AHP Involvement in Digital Strategy</a:t>
            </a:r>
          </a:p>
          <a:p>
            <a:pPr marR="0" lvl="0" algn="l" defTabSz="914400" rtl="0" eaLnBrk="1" fontAlgn="auto" latinLnBrk="0" hangingPunct="1">
              <a:lnSpc>
                <a:spcPct val="100000"/>
              </a:lnSpc>
              <a:spcBef>
                <a:spcPts val="0"/>
              </a:spcBef>
              <a:spcAft>
                <a:spcPts val="0"/>
              </a:spcAft>
              <a:buClrTx/>
              <a:buSzTx/>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Collaborating with clinical informatics leads.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Ensuring AHP voices are heard in national and regional strategies.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Aligning across the system, sharing best practices and defining “What good looks like”.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endParaRPr kumimoji="0" lang="en-GB"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06686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72D3-DF19-C059-FEED-626EF3393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3FD56-6421-5F5D-7249-E128DF67AFE8}"/>
              </a:ext>
            </a:extLst>
          </p:cNvPr>
          <p:cNvSpPr>
            <a:spLocks noGrp="1"/>
          </p:cNvSpPr>
          <p:nvPr>
            <p:ph type="title"/>
          </p:nvPr>
        </p:nvSpPr>
        <p:spPr>
          <a:xfrm>
            <a:off x="185352" y="262327"/>
            <a:ext cx="11283250" cy="788998"/>
          </a:xfrm>
        </p:spPr>
        <p:txBody>
          <a:bodyPr vert="horz" lIns="91440" tIns="45720" rIns="91440" bIns="45720" rtlCol="0" anchor="ctr">
            <a:noAutofit/>
          </a:bodyPr>
          <a:lstStyle/>
          <a:p>
            <a:br>
              <a:rPr lang="en-GB" sz="2000" dirty="0"/>
            </a:br>
            <a:r>
              <a:rPr lang="en-GB" sz="2000" b="1" dirty="0"/>
              <a:t>CAHPIO – Programmes of Work (TBC), 24-25 </a:t>
            </a:r>
            <a:br>
              <a:rPr lang="en-GB" sz="2000" b="1" dirty="0"/>
            </a:br>
            <a:br>
              <a:rPr lang="en-GB" sz="2000" b="1" dirty="0"/>
            </a:br>
            <a:endParaRPr lang="en-GB" sz="2000" b="1" dirty="0"/>
          </a:p>
        </p:txBody>
      </p:sp>
      <p:cxnSp>
        <p:nvCxnSpPr>
          <p:cNvPr id="4" name="Straight Connector 3">
            <a:extLst>
              <a:ext uri="{FF2B5EF4-FFF2-40B4-BE49-F238E27FC236}">
                <a16:creationId xmlns:a16="http://schemas.microsoft.com/office/drawing/2014/main" id="{F366393D-BA5E-4BC2-CAD9-9AA2F585F058}"/>
              </a:ext>
            </a:extLst>
          </p:cNvPr>
          <p:cNvCxnSpPr/>
          <p:nvPr/>
        </p:nvCxnSpPr>
        <p:spPr>
          <a:xfrm flipV="1">
            <a:off x="171007" y="904358"/>
            <a:ext cx="10337209" cy="127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31A659F-AF82-4BB1-7C81-2DD9857CF30C}"/>
              </a:ext>
            </a:extLst>
          </p:cNvPr>
          <p:cNvSpPr txBox="1"/>
          <p:nvPr/>
        </p:nvSpPr>
        <p:spPr>
          <a:xfrm>
            <a:off x="85503" y="1144632"/>
            <a:ext cx="12020993" cy="6186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Providing digital AHP leadership input in the following </a:t>
            </a:r>
            <a:r>
              <a:rPr kumimoji="0" lang="en-US" b="0"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programmes</a:t>
            </a: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AHPs Deliver &amp; AHP Digital Framework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EPR </a:t>
            </a: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err="1">
                <a:solidFill>
                  <a:prstClr val="black"/>
                </a:solidFill>
                <a:latin typeface="Arial" panose="020B0604020202020204" pitchFamily="34" charset="0"/>
                <a:ea typeface="Calibri" panose="020F0502020204030204" pitchFamily="34" charset="0"/>
                <a:cs typeface="Arial" panose="020B0604020202020204" pitchFamily="34" charset="0"/>
              </a:rPr>
              <a:t>RouteCare</a:t>
            </a: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Digital in community services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Digital Workforce Plan &amp; Digital Capability Framework</a:t>
            </a:r>
          </a:p>
          <a:p>
            <a:pPr marR="0" lvl="0" algn="l" defTabSz="914400" rtl="0" eaLnBrk="1" fontAlgn="auto" latinLnBrk="0" hangingPunct="1">
              <a:lnSpc>
                <a:spcPct val="100000"/>
              </a:lnSpc>
              <a:spcBef>
                <a:spcPts val="0"/>
              </a:spcBef>
              <a:spcAft>
                <a:spcPts val="0"/>
              </a:spcAft>
              <a:buClrTx/>
              <a:buSzTx/>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Aligning clinical informatics job profiles – </a:t>
            </a:r>
            <a:r>
              <a:rPr lang="en-US" dirty="0" err="1">
                <a:solidFill>
                  <a:prstClr val="black"/>
                </a:solidFill>
                <a:latin typeface="Arial" panose="020B0604020202020204" pitchFamily="34" charset="0"/>
                <a:ea typeface="Calibri" panose="020F0502020204030204" pitchFamily="34" charset="0"/>
                <a:cs typeface="Arial" panose="020B0604020202020204" pitchFamily="34" charset="0"/>
              </a:rPr>
              <a:t>DDaT</a:t>
            </a: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 FEDIP</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Increasing productivity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endParaRPr kumimoji="0" lang="en-GB"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21523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72D3-DF19-C059-FEED-626EF3393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3FD56-6421-5F5D-7249-E128DF67AFE8}"/>
              </a:ext>
            </a:extLst>
          </p:cNvPr>
          <p:cNvSpPr>
            <a:spLocks noGrp="1"/>
          </p:cNvSpPr>
          <p:nvPr>
            <p:ph type="title"/>
          </p:nvPr>
        </p:nvSpPr>
        <p:spPr>
          <a:xfrm>
            <a:off x="185352" y="262327"/>
            <a:ext cx="11283250" cy="788998"/>
          </a:xfrm>
        </p:spPr>
        <p:txBody>
          <a:bodyPr vert="horz" lIns="91440" tIns="45720" rIns="91440" bIns="45720" rtlCol="0" anchor="ctr">
            <a:noAutofit/>
          </a:bodyPr>
          <a:lstStyle/>
          <a:p>
            <a:br>
              <a:rPr lang="en-GB" sz="2000" dirty="0"/>
            </a:br>
            <a:r>
              <a:rPr lang="en-GB" sz="2000" b="1" dirty="0"/>
              <a:t>CAHPIO – Call for Action </a:t>
            </a:r>
            <a:br>
              <a:rPr lang="en-GB" sz="2000" b="1" dirty="0"/>
            </a:br>
            <a:br>
              <a:rPr lang="en-GB" sz="2000" b="1" dirty="0"/>
            </a:br>
            <a:endParaRPr lang="en-GB" sz="2000" b="1" dirty="0"/>
          </a:p>
        </p:txBody>
      </p:sp>
      <p:cxnSp>
        <p:nvCxnSpPr>
          <p:cNvPr id="4" name="Straight Connector 3">
            <a:extLst>
              <a:ext uri="{FF2B5EF4-FFF2-40B4-BE49-F238E27FC236}">
                <a16:creationId xmlns:a16="http://schemas.microsoft.com/office/drawing/2014/main" id="{F366393D-BA5E-4BC2-CAD9-9AA2F585F058}"/>
              </a:ext>
            </a:extLst>
          </p:cNvPr>
          <p:cNvCxnSpPr/>
          <p:nvPr/>
        </p:nvCxnSpPr>
        <p:spPr>
          <a:xfrm flipV="1">
            <a:off x="171007" y="904358"/>
            <a:ext cx="10337209" cy="127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31A659F-AF82-4BB1-7C81-2DD9857CF30C}"/>
              </a:ext>
            </a:extLst>
          </p:cNvPr>
          <p:cNvSpPr txBox="1"/>
          <p:nvPr/>
        </p:nvSpPr>
        <p:spPr>
          <a:xfrm>
            <a:off x="85503" y="1144632"/>
            <a:ext cx="12020993" cy="4247317"/>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Arial" panose="020B0604020202020204" pitchFamily="34" charset="0"/>
              <a:ea typeface="Calibri" panose="020F0502020204030204" pitchFamily="34" charset="0"/>
              <a:cs typeface="Arial" panose="020B0604020202020204" pitchFamily="34" charset="0"/>
            </a:endParaRPr>
          </a:p>
          <a:p>
            <a:r>
              <a:rPr lang="en-GB" dirty="0"/>
              <a:t>My vision is to create a comprehensive AHP digital network spanning regions, ICBs, and Trusts. We aim to establish seven robust regional networks. </a:t>
            </a:r>
          </a:p>
          <a:p>
            <a:endParaRPr lang="en-GB" dirty="0"/>
          </a:p>
          <a:p>
            <a:r>
              <a:rPr lang="en-GB" dirty="0"/>
              <a:t>Our goal is not merely to increase AHP participation in digital healthcare. We seek to cultivate a vibrant, inclusive digital AHP community that mirrors the diversity of the NHS workforce.</a:t>
            </a:r>
          </a:p>
          <a:p>
            <a:endParaRPr lang="en-GB" dirty="0"/>
          </a:p>
          <a:p>
            <a:endParaRPr lang="en-GB" dirty="0"/>
          </a:p>
          <a:p>
            <a:r>
              <a:rPr lang="en-GB" dirty="0"/>
              <a:t>By working together, we can ensure that AHPs from all backgrounds contribute to shaping the future of digital healthcare. I urge all AHPs to join this movement and help us build a more diverse and representative digital network and </a:t>
            </a:r>
            <a:r>
              <a:rPr lang="en-GB"/>
              <a:t>workforce.</a:t>
            </a:r>
            <a:endParaRPr lang="en-GB" dirty="0"/>
          </a:p>
          <a:p>
            <a:pPr marR="0" lvl="0" algn="l" defTabSz="914400" rtl="0" eaLnBrk="1" fontAlgn="auto" latinLnBrk="0" hangingPunct="1">
              <a:lnSpc>
                <a:spcPct val="100000"/>
              </a:lnSpc>
              <a:spcBef>
                <a:spcPts val="0"/>
              </a:spcBef>
              <a:spcAft>
                <a:spcPts val="0"/>
              </a:spcAft>
              <a:buClrTx/>
              <a:buSzTx/>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lang="en-US" dirty="0">
                <a:solidFill>
                  <a:prstClr val="black"/>
                </a:solidFill>
                <a:latin typeface="Arial" panose="020B0604020202020204" pitchFamily="34" charset="0"/>
                <a:ea typeface="Calibri" panose="020F0502020204030204" pitchFamily="34" charset="0"/>
                <a:cs typeface="Arial" panose="020B0604020202020204" pitchFamily="34" charset="0"/>
              </a:rPr>
              <a:t>Reach out to me for more information and to get involved.</a:t>
            </a: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endParaRPr kumimoji="0" lang="en-GB"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64088894"/>
      </p:ext>
    </p:extLst>
  </p:cSld>
  <p:clrMapOvr>
    <a:masterClrMapping/>
  </p:clrMapOvr>
</p:sld>
</file>

<file path=ppt/theme/theme1.xml><?xml version="1.0" encoding="utf-8"?>
<a:theme xmlns:a="http://schemas.openxmlformats.org/drawingml/2006/main" name="NHSD-Refresh-Theme-NOV1120B">
  <a:themeElements>
    <a:clrScheme name="Custom 2">
      <a:dk1>
        <a:srgbClr val="FFFFFF"/>
      </a:dk1>
      <a:lt1>
        <a:srgbClr val="231F20"/>
      </a:lt1>
      <a:dk2>
        <a:srgbClr val="005EB8"/>
      </a:dk2>
      <a:lt2>
        <a:srgbClr val="F4F6F8"/>
      </a:lt2>
      <a:accent1>
        <a:srgbClr val="003087"/>
      </a:accent1>
      <a:accent2>
        <a:srgbClr val="768692"/>
      </a:accent2>
      <a:accent3>
        <a:srgbClr val="C7CED3"/>
      </a:accent3>
      <a:accent4>
        <a:srgbClr val="99DDEB"/>
      </a:accent4>
      <a:accent5>
        <a:srgbClr val="80D2CC"/>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HSD-PPT-Template-Refresh_NOV2020-B" id="{06B772CD-B1AE-2743-BE7F-0BA8B46714EA}" vid="{16F65E12-3586-BC44-90B1-43C17D3850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1e718d0-d25f-4473-9ab5-b287f922a2e5">
      <Terms xmlns="http://schemas.microsoft.com/office/infopath/2007/PartnerControls"/>
    </lcf76f155ced4ddcb4097134ff3c332f>
    <TaxCatchAll xmlns="152a24aa-af11-4663-ac03-268ed99449f6" xsi:nil="true"/>
    <SharedWithUsers xmlns="152a24aa-af11-4663-ac03-268ed99449f6">
      <UserInfo>
        <DisplayName>GLEN, Shavaun (NHS ENGLAND - X26)</DisplayName>
        <AccountId>23</AccountId>
        <AccountType/>
      </UserInfo>
      <UserInfo>
        <DisplayName>MABEY, Andrew (NHS ENGLAND – X24)</DisplayName>
        <AccountId>114</AccountId>
        <AccountType/>
      </UserInfo>
      <UserInfo>
        <DisplayName>DICKS, Connor (NHS ENGLAND – X24)</DisplayName>
        <AccountId>127</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8ADABB39AABF14E9C6F2260BDABAAE0" ma:contentTypeVersion="14" ma:contentTypeDescription="Create a new document." ma:contentTypeScope="" ma:versionID="bb24e4bc53d00fa1b2a1080181e2102c">
  <xsd:schema xmlns:xsd="http://www.w3.org/2001/XMLSchema" xmlns:xs="http://www.w3.org/2001/XMLSchema" xmlns:p="http://schemas.microsoft.com/office/2006/metadata/properties" xmlns:ns2="31e718d0-d25f-4473-9ab5-b287f922a2e5" xmlns:ns3="152a24aa-af11-4663-ac03-268ed99449f6" targetNamespace="http://schemas.microsoft.com/office/2006/metadata/properties" ma:root="true" ma:fieldsID="10d646ccd816963d79fbf28bdc9c414a" ns2:_="" ns3:_="">
    <xsd:import namespace="31e718d0-d25f-4473-9ab5-b287f922a2e5"/>
    <xsd:import namespace="152a24aa-af11-4663-ac03-268ed99449f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e718d0-d25f-4473-9ab5-b287f922a2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52a24aa-af11-4663-ac03-268ed99449f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57235bd-a614-4aa0-bd41-35bca702a8f4}" ma:internalName="TaxCatchAll" ma:showField="CatchAllData" ma:web="152a24aa-af11-4663-ac03-268ed99449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2B3C52-C4E5-4003-8240-632FDE102EAB}">
  <ds:schemaRefs>
    <ds:schemaRef ds:uri="http://purl.org/dc/terms/"/>
    <ds:schemaRef ds:uri="http://purl.org/dc/dcmitype/"/>
    <ds:schemaRef ds:uri="http://purl.org/dc/elements/1.1/"/>
    <ds:schemaRef ds:uri="http://schemas.microsoft.com/office/infopath/2007/PartnerControls"/>
    <ds:schemaRef ds:uri="http://schemas.microsoft.com/office/2006/metadata/properties"/>
    <ds:schemaRef ds:uri="152a24aa-af11-4663-ac03-268ed99449f6"/>
    <ds:schemaRef ds:uri="http://schemas.microsoft.com/office/2006/documentManagement/types"/>
    <ds:schemaRef ds:uri="http://schemas.openxmlformats.org/package/2006/metadata/core-properties"/>
    <ds:schemaRef ds:uri="31e718d0-d25f-4473-9ab5-b287f922a2e5"/>
    <ds:schemaRef ds:uri="http://www.w3.org/XML/1998/namespace"/>
  </ds:schemaRefs>
</ds:datastoreItem>
</file>

<file path=customXml/itemProps2.xml><?xml version="1.0" encoding="utf-8"?>
<ds:datastoreItem xmlns:ds="http://schemas.openxmlformats.org/officeDocument/2006/customXml" ds:itemID="{F80808B3-0F63-4A5A-AE89-9843612987E3}">
  <ds:schemaRefs>
    <ds:schemaRef ds:uri="152a24aa-af11-4663-ac03-268ed99449f6"/>
    <ds:schemaRef ds:uri="31e718d0-d25f-4473-9ab5-b287f922a2e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7B6D4F5-ECA0-4A22-A4DD-3335756FD664}">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
  <TotalTime>1485</TotalTime>
  <Words>1234</Words>
  <Application>Microsoft Office PowerPoint</Application>
  <PresentationFormat>Widescreen</PresentationFormat>
  <Paragraphs>127</Paragraphs>
  <Slides>10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NHSD-Refresh-Theme-NOV1120B</vt:lpstr>
      <vt:lpstr>National Chief AHP Information Officer </vt:lpstr>
      <vt:lpstr> Prabha Vijayakumar – National Chief Allied Health Professional Information Officer </vt:lpstr>
      <vt:lpstr> Chief AHP Information Officer – SLT Structure   </vt:lpstr>
      <vt:lpstr>Digital - High on the political agenda</vt:lpstr>
      <vt:lpstr> Digital Clinical Informatics Team – our purpose  </vt:lpstr>
      <vt:lpstr> Chief AHP Information Officer (CAHPIO) - Purpose  </vt:lpstr>
      <vt:lpstr> CAHPIO – Building the AHP digital Ecosystem, 24-25   </vt:lpstr>
      <vt:lpstr> CAHPIO – Programmes of Work (TBC), 24-25   </vt:lpstr>
      <vt:lpstr> CAHPIO – Call for Action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Gregory Wye</dc:creator>
  <cp:lastModifiedBy>VIJAYAKUMAR, Prabha (NHS ENGLAND - X24)</cp:lastModifiedBy>
  <cp:revision>3</cp:revision>
  <dcterms:created xsi:type="dcterms:W3CDTF">2020-11-30T10:49:03Z</dcterms:created>
  <dcterms:modified xsi:type="dcterms:W3CDTF">2024-10-07T16:49:33Z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0x01010008ADABB39AABF14E9C6F2260BDABAAE0</vt:lpwstr>
  </property>
  <property fmtid="{D5CDD505-2E9C-101B-9397-08002B2CF9AE}" pid="3" name="_dlc_DocIdItemGuid">
    <vt:lpwstr>56579ddb-1cdf-4035-9a3d-2da04fab6c26</vt:lpwstr>
  </property>
  <property fmtid="{D5CDD505-2E9C-101B-9397-08002B2CF9AE}" pid="4" name="MediaServiceImageTags">
    <vt:lpwstr/>
  </property>
  <property fmtid="{D5CDD505-2E9C-101B-9397-08002B2CF9AE}" pid="5" name="Order">
    <vt:r8>15100</vt:r8>
  </property>
  <property fmtid="{D5CDD505-2E9C-101B-9397-08002B2CF9AE}" pid="6" name="_ExtendedDescription">
    <vt:lpwstr/>
  </property>
  <property fmtid="{D5CDD505-2E9C-101B-9397-08002B2CF9AE}" pid="7" name="xd_Signature">
    <vt:bool>false</vt:bool>
  </property>
  <property fmtid="{D5CDD505-2E9C-101B-9397-08002B2CF9AE}" pid="8" name="xd_ProgID">
    <vt:lpwstr/>
  </property>
  <property fmtid="{D5CDD505-2E9C-101B-9397-08002B2CF9AE}" pid="9" name="ComplianceAssetId">
    <vt:lpwstr/>
  </property>
  <property fmtid="{D5CDD505-2E9C-101B-9397-08002B2CF9AE}" pid="10" name="TemplateUrl">
    <vt:lpwstr/>
  </property>
  <property fmtid="{D5CDD505-2E9C-101B-9397-08002B2CF9AE}" pid="11" name="TriggerFlowInfo">
    <vt:lpwstr/>
  </property>
</Properties>
</file>