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drawings/drawing1.xml" ContentType="application/vnd.openxmlformats-officedocument.drawingml.chartshapes+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3" r:id="rId2"/>
    <p:sldMasterId id="2147483690" r:id="rId3"/>
    <p:sldMasterId id="2147483702" r:id="rId4"/>
  </p:sldMasterIdLst>
  <p:notesMasterIdLst>
    <p:notesMasterId r:id="rId24"/>
  </p:notesMasterIdLst>
  <p:sldIdLst>
    <p:sldId id="1183" r:id="rId5"/>
    <p:sldId id="2145707421" r:id="rId6"/>
    <p:sldId id="2145707386" r:id="rId7"/>
    <p:sldId id="2145707374" r:id="rId8"/>
    <p:sldId id="2145707422" r:id="rId9"/>
    <p:sldId id="2145707369" r:id="rId10"/>
    <p:sldId id="2145707379" r:id="rId11"/>
    <p:sldId id="2145707425" r:id="rId12"/>
    <p:sldId id="2145707408" r:id="rId13"/>
    <p:sldId id="4579" r:id="rId14"/>
    <p:sldId id="2145707420" r:id="rId15"/>
    <p:sldId id="2145707410" r:id="rId16"/>
    <p:sldId id="2145707416" r:id="rId17"/>
    <p:sldId id="2145707392" r:id="rId18"/>
    <p:sldId id="2145707426" r:id="rId19"/>
    <p:sldId id="2145707427" r:id="rId20"/>
    <p:sldId id="2145707423" r:id="rId21"/>
    <p:sldId id="2145707428" r:id="rId22"/>
    <p:sldId id="1540"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6E00360-7565-4CB2-9E60-1645928D73CE}" v="703" dt="2024-11-26T06:27:49.73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4997" autoAdjust="0"/>
    <p:restoredTop sz="94658" autoAdjust="0"/>
  </p:normalViewPr>
  <p:slideViewPr>
    <p:cSldViewPr snapToGrid="0">
      <p:cViewPr varScale="1">
        <p:scale>
          <a:sx n="79" d="100"/>
          <a:sy n="79" d="100"/>
        </p:scale>
        <p:origin x="835" y="43"/>
      </p:cViewPr>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ne Carthey" userId="0b3601d9da3a1b8c" providerId="LiveId" clId="{E6E00360-7565-4CB2-9E60-1645928D73CE}"/>
    <pc:docChg chg="undo custSel addSld delSld modSld sldOrd delMainMaster">
      <pc:chgData name="Jane Carthey" userId="0b3601d9da3a1b8c" providerId="LiveId" clId="{E6E00360-7565-4CB2-9E60-1645928D73CE}" dt="2024-11-26T06:27:58.971" v="2433" actId="14100"/>
      <pc:docMkLst>
        <pc:docMk/>
      </pc:docMkLst>
      <pc:sldChg chg="del">
        <pc:chgData name="Jane Carthey" userId="0b3601d9da3a1b8c" providerId="LiveId" clId="{E6E00360-7565-4CB2-9E60-1645928D73CE}" dt="2024-11-26T05:49:29.575" v="1827" actId="47"/>
        <pc:sldMkLst>
          <pc:docMk/>
          <pc:sldMk cId="4204194662" sldId="256"/>
        </pc:sldMkLst>
      </pc:sldChg>
      <pc:sldChg chg="del">
        <pc:chgData name="Jane Carthey" userId="0b3601d9da3a1b8c" providerId="LiveId" clId="{E6E00360-7565-4CB2-9E60-1645928D73CE}" dt="2024-11-26T05:13:53.911" v="202" actId="47"/>
        <pc:sldMkLst>
          <pc:docMk/>
          <pc:sldMk cId="2658509960" sldId="260"/>
        </pc:sldMkLst>
      </pc:sldChg>
      <pc:sldChg chg="del">
        <pc:chgData name="Jane Carthey" userId="0b3601d9da3a1b8c" providerId="LiveId" clId="{E6E00360-7565-4CB2-9E60-1645928D73CE}" dt="2024-11-26T05:48:06.211" v="1799" actId="47"/>
        <pc:sldMkLst>
          <pc:docMk/>
          <pc:sldMk cId="306338245" sldId="264"/>
        </pc:sldMkLst>
      </pc:sldChg>
      <pc:sldChg chg="del">
        <pc:chgData name="Jane Carthey" userId="0b3601d9da3a1b8c" providerId="LiveId" clId="{E6E00360-7565-4CB2-9E60-1645928D73CE}" dt="2024-11-26T05:50:06.961" v="1835" actId="47"/>
        <pc:sldMkLst>
          <pc:docMk/>
          <pc:sldMk cId="3895928127" sldId="270"/>
        </pc:sldMkLst>
      </pc:sldChg>
      <pc:sldChg chg="addSp delSp modSp mod">
        <pc:chgData name="Jane Carthey" userId="0b3601d9da3a1b8c" providerId="LiveId" clId="{E6E00360-7565-4CB2-9E60-1645928D73CE}" dt="2024-11-26T05:37:53.918" v="1237" actId="255"/>
        <pc:sldMkLst>
          <pc:docMk/>
          <pc:sldMk cId="1930655733" sldId="1183"/>
        </pc:sldMkLst>
        <pc:spChg chg="mod">
          <ac:chgData name="Jane Carthey" userId="0b3601d9da3a1b8c" providerId="LiveId" clId="{E6E00360-7565-4CB2-9E60-1645928D73CE}" dt="2024-11-26T05:37:30.237" v="1234" actId="26606"/>
          <ac:spMkLst>
            <pc:docMk/>
            <pc:sldMk cId="1930655733" sldId="1183"/>
            <ac:spMk id="4" creationId="{D90344E6-073D-4F71-8557-640AC791A269}"/>
          </ac:spMkLst>
        </pc:spChg>
        <pc:spChg chg="mod ord">
          <ac:chgData name="Jane Carthey" userId="0b3601d9da3a1b8c" providerId="LiveId" clId="{E6E00360-7565-4CB2-9E60-1645928D73CE}" dt="2024-11-26T05:37:53.918" v="1237" actId="255"/>
          <ac:spMkLst>
            <pc:docMk/>
            <pc:sldMk cId="1930655733" sldId="1183"/>
            <ac:spMk id="7" creationId="{0D1FA86A-9991-4356-A1AA-226C32E55B71}"/>
          </ac:spMkLst>
        </pc:spChg>
        <pc:spChg chg="del">
          <ac:chgData name="Jane Carthey" userId="0b3601d9da3a1b8c" providerId="LiveId" clId="{E6E00360-7565-4CB2-9E60-1645928D73CE}" dt="2024-11-26T05:12:28.451" v="100" actId="26606"/>
          <ac:spMkLst>
            <pc:docMk/>
            <pc:sldMk cId="1930655733" sldId="1183"/>
            <ac:spMk id="2061" creationId="{FA69AAE0-49D5-4C8B-8BA2-55898C00E05E}"/>
          </ac:spMkLst>
        </pc:spChg>
        <pc:spChg chg="add del">
          <ac:chgData name="Jane Carthey" userId="0b3601d9da3a1b8c" providerId="LiveId" clId="{E6E00360-7565-4CB2-9E60-1645928D73CE}" dt="2024-11-26T05:13:00.734" v="166" actId="26606"/>
          <ac:spMkLst>
            <pc:docMk/>
            <pc:sldMk cId="1930655733" sldId="1183"/>
            <ac:spMk id="2066" creationId="{D4771268-CB57-404A-9271-370EB28F6090}"/>
          </ac:spMkLst>
        </pc:spChg>
        <pc:spChg chg="add del">
          <ac:chgData name="Jane Carthey" userId="0b3601d9da3a1b8c" providerId="LiveId" clId="{E6E00360-7565-4CB2-9E60-1645928D73CE}" dt="2024-11-26T05:33:06.439" v="1206" actId="26606"/>
          <ac:spMkLst>
            <pc:docMk/>
            <pc:sldMk cId="1930655733" sldId="1183"/>
            <ac:spMk id="2071" creationId="{8D0D6D3E-D7F9-4591-9CA9-DDF4DB1F73DA}"/>
          </ac:spMkLst>
        </pc:spChg>
        <pc:spChg chg="add del">
          <ac:chgData name="Jane Carthey" userId="0b3601d9da3a1b8c" providerId="LiveId" clId="{E6E00360-7565-4CB2-9E60-1645928D73CE}" dt="2024-11-26T05:33:06.439" v="1206" actId="26606"/>
          <ac:spMkLst>
            <pc:docMk/>
            <pc:sldMk cId="1930655733" sldId="1183"/>
            <ac:spMk id="2073" creationId="{C4C9F2B0-1044-46EB-8AEB-C3BFFDE6C2CC}"/>
          </ac:spMkLst>
        </pc:spChg>
        <pc:spChg chg="add del">
          <ac:chgData name="Jane Carthey" userId="0b3601d9da3a1b8c" providerId="LiveId" clId="{E6E00360-7565-4CB2-9E60-1645928D73CE}" dt="2024-11-26T05:33:06.439" v="1206" actId="26606"/>
          <ac:spMkLst>
            <pc:docMk/>
            <pc:sldMk cId="1930655733" sldId="1183"/>
            <ac:spMk id="2075" creationId="{D28B54C3-B57B-472A-B96E-1FCB67093DC2}"/>
          </ac:spMkLst>
        </pc:spChg>
        <pc:spChg chg="add del">
          <ac:chgData name="Jane Carthey" userId="0b3601d9da3a1b8c" providerId="LiveId" clId="{E6E00360-7565-4CB2-9E60-1645928D73CE}" dt="2024-11-26T05:33:06.439" v="1206" actId="26606"/>
          <ac:spMkLst>
            <pc:docMk/>
            <pc:sldMk cId="1930655733" sldId="1183"/>
            <ac:spMk id="2077" creationId="{7DB3C429-F8DA-49B9-AF84-21996FCF78B5}"/>
          </ac:spMkLst>
        </pc:spChg>
        <pc:spChg chg="add del">
          <ac:chgData name="Jane Carthey" userId="0b3601d9da3a1b8c" providerId="LiveId" clId="{E6E00360-7565-4CB2-9E60-1645928D73CE}" dt="2024-11-26T05:33:21.432" v="1208" actId="26606"/>
          <ac:spMkLst>
            <pc:docMk/>
            <pc:sldMk cId="1930655733" sldId="1183"/>
            <ac:spMk id="2082" creationId="{27BDFED6-6E33-4606-AFE2-886ADB1C018E}"/>
          </ac:spMkLst>
        </pc:spChg>
        <pc:spChg chg="add del">
          <ac:chgData name="Jane Carthey" userId="0b3601d9da3a1b8c" providerId="LiveId" clId="{E6E00360-7565-4CB2-9E60-1645928D73CE}" dt="2024-11-26T05:33:21.432" v="1208" actId="26606"/>
          <ac:spMkLst>
            <pc:docMk/>
            <pc:sldMk cId="1930655733" sldId="1183"/>
            <ac:spMk id="2084" creationId="{890DEF05-784E-4B61-89E4-04C4ECF4E5A0}"/>
          </ac:spMkLst>
        </pc:spChg>
        <pc:spChg chg="add del">
          <ac:chgData name="Jane Carthey" userId="0b3601d9da3a1b8c" providerId="LiveId" clId="{E6E00360-7565-4CB2-9E60-1645928D73CE}" dt="2024-11-26T05:37:30.237" v="1234" actId="26606"/>
          <ac:spMkLst>
            <pc:docMk/>
            <pc:sldMk cId="1930655733" sldId="1183"/>
            <ac:spMk id="2091" creationId="{FA69AAE0-49D5-4C8B-8BA2-55898C00E05E}"/>
          </ac:spMkLst>
        </pc:spChg>
        <pc:spChg chg="add">
          <ac:chgData name="Jane Carthey" userId="0b3601d9da3a1b8c" providerId="LiveId" clId="{E6E00360-7565-4CB2-9E60-1645928D73CE}" dt="2024-11-26T05:37:30.237" v="1234" actId="26606"/>
          <ac:spMkLst>
            <pc:docMk/>
            <pc:sldMk cId="1930655733" sldId="1183"/>
            <ac:spMk id="2093" creationId="{FB5B0058-AF13-4859-B429-4EDDE2A26F7F}"/>
          </ac:spMkLst>
        </pc:spChg>
        <pc:spChg chg="add">
          <ac:chgData name="Jane Carthey" userId="0b3601d9da3a1b8c" providerId="LiveId" clId="{E6E00360-7565-4CB2-9E60-1645928D73CE}" dt="2024-11-26T05:37:30.237" v="1234" actId="26606"/>
          <ac:spMkLst>
            <pc:docMk/>
            <pc:sldMk cId="1930655733" sldId="1183"/>
            <ac:spMk id="2094" creationId="{0277405F-0B4F-4418-B773-1B38814125B6}"/>
          </ac:spMkLst>
        </pc:spChg>
        <pc:spChg chg="add del">
          <ac:chgData name="Jane Carthey" userId="0b3601d9da3a1b8c" providerId="LiveId" clId="{E6E00360-7565-4CB2-9E60-1645928D73CE}" dt="2024-11-26T05:37:15.269" v="1232" actId="26606"/>
          <ac:spMkLst>
            <pc:docMk/>
            <pc:sldMk cId="1930655733" sldId="1183"/>
            <ac:spMk id="2096" creationId="{27BDFED6-6E33-4606-AFE2-886ADB1C018E}"/>
          </ac:spMkLst>
        </pc:spChg>
        <pc:spChg chg="add del">
          <ac:chgData name="Jane Carthey" userId="0b3601d9da3a1b8c" providerId="LiveId" clId="{E6E00360-7565-4CB2-9E60-1645928D73CE}" dt="2024-11-26T05:37:15.269" v="1232" actId="26606"/>
          <ac:spMkLst>
            <pc:docMk/>
            <pc:sldMk cId="1930655733" sldId="1183"/>
            <ac:spMk id="2098" creationId="{890DEF05-784E-4B61-89E4-04C4ECF4E5A0}"/>
          </ac:spMkLst>
        </pc:spChg>
        <pc:picChg chg="add del mod ord">
          <ac:chgData name="Jane Carthey" userId="0b3601d9da3a1b8c" providerId="LiveId" clId="{E6E00360-7565-4CB2-9E60-1645928D73CE}" dt="2024-11-26T05:33:31.925" v="1210" actId="478"/>
          <ac:picMkLst>
            <pc:docMk/>
            <pc:sldMk cId="1930655733" sldId="1183"/>
            <ac:picMk id="5" creationId="{0B96BDD1-358E-8682-0438-960922BD1D1D}"/>
          </ac:picMkLst>
        </pc:picChg>
        <pc:picChg chg="add mod ord">
          <ac:chgData name="Jane Carthey" userId="0b3601d9da3a1b8c" providerId="LiveId" clId="{E6E00360-7565-4CB2-9E60-1645928D73CE}" dt="2024-11-26T05:37:30.237" v="1234" actId="26606"/>
          <ac:picMkLst>
            <pc:docMk/>
            <pc:sldMk cId="1930655733" sldId="1183"/>
            <ac:picMk id="8" creationId="{2D0C84AD-461B-461E-C247-4D66B035189C}"/>
          </ac:picMkLst>
        </pc:picChg>
        <pc:picChg chg="mod ord">
          <ac:chgData name="Jane Carthey" userId="0b3601d9da3a1b8c" providerId="LiveId" clId="{E6E00360-7565-4CB2-9E60-1645928D73CE}" dt="2024-11-26T05:37:30.237" v="1234" actId="26606"/>
          <ac:picMkLst>
            <pc:docMk/>
            <pc:sldMk cId="1930655733" sldId="1183"/>
            <ac:picMk id="2052" creationId="{BC38D4D2-157F-EE01-A1C6-779CA1C836D2}"/>
          </ac:picMkLst>
        </pc:picChg>
        <pc:picChg chg="del">
          <ac:chgData name="Jane Carthey" userId="0b3601d9da3a1b8c" providerId="LiveId" clId="{E6E00360-7565-4CB2-9E60-1645928D73CE}" dt="2024-11-26T05:12:02.557" v="96" actId="478"/>
          <ac:picMkLst>
            <pc:docMk/>
            <pc:sldMk cId="1930655733" sldId="1183"/>
            <ac:picMk id="2054" creationId="{502BDDFB-0000-B13E-2C3D-CDEE5FD4C7EF}"/>
          </ac:picMkLst>
        </pc:picChg>
        <pc:cxnChg chg="add del">
          <ac:chgData name="Jane Carthey" userId="0b3601d9da3a1b8c" providerId="LiveId" clId="{E6E00360-7565-4CB2-9E60-1645928D73CE}" dt="2024-11-26T05:33:21.432" v="1208" actId="26606"/>
          <ac:cxnSpMkLst>
            <pc:docMk/>
            <pc:sldMk cId="1930655733" sldId="1183"/>
            <ac:cxnSpMk id="2086" creationId="{C41BAEC7-F7B0-4224-8B18-8F74B7D87F0B}"/>
          </ac:cxnSpMkLst>
        </pc:cxnChg>
        <pc:cxnChg chg="add del">
          <ac:chgData name="Jane Carthey" userId="0b3601d9da3a1b8c" providerId="LiveId" clId="{E6E00360-7565-4CB2-9E60-1645928D73CE}" dt="2024-11-26T05:37:15.269" v="1232" actId="26606"/>
          <ac:cxnSpMkLst>
            <pc:docMk/>
            <pc:sldMk cId="1930655733" sldId="1183"/>
            <ac:cxnSpMk id="2100" creationId="{C41BAEC7-F7B0-4224-8B18-8F74B7D87F0B}"/>
          </ac:cxnSpMkLst>
        </pc:cxnChg>
      </pc:sldChg>
      <pc:sldChg chg="ord">
        <pc:chgData name="Jane Carthey" userId="0b3601d9da3a1b8c" providerId="LiveId" clId="{E6E00360-7565-4CB2-9E60-1645928D73CE}" dt="2024-11-26T05:49:48.571" v="1829"/>
        <pc:sldMkLst>
          <pc:docMk/>
          <pc:sldMk cId="2873749871" sldId="1203"/>
        </pc:sldMkLst>
      </pc:sldChg>
      <pc:sldChg chg="del">
        <pc:chgData name="Jane Carthey" userId="0b3601d9da3a1b8c" providerId="LiveId" clId="{E6E00360-7565-4CB2-9E60-1645928D73CE}" dt="2024-11-26T05:50:00.663" v="1831" actId="47"/>
        <pc:sldMkLst>
          <pc:docMk/>
          <pc:sldMk cId="1121559276" sldId="1252"/>
        </pc:sldMkLst>
      </pc:sldChg>
      <pc:sldChg chg="del">
        <pc:chgData name="Jane Carthey" userId="0b3601d9da3a1b8c" providerId="LiveId" clId="{E6E00360-7565-4CB2-9E60-1645928D73CE}" dt="2024-11-26T05:50:04.580" v="1834" actId="47"/>
        <pc:sldMkLst>
          <pc:docMk/>
          <pc:sldMk cId="343629728" sldId="1321"/>
        </pc:sldMkLst>
      </pc:sldChg>
      <pc:sldChg chg="del">
        <pc:chgData name="Jane Carthey" userId="0b3601d9da3a1b8c" providerId="LiveId" clId="{E6E00360-7565-4CB2-9E60-1645928D73CE}" dt="2024-11-26T05:13:57.637" v="203" actId="47"/>
        <pc:sldMkLst>
          <pc:docMk/>
          <pc:sldMk cId="3096585174" sldId="1357"/>
        </pc:sldMkLst>
      </pc:sldChg>
      <pc:sldChg chg="del">
        <pc:chgData name="Jane Carthey" userId="0b3601d9da3a1b8c" providerId="LiveId" clId="{E6E00360-7565-4CB2-9E60-1645928D73CE}" dt="2024-11-26T05:31:21.699" v="1202" actId="47"/>
        <pc:sldMkLst>
          <pc:docMk/>
          <pc:sldMk cId="2942739194" sldId="1374"/>
        </pc:sldMkLst>
      </pc:sldChg>
      <pc:sldChg chg="del">
        <pc:chgData name="Jane Carthey" userId="0b3601d9da3a1b8c" providerId="LiveId" clId="{E6E00360-7565-4CB2-9E60-1645928D73CE}" dt="2024-11-26T05:50:10.988" v="1836" actId="47"/>
        <pc:sldMkLst>
          <pc:docMk/>
          <pc:sldMk cId="3111929338" sldId="1601"/>
        </pc:sldMkLst>
      </pc:sldChg>
      <pc:sldChg chg="add">
        <pc:chgData name="Jane Carthey" userId="0b3601d9da3a1b8c" providerId="LiveId" clId="{E6E00360-7565-4CB2-9E60-1645928D73CE}" dt="2024-11-26T05:24:34.818" v="252"/>
        <pc:sldMkLst>
          <pc:docMk/>
          <pc:sldMk cId="2677213047" sldId="4578"/>
        </pc:sldMkLst>
      </pc:sldChg>
      <pc:sldChg chg="modSp add mod">
        <pc:chgData name="Jane Carthey" userId="0b3601d9da3a1b8c" providerId="LiveId" clId="{E6E00360-7565-4CB2-9E60-1645928D73CE}" dt="2024-11-26T06:04:19.625" v="1867" actId="5793"/>
        <pc:sldMkLst>
          <pc:docMk/>
          <pc:sldMk cId="1596183846" sldId="4579"/>
        </pc:sldMkLst>
        <pc:spChg chg="mod">
          <ac:chgData name="Jane Carthey" userId="0b3601d9da3a1b8c" providerId="LiveId" clId="{E6E00360-7565-4CB2-9E60-1645928D73CE}" dt="2024-11-26T06:04:19.625" v="1867" actId="5793"/>
          <ac:spMkLst>
            <pc:docMk/>
            <pc:sldMk cId="1596183846" sldId="4579"/>
            <ac:spMk id="7" creationId="{C2459C35-E57D-7284-122D-B73CAE52A013}"/>
          </ac:spMkLst>
        </pc:spChg>
      </pc:sldChg>
      <pc:sldChg chg="modSp add del mod">
        <pc:chgData name="Jane Carthey" userId="0b3601d9da3a1b8c" providerId="LiveId" clId="{E6E00360-7565-4CB2-9E60-1645928D73CE}" dt="2024-11-26T06:10:22.015" v="1877" actId="47"/>
        <pc:sldMkLst>
          <pc:docMk/>
          <pc:sldMk cId="3378003523" sldId="2145707370"/>
        </pc:sldMkLst>
        <pc:spChg chg="mod">
          <ac:chgData name="Jane Carthey" userId="0b3601d9da3a1b8c" providerId="LiveId" clId="{E6E00360-7565-4CB2-9E60-1645928D73CE}" dt="2024-11-26T06:09:55.772" v="1876" actId="14100"/>
          <ac:spMkLst>
            <pc:docMk/>
            <pc:sldMk cId="3378003523" sldId="2145707370"/>
            <ac:spMk id="19" creationId="{65AEA9E8-3179-4B70-9ABE-5936A8D5D22D}"/>
          </ac:spMkLst>
        </pc:spChg>
      </pc:sldChg>
      <pc:sldChg chg="add del">
        <pc:chgData name="Jane Carthey" userId="0b3601d9da3a1b8c" providerId="LiveId" clId="{E6E00360-7565-4CB2-9E60-1645928D73CE}" dt="2024-11-26T06:09:04.552" v="1870"/>
        <pc:sldMkLst>
          <pc:docMk/>
          <pc:sldMk cId="1356913971" sldId="2145707373"/>
        </pc:sldMkLst>
      </pc:sldChg>
      <pc:sldChg chg="addSp delSp modSp add mod addAnim delAnim modShow">
        <pc:chgData name="Jane Carthey" userId="0b3601d9da3a1b8c" providerId="LiveId" clId="{E6E00360-7565-4CB2-9E60-1645928D73CE}" dt="2024-11-26T05:47:59.589" v="1798" actId="729"/>
        <pc:sldMkLst>
          <pc:docMk/>
          <pc:sldMk cId="1891905808" sldId="2145707374"/>
        </pc:sldMkLst>
        <pc:spChg chg="mod">
          <ac:chgData name="Jane Carthey" userId="0b3601d9da3a1b8c" providerId="LiveId" clId="{E6E00360-7565-4CB2-9E60-1645928D73CE}" dt="2024-11-26T05:47:43.276" v="1793" actId="26606"/>
          <ac:spMkLst>
            <pc:docMk/>
            <pc:sldMk cId="1891905808" sldId="2145707374"/>
            <ac:spMk id="2" creationId="{ECFEA108-618E-D767-08A9-50706FEB4210}"/>
          </ac:spMkLst>
        </pc:spChg>
        <pc:spChg chg="add del">
          <ac:chgData name="Jane Carthey" userId="0b3601d9da3a1b8c" providerId="LiveId" clId="{E6E00360-7565-4CB2-9E60-1645928D73CE}" dt="2024-11-26T05:47:43.276" v="1793" actId="26606"/>
          <ac:spMkLst>
            <pc:docMk/>
            <pc:sldMk cId="1891905808" sldId="2145707374"/>
            <ac:spMk id="16" creationId="{D4771268-CB57-404A-9271-370EB28F6090}"/>
          </ac:spMkLst>
        </pc:spChg>
        <pc:spChg chg="add del">
          <ac:chgData name="Jane Carthey" userId="0b3601d9da3a1b8c" providerId="LiveId" clId="{E6E00360-7565-4CB2-9E60-1645928D73CE}" dt="2024-11-26T05:47:34.806" v="1790" actId="26606"/>
          <ac:spMkLst>
            <pc:docMk/>
            <pc:sldMk cId="1891905808" sldId="2145707374"/>
            <ac:spMk id="21" creationId="{022BDE4A-8A20-4A69-9C5A-581C82036A4D}"/>
          </ac:spMkLst>
        </pc:spChg>
        <pc:spChg chg="add del">
          <ac:chgData name="Jane Carthey" userId="0b3601d9da3a1b8c" providerId="LiveId" clId="{E6E00360-7565-4CB2-9E60-1645928D73CE}" dt="2024-11-26T05:47:43.261" v="1792" actId="26606"/>
          <ac:spMkLst>
            <pc:docMk/>
            <pc:sldMk cId="1891905808" sldId="2145707374"/>
            <ac:spMk id="23" creationId="{0BCD8C04-CC7B-40EF-82EB-E9821F79BB86}"/>
          </ac:spMkLst>
        </pc:spChg>
        <pc:spChg chg="add del">
          <ac:chgData name="Jane Carthey" userId="0b3601d9da3a1b8c" providerId="LiveId" clId="{E6E00360-7565-4CB2-9E60-1645928D73CE}" dt="2024-11-26T05:47:43.261" v="1792" actId="26606"/>
          <ac:spMkLst>
            <pc:docMk/>
            <pc:sldMk cId="1891905808" sldId="2145707374"/>
            <ac:spMk id="24" creationId="{A8CCCB6D-5162-4AAE-A5E3-3AC55410DBCE}"/>
          </ac:spMkLst>
        </pc:spChg>
        <pc:spChg chg="add">
          <ac:chgData name="Jane Carthey" userId="0b3601d9da3a1b8c" providerId="LiveId" clId="{E6E00360-7565-4CB2-9E60-1645928D73CE}" dt="2024-11-26T05:47:43.276" v="1793" actId="26606"/>
          <ac:spMkLst>
            <pc:docMk/>
            <pc:sldMk cId="1891905808" sldId="2145707374"/>
            <ac:spMk id="26" creationId="{FB5B0058-AF13-4859-B429-4EDDE2A26F7F}"/>
          </ac:spMkLst>
        </pc:spChg>
        <pc:spChg chg="add">
          <ac:chgData name="Jane Carthey" userId="0b3601d9da3a1b8c" providerId="LiveId" clId="{E6E00360-7565-4CB2-9E60-1645928D73CE}" dt="2024-11-26T05:47:43.276" v="1793" actId="26606"/>
          <ac:spMkLst>
            <pc:docMk/>
            <pc:sldMk cId="1891905808" sldId="2145707374"/>
            <ac:spMk id="27" creationId="{0277405F-0B4F-4418-B773-1B38814125B6}"/>
          </ac:spMkLst>
        </pc:spChg>
        <pc:picChg chg="mod">
          <ac:chgData name="Jane Carthey" userId="0b3601d9da3a1b8c" providerId="LiveId" clId="{E6E00360-7565-4CB2-9E60-1645928D73CE}" dt="2024-11-26T05:47:47.655" v="1796" actId="27614"/>
          <ac:picMkLst>
            <pc:docMk/>
            <pc:sldMk cId="1891905808" sldId="2145707374"/>
            <ac:picMk id="4" creationId="{FD8D1364-F83E-E7E8-AA5A-3AF18C80FA51}"/>
          </ac:picMkLst>
        </pc:picChg>
        <pc:picChg chg="add mod ord">
          <ac:chgData name="Jane Carthey" userId="0b3601d9da3a1b8c" providerId="LiveId" clId="{E6E00360-7565-4CB2-9E60-1645928D73CE}" dt="2024-11-26T05:47:47.657" v="1797" actId="962"/>
          <ac:picMkLst>
            <pc:docMk/>
            <pc:sldMk cId="1891905808" sldId="2145707374"/>
            <ac:picMk id="5" creationId="{10C65E61-04A5-7986-6ED0-BA573F2E8B1A}"/>
          </ac:picMkLst>
        </pc:picChg>
      </pc:sldChg>
      <pc:sldChg chg="modSp add mod">
        <pc:chgData name="Jane Carthey" userId="0b3601d9da3a1b8c" providerId="LiveId" clId="{E6E00360-7565-4CB2-9E60-1645928D73CE}" dt="2024-11-26T06:11:36.047" v="1958" actId="1076"/>
        <pc:sldMkLst>
          <pc:docMk/>
          <pc:sldMk cId="1865663589" sldId="2145707375"/>
        </pc:sldMkLst>
        <pc:spChg chg="mod">
          <ac:chgData name="Jane Carthey" userId="0b3601d9da3a1b8c" providerId="LiveId" clId="{E6E00360-7565-4CB2-9E60-1645928D73CE}" dt="2024-11-26T06:11:36.047" v="1958" actId="1076"/>
          <ac:spMkLst>
            <pc:docMk/>
            <pc:sldMk cId="1865663589" sldId="2145707375"/>
            <ac:spMk id="2" creationId="{DC3F5F25-2482-9BB4-C224-93D4317BAEAA}"/>
          </ac:spMkLst>
        </pc:spChg>
      </pc:sldChg>
      <pc:sldChg chg="modSp add mod">
        <pc:chgData name="Jane Carthey" userId="0b3601d9da3a1b8c" providerId="LiveId" clId="{E6E00360-7565-4CB2-9E60-1645928D73CE}" dt="2024-11-26T05:48:42.266" v="1823" actId="20577"/>
        <pc:sldMkLst>
          <pc:docMk/>
          <pc:sldMk cId="685470275" sldId="2145707386"/>
        </pc:sldMkLst>
        <pc:spChg chg="mod">
          <ac:chgData name="Jane Carthey" userId="0b3601d9da3a1b8c" providerId="LiveId" clId="{E6E00360-7565-4CB2-9E60-1645928D73CE}" dt="2024-11-26T05:48:42.266" v="1823" actId="20577"/>
          <ac:spMkLst>
            <pc:docMk/>
            <pc:sldMk cId="685470275" sldId="2145707386"/>
            <ac:spMk id="2" creationId="{2703689C-2646-DABD-CA72-3A91951F0B99}"/>
          </ac:spMkLst>
        </pc:spChg>
        <pc:spChg chg="mod">
          <ac:chgData name="Jane Carthey" userId="0b3601d9da3a1b8c" providerId="LiveId" clId="{E6E00360-7565-4CB2-9E60-1645928D73CE}" dt="2024-11-26T05:48:22.550" v="1800" actId="20577"/>
          <ac:spMkLst>
            <pc:docMk/>
            <pc:sldMk cId="685470275" sldId="2145707386"/>
            <ac:spMk id="8" creationId="{B95BCEB9-EA9B-E22F-715E-322336105F6D}"/>
          </ac:spMkLst>
        </pc:spChg>
      </pc:sldChg>
      <pc:sldChg chg="ord">
        <pc:chgData name="Jane Carthey" userId="0b3601d9da3a1b8c" providerId="LiveId" clId="{E6E00360-7565-4CB2-9E60-1645928D73CE}" dt="2024-11-26T06:25:41.899" v="2430"/>
        <pc:sldMkLst>
          <pc:docMk/>
          <pc:sldMk cId="299969107" sldId="2145707392"/>
        </pc:sldMkLst>
      </pc:sldChg>
      <pc:sldChg chg="modSp mod ord">
        <pc:chgData name="Jane Carthey" userId="0b3601d9da3a1b8c" providerId="LiveId" clId="{E6E00360-7565-4CB2-9E60-1645928D73CE}" dt="2024-11-26T05:49:07.382" v="1825"/>
        <pc:sldMkLst>
          <pc:docMk/>
          <pc:sldMk cId="288237562" sldId="2145707408"/>
        </pc:sldMkLst>
        <pc:graphicFrameChg chg="mod">
          <ac:chgData name="Jane Carthey" userId="0b3601d9da3a1b8c" providerId="LiveId" clId="{E6E00360-7565-4CB2-9E60-1645928D73CE}" dt="2024-11-26T05:31:05.641" v="1162" actId="5793"/>
          <ac:graphicFrameMkLst>
            <pc:docMk/>
            <pc:sldMk cId="288237562" sldId="2145707408"/>
            <ac:graphicFrameMk id="23" creationId="{EDAD0C6B-053E-E4C3-B423-3DAFCDAEEBCF}"/>
          </ac:graphicFrameMkLst>
        </pc:graphicFrameChg>
      </pc:sldChg>
      <pc:sldChg chg="del">
        <pc:chgData name="Jane Carthey" userId="0b3601d9da3a1b8c" providerId="LiveId" clId="{E6E00360-7565-4CB2-9E60-1645928D73CE}" dt="2024-11-26T05:49:12.481" v="1826" actId="47"/>
        <pc:sldMkLst>
          <pc:docMk/>
          <pc:sldMk cId="2321568192" sldId="2145707409"/>
        </pc:sldMkLst>
      </pc:sldChg>
      <pc:sldChg chg="del">
        <pc:chgData name="Jane Carthey" userId="0b3601d9da3a1b8c" providerId="LiveId" clId="{E6E00360-7565-4CB2-9E60-1645928D73CE}" dt="2024-11-26T05:50:01.972" v="1832" actId="47"/>
        <pc:sldMkLst>
          <pc:docMk/>
          <pc:sldMk cId="3318024300" sldId="2145707411"/>
        </pc:sldMkLst>
      </pc:sldChg>
      <pc:sldChg chg="del">
        <pc:chgData name="Jane Carthey" userId="0b3601d9da3a1b8c" providerId="LiveId" clId="{E6E00360-7565-4CB2-9E60-1645928D73CE}" dt="2024-11-26T05:50:03.156" v="1833" actId="47"/>
        <pc:sldMkLst>
          <pc:docMk/>
          <pc:sldMk cId="1560906721" sldId="2145707417"/>
        </pc:sldMkLst>
      </pc:sldChg>
      <pc:sldChg chg="del">
        <pc:chgData name="Jane Carthey" userId="0b3601d9da3a1b8c" providerId="LiveId" clId="{E6E00360-7565-4CB2-9E60-1645928D73CE}" dt="2024-11-26T05:49:59.587" v="1830" actId="47"/>
        <pc:sldMkLst>
          <pc:docMk/>
          <pc:sldMk cId="439117160" sldId="2145707418"/>
        </pc:sldMkLst>
      </pc:sldChg>
      <pc:sldChg chg="new del">
        <pc:chgData name="Jane Carthey" userId="0b3601d9da3a1b8c" providerId="LiveId" clId="{E6E00360-7565-4CB2-9E60-1645928D73CE}" dt="2024-11-26T05:21:26.580" v="251" actId="47"/>
        <pc:sldMkLst>
          <pc:docMk/>
          <pc:sldMk cId="2634169394" sldId="2145707419"/>
        </pc:sldMkLst>
      </pc:sldChg>
      <pc:sldChg chg="addSp delSp modSp new mod modClrScheme chgLayout">
        <pc:chgData name="Jane Carthey" userId="0b3601d9da3a1b8c" providerId="LiveId" clId="{E6E00360-7565-4CB2-9E60-1645928D73CE}" dt="2024-11-26T05:27:47.893" v="261" actId="14100"/>
        <pc:sldMkLst>
          <pc:docMk/>
          <pc:sldMk cId="1952566796" sldId="2145707420"/>
        </pc:sldMkLst>
        <pc:spChg chg="add mod ord">
          <ac:chgData name="Jane Carthey" userId="0b3601d9da3a1b8c" providerId="LiveId" clId="{E6E00360-7565-4CB2-9E60-1645928D73CE}" dt="2024-11-26T05:21:07.002" v="250" actId="255"/>
          <ac:spMkLst>
            <pc:docMk/>
            <pc:sldMk cId="1952566796" sldId="2145707420"/>
            <ac:spMk id="3" creationId="{BE846133-9B37-48F1-29B6-56DE713D93BD}"/>
          </ac:spMkLst>
        </pc:spChg>
        <pc:graphicFrameChg chg="add del mod">
          <ac:chgData name="Jane Carthey" userId="0b3601d9da3a1b8c" providerId="LiveId" clId="{E6E00360-7565-4CB2-9E60-1645928D73CE}" dt="2024-11-26T05:26:25.300" v="253" actId="478"/>
          <ac:graphicFrameMkLst>
            <pc:docMk/>
            <pc:sldMk cId="1952566796" sldId="2145707420"/>
            <ac:graphicFrameMk id="2" creationId="{5B1D1E73-11E3-7189-3005-B3756A238C71}"/>
          </ac:graphicFrameMkLst>
        </pc:graphicFrameChg>
        <pc:graphicFrameChg chg="add mod">
          <ac:chgData name="Jane Carthey" userId="0b3601d9da3a1b8c" providerId="LiveId" clId="{E6E00360-7565-4CB2-9E60-1645928D73CE}" dt="2024-11-26T05:26:47.418" v="257"/>
          <ac:graphicFrameMkLst>
            <pc:docMk/>
            <pc:sldMk cId="1952566796" sldId="2145707420"/>
            <ac:graphicFrameMk id="4" creationId="{5B1D1E73-11E3-7189-3005-B3756A238C71}"/>
          </ac:graphicFrameMkLst>
        </pc:graphicFrameChg>
        <pc:graphicFrameChg chg="add mod">
          <ac:chgData name="Jane Carthey" userId="0b3601d9da3a1b8c" providerId="LiveId" clId="{E6E00360-7565-4CB2-9E60-1645928D73CE}" dt="2024-11-26T05:27:47.893" v="261" actId="14100"/>
          <ac:graphicFrameMkLst>
            <pc:docMk/>
            <pc:sldMk cId="1952566796" sldId="2145707420"/>
            <ac:graphicFrameMk id="5" creationId="{5B1D1E73-11E3-7189-3005-B3756A238C71}"/>
          </ac:graphicFrameMkLst>
        </pc:graphicFrameChg>
      </pc:sldChg>
      <pc:sldChg chg="addSp modSp new mod setBg">
        <pc:chgData name="Jane Carthey" userId="0b3601d9da3a1b8c" providerId="LiveId" clId="{E6E00360-7565-4CB2-9E60-1645928D73CE}" dt="2024-11-26T06:01:53.746" v="1858" actId="20577"/>
        <pc:sldMkLst>
          <pc:docMk/>
          <pc:sldMk cId="2792462298" sldId="2145707421"/>
        </pc:sldMkLst>
        <pc:spChg chg="mod">
          <ac:chgData name="Jane Carthey" userId="0b3601d9da3a1b8c" providerId="LiveId" clId="{E6E00360-7565-4CB2-9E60-1645928D73CE}" dt="2024-11-26T05:41:18.878" v="1783" actId="26606"/>
          <ac:spMkLst>
            <pc:docMk/>
            <pc:sldMk cId="2792462298" sldId="2145707421"/>
            <ac:spMk id="2" creationId="{2120021D-8D23-1EA9-E992-77BC416A61A9}"/>
          </ac:spMkLst>
        </pc:spChg>
        <pc:spChg chg="mod">
          <ac:chgData name="Jane Carthey" userId="0b3601d9da3a1b8c" providerId="LiveId" clId="{E6E00360-7565-4CB2-9E60-1645928D73CE}" dt="2024-11-26T06:01:53.746" v="1858" actId="20577"/>
          <ac:spMkLst>
            <pc:docMk/>
            <pc:sldMk cId="2792462298" sldId="2145707421"/>
            <ac:spMk id="3" creationId="{9C97138E-E348-59A9-102D-468E58280C9E}"/>
          </ac:spMkLst>
        </pc:spChg>
        <pc:spChg chg="add">
          <ac:chgData name="Jane Carthey" userId="0b3601d9da3a1b8c" providerId="LiveId" clId="{E6E00360-7565-4CB2-9E60-1645928D73CE}" dt="2024-11-26T05:41:18.878" v="1783" actId="26606"/>
          <ac:spMkLst>
            <pc:docMk/>
            <pc:sldMk cId="2792462298" sldId="2145707421"/>
            <ac:spMk id="8" creationId="{E8A8EAB8-D2FF-444D-B34B-7D32F106AD0E}"/>
          </ac:spMkLst>
        </pc:spChg>
        <pc:cxnChg chg="add">
          <ac:chgData name="Jane Carthey" userId="0b3601d9da3a1b8c" providerId="LiveId" clId="{E6E00360-7565-4CB2-9E60-1645928D73CE}" dt="2024-11-26T05:41:18.878" v="1783" actId="26606"/>
          <ac:cxnSpMkLst>
            <pc:docMk/>
            <pc:sldMk cId="2792462298" sldId="2145707421"/>
            <ac:cxnSpMk id="10" creationId="{067633D1-6EE6-4118-B9F0-B363477BEE7A}"/>
          </ac:cxnSpMkLst>
        </pc:cxnChg>
        <pc:cxnChg chg="add">
          <ac:chgData name="Jane Carthey" userId="0b3601d9da3a1b8c" providerId="LiveId" clId="{E6E00360-7565-4CB2-9E60-1645928D73CE}" dt="2024-11-26T05:41:18.878" v="1783" actId="26606"/>
          <ac:cxnSpMkLst>
            <pc:docMk/>
            <pc:sldMk cId="2792462298" sldId="2145707421"/>
            <ac:cxnSpMk id="12" creationId="{4AD7FFC6-42A9-49CB-B5E9-B3F6B038331B}"/>
          </ac:cxnSpMkLst>
        </pc:cxnChg>
      </pc:sldChg>
      <pc:sldChg chg="addSp delSp modSp new mod setBg">
        <pc:chgData name="Jane Carthey" userId="0b3601d9da3a1b8c" providerId="LiveId" clId="{E6E00360-7565-4CB2-9E60-1645928D73CE}" dt="2024-11-26T06:11:19.288" v="1955" actId="27614"/>
        <pc:sldMkLst>
          <pc:docMk/>
          <pc:sldMk cId="2003918018" sldId="2145707422"/>
        </pc:sldMkLst>
        <pc:spChg chg="mod">
          <ac:chgData name="Jane Carthey" userId="0b3601d9da3a1b8c" providerId="LiveId" clId="{E6E00360-7565-4CB2-9E60-1645928D73CE}" dt="2024-11-26T06:11:15.738" v="1954" actId="26606"/>
          <ac:spMkLst>
            <pc:docMk/>
            <pc:sldMk cId="2003918018" sldId="2145707422"/>
            <ac:spMk id="2" creationId="{7A3088C0-CA4A-1186-E650-551E6AD90751}"/>
          </ac:spMkLst>
        </pc:spChg>
        <pc:spChg chg="add del">
          <ac:chgData name="Jane Carthey" userId="0b3601d9da3a1b8c" providerId="LiveId" clId="{E6E00360-7565-4CB2-9E60-1645928D73CE}" dt="2024-11-26T06:11:15.738" v="1954" actId="26606"/>
          <ac:spMkLst>
            <pc:docMk/>
            <pc:sldMk cId="2003918018" sldId="2145707422"/>
            <ac:spMk id="8" creationId="{A8384FB5-9ADC-4DDC-881B-597D56F5B15D}"/>
          </ac:spMkLst>
        </pc:spChg>
        <pc:spChg chg="add del">
          <ac:chgData name="Jane Carthey" userId="0b3601d9da3a1b8c" providerId="LiveId" clId="{E6E00360-7565-4CB2-9E60-1645928D73CE}" dt="2024-11-26T06:11:15.738" v="1954" actId="26606"/>
          <ac:spMkLst>
            <pc:docMk/>
            <pc:sldMk cId="2003918018" sldId="2145707422"/>
            <ac:spMk id="10" creationId="{91E5A9A7-95C6-4F4F-B00E-C82E07FE62EF}"/>
          </ac:spMkLst>
        </pc:spChg>
        <pc:spChg chg="add del">
          <ac:chgData name="Jane Carthey" userId="0b3601d9da3a1b8c" providerId="LiveId" clId="{E6E00360-7565-4CB2-9E60-1645928D73CE}" dt="2024-11-26T06:11:15.738" v="1954" actId="26606"/>
          <ac:spMkLst>
            <pc:docMk/>
            <pc:sldMk cId="2003918018" sldId="2145707422"/>
            <ac:spMk id="12" creationId="{D07DD2DE-F619-49DD-B5E7-03A290FF4ED1}"/>
          </ac:spMkLst>
        </pc:spChg>
        <pc:spChg chg="add del">
          <ac:chgData name="Jane Carthey" userId="0b3601d9da3a1b8c" providerId="LiveId" clId="{E6E00360-7565-4CB2-9E60-1645928D73CE}" dt="2024-11-26T06:11:15.738" v="1954" actId="26606"/>
          <ac:spMkLst>
            <pc:docMk/>
            <pc:sldMk cId="2003918018" sldId="2145707422"/>
            <ac:spMk id="14" creationId="{85149191-5F60-4A28-AAFF-039F96B0F3EC}"/>
          </ac:spMkLst>
        </pc:spChg>
        <pc:spChg chg="add del">
          <ac:chgData name="Jane Carthey" userId="0b3601d9da3a1b8c" providerId="LiveId" clId="{E6E00360-7565-4CB2-9E60-1645928D73CE}" dt="2024-11-26T06:11:15.738" v="1954" actId="26606"/>
          <ac:spMkLst>
            <pc:docMk/>
            <pc:sldMk cId="2003918018" sldId="2145707422"/>
            <ac:spMk id="16" creationId="{F8260ED5-17F7-4158-B241-D51DD4CF1B7E}"/>
          </ac:spMkLst>
        </pc:spChg>
        <pc:spChg chg="add">
          <ac:chgData name="Jane Carthey" userId="0b3601d9da3a1b8c" providerId="LiveId" clId="{E6E00360-7565-4CB2-9E60-1645928D73CE}" dt="2024-11-26T06:11:15.738" v="1954" actId="26606"/>
          <ac:spMkLst>
            <pc:docMk/>
            <pc:sldMk cId="2003918018" sldId="2145707422"/>
            <ac:spMk id="21" creationId="{D4771268-CB57-404A-9271-370EB28F6090}"/>
          </ac:spMkLst>
        </pc:spChg>
        <pc:picChg chg="add mod">
          <ac:chgData name="Jane Carthey" userId="0b3601d9da3a1b8c" providerId="LiveId" clId="{E6E00360-7565-4CB2-9E60-1645928D73CE}" dt="2024-11-26T06:11:19.288" v="1955" actId="27614"/>
          <ac:picMkLst>
            <pc:docMk/>
            <pc:sldMk cId="2003918018" sldId="2145707422"/>
            <ac:picMk id="3" creationId="{ADE61EDD-EEA2-40B3-B6C7-B92FB9A92BE2}"/>
          </ac:picMkLst>
        </pc:picChg>
      </pc:sldChg>
      <pc:sldChg chg="addSp delSp modSp new mod ord setBg modClrScheme chgLayout">
        <pc:chgData name="Jane Carthey" userId="0b3601d9da3a1b8c" providerId="LiveId" clId="{E6E00360-7565-4CB2-9E60-1645928D73CE}" dt="2024-11-26T06:25:28.686" v="2428"/>
        <pc:sldMkLst>
          <pc:docMk/>
          <pc:sldMk cId="2962772789" sldId="2145707423"/>
        </pc:sldMkLst>
        <pc:spChg chg="add del mod">
          <ac:chgData name="Jane Carthey" userId="0b3601d9da3a1b8c" providerId="LiveId" clId="{E6E00360-7565-4CB2-9E60-1645928D73CE}" dt="2024-11-26T06:15:29.341" v="2031" actId="478"/>
          <ac:spMkLst>
            <pc:docMk/>
            <pc:sldMk cId="2962772789" sldId="2145707423"/>
            <ac:spMk id="2" creationId="{3F874E2A-8ACF-9E93-5BDA-3FB68AEA9EE0}"/>
          </ac:spMkLst>
        </pc:spChg>
        <pc:spChg chg="add mod ord">
          <ac:chgData name="Jane Carthey" userId="0b3601d9da3a1b8c" providerId="LiveId" clId="{E6E00360-7565-4CB2-9E60-1645928D73CE}" dt="2024-11-26T06:24:25.960" v="2425" actId="26606"/>
          <ac:spMkLst>
            <pc:docMk/>
            <pc:sldMk cId="2962772789" sldId="2145707423"/>
            <ac:spMk id="4" creationId="{6A64B325-702C-BFE6-1E77-5CEF13403F7C}"/>
          </ac:spMkLst>
        </pc:spChg>
        <pc:spChg chg="add del">
          <ac:chgData name="Jane Carthey" userId="0b3601d9da3a1b8c" providerId="LiveId" clId="{E6E00360-7565-4CB2-9E60-1645928D73CE}" dt="2024-11-26T06:24:15.602" v="2423" actId="26606"/>
          <ac:spMkLst>
            <pc:docMk/>
            <pc:sldMk cId="2962772789" sldId="2145707423"/>
            <ac:spMk id="9" creationId="{A4AC5506-6312-4701-8D3C-40187889A947}"/>
          </ac:spMkLst>
        </pc:spChg>
        <pc:spChg chg="add del">
          <ac:chgData name="Jane Carthey" userId="0b3601d9da3a1b8c" providerId="LiveId" clId="{E6E00360-7565-4CB2-9E60-1645928D73CE}" dt="2024-11-26T06:24:25.960" v="2425" actId="26606"/>
          <ac:spMkLst>
            <pc:docMk/>
            <pc:sldMk cId="2962772789" sldId="2145707423"/>
            <ac:spMk id="14" creationId="{A8384FB5-9ADC-4DDC-881B-597D56F5B15D}"/>
          </ac:spMkLst>
        </pc:spChg>
        <pc:spChg chg="add del">
          <ac:chgData name="Jane Carthey" userId="0b3601d9da3a1b8c" providerId="LiveId" clId="{E6E00360-7565-4CB2-9E60-1645928D73CE}" dt="2024-11-26T06:24:25.960" v="2425" actId="26606"/>
          <ac:spMkLst>
            <pc:docMk/>
            <pc:sldMk cId="2962772789" sldId="2145707423"/>
            <ac:spMk id="16" creationId="{91E5A9A7-95C6-4F4F-B00E-C82E07FE62EF}"/>
          </ac:spMkLst>
        </pc:spChg>
        <pc:spChg chg="add del">
          <ac:chgData name="Jane Carthey" userId="0b3601d9da3a1b8c" providerId="LiveId" clId="{E6E00360-7565-4CB2-9E60-1645928D73CE}" dt="2024-11-26T06:24:25.960" v="2425" actId="26606"/>
          <ac:spMkLst>
            <pc:docMk/>
            <pc:sldMk cId="2962772789" sldId="2145707423"/>
            <ac:spMk id="18" creationId="{D07DD2DE-F619-49DD-B5E7-03A290FF4ED1}"/>
          </ac:spMkLst>
        </pc:spChg>
        <pc:spChg chg="add del">
          <ac:chgData name="Jane Carthey" userId="0b3601d9da3a1b8c" providerId="LiveId" clId="{E6E00360-7565-4CB2-9E60-1645928D73CE}" dt="2024-11-26T06:24:25.960" v="2425" actId="26606"/>
          <ac:spMkLst>
            <pc:docMk/>
            <pc:sldMk cId="2962772789" sldId="2145707423"/>
            <ac:spMk id="20" creationId="{85149191-5F60-4A28-AAFF-039F96B0F3EC}"/>
          </ac:spMkLst>
        </pc:spChg>
        <pc:spChg chg="add del">
          <ac:chgData name="Jane Carthey" userId="0b3601d9da3a1b8c" providerId="LiveId" clId="{E6E00360-7565-4CB2-9E60-1645928D73CE}" dt="2024-11-26T06:24:25.960" v="2425" actId="26606"/>
          <ac:spMkLst>
            <pc:docMk/>
            <pc:sldMk cId="2962772789" sldId="2145707423"/>
            <ac:spMk id="22" creationId="{F8260ED5-17F7-4158-B241-D51DD4CF1B7E}"/>
          </ac:spMkLst>
        </pc:spChg>
        <pc:spChg chg="add">
          <ac:chgData name="Jane Carthey" userId="0b3601d9da3a1b8c" providerId="LiveId" clId="{E6E00360-7565-4CB2-9E60-1645928D73CE}" dt="2024-11-26T06:24:25.960" v="2425" actId="26606"/>
          <ac:spMkLst>
            <pc:docMk/>
            <pc:sldMk cId="2962772789" sldId="2145707423"/>
            <ac:spMk id="27" creationId="{1707FC24-6981-43D9-B525-C7832BA22463}"/>
          </ac:spMkLst>
        </pc:spChg>
        <pc:graphicFrameChg chg="add mod ord modGraphic">
          <ac:chgData name="Jane Carthey" userId="0b3601d9da3a1b8c" providerId="LiveId" clId="{E6E00360-7565-4CB2-9E60-1645928D73CE}" dt="2024-11-26T06:24:36.898" v="2426" actId="1076"/>
          <ac:graphicFrameMkLst>
            <pc:docMk/>
            <pc:sldMk cId="2962772789" sldId="2145707423"/>
            <ac:graphicFrameMk id="3" creationId="{3B1B0990-E106-B4E9-22EC-30798677C2AF}"/>
          </ac:graphicFrameMkLst>
        </pc:graphicFrameChg>
      </pc:sldChg>
      <pc:sldChg chg="addSp modSp new mod">
        <pc:chgData name="Jane Carthey" userId="0b3601d9da3a1b8c" providerId="LiveId" clId="{E6E00360-7565-4CB2-9E60-1645928D73CE}" dt="2024-11-26T06:27:58.971" v="2433" actId="14100"/>
        <pc:sldMkLst>
          <pc:docMk/>
          <pc:sldMk cId="70711627" sldId="2145707424"/>
        </pc:sldMkLst>
        <pc:spChg chg="add mod">
          <ac:chgData name="Jane Carthey" userId="0b3601d9da3a1b8c" providerId="LiveId" clId="{E6E00360-7565-4CB2-9E60-1645928D73CE}" dt="2024-11-26T06:22:36.906" v="2337"/>
          <ac:spMkLst>
            <pc:docMk/>
            <pc:sldMk cId="70711627" sldId="2145707424"/>
            <ac:spMk id="4" creationId="{88B6A25D-6E6F-A2F5-85C0-498DB6FDCC60}"/>
          </ac:spMkLst>
        </pc:spChg>
        <pc:spChg chg="add mod">
          <ac:chgData name="Jane Carthey" userId="0b3601d9da3a1b8c" providerId="LiveId" clId="{E6E00360-7565-4CB2-9E60-1645928D73CE}" dt="2024-11-26T06:22:36.906" v="2337"/>
          <ac:spMkLst>
            <pc:docMk/>
            <pc:sldMk cId="70711627" sldId="2145707424"/>
            <ac:spMk id="5" creationId="{F6FC0815-9C0E-9A4D-259E-8A3C57631954}"/>
          </ac:spMkLst>
        </pc:spChg>
        <pc:grpChg chg="add mod">
          <ac:chgData name="Jane Carthey" userId="0b3601d9da3a1b8c" providerId="LiveId" clId="{E6E00360-7565-4CB2-9E60-1645928D73CE}" dt="2024-11-26T06:22:36.906" v="2337"/>
          <ac:grpSpMkLst>
            <pc:docMk/>
            <pc:sldMk cId="70711627" sldId="2145707424"/>
            <ac:grpSpMk id="3" creationId="{1D93A6F1-ED4F-EAC0-B786-BE4E28949363}"/>
          </ac:grpSpMkLst>
        </pc:grpChg>
        <pc:picChg chg="add mod">
          <ac:chgData name="Jane Carthey" userId="0b3601d9da3a1b8c" providerId="LiveId" clId="{E6E00360-7565-4CB2-9E60-1645928D73CE}" dt="2024-11-26T06:27:58.971" v="2433" actId="14100"/>
          <ac:picMkLst>
            <pc:docMk/>
            <pc:sldMk cId="70711627" sldId="2145707424"/>
            <ac:picMk id="6" creationId="{746DEED5-85FC-2F9A-C183-134D932FE159}"/>
          </ac:picMkLst>
        </pc:picChg>
      </pc:sldChg>
      <pc:sldChg chg="new del">
        <pc:chgData name="Jane Carthey" userId="0b3601d9da3a1b8c" providerId="LiveId" clId="{E6E00360-7565-4CB2-9E60-1645928D73CE}" dt="2024-11-26T06:22:03.526" v="2332" actId="680"/>
        <pc:sldMkLst>
          <pc:docMk/>
          <pc:sldMk cId="2129280011" sldId="2145707424"/>
        </pc:sldMkLst>
      </pc:sldChg>
      <pc:sldChg chg="new del">
        <pc:chgData name="Jane Carthey" userId="0b3601d9da3a1b8c" providerId="LiveId" clId="{E6E00360-7565-4CB2-9E60-1645928D73CE}" dt="2024-11-26T06:22:16.428" v="2334" actId="680"/>
        <pc:sldMkLst>
          <pc:docMk/>
          <pc:sldMk cId="3206922978" sldId="2145707424"/>
        </pc:sldMkLst>
      </pc:sldChg>
      <pc:sldMasterChg chg="del delSldLayout">
        <pc:chgData name="Jane Carthey" userId="0b3601d9da3a1b8c" providerId="LiveId" clId="{E6E00360-7565-4CB2-9E60-1645928D73CE}" dt="2024-11-26T05:49:29.575" v="1827" actId="47"/>
        <pc:sldMasterMkLst>
          <pc:docMk/>
          <pc:sldMasterMk cId="799454090" sldId="2147483687"/>
        </pc:sldMasterMkLst>
        <pc:sldLayoutChg chg="del">
          <pc:chgData name="Jane Carthey" userId="0b3601d9da3a1b8c" providerId="LiveId" clId="{E6E00360-7565-4CB2-9E60-1645928D73CE}" dt="2024-11-26T05:49:29.575" v="1827" actId="47"/>
          <pc:sldLayoutMkLst>
            <pc:docMk/>
            <pc:sldMasterMk cId="799454090" sldId="2147483687"/>
            <pc:sldLayoutMk cId="3948162691" sldId="2147483688"/>
          </pc:sldLayoutMkLst>
        </pc:sldLayoutChg>
        <pc:sldLayoutChg chg="del">
          <pc:chgData name="Jane Carthey" userId="0b3601d9da3a1b8c" providerId="LiveId" clId="{E6E00360-7565-4CB2-9E60-1645928D73CE}" dt="2024-11-26T05:49:29.575" v="1827" actId="47"/>
          <pc:sldLayoutMkLst>
            <pc:docMk/>
            <pc:sldMasterMk cId="799454090" sldId="2147483687"/>
            <pc:sldLayoutMk cId="2976080382" sldId="2147483689"/>
          </pc:sldLayoutMkLst>
        </pc:sldLayoutChg>
      </pc:sldMasterChg>
    </pc:docChg>
  </pc:docChgLst>
</pc:chgInfo>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5" Type="http://schemas.openxmlformats.org/officeDocument/2006/relationships/chartUserShapes" Target="../drawings/drawing1.xml"/><Relationship Id="rId4"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3300581715966711"/>
          <c:y val="0.10087483176312245"/>
          <c:w val="0.4525024325230374"/>
          <c:h val="0.85399670767937319"/>
        </c:manualLayout>
      </c:layout>
      <c:barChart>
        <c:barDir val="bar"/>
        <c:grouping val="stacked"/>
        <c:varyColors val="0"/>
        <c:ser>
          <c:idx val="0"/>
          <c:order val="0"/>
          <c:spPr>
            <a:solidFill>
              <a:schemeClr val="accent1">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multiLvlStrRef>
              <c:f>Sheet4!$H$16:$I$44</c:f>
              <c:multiLvlStrCache>
                <c:ptCount val="29"/>
                <c:lvl>
                  <c:pt idx="0">
                    <c:v>Engineering controls like designing in a ‘forcing function.’ </c:v>
                  </c:pt>
                  <c:pt idx="1">
                    <c:v>Simplify or standardise processes, pathways, or equipment
</c:v>
                  </c:pt>
                  <c:pt idx="2">
                    <c:v>
Effect cultural improvement to develop a psychologically safe culture</c:v>
                  </c:pt>
                  <c:pt idx="3">
                    <c:v>Redesign equipment, IT systems to improve their usability, accessibility, and functionality</c:v>
                  </c:pt>
                  <c:pt idx="4">
                    <c:v>Redesign a healthcare pathway or process or other part of the work environment</c:v>
                  </c:pt>
                  <c:pt idx="5">
                    <c:v>Carry out usability testing (formative and summative) when implementing new equipment, workplaces or IT systems.</c:v>
                  </c:pt>
                  <c:pt idx="6">
                    <c:v>Enhance documentation or communication </c:v>
                  </c:pt>
                  <c:pt idx="7">
                    <c:v>Develop and deliver simulation-based training</c:v>
                  </c:pt>
                  <c:pt idx="8">
                    <c:v>Resolve equipment availability problems</c:v>
                  </c:pt>
                  <c:pt idx="9">
                    <c:v>Reorganise workload to address high workload or task overload</c:v>
                  </c:pt>
                  <c:pt idx="10">
                    <c:v>Resolve staffing problems</c:v>
                  </c:pt>
                  <c:pt idx="11">
                    <c:v>Eliminate or reduce distractions and interruptions</c:v>
                  </c:pt>
                  <c:pt idx="12">
                    <c:v>Introduce a safety checklist</c:v>
                  </c:pt>
                  <c:pt idx="13">
                    <c:v>Review roistering or the appropriateness of the staff mix.</c:v>
                  </c:pt>
                  <c:pt idx="15">
                    <c:v>Reminders to comply with a policy or procedure </c:v>
                  </c:pt>
                  <c:pt idx="16">
                    <c:v>Carry out didactic training which involves reminding staff about safety policies and procedures, or ‘counselling’ staff about the way to deliver safe patient care.</c:v>
                  </c:pt>
                  <c:pt idx="17">
                    <c:v>Carry out an audit or review</c:v>
                  </c:pt>
                  <c:pt idx="18">
                    <c:v>Re-write safety policies and procedures</c:v>
                  </c:pt>
                  <c:pt idx="19">
                    <c:v>Raise staff awareness of a policy or process
</c:v>
                  </c:pt>
                  <c:pt idx="20">
                    <c:v>Introduce more safety policies and procedures</c:v>
                  </c:pt>
                  <c:pt idx="21">
                    <c:v>Escalate to a senior member of staff or another provider or agency</c:v>
                  </c:pt>
                  <c:pt idx="22">
                    <c:v>Increase staff supervision</c:v>
                  </c:pt>
                  <c:pt idx="23">
                    <c:v>Check staff understanding of safety processes (without considering work as done).</c:v>
                  </c:pt>
                  <c:pt idx="24">
                    <c:v>Add in additional safety checks for staff to carry out</c:v>
                  </c:pt>
                  <c:pt idx="25">
                    <c:v>Discipline or suspend staff who make errors </c:v>
                  </c:pt>
                  <c:pt idx="26">
                    <c:v>Informing, notifying, issuing warnings
</c:v>
                  </c:pt>
                  <c:pt idx="28">
                    <c:v>Continue to implement ELFT's quality improvement work</c:v>
                  </c:pt>
                </c:lvl>
                <c:lvl>
                  <c:pt idx="0">
                    <c:v>Strong</c:v>
                  </c:pt>
                  <c:pt idx="6">
                    <c:v>Moderate</c:v>
                  </c:pt>
                  <c:pt idx="15">
                    <c:v>Weak</c:v>
                  </c:pt>
                  <c:pt idx="28">
                    <c:v>Other</c:v>
                  </c:pt>
                </c:lvl>
              </c:multiLvlStrCache>
            </c:multiLvlStrRef>
          </c:cat>
          <c:val>
            <c:numRef>
              <c:f>Sheet4!$J$16:$J$44</c:f>
              <c:numCache>
                <c:formatCode>General</c:formatCode>
                <c:ptCount val="29"/>
                <c:pt idx="0">
                  <c:v>2</c:v>
                </c:pt>
                <c:pt idx="1">
                  <c:v>0</c:v>
                </c:pt>
                <c:pt idx="2">
                  <c:v>0</c:v>
                </c:pt>
                <c:pt idx="3">
                  <c:v>0</c:v>
                </c:pt>
                <c:pt idx="4">
                  <c:v>0</c:v>
                </c:pt>
                <c:pt idx="5">
                  <c:v>0</c:v>
                </c:pt>
                <c:pt idx="6">
                  <c:v>34</c:v>
                </c:pt>
                <c:pt idx="7">
                  <c:v>6</c:v>
                </c:pt>
                <c:pt idx="8">
                  <c:v>5</c:v>
                </c:pt>
                <c:pt idx="9">
                  <c:v>2</c:v>
                </c:pt>
                <c:pt idx="10">
                  <c:v>2</c:v>
                </c:pt>
                <c:pt idx="11">
                  <c:v>1</c:v>
                </c:pt>
                <c:pt idx="12">
                  <c:v>1</c:v>
                </c:pt>
                <c:pt idx="13">
                  <c:v>1</c:v>
                </c:pt>
                <c:pt idx="15">
                  <c:v>43</c:v>
                </c:pt>
                <c:pt idx="16">
                  <c:v>22</c:v>
                </c:pt>
                <c:pt idx="17">
                  <c:v>17</c:v>
                </c:pt>
                <c:pt idx="18">
                  <c:v>10</c:v>
                </c:pt>
                <c:pt idx="19">
                  <c:v>8</c:v>
                </c:pt>
                <c:pt idx="20">
                  <c:v>6</c:v>
                </c:pt>
                <c:pt idx="21">
                  <c:v>4</c:v>
                </c:pt>
                <c:pt idx="22">
                  <c:v>2</c:v>
                </c:pt>
                <c:pt idx="23">
                  <c:v>2</c:v>
                </c:pt>
                <c:pt idx="24">
                  <c:v>1</c:v>
                </c:pt>
                <c:pt idx="25">
                  <c:v>1</c:v>
                </c:pt>
                <c:pt idx="26">
                  <c:v>0</c:v>
                </c:pt>
                <c:pt idx="28">
                  <c:v>7</c:v>
                </c:pt>
              </c:numCache>
            </c:numRef>
          </c:val>
          <c:extLst>
            <c:ext xmlns:c16="http://schemas.microsoft.com/office/drawing/2014/chart" uri="{C3380CC4-5D6E-409C-BE32-E72D297353CC}">
              <c16:uniqueId val="{00000000-C0EC-470D-A198-3209825FC399}"/>
            </c:ext>
          </c:extLst>
        </c:ser>
        <c:dLbls>
          <c:dLblPos val="ctr"/>
          <c:showLegendKey val="0"/>
          <c:showVal val="1"/>
          <c:showCatName val="0"/>
          <c:showSerName val="0"/>
          <c:showPercent val="0"/>
          <c:showBubbleSize val="0"/>
        </c:dLbls>
        <c:gapWidth val="150"/>
        <c:overlap val="100"/>
        <c:axId val="441924464"/>
        <c:axId val="441932744"/>
      </c:barChart>
      <c:catAx>
        <c:axId val="441924464"/>
        <c:scaling>
          <c:orientation val="minMax"/>
        </c:scaling>
        <c:delete val="0"/>
        <c:axPos val="l"/>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900" b="0" i="0" u="none" strike="noStrike" kern="1200" cap="all" baseline="0">
                <a:solidFill>
                  <a:schemeClr val="dk1">
                    <a:lumMod val="75000"/>
                    <a:lumOff val="25000"/>
                  </a:schemeClr>
                </a:solidFill>
                <a:latin typeface="+mn-lt"/>
                <a:ea typeface="+mn-ea"/>
                <a:cs typeface="+mn-cs"/>
              </a:defRPr>
            </a:pPr>
            <a:endParaRPr lang="en-US"/>
          </a:p>
        </c:txPr>
        <c:crossAx val="441932744"/>
        <c:crosses val="autoZero"/>
        <c:auto val="1"/>
        <c:lblAlgn val="ctr"/>
        <c:lblOffset val="100"/>
        <c:noMultiLvlLbl val="0"/>
      </c:catAx>
      <c:valAx>
        <c:axId val="441932744"/>
        <c:scaling>
          <c:orientation val="minMax"/>
        </c:scaling>
        <c:delete val="1"/>
        <c:axPos val="b"/>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General" sourceLinked="1"/>
        <c:majorTickMark val="none"/>
        <c:minorTickMark val="none"/>
        <c:tickLblPos val="nextTo"/>
        <c:crossAx val="44192446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4">
    <c:autoUpdate val="0"/>
  </c:externalData>
  <c:userShapes r:id="rId5"/>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00">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D6FE8FC-D7C3-4F0D-B2B9-A57E1BA21664}"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D70687E8-651C-4A7A-8C5C-8A2754729339}">
      <dgm:prSet/>
      <dgm:spPr>
        <a:solidFill>
          <a:schemeClr val="tx2">
            <a:lumMod val="75000"/>
            <a:lumOff val="25000"/>
          </a:schemeClr>
        </a:solidFill>
      </dgm:spPr>
      <dgm:t>
        <a:bodyPr/>
        <a:lstStyle/>
        <a:p>
          <a:r>
            <a:rPr lang="en-GB" dirty="0"/>
            <a:t>Ward manager to remind staff to comply with the Therapeutic Observations Policy and Procedure</a:t>
          </a:r>
          <a:endParaRPr lang="en-US" dirty="0"/>
        </a:p>
      </dgm:t>
    </dgm:pt>
    <dgm:pt modelId="{8E04FC3E-13A8-45BD-BCEF-21B5891F72CE}" type="parTrans" cxnId="{A92DC18C-7846-43E6-8E1A-7442B6D29AA4}">
      <dgm:prSet/>
      <dgm:spPr/>
      <dgm:t>
        <a:bodyPr/>
        <a:lstStyle/>
        <a:p>
          <a:endParaRPr lang="en-US"/>
        </a:p>
      </dgm:t>
    </dgm:pt>
    <dgm:pt modelId="{7E233396-1EB1-48C2-927B-51A600FAC8F4}" type="sibTrans" cxnId="{A92DC18C-7846-43E6-8E1A-7442B6D29AA4}">
      <dgm:prSet/>
      <dgm:spPr/>
      <dgm:t>
        <a:bodyPr/>
        <a:lstStyle/>
        <a:p>
          <a:endParaRPr lang="en-US"/>
        </a:p>
      </dgm:t>
    </dgm:pt>
    <dgm:pt modelId="{EF9C5CCA-6E4F-47B8-B4C5-3BAD8A41A838}">
      <dgm:prSet/>
      <dgm:spPr>
        <a:solidFill>
          <a:schemeClr val="tx2">
            <a:lumMod val="75000"/>
            <a:lumOff val="25000"/>
          </a:schemeClr>
        </a:solidFill>
      </dgm:spPr>
      <dgm:t>
        <a:bodyPr/>
        <a:lstStyle/>
        <a:p>
          <a:r>
            <a:rPr lang="en-GB" dirty="0"/>
            <a:t>Additional training to be provided to the HCA who did not carry out the intermittent observations at the set time</a:t>
          </a:r>
          <a:endParaRPr lang="en-US" dirty="0"/>
        </a:p>
      </dgm:t>
    </dgm:pt>
    <dgm:pt modelId="{478C6329-75B8-418F-A824-9F2D2562A067}" type="parTrans" cxnId="{0A6D00D6-ADA5-4173-9CC1-F15D5D420DF2}">
      <dgm:prSet/>
      <dgm:spPr/>
      <dgm:t>
        <a:bodyPr/>
        <a:lstStyle/>
        <a:p>
          <a:endParaRPr lang="en-US"/>
        </a:p>
      </dgm:t>
    </dgm:pt>
    <dgm:pt modelId="{042D9B16-CF94-4951-B26A-39FFEECD59E1}" type="sibTrans" cxnId="{0A6D00D6-ADA5-4173-9CC1-F15D5D420DF2}">
      <dgm:prSet/>
      <dgm:spPr/>
      <dgm:t>
        <a:bodyPr/>
        <a:lstStyle/>
        <a:p>
          <a:endParaRPr lang="en-US"/>
        </a:p>
      </dgm:t>
    </dgm:pt>
    <dgm:pt modelId="{05B73172-28C9-4314-A4AE-27FBE33A20DB}">
      <dgm:prSet/>
      <dgm:spPr>
        <a:solidFill>
          <a:schemeClr val="tx2">
            <a:lumMod val="75000"/>
            <a:lumOff val="25000"/>
          </a:schemeClr>
        </a:solidFill>
      </dgm:spPr>
      <dgm:t>
        <a:bodyPr/>
        <a:lstStyle/>
        <a:p>
          <a:r>
            <a:rPr lang="en-GB" dirty="0"/>
            <a:t>Re-write the Trust Preventing Adult Deterioration Policy to state medical staff MUST review a patient (not should) when NEWS scores of 2 or more are escalated </a:t>
          </a:r>
          <a:endParaRPr lang="en-US" dirty="0"/>
        </a:p>
      </dgm:t>
    </dgm:pt>
    <dgm:pt modelId="{8A56EB89-C3E4-43A3-9AE5-3B0E592A45E8}" type="parTrans" cxnId="{7A5A6E5D-2C84-4E2C-BB4C-9A4C387B1BC6}">
      <dgm:prSet/>
      <dgm:spPr/>
      <dgm:t>
        <a:bodyPr/>
        <a:lstStyle/>
        <a:p>
          <a:endParaRPr lang="en-US"/>
        </a:p>
      </dgm:t>
    </dgm:pt>
    <dgm:pt modelId="{0461C239-B8BB-4113-8B70-DE60CC13C9FD}" type="sibTrans" cxnId="{7A5A6E5D-2C84-4E2C-BB4C-9A4C387B1BC6}">
      <dgm:prSet/>
      <dgm:spPr/>
      <dgm:t>
        <a:bodyPr/>
        <a:lstStyle/>
        <a:p>
          <a:endParaRPr lang="en-US"/>
        </a:p>
      </dgm:t>
    </dgm:pt>
    <dgm:pt modelId="{6CA8E32C-D318-4C79-9243-00920340D122}" type="pres">
      <dgm:prSet presAssocID="{7D6FE8FC-D7C3-4F0D-B2B9-A57E1BA21664}" presName="linear" presStyleCnt="0">
        <dgm:presLayoutVars>
          <dgm:animLvl val="lvl"/>
          <dgm:resizeHandles val="exact"/>
        </dgm:presLayoutVars>
      </dgm:prSet>
      <dgm:spPr/>
    </dgm:pt>
    <dgm:pt modelId="{1253A89B-EA44-443A-8D93-EE403E6333BE}" type="pres">
      <dgm:prSet presAssocID="{D70687E8-651C-4A7A-8C5C-8A2754729339}" presName="parentText" presStyleLbl="node1" presStyleIdx="0" presStyleCnt="3">
        <dgm:presLayoutVars>
          <dgm:chMax val="0"/>
          <dgm:bulletEnabled val="1"/>
        </dgm:presLayoutVars>
      </dgm:prSet>
      <dgm:spPr/>
    </dgm:pt>
    <dgm:pt modelId="{9D0400F5-F654-49B5-92E0-426C235FAE9D}" type="pres">
      <dgm:prSet presAssocID="{7E233396-1EB1-48C2-927B-51A600FAC8F4}" presName="spacer" presStyleCnt="0"/>
      <dgm:spPr/>
    </dgm:pt>
    <dgm:pt modelId="{FBDDF34E-48D2-4458-8C33-9B9761586B22}" type="pres">
      <dgm:prSet presAssocID="{EF9C5CCA-6E4F-47B8-B4C5-3BAD8A41A838}" presName="parentText" presStyleLbl="node1" presStyleIdx="1" presStyleCnt="3">
        <dgm:presLayoutVars>
          <dgm:chMax val="0"/>
          <dgm:bulletEnabled val="1"/>
        </dgm:presLayoutVars>
      </dgm:prSet>
      <dgm:spPr/>
    </dgm:pt>
    <dgm:pt modelId="{80D28AEF-8192-455A-AF47-850D867CC4B3}" type="pres">
      <dgm:prSet presAssocID="{042D9B16-CF94-4951-B26A-39FFEECD59E1}" presName="spacer" presStyleCnt="0"/>
      <dgm:spPr/>
    </dgm:pt>
    <dgm:pt modelId="{8915D4CF-380C-4C4E-896B-2A2E0940C49F}" type="pres">
      <dgm:prSet presAssocID="{05B73172-28C9-4314-A4AE-27FBE33A20DB}" presName="parentText" presStyleLbl="node1" presStyleIdx="2" presStyleCnt="3">
        <dgm:presLayoutVars>
          <dgm:chMax val="0"/>
          <dgm:bulletEnabled val="1"/>
        </dgm:presLayoutVars>
      </dgm:prSet>
      <dgm:spPr/>
    </dgm:pt>
  </dgm:ptLst>
  <dgm:cxnLst>
    <dgm:cxn modelId="{458C0200-3107-4B85-90D2-4A09B2EADE4F}" type="presOf" srcId="{EF9C5CCA-6E4F-47B8-B4C5-3BAD8A41A838}" destId="{FBDDF34E-48D2-4458-8C33-9B9761586B22}" srcOrd="0" destOrd="0" presId="urn:microsoft.com/office/officeart/2005/8/layout/vList2"/>
    <dgm:cxn modelId="{EADCFB18-456E-4D59-8800-04FFE6A61BFB}" type="presOf" srcId="{D70687E8-651C-4A7A-8C5C-8A2754729339}" destId="{1253A89B-EA44-443A-8D93-EE403E6333BE}" srcOrd="0" destOrd="0" presId="urn:microsoft.com/office/officeart/2005/8/layout/vList2"/>
    <dgm:cxn modelId="{7A5A6E5D-2C84-4E2C-BB4C-9A4C387B1BC6}" srcId="{7D6FE8FC-D7C3-4F0D-B2B9-A57E1BA21664}" destId="{05B73172-28C9-4314-A4AE-27FBE33A20DB}" srcOrd="2" destOrd="0" parTransId="{8A56EB89-C3E4-43A3-9AE5-3B0E592A45E8}" sibTransId="{0461C239-B8BB-4113-8B70-DE60CC13C9FD}"/>
    <dgm:cxn modelId="{89936260-55F8-42E8-B817-EBC98011B3EC}" type="presOf" srcId="{7D6FE8FC-D7C3-4F0D-B2B9-A57E1BA21664}" destId="{6CA8E32C-D318-4C79-9243-00920340D122}" srcOrd="0" destOrd="0" presId="urn:microsoft.com/office/officeart/2005/8/layout/vList2"/>
    <dgm:cxn modelId="{A3267571-FB50-4459-A527-35F4A9DE0BD6}" type="presOf" srcId="{05B73172-28C9-4314-A4AE-27FBE33A20DB}" destId="{8915D4CF-380C-4C4E-896B-2A2E0940C49F}" srcOrd="0" destOrd="0" presId="urn:microsoft.com/office/officeart/2005/8/layout/vList2"/>
    <dgm:cxn modelId="{A92DC18C-7846-43E6-8E1A-7442B6D29AA4}" srcId="{7D6FE8FC-D7C3-4F0D-B2B9-A57E1BA21664}" destId="{D70687E8-651C-4A7A-8C5C-8A2754729339}" srcOrd="0" destOrd="0" parTransId="{8E04FC3E-13A8-45BD-BCEF-21B5891F72CE}" sibTransId="{7E233396-1EB1-48C2-927B-51A600FAC8F4}"/>
    <dgm:cxn modelId="{0A6D00D6-ADA5-4173-9CC1-F15D5D420DF2}" srcId="{7D6FE8FC-D7C3-4F0D-B2B9-A57E1BA21664}" destId="{EF9C5CCA-6E4F-47B8-B4C5-3BAD8A41A838}" srcOrd="1" destOrd="0" parTransId="{478C6329-75B8-418F-A824-9F2D2562A067}" sibTransId="{042D9B16-CF94-4951-B26A-39FFEECD59E1}"/>
    <dgm:cxn modelId="{5C03B905-79BA-452F-BCA6-0285A0250362}" type="presParOf" srcId="{6CA8E32C-D318-4C79-9243-00920340D122}" destId="{1253A89B-EA44-443A-8D93-EE403E6333BE}" srcOrd="0" destOrd="0" presId="urn:microsoft.com/office/officeart/2005/8/layout/vList2"/>
    <dgm:cxn modelId="{FB74E7E0-1DE8-4350-A5FA-BF52DD76C75F}" type="presParOf" srcId="{6CA8E32C-D318-4C79-9243-00920340D122}" destId="{9D0400F5-F654-49B5-92E0-426C235FAE9D}" srcOrd="1" destOrd="0" presId="urn:microsoft.com/office/officeart/2005/8/layout/vList2"/>
    <dgm:cxn modelId="{DC0D3ADB-AC93-4D8C-8A0B-2BFFE84CCEC0}" type="presParOf" srcId="{6CA8E32C-D318-4C79-9243-00920340D122}" destId="{FBDDF34E-48D2-4458-8C33-9B9761586B22}" srcOrd="2" destOrd="0" presId="urn:microsoft.com/office/officeart/2005/8/layout/vList2"/>
    <dgm:cxn modelId="{5983D2A8-5CA9-4008-BF06-F1CA883A076B}" type="presParOf" srcId="{6CA8E32C-D318-4C79-9243-00920340D122}" destId="{80D28AEF-8192-455A-AF47-850D867CC4B3}" srcOrd="3" destOrd="0" presId="urn:microsoft.com/office/officeart/2005/8/layout/vList2"/>
    <dgm:cxn modelId="{027FA473-B6DD-4E8D-B479-39AF9739ACC5}" type="presParOf" srcId="{6CA8E32C-D318-4C79-9243-00920340D122}" destId="{8915D4CF-380C-4C4E-896B-2A2E0940C49F}"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410F1C7-0BEC-4F48-9C3C-8028644934E7}" type="doc">
      <dgm:prSet loTypeId="urn:microsoft.com/office/officeart/2005/8/layout/vList2" loCatId="list" qsTypeId="urn:microsoft.com/office/officeart/2005/8/quickstyle/simple2" qsCatId="simple" csTypeId="urn:microsoft.com/office/officeart/2005/8/colors/accent0_3" csCatId="mainScheme" phldr="1"/>
      <dgm:spPr/>
      <dgm:t>
        <a:bodyPr/>
        <a:lstStyle/>
        <a:p>
          <a:endParaRPr lang="en-US"/>
        </a:p>
      </dgm:t>
    </dgm:pt>
    <dgm:pt modelId="{C1875B5D-45AC-4824-A58F-BE5DFA250C7B}">
      <dgm:prSet/>
      <dgm:spPr/>
      <dgm:t>
        <a:bodyPr/>
        <a:lstStyle/>
        <a:p>
          <a:r>
            <a:rPr lang="en-GB" dirty="0"/>
            <a:t>Board rounding supports handover and accountability of observations</a:t>
          </a:r>
          <a:endParaRPr lang="en-US" dirty="0"/>
        </a:p>
      </dgm:t>
    </dgm:pt>
    <dgm:pt modelId="{4A354F15-6AE3-4902-88EF-87D03D1CC377}" type="parTrans" cxnId="{5499A54C-46AF-44F3-A50E-919C26CED8E7}">
      <dgm:prSet/>
      <dgm:spPr/>
      <dgm:t>
        <a:bodyPr/>
        <a:lstStyle/>
        <a:p>
          <a:endParaRPr lang="en-US"/>
        </a:p>
      </dgm:t>
    </dgm:pt>
    <dgm:pt modelId="{FE6D2CBD-A2AE-4917-9DD6-1B1F20E11859}" type="sibTrans" cxnId="{5499A54C-46AF-44F3-A50E-919C26CED8E7}">
      <dgm:prSet/>
      <dgm:spPr/>
      <dgm:t>
        <a:bodyPr/>
        <a:lstStyle/>
        <a:p>
          <a:endParaRPr lang="en-US"/>
        </a:p>
      </dgm:t>
    </dgm:pt>
    <dgm:pt modelId="{CF676330-C953-4177-BA51-1A61E9DCDC6B}">
      <dgm:prSet/>
      <dgm:spPr/>
      <dgm:t>
        <a:bodyPr/>
        <a:lstStyle/>
        <a:p>
          <a:r>
            <a:rPr lang="en-GB" dirty="0"/>
            <a:t>Zonal observations can improve the interaction between the staff member allocated to carry out observations and patients</a:t>
          </a:r>
          <a:endParaRPr lang="en-US" dirty="0"/>
        </a:p>
      </dgm:t>
    </dgm:pt>
    <dgm:pt modelId="{172DF485-5995-48AD-9A19-D82A9180F4EC}" type="parTrans" cxnId="{B8C90330-51AD-42DC-BFC0-F9ABDE0B88EF}">
      <dgm:prSet/>
      <dgm:spPr/>
      <dgm:t>
        <a:bodyPr/>
        <a:lstStyle/>
        <a:p>
          <a:endParaRPr lang="en-US"/>
        </a:p>
      </dgm:t>
    </dgm:pt>
    <dgm:pt modelId="{8304D4A7-866D-4C39-BC5D-DFD46D156AC6}" type="sibTrans" cxnId="{B8C90330-51AD-42DC-BFC0-F9ABDE0B88EF}">
      <dgm:prSet/>
      <dgm:spPr/>
      <dgm:t>
        <a:bodyPr/>
        <a:lstStyle/>
        <a:p>
          <a:endParaRPr lang="en-US"/>
        </a:p>
      </dgm:t>
    </dgm:pt>
    <dgm:pt modelId="{98AC0226-ECBC-472A-B4B8-42B53E952229}">
      <dgm:prSet/>
      <dgm:spPr/>
      <dgm:t>
        <a:bodyPr/>
        <a:lstStyle/>
        <a:p>
          <a:r>
            <a:rPr lang="en-GB" dirty="0"/>
            <a:t>Twilight shifts to improve activities on wards</a:t>
          </a:r>
          <a:endParaRPr lang="en-US" dirty="0"/>
        </a:p>
      </dgm:t>
    </dgm:pt>
    <dgm:pt modelId="{31F0BC93-5F41-4168-A6FD-FC13FEC1D9FE}" type="parTrans" cxnId="{BB1ACC38-94D9-4BB0-9FC1-75DEBAAE9770}">
      <dgm:prSet/>
      <dgm:spPr/>
      <dgm:t>
        <a:bodyPr/>
        <a:lstStyle/>
        <a:p>
          <a:endParaRPr lang="en-US"/>
        </a:p>
      </dgm:t>
    </dgm:pt>
    <dgm:pt modelId="{1946839E-4037-431B-AE12-9F878B6A12B9}" type="sibTrans" cxnId="{BB1ACC38-94D9-4BB0-9FC1-75DEBAAE9770}">
      <dgm:prSet/>
      <dgm:spPr/>
      <dgm:t>
        <a:bodyPr/>
        <a:lstStyle/>
        <a:p>
          <a:endParaRPr lang="en-US"/>
        </a:p>
      </dgm:t>
    </dgm:pt>
    <dgm:pt modelId="{A9E2CCC5-482B-4D67-A4C0-ED3B74E6F591}" type="pres">
      <dgm:prSet presAssocID="{3410F1C7-0BEC-4F48-9C3C-8028644934E7}" presName="linear" presStyleCnt="0">
        <dgm:presLayoutVars>
          <dgm:animLvl val="lvl"/>
          <dgm:resizeHandles val="exact"/>
        </dgm:presLayoutVars>
      </dgm:prSet>
      <dgm:spPr/>
    </dgm:pt>
    <dgm:pt modelId="{7FFC91DA-2AF4-46B2-A75C-B080805A3DB1}" type="pres">
      <dgm:prSet presAssocID="{C1875B5D-45AC-4824-A58F-BE5DFA250C7B}" presName="parentText" presStyleLbl="node1" presStyleIdx="0" presStyleCnt="3">
        <dgm:presLayoutVars>
          <dgm:chMax val="0"/>
          <dgm:bulletEnabled val="1"/>
        </dgm:presLayoutVars>
      </dgm:prSet>
      <dgm:spPr/>
    </dgm:pt>
    <dgm:pt modelId="{B7B2725A-D6BB-4E47-9410-6CC8C24C7296}" type="pres">
      <dgm:prSet presAssocID="{FE6D2CBD-A2AE-4917-9DD6-1B1F20E11859}" presName="spacer" presStyleCnt="0"/>
      <dgm:spPr/>
    </dgm:pt>
    <dgm:pt modelId="{F3B780E3-1BE6-47AB-8773-A2DD5C37985E}" type="pres">
      <dgm:prSet presAssocID="{CF676330-C953-4177-BA51-1A61E9DCDC6B}" presName="parentText" presStyleLbl="node1" presStyleIdx="1" presStyleCnt="3">
        <dgm:presLayoutVars>
          <dgm:chMax val="0"/>
          <dgm:bulletEnabled val="1"/>
        </dgm:presLayoutVars>
      </dgm:prSet>
      <dgm:spPr/>
    </dgm:pt>
    <dgm:pt modelId="{4F2BF9F6-5E95-4C13-87A8-EE918EF6AF64}" type="pres">
      <dgm:prSet presAssocID="{8304D4A7-866D-4C39-BC5D-DFD46D156AC6}" presName="spacer" presStyleCnt="0"/>
      <dgm:spPr/>
    </dgm:pt>
    <dgm:pt modelId="{1CC662C8-67FF-41C6-B517-D7160DAFB4F9}" type="pres">
      <dgm:prSet presAssocID="{98AC0226-ECBC-472A-B4B8-42B53E952229}" presName="parentText" presStyleLbl="node1" presStyleIdx="2" presStyleCnt="3">
        <dgm:presLayoutVars>
          <dgm:chMax val="0"/>
          <dgm:bulletEnabled val="1"/>
        </dgm:presLayoutVars>
      </dgm:prSet>
      <dgm:spPr/>
    </dgm:pt>
  </dgm:ptLst>
  <dgm:cxnLst>
    <dgm:cxn modelId="{B8C90330-51AD-42DC-BFC0-F9ABDE0B88EF}" srcId="{3410F1C7-0BEC-4F48-9C3C-8028644934E7}" destId="{CF676330-C953-4177-BA51-1A61E9DCDC6B}" srcOrd="1" destOrd="0" parTransId="{172DF485-5995-48AD-9A19-D82A9180F4EC}" sibTransId="{8304D4A7-866D-4C39-BC5D-DFD46D156AC6}"/>
    <dgm:cxn modelId="{BB1ACC38-94D9-4BB0-9FC1-75DEBAAE9770}" srcId="{3410F1C7-0BEC-4F48-9C3C-8028644934E7}" destId="{98AC0226-ECBC-472A-B4B8-42B53E952229}" srcOrd="2" destOrd="0" parTransId="{31F0BC93-5F41-4168-A6FD-FC13FEC1D9FE}" sibTransId="{1946839E-4037-431B-AE12-9F878B6A12B9}"/>
    <dgm:cxn modelId="{4AC39F61-D841-4C4B-9A35-182E2208CCD0}" type="presOf" srcId="{98AC0226-ECBC-472A-B4B8-42B53E952229}" destId="{1CC662C8-67FF-41C6-B517-D7160DAFB4F9}" srcOrd="0" destOrd="0" presId="urn:microsoft.com/office/officeart/2005/8/layout/vList2"/>
    <dgm:cxn modelId="{E12B4266-1DAB-41E5-A3EB-A1B1FAF30643}" type="presOf" srcId="{3410F1C7-0BEC-4F48-9C3C-8028644934E7}" destId="{A9E2CCC5-482B-4D67-A4C0-ED3B74E6F591}" srcOrd="0" destOrd="0" presId="urn:microsoft.com/office/officeart/2005/8/layout/vList2"/>
    <dgm:cxn modelId="{5499A54C-46AF-44F3-A50E-919C26CED8E7}" srcId="{3410F1C7-0BEC-4F48-9C3C-8028644934E7}" destId="{C1875B5D-45AC-4824-A58F-BE5DFA250C7B}" srcOrd="0" destOrd="0" parTransId="{4A354F15-6AE3-4902-88EF-87D03D1CC377}" sibTransId="{FE6D2CBD-A2AE-4917-9DD6-1B1F20E11859}"/>
    <dgm:cxn modelId="{BD8E0856-BD18-4D9F-83CD-E7AD1C146576}" type="presOf" srcId="{CF676330-C953-4177-BA51-1A61E9DCDC6B}" destId="{F3B780E3-1BE6-47AB-8773-A2DD5C37985E}" srcOrd="0" destOrd="0" presId="urn:microsoft.com/office/officeart/2005/8/layout/vList2"/>
    <dgm:cxn modelId="{A8C8DEA4-8375-4296-BA0D-B75D7689B1ED}" type="presOf" srcId="{C1875B5D-45AC-4824-A58F-BE5DFA250C7B}" destId="{7FFC91DA-2AF4-46B2-A75C-B080805A3DB1}" srcOrd="0" destOrd="0" presId="urn:microsoft.com/office/officeart/2005/8/layout/vList2"/>
    <dgm:cxn modelId="{7833A4E3-895A-4FFA-A09F-1E0B8B0D6AEC}" type="presParOf" srcId="{A9E2CCC5-482B-4D67-A4C0-ED3B74E6F591}" destId="{7FFC91DA-2AF4-46B2-A75C-B080805A3DB1}" srcOrd="0" destOrd="0" presId="urn:microsoft.com/office/officeart/2005/8/layout/vList2"/>
    <dgm:cxn modelId="{1703362F-B5FE-4439-9FB4-1AD2BEBC11B1}" type="presParOf" srcId="{A9E2CCC5-482B-4D67-A4C0-ED3B74E6F591}" destId="{B7B2725A-D6BB-4E47-9410-6CC8C24C7296}" srcOrd="1" destOrd="0" presId="urn:microsoft.com/office/officeart/2005/8/layout/vList2"/>
    <dgm:cxn modelId="{4AA17D3C-E093-43B1-8F59-7F0EA2AFCA3B}" type="presParOf" srcId="{A9E2CCC5-482B-4D67-A4C0-ED3B74E6F591}" destId="{F3B780E3-1BE6-47AB-8773-A2DD5C37985E}" srcOrd="2" destOrd="0" presId="urn:microsoft.com/office/officeart/2005/8/layout/vList2"/>
    <dgm:cxn modelId="{E46FC868-1629-4149-8824-7F83B1FCDFEA}" type="presParOf" srcId="{A9E2CCC5-482B-4D67-A4C0-ED3B74E6F591}" destId="{4F2BF9F6-5E95-4C13-87A8-EE918EF6AF64}" srcOrd="3" destOrd="0" presId="urn:microsoft.com/office/officeart/2005/8/layout/vList2"/>
    <dgm:cxn modelId="{6542D0DC-C251-4B67-A92A-C1F4EC566BFF}" type="presParOf" srcId="{A9E2CCC5-482B-4D67-A4C0-ED3B74E6F591}" destId="{1CC662C8-67FF-41C6-B517-D7160DAFB4F9}" srcOrd="4" destOrd="0" presId="urn:microsoft.com/office/officeart/2005/8/layout/vList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5D52487-5D19-41E0-82CF-F8D5387FA228}" type="doc">
      <dgm:prSet loTypeId="urn:microsoft.com/office/officeart/2005/8/layout/radial5" loCatId="relationship" qsTypeId="urn:microsoft.com/office/officeart/2005/8/quickstyle/simple1" qsCatId="simple" csTypeId="urn:microsoft.com/office/officeart/2005/8/colors/accent1_2" csCatId="accent1" phldr="1"/>
      <dgm:spPr/>
      <dgm:t>
        <a:bodyPr/>
        <a:lstStyle/>
        <a:p>
          <a:endParaRPr lang="en-GB"/>
        </a:p>
      </dgm:t>
    </dgm:pt>
    <dgm:pt modelId="{79E95839-362D-4EC3-91B3-2919A464A565}">
      <dgm:prSet phldrT="[Text]"/>
      <dgm:spPr>
        <a:solidFill>
          <a:schemeClr val="accent5">
            <a:lumMod val="75000"/>
          </a:schemeClr>
        </a:solidFill>
      </dgm:spPr>
      <dgm:t>
        <a:bodyPr/>
        <a:lstStyle/>
        <a:p>
          <a:r>
            <a:rPr lang="en-GB" dirty="0">
              <a:solidFill>
                <a:schemeClr val="bg1"/>
              </a:solidFill>
            </a:rPr>
            <a:t>Carrying out therapeutic and physical health observations</a:t>
          </a:r>
        </a:p>
      </dgm:t>
    </dgm:pt>
    <dgm:pt modelId="{46412D4D-EE6B-440D-A660-5E17209D5BD2}" type="parTrans" cxnId="{93AC0FA9-6683-4B1C-8EF9-B3B220003192}">
      <dgm:prSet/>
      <dgm:spPr/>
      <dgm:t>
        <a:bodyPr/>
        <a:lstStyle/>
        <a:p>
          <a:endParaRPr lang="en-GB"/>
        </a:p>
      </dgm:t>
    </dgm:pt>
    <dgm:pt modelId="{B9A1EC1A-0D8D-4DEE-9362-4BE1FF2827AC}" type="sibTrans" cxnId="{93AC0FA9-6683-4B1C-8EF9-B3B220003192}">
      <dgm:prSet/>
      <dgm:spPr/>
      <dgm:t>
        <a:bodyPr/>
        <a:lstStyle/>
        <a:p>
          <a:endParaRPr lang="en-GB"/>
        </a:p>
      </dgm:t>
    </dgm:pt>
    <dgm:pt modelId="{5A326F18-4A82-49DD-BE09-DDD6CB53C707}">
      <dgm:prSet phldrT="[Text]"/>
      <dgm:spPr/>
      <dgm:t>
        <a:bodyPr/>
        <a:lstStyle/>
        <a:p>
          <a:r>
            <a:rPr lang="en-GB" dirty="0"/>
            <a:t>Rostering of staff on shift</a:t>
          </a:r>
        </a:p>
      </dgm:t>
    </dgm:pt>
    <dgm:pt modelId="{843ECECD-938E-4B2C-8B22-168C6ECF8F90}" type="parTrans" cxnId="{9CD85CC0-4F09-4CEC-B95C-E067890F549D}">
      <dgm:prSet/>
      <dgm:spPr/>
      <dgm:t>
        <a:bodyPr/>
        <a:lstStyle/>
        <a:p>
          <a:endParaRPr lang="en-GB" dirty="0"/>
        </a:p>
      </dgm:t>
    </dgm:pt>
    <dgm:pt modelId="{5B0FEAC3-8057-42DC-A34F-2D1F091B9FD9}" type="sibTrans" cxnId="{9CD85CC0-4F09-4CEC-B95C-E067890F549D}">
      <dgm:prSet/>
      <dgm:spPr/>
      <dgm:t>
        <a:bodyPr/>
        <a:lstStyle/>
        <a:p>
          <a:endParaRPr lang="en-GB"/>
        </a:p>
      </dgm:t>
    </dgm:pt>
    <dgm:pt modelId="{BFE8DBF8-BF55-4AC7-9842-E93E656F902E}">
      <dgm:prSet phldrT="[Text]"/>
      <dgm:spPr/>
      <dgm:t>
        <a:bodyPr/>
        <a:lstStyle/>
        <a:p>
          <a:r>
            <a:rPr lang="en-GB" dirty="0"/>
            <a:t>Morning huddle</a:t>
          </a:r>
        </a:p>
      </dgm:t>
    </dgm:pt>
    <dgm:pt modelId="{C9F2B48E-C2C3-4E2A-B68E-4E64A1FC8980}" type="parTrans" cxnId="{55EB8CA3-F773-499E-A2D5-D498FCEDEBFD}">
      <dgm:prSet/>
      <dgm:spPr/>
      <dgm:t>
        <a:bodyPr/>
        <a:lstStyle/>
        <a:p>
          <a:endParaRPr lang="en-GB" dirty="0"/>
        </a:p>
      </dgm:t>
    </dgm:pt>
    <dgm:pt modelId="{C5921946-6495-48EF-A09B-D7DF39689BC3}" type="sibTrans" cxnId="{55EB8CA3-F773-499E-A2D5-D498FCEDEBFD}">
      <dgm:prSet/>
      <dgm:spPr/>
      <dgm:t>
        <a:bodyPr/>
        <a:lstStyle/>
        <a:p>
          <a:endParaRPr lang="en-GB"/>
        </a:p>
      </dgm:t>
    </dgm:pt>
    <dgm:pt modelId="{87DD6E88-69F2-493E-B407-D484ACC92A61}">
      <dgm:prSet phldrT="[Text]"/>
      <dgm:spPr/>
      <dgm:t>
        <a:bodyPr/>
        <a:lstStyle/>
        <a:p>
          <a:r>
            <a:rPr lang="en-GB" dirty="0"/>
            <a:t>Transfers and external demands</a:t>
          </a:r>
        </a:p>
      </dgm:t>
    </dgm:pt>
    <dgm:pt modelId="{2DB04E1B-A824-49EA-8E9E-711D4D2EBE27}" type="parTrans" cxnId="{139EB577-B4B9-4D6E-9C84-06821F73E970}">
      <dgm:prSet/>
      <dgm:spPr/>
      <dgm:t>
        <a:bodyPr/>
        <a:lstStyle/>
        <a:p>
          <a:endParaRPr lang="en-GB" dirty="0"/>
        </a:p>
      </dgm:t>
    </dgm:pt>
    <dgm:pt modelId="{A8A33C96-2643-4840-9A60-8B73BC5ADBB1}" type="sibTrans" cxnId="{139EB577-B4B9-4D6E-9C84-06821F73E970}">
      <dgm:prSet/>
      <dgm:spPr/>
      <dgm:t>
        <a:bodyPr/>
        <a:lstStyle/>
        <a:p>
          <a:endParaRPr lang="en-GB"/>
        </a:p>
      </dgm:t>
    </dgm:pt>
    <dgm:pt modelId="{FCE23241-F010-415B-AC8B-812A00FD9CA0}">
      <dgm:prSet phldrT="[Text]"/>
      <dgm:spPr/>
      <dgm:t>
        <a:bodyPr/>
        <a:lstStyle/>
        <a:p>
          <a:r>
            <a:rPr lang="en-GB" dirty="0"/>
            <a:t>Shift handovers</a:t>
          </a:r>
        </a:p>
      </dgm:t>
    </dgm:pt>
    <dgm:pt modelId="{54854DE1-D0B6-4B6B-A08A-332A0CDDEC95}" type="parTrans" cxnId="{E1327ACC-E920-4ADC-8946-D5E85224F9B5}">
      <dgm:prSet/>
      <dgm:spPr/>
      <dgm:t>
        <a:bodyPr/>
        <a:lstStyle/>
        <a:p>
          <a:endParaRPr lang="en-GB" dirty="0"/>
        </a:p>
      </dgm:t>
    </dgm:pt>
    <dgm:pt modelId="{C4006056-A004-40BA-9993-F6FFD296F632}" type="sibTrans" cxnId="{E1327ACC-E920-4ADC-8946-D5E85224F9B5}">
      <dgm:prSet/>
      <dgm:spPr/>
      <dgm:t>
        <a:bodyPr/>
        <a:lstStyle/>
        <a:p>
          <a:endParaRPr lang="en-GB"/>
        </a:p>
      </dgm:t>
    </dgm:pt>
    <dgm:pt modelId="{AEEADDE5-D851-4549-BC60-C587FC95DDDC}">
      <dgm:prSet phldrT="[Text]"/>
      <dgm:spPr/>
      <dgm:t>
        <a:bodyPr/>
        <a:lstStyle/>
        <a:p>
          <a:endParaRPr lang="en-GB" dirty="0"/>
        </a:p>
      </dgm:t>
    </dgm:pt>
    <dgm:pt modelId="{8215F8C5-75FC-4F67-82CF-A7C362C72636}" type="parTrans" cxnId="{9793D71B-6C44-4EBE-BED7-147F406FF1F7}">
      <dgm:prSet/>
      <dgm:spPr/>
      <dgm:t>
        <a:bodyPr/>
        <a:lstStyle/>
        <a:p>
          <a:endParaRPr lang="en-GB"/>
        </a:p>
      </dgm:t>
    </dgm:pt>
    <dgm:pt modelId="{9EE48EA7-5E0D-4423-B69F-3C1AB68BB78E}" type="sibTrans" cxnId="{9793D71B-6C44-4EBE-BED7-147F406FF1F7}">
      <dgm:prSet/>
      <dgm:spPr/>
      <dgm:t>
        <a:bodyPr/>
        <a:lstStyle/>
        <a:p>
          <a:endParaRPr lang="en-GB"/>
        </a:p>
      </dgm:t>
    </dgm:pt>
    <dgm:pt modelId="{0A8E2765-C62B-43F7-B09B-E8B2BA6BB72E}">
      <dgm:prSet phldrT="[Text]"/>
      <dgm:spPr/>
      <dgm:t>
        <a:bodyPr/>
        <a:lstStyle/>
        <a:p>
          <a:r>
            <a:rPr lang="en-GB" dirty="0"/>
            <a:t>Admissions</a:t>
          </a:r>
        </a:p>
      </dgm:t>
    </dgm:pt>
    <dgm:pt modelId="{A27B7742-0B00-49CC-9525-77B500C6B223}" type="parTrans" cxnId="{8F32265D-31A6-42C5-9F93-5299F1EF1A6F}">
      <dgm:prSet/>
      <dgm:spPr/>
      <dgm:t>
        <a:bodyPr/>
        <a:lstStyle/>
        <a:p>
          <a:endParaRPr lang="en-GB" dirty="0"/>
        </a:p>
      </dgm:t>
    </dgm:pt>
    <dgm:pt modelId="{C804DFAB-4732-4C58-A064-341E12E316A8}" type="sibTrans" cxnId="{8F32265D-31A6-42C5-9F93-5299F1EF1A6F}">
      <dgm:prSet/>
      <dgm:spPr/>
      <dgm:t>
        <a:bodyPr/>
        <a:lstStyle/>
        <a:p>
          <a:endParaRPr lang="en-GB"/>
        </a:p>
      </dgm:t>
    </dgm:pt>
    <dgm:pt modelId="{D3B6F6F3-8468-41E2-B200-856CDDB12FAF}">
      <dgm:prSet phldrT="[Text]"/>
      <dgm:spPr/>
      <dgm:t>
        <a:bodyPr/>
        <a:lstStyle/>
        <a:p>
          <a:r>
            <a:rPr lang="en-GB" dirty="0"/>
            <a:t>Ward rounds</a:t>
          </a:r>
        </a:p>
      </dgm:t>
    </dgm:pt>
    <dgm:pt modelId="{BDC989D8-153C-4952-A7C1-704A982ADAF6}" type="parTrans" cxnId="{AABA988F-3FA9-4A02-9AA7-6583BF48248B}">
      <dgm:prSet/>
      <dgm:spPr/>
      <dgm:t>
        <a:bodyPr/>
        <a:lstStyle/>
        <a:p>
          <a:endParaRPr lang="en-GB" dirty="0"/>
        </a:p>
      </dgm:t>
    </dgm:pt>
    <dgm:pt modelId="{F1AC4904-AF93-4B11-9A7E-D24EA4E0E447}" type="sibTrans" cxnId="{AABA988F-3FA9-4A02-9AA7-6583BF48248B}">
      <dgm:prSet/>
      <dgm:spPr/>
      <dgm:t>
        <a:bodyPr/>
        <a:lstStyle/>
        <a:p>
          <a:endParaRPr lang="en-GB"/>
        </a:p>
      </dgm:t>
    </dgm:pt>
    <dgm:pt modelId="{B0027801-A917-4A5D-873A-456A391C674E}">
      <dgm:prSet phldrT="[Text]"/>
      <dgm:spPr/>
      <dgm:t>
        <a:bodyPr/>
        <a:lstStyle/>
        <a:p>
          <a:r>
            <a:rPr lang="en-GB" dirty="0"/>
            <a:t>Escorted leave</a:t>
          </a:r>
        </a:p>
      </dgm:t>
    </dgm:pt>
    <dgm:pt modelId="{D2D29FD6-3A30-42C1-9239-982BCCD12737}" type="parTrans" cxnId="{06FAB594-8061-491C-8242-E152D06FB530}">
      <dgm:prSet/>
      <dgm:spPr/>
      <dgm:t>
        <a:bodyPr/>
        <a:lstStyle/>
        <a:p>
          <a:endParaRPr lang="en-GB" dirty="0"/>
        </a:p>
      </dgm:t>
    </dgm:pt>
    <dgm:pt modelId="{B0BF8A53-5228-4CF8-9508-FE2A4A7407E2}" type="sibTrans" cxnId="{06FAB594-8061-491C-8242-E152D06FB530}">
      <dgm:prSet/>
      <dgm:spPr/>
      <dgm:t>
        <a:bodyPr/>
        <a:lstStyle/>
        <a:p>
          <a:endParaRPr lang="en-GB"/>
        </a:p>
      </dgm:t>
    </dgm:pt>
    <dgm:pt modelId="{65EB642D-8E10-42CC-8A22-7D7C1F98C2E5}">
      <dgm:prSet phldrT="[Text]"/>
      <dgm:spPr/>
      <dgm:t>
        <a:bodyPr/>
        <a:lstStyle/>
        <a:p>
          <a:r>
            <a:rPr lang="en-GB" dirty="0"/>
            <a:t>Discharges</a:t>
          </a:r>
        </a:p>
      </dgm:t>
    </dgm:pt>
    <dgm:pt modelId="{FD90F405-EDC3-453A-91FB-B4A9FE045F38}" type="parTrans" cxnId="{5FF052EC-AD55-48D6-BA00-D1B20314C7FE}">
      <dgm:prSet/>
      <dgm:spPr/>
      <dgm:t>
        <a:bodyPr/>
        <a:lstStyle/>
        <a:p>
          <a:endParaRPr lang="en-GB" dirty="0"/>
        </a:p>
      </dgm:t>
    </dgm:pt>
    <dgm:pt modelId="{0A6C9A1D-C186-44DD-AA33-E86BBE6BDF68}" type="sibTrans" cxnId="{5FF052EC-AD55-48D6-BA00-D1B20314C7FE}">
      <dgm:prSet/>
      <dgm:spPr/>
      <dgm:t>
        <a:bodyPr/>
        <a:lstStyle/>
        <a:p>
          <a:endParaRPr lang="en-GB"/>
        </a:p>
      </dgm:t>
    </dgm:pt>
    <dgm:pt modelId="{E8EE28B0-AA64-4816-9D8B-4C8FBB498AE3}">
      <dgm:prSet phldrT="[Text]"/>
      <dgm:spPr/>
      <dgm:t>
        <a:bodyPr/>
        <a:lstStyle/>
        <a:p>
          <a:r>
            <a:rPr lang="en-GB" dirty="0"/>
            <a:t>Emergency response</a:t>
          </a:r>
        </a:p>
      </dgm:t>
    </dgm:pt>
    <dgm:pt modelId="{CBE53263-CE00-4AA2-833F-787F28AD1319}" type="parTrans" cxnId="{78FDD9E4-C00C-4A3C-8E73-5CB5FDA31DFF}">
      <dgm:prSet/>
      <dgm:spPr/>
      <dgm:t>
        <a:bodyPr/>
        <a:lstStyle/>
        <a:p>
          <a:endParaRPr lang="en-GB" dirty="0"/>
        </a:p>
      </dgm:t>
    </dgm:pt>
    <dgm:pt modelId="{2DD47758-4635-4FF1-90F1-D2C35C353D05}" type="sibTrans" cxnId="{78FDD9E4-C00C-4A3C-8E73-5CB5FDA31DFF}">
      <dgm:prSet/>
      <dgm:spPr/>
      <dgm:t>
        <a:bodyPr/>
        <a:lstStyle/>
        <a:p>
          <a:endParaRPr lang="en-GB"/>
        </a:p>
      </dgm:t>
    </dgm:pt>
    <dgm:pt modelId="{ECEEAE59-0E77-460E-95F8-25E3C22A840F}" type="pres">
      <dgm:prSet presAssocID="{55D52487-5D19-41E0-82CF-F8D5387FA228}" presName="Name0" presStyleCnt="0">
        <dgm:presLayoutVars>
          <dgm:chMax val="1"/>
          <dgm:dir/>
          <dgm:animLvl val="ctr"/>
          <dgm:resizeHandles val="exact"/>
        </dgm:presLayoutVars>
      </dgm:prSet>
      <dgm:spPr/>
    </dgm:pt>
    <dgm:pt modelId="{D5701729-1B9A-45C8-AC0B-1942232536BE}" type="pres">
      <dgm:prSet presAssocID="{79E95839-362D-4EC3-91B3-2919A464A565}" presName="centerShape" presStyleLbl="node0" presStyleIdx="0" presStyleCnt="1"/>
      <dgm:spPr/>
    </dgm:pt>
    <dgm:pt modelId="{68DD6DFD-442C-477F-9B2D-7D1A791E0F0C}" type="pres">
      <dgm:prSet presAssocID="{843ECECD-938E-4B2C-8B22-168C6ECF8F90}" presName="parTrans" presStyleLbl="sibTrans2D1" presStyleIdx="0" presStyleCnt="9"/>
      <dgm:spPr/>
    </dgm:pt>
    <dgm:pt modelId="{BA2B3531-AABA-4A02-93A3-7B1D01AD640B}" type="pres">
      <dgm:prSet presAssocID="{843ECECD-938E-4B2C-8B22-168C6ECF8F90}" presName="connectorText" presStyleLbl="sibTrans2D1" presStyleIdx="0" presStyleCnt="9"/>
      <dgm:spPr/>
    </dgm:pt>
    <dgm:pt modelId="{4EF1FD0C-B57C-4DD9-824E-F02905B419F1}" type="pres">
      <dgm:prSet presAssocID="{5A326F18-4A82-49DD-BE09-DDD6CB53C707}" presName="node" presStyleLbl="node1" presStyleIdx="0" presStyleCnt="9">
        <dgm:presLayoutVars>
          <dgm:bulletEnabled val="1"/>
        </dgm:presLayoutVars>
      </dgm:prSet>
      <dgm:spPr/>
    </dgm:pt>
    <dgm:pt modelId="{6C641233-2C9D-49DA-8628-CADDA0320CAC}" type="pres">
      <dgm:prSet presAssocID="{C9F2B48E-C2C3-4E2A-B68E-4E64A1FC8980}" presName="parTrans" presStyleLbl="sibTrans2D1" presStyleIdx="1" presStyleCnt="9"/>
      <dgm:spPr/>
    </dgm:pt>
    <dgm:pt modelId="{DAC14988-2BC9-4FE1-AE11-2092025ABE58}" type="pres">
      <dgm:prSet presAssocID="{C9F2B48E-C2C3-4E2A-B68E-4E64A1FC8980}" presName="connectorText" presStyleLbl="sibTrans2D1" presStyleIdx="1" presStyleCnt="9"/>
      <dgm:spPr/>
    </dgm:pt>
    <dgm:pt modelId="{3E68BC53-BD0B-4842-A4BE-FCBF365E9930}" type="pres">
      <dgm:prSet presAssocID="{BFE8DBF8-BF55-4AC7-9842-E93E656F902E}" presName="node" presStyleLbl="node1" presStyleIdx="1" presStyleCnt="9">
        <dgm:presLayoutVars>
          <dgm:bulletEnabled val="1"/>
        </dgm:presLayoutVars>
      </dgm:prSet>
      <dgm:spPr/>
    </dgm:pt>
    <dgm:pt modelId="{0D741A37-3829-4E01-9D0C-B22832496DF8}" type="pres">
      <dgm:prSet presAssocID="{CBE53263-CE00-4AA2-833F-787F28AD1319}" presName="parTrans" presStyleLbl="sibTrans2D1" presStyleIdx="2" presStyleCnt="9"/>
      <dgm:spPr/>
    </dgm:pt>
    <dgm:pt modelId="{D1B5B52F-1B38-483E-837D-4D9E4709158F}" type="pres">
      <dgm:prSet presAssocID="{CBE53263-CE00-4AA2-833F-787F28AD1319}" presName="connectorText" presStyleLbl="sibTrans2D1" presStyleIdx="2" presStyleCnt="9"/>
      <dgm:spPr/>
    </dgm:pt>
    <dgm:pt modelId="{B2690C08-1C74-4B4D-802D-2A1FE3FBE9EC}" type="pres">
      <dgm:prSet presAssocID="{E8EE28B0-AA64-4816-9D8B-4C8FBB498AE3}" presName="node" presStyleLbl="node1" presStyleIdx="2" presStyleCnt="9">
        <dgm:presLayoutVars>
          <dgm:bulletEnabled val="1"/>
        </dgm:presLayoutVars>
      </dgm:prSet>
      <dgm:spPr/>
    </dgm:pt>
    <dgm:pt modelId="{8E5F5DE1-3ED7-4E95-B70B-8ECF1EC564EF}" type="pres">
      <dgm:prSet presAssocID="{2DB04E1B-A824-49EA-8E9E-711D4D2EBE27}" presName="parTrans" presStyleLbl="sibTrans2D1" presStyleIdx="3" presStyleCnt="9"/>
      <dgm:spPr/>
    </dgm:pt>
    <dgm:pt modelId="{28EB0B17-C147-41F1-A516-7778C791E546}" type="pres">
      <dgm:prSet presAssocID="{2DB04E1B-A824-49EA-8E9E-711D4D2EBE27}" presName="connectorText" presStyleLbl="sibTrans2D1" presStyleIdx="3" presStyleCnt="9"/>
      <dgm:spPr/>
    </dgm:pt>
    <dgm:pt modelId="{01807AAC-86F4-4AB6-A1AB-4A8030727FDA}" type="pres">
      <dgm:prSet presAssocID="{87DD6E88-69F2-493E-B407-D484ACC92A61}" presName="node" presStyleLbl="node1" presStyleIdx="3" presStyleCnt="9">
        <dgm:presLayoutVars>
          <dgm:bulletEnabled val="1"/>
        </dgm:presLayoutVars>
      </dgm:prSet>
      <dgm:spPr/>
    </dgm:pt>
    <dgm:pt modelId="{30A66553-3C85-4B7A-A1BC-BE92BCF969DB}" type="pres">
      <dgm:prSet presAssocID="{A27B7742-0B00-49CC-9525-77B500C6B223}" presName="parTrans" presStyleLbl="sibTrans2D1" presStyleIdx="4" presStyleCnt="9"/>
      <dgm:spPr/>
    </dgm:pt>
    <dgm:pt modelId="{BF6AAA7F-4DE0-435E-9B69-2626FEC18CAD}" type="pres">
      <dgm:prSet presAssocID="{A27B7742-0B00-49CC-9525-77B500C6B223}" presName="connectorText" presStyleLbl="sibTrans2D1" presStyleIdx="4" presStyleCnt="9"/>
      <dgm:spPr/>
    </dgm:pt>
    <dgm:pt modelId="{73CECA79-9C6B-45ED-8343-216C0126DD4C}" type="pres">
      <dgm:prSet presAssocID="{0A8E2765-C62B-43F7-B09B-E8B2BA6BB72E}" presName="node" presStyleLbl="node1" presStyleIdx="4" presStyleCnt="9">
        <dgm:presLayoutVars>
          <dgm:bulletEnabled val="1"/>
        </dgm:presLayoutVars>
      </dgm:prSet>
      <dgm:spPr/>
    </dgm:pt>
    <dgm:pt modelId="{61BBC96B-2B63-40FF-9686-C36BCECA9518}" type="pres">
      <dgm:prSet presAssocID="{FD90F405-EDC3-453A-91FB-B4A9FE045F38}" presName="parTrans" presStyleLbl="sibTrans2D1" presStyleIdx="5" presStyleCnt="9"/>
      <dgm:spPr/>
    </dgm:pt>
    <dgm:pt modelId="{A8C3A97C-48A4-4BF8-867E-CA067244FB68}" type="pres">
      <dgm:prSet presAssocID="{FD90F405-EDC3-453A-91FB-B4A9FE045F38}" presName="connectorText" presStyleLbl="sibTrans2D1" presStyleIdx="5" presStyleCnt="9"/>
      <dgm:spPr/>
    </dgm:pt>
    <dgm:pt modelId="{E2311FDF-6C4C-43D9-AE38-B5CA7C00FE9E}" type="pres">
      <dgm:prSet presAssocID="{65EB642D-8E10-42CC-8A22-7D7C1F98C2E5}" presName="node" presStyleLbl="node1" presStyleIdx="5" presStyleCnt="9">
        <dgm:presLayoutVars>
          <dgm:bulletEnabled val="1"/>
        </dgm:presLayoutVars>
      </dgm:prSet>
      <dgm:spPr/>
    </dgm:pt>
    <dgm:pt modelId="{7AF86CEB-4833-495D-9FCB-87D47969D3C8}" type="pres">
      <dgm:prSet presAssocID="{BDC989D8-153C-4952-A7C1-704A982ADAF6}" presName="parTrans" presStyleLbl="sibTrans2D1" presStyleIdx="6" presStyleCnt="9"/>
      <dgm:spPr/>
    </dgm:pt>
    <dgm:pt modelId="{61744C11-53AE-47C2-9ED8-3BE273FCBE36}" type="pres">
      <dgm:prSet presAssocID="{BDC989D8-153C-4952-A7C1-704A982ADAF6}" presName="connectorText" presStyleLbl="sibTrans2D1" presStyleIdx="6" presStyleCnt="9"/>
      <dgm:spPr/>
    </dgm:pt>
    <dgm:pt modelId="{B5D9B6BC-6BFF-41F4-A767-6A598D2B0408}" type="pres">
      <dgm:prSet presAssocID="{D3B6F6F3-8468-41E2-B200-856CDDB12FAF}" presName="node" presStyleLbl="node1" presStyleIdx="6" presStyleCnt="9">
        <dgm:presLayoutVars>
          <dgm:bulletEnabled val="1"/>
        </dgm:presLayoutVars>
      </dgm:prSet>
      <dgm:spPr/>
    </dgm:pt>
    <dgm:pt modelId="{B4BE5B89-3396-431C-BFEC-D7EFA1FF01EE}" type="pres">
      <dgm:prSet presAssocID="{D2D29FD6-3A30-42C1-9239-982BCCD12737}" presName="parTrans" presStyleLbl="sibTrans2D1" presStyleIdx="7" presStyleCnt="9"/>
      <dgm:spPr/>
    </dgm:pt>
    <dgm:pt modelId="{A32DFD93-3263-499D-93B4-939F2015DB55}" type="pres">
      <dgm:prSet presAssocID="{D2D29FD6-3A30-42C1-9239-982BCCD12737}" presName="connectorText" presStyleLbl="sibTrans2D1" presStyleIdx="7" presStyleCnt="9"/>
      <dgm:spPr/>
    </dgm:pt>
    <dgm:pt modelId="{505AEFFB-98CE-4FD4-BBC5-D162457AF1FF}" type="pres">
      <dgm:prSet presAssocID="{B0027801-A917-4A5D-873A-456A391C674E}" presName="node" presStyleLbl="node1" presStyleIdx="7" presStyleCnt="9">
        <dgm:presLayoutVars>
          <dgm:bulletEnabled val="1"/>
        </dgm:presLayoutVars>
      </dgm:prSet>
      <dgm:spPr/>
    </dgm:pt>
    <dgm:pt modelId="{17D8272C-EFBF-4315-B99D-FB2CF030A88C}" type="pres">
      <dgm:prSet presAssocID="{54854DE1-D0B6-4B6B-A08A-332A0CDDEC95}" presName="parTrans" presStyleLbl="sibTrans2D1" presStyleIdx="8" presStyleCnt="9"/>
      <dgm:spPr/>
    </dgm:pt>
    <dgm:pt modelId="{CDF3312D-C2CA-41CC-A250-F94BA5ACD48B}" type="pres">
      <dgm:prSet presAssocID="{54854DE1-D0B6-4B6B-A08A-332A0CDDEC95}" presName="connectorText" presStyleLbl="sibTrans2D1" presStyleIdx="8" presStyleCnt="9"/>
      <dgm:spPr/>
    </dgm:pt>
    <dgm:pt modelId="{3DACF410-D27F-4B10-B328-8C0DFC424EAA}" type="pres">
      <dgm:prSet presAssocID="{FCE23241-F010-415B-AC8B-812A00FD9CA0}" presName="node" presStyleLbl="node1" presStyleIdx="8" presStyleCnt="9">
        <dgm:presLayoutVars>
          <dgm:bulletEnabled val="1"/>
        </dgm:presLayoutVars>
      </dgm:prSet>
      <dgm:spPr/>
    </dgm:pt>
  </dgm:ptLst>
  <dgm:cxnLst>
    <dgm:cxn modelId="{3D8B4607-69A1-411A-9706-A588F2C0DEFB}" type="presOf" srcId="{87DD6E88-69F2-493E-B407-D484ACC92A61}" destId="{01807AAC-86F4-4AB6-A1AB-4A8030727FDA}" srcOrd="0" destOrd="0" presId="urn:microsoft.com/office/officeart/2005/8/layout/radial5"/>
    <dgm:cxn modelId="{D44DC317-32C7-4C05-ACDD-DF7013489845}" type="presOf" srcId="{2DB04E1B-A824-49EA-8E9E-711D4D2EBE27}" destId="{28EB0B17-C147-41F1-A516-7778C791E546}" srcOrd="1" destOrd="0" presId="urn:microsoft.com/office/officeart/2005/8/layout/radial5"/>
    <dgm:cxn modelId="{9793D71B-6C44-4EBE-BED7-147F406FF1F7}" srcId="{55D52487-5D19-41E0-82CF-F8D5387FA228}" destId="{AEEADDE5-D851-4549-BC60-C587FC95DDDC}" srcOrd="1" destOrd="0" parTransId="{8215F8C5-75FC-4F67-82CF-A7C362C72636}" sibTransId="{9EE48EA7-5E0D-4423-B69F-3C1AB68BB78E}"/>
    <dgm:cxn modelId="{4FD40022-C612-4382-937D-09894A9BD4A9}" type="presOf" srcId="{FD90F405-EDC3-453A-91FB-B4A9FE045F38}" destId="{A8C3A97C-48A4-4BF8-867E-CA067244FB68}" srcOrd="1" destOrd="0" presId="urn:microsoft.com/office/officeart/2005/8/layout/radial5"/>
    <dgm:cxn modelId="{92BC3827-1529-4CA9-BE7F-72F824C71FAE}" type="presOf" srcId="{D3B6F6F3-8468-41E2-B200-856CDDB12FAF}" destId="{B5D9B6BC-6BFF-41F4-A767-6A598D2B0408}" srcOrd="0" destOrd="0" presId="urn:microsoft.com/office/officeart/2005/8/layout/radial5"/>
    <dgm:cxn modelId="{B029B328-CD44-428C-B410-BE1EC2A654CA}" type="presOf" srcId="{54854DE1-D0B6-4B6B-A08A-332A0CDDEC95}" destId="{CDF3312D-C2CA-41CC-A250-F94BA5ACD48B}" srcOrd="1" destOrd="0" presId="urn:microsoft.com/office/officeart/2005/8/layout/radial5"/>
    <dgm:cxn modelId="{6CF65234-7803-44BA-B7D3-0255CA8C1CAE}" type="presOf" srcId="{FD90F405-EDC3-453A-91FB-B4A9FE045F38}" destId="{61BBC96B-2B63-40FF-9686-C36BCECA9518}" srcOrd="0" destOrd="0" presId="urn:microsoft.com/office/officeart/2005/8/layout/radial5"/>
    <dgm:cxn modelId="{6F5ADE36-571D-4F39-8EF8-E2172FD07CE5}" type="presOf" srcId="{D2D29FD6-3A30-42C1-9239-982BCCD12737}" destId="{A32DFD93-3263-499D-93B4-939F2015DB55}" srcOrd="1" destOrd="0" presId="urn:microsoft.com/office/officeart/2005/8/layout/radial5"/>
    <dgm:cxn modelId="{48DC1D3A-6833-4381-BE4A-670046B0A3CA}" type="presOf" srcId="{BDC989D8-153C-4952-A7C1-704A982ADAF6}" destId="{61744C11-53AE-47C2-9ED8-3BE273FCBE36}" srcOrd="1" destOrd="0" presId="urn:microsoft.com/office/officeart/2005/8/layout/radial5"/>
    <dgm:cxn modelId="{8F32265D-31A6-42C5-9F93-5299F1EF1A6F}" srcId="{79E95839-362D-4EC3-91B3-2919A464A565}" destId="{0A8E2765-C62B-43F7-B09B-E8B2BA6BB72E}" srcOrd="4" destOrd="0" parTransId="{A27B7742-0B00-49CC-9525-77B500C6B223}" sibTransId="{C804DFAB-4732-4C58-A064-341E12E316A8}"/>
    <dgm:cxn modelId="{4C556D5D-4F51-4A05-83CC-9BC92B19B8F3}" type="presOf" srcId="{A27B7742-0B00-49CC-9525-77B500C6B223}" destId="{30A66553-3C85-4B7A-A1BC-BE92BCF969DB}" srcOrd="0" destOrd="0" presId="urn:microsoft.com/office/officeart/2005/8/layout/radial5"/>
    <dgm:cxn modelId="{14AE0768-43CF-4407-97FA-1E4BD4501640}" type="presOf" srcId="{55D52487-5D19-41E0-82CF-F8D5387FA228}" destId="{ECEEAE59-0E77-460E-95F8-25E3C22A840F}" srcOrd="0" destOrd="0" presId="urn:microsoft.com/office/officeart/2005/8/layout/radial5"/>
    <dgm:cxn modelId="{6F768769-4B63-450A-8B8F-8C03C07CEBDA}" type="presOf" srcId="{CBE53263-CE00-4AA2-833F-787F28AD1319}" destId="{D1B5B52F-1B38-483E-837D-4D9E4709158F}" srcOrd="1" destOrd="0" presId="urn:microsoft.com/office/officeart/2005/8/layout/radial5"/>
    <dgm:cxn modelId="{7139154A-603F-4D42-A430-19BC67AB6485}" type="presOf" srcId="{79E95839-362D-4EC3-91B3-2919A464A565}" destId="{D5701729-1B9A-45C8-AC0B-1942232536BE}" srcOrd="0" destOrd="0" presId="urn:microsoft.com/office/officeart/2005/8/layout/radial5"/>
    <dgm:cxn modelId="{9F52F24D-73CA-4899-8CE2-1562E9435380}" type="presOf" srcId="{FCE23241-F010-415B-AC8B-812A00FD9CA0}" destId="{3DACF410-D27F-4B10-B328-8C0DFC424EAA}" srcOrd="0" destOrd="0" presId="urn:microsoft.com/office/officeart/2005/8/layout/radial5"/>
    <dgm:cxn modelId="{BE00A16F-4344-420D-90FD-61C2BFA3FA65}" type="presOf" srcId="{C9F2B48E-C2C3-4E2A-B68E-4E64A1FC8980}" destId="{DAC14988-2BC9-4FE1-AE11-2092025ABE58}" srcOrd="1" destOrd="0" presId="urn:microsoft.com/office/officeart/2005/8/layout/radial5"/>
    <dgm:cxn modelId="{CE89EF73-2883-4326-813D-3E1C34927F30}" type="presOf" srcId="{5A326F18-4A82-49DD-BE09-DDD6CB53C707}" destId="{4EF1FD0C-B57C-4DD9-824E-F02905B419F1}" srcOrd="0" destOrd="0" presId="urn:microsoft.com/office/officeart/2005/8/layout/radial5"/>
    <dgm:cxn modelId="{139EB577-B4B9-4D6E-9C84-06821F73E970}" srcId="{79E95839-362D-4EC3-91B3-2919A464A565}" destId="{87DD6E88-69F2-493E-B407-D484ACC92A61}" srcOrd="3" destOrd="0" parTransId="{2DB04E1B-A824-49EA-8E9E-711D4D2EBE27}" sibTransId="{A8A33C96-2643-4840-9A60-8B73BC5ADBB1}"/>
    <dgm:cxn modelId="{5466CA79-9EC3-4C8D-8538-A803C45A7C34}" type="presOf" srcId="{843ECECD-938E-4B2C-8B22-168C6ECF8F90}" destId="{68DD6DFD-442C-477F-9B2D-7D1A791E0F0C}" srcOrd="0" destOrd="0" presId="urn:microsoft.com/office/officeart/2005/8/layout/radial5"/>
    <dgm:cxn modelId="{E3790384-8100-4EF4-BDD1-E08008AC7683}" type="presOf" srcId="{BFE8DBF8-BF55-4AC7-9842-E93E656F902E}" destId="{3E68BC53-BD0B-4842-A4BE-FCBF365E9930}" srcOrd="0" destOrd="0" presId="urn:microsoft.com/office/officeart/2005/8/layout/radial5"/>
    <dgm:cxn modelId="{522E7C8F-3482-4C0B-81CC-5AB3F25081DC}" type="presOf" srcId="{B0027801-A917-4A5D-873A-456A391C674E}" destId="{505AEFFB-98CE-4FD4-BBC5-D162457AF1FF}" srcOrd="0" destOrd="0" presId="urn:microsoft.com/office/officeart/2005/8/layout/radial5"/>
    <dgm:cxn modelId="{AABA988F-3FA9-4A02-9AA7-6583BF48248B}" srcId="{79E95839-362D-4EC3-91B3-2919A464A565}" destId="{D3B6F6F3-8468-41E2-B200-856CDDB12FAF}" srcOrd="6" destOrd="0" parTransId="{BDC989D8-153C-4952-A7C1-704A982ADAF6}" sibTransId="{F1AC4904-AF93-4B11-9A7E-D24EA4E0E447}"/>
    <dgm:cxn modelId="{301CCD90-F3D2-47A0-9A4F-C9003725029A}" type="presOf" srcId="{C9F2B48E-C2C3-4E2A-B68E-4E64A1FC8980}" destId="{6C641233-2C9D-49DA-8628-CADDA0320CAC}" srcOrd="0" destOrd="0" presId="urn:microsoft.com/office/officeart/2005/8/layout/radial5"/>
    <dgm:cxn modelId="{ED48B391-974C-467C-9CA4-83907E22B53B}" type="presOf" srcId="{E8EE28B0-AA64-4816-9D8B-4C8FBB498AE3}" destId="{B2690C08-1C74-4B4D-802D-2A1FE3FBE9EC}" srcOrd="0" destOrd="0" presId="urn:microsoft.com/office/officeart/2005/8/layout/radial5"/>
    <dgm:cxn modelId="{B78ADC91-49EE-4F2C-9043-5127FE169FBC}" type="presOf" srcId="{D2D29FD6-3A30-42C1-9239-982BCCD12737}" destId="{B4BE5B89-3396-431C-BFEC-D7EFA1FF01EE}" srcOrd="0" destOrd="0" presId="urn:microsoft.com/office/officeart/2005/8/layout/radial5"/>
    <dgm:cxn modelId="{06FAB594-8061-491C-8242-E152D06FB530}" srcId="{79E95839-362D-4EC3-91B3-2919A464A565}" destId="{B0027801-A917-4A5D-873A-456A391C674E}" srcOrd="7" destOrd="0" parTransId="{D2D29FD6-3A30-42C1-9239-982BCCD12737}" sibTransId="{B0BF8A53-5228-4CF8-9508-FE2A4A7407E2}"/>
    <dgm:cxn modelId="{2DBBAA99-3713-4C80-B76E-8103BB89E608}" type="presOf" srcId="{BDC989D8-153C-4952-A7C1-704A982ADAF6}" destId="{7AF86CEB-4833-495D-9FCB-87D47969D3C8}" srcOrd="0" destOrd="0" presId="urn:microsoft.com/office/officeart/2005/8/layout/radial5"/>
    <dgm:cxn modelId="{55EB8CA3-F773-499E-A2D5-D498FCEDEBFD}" srcId="{79E95839-362D-4EC3-91B3-2919A464A565}" destId="{BFE8DBF8-BF55-4AC7-9842-E93E656F902E}" srcOrd="1" destOrd="0" parTransId="{C9F2B48E-C2C3-4E2A-B68E-4E64A1FC8980}" sibTransId="{C5921946-6495-48EF-A09B-D7DF39689BC3}"/>
    <dgm:cxn modelId="{93AC0FA9-6683-4B1C-8EF9-B3B220003192}" srcId="{55D52487-5D19-41E0-82CF-F8D5387FA228}" destId="{79E95839-362D-4EC3-91B3-2919A464A565}" srcOrd="0" destOrd="0" parTransId="{46412D4D-EE6B-440D-A660-5E17209D5BD2}" sibTransId="{B9A1EC1A-0D8D-4DEE-9362-4BE1FF2827AC}"/>
    <dgm:cxn modelId="{318280A9-FA1E-4A8B-BDC4-962E0FF2502F}" type="presOf" srcId="{2DB04E1B-A824-49EA-8E9E-711D4D2EBE27}" destId="{8E5F5DE1-3ED7-4E95-B70B-8ECF1EC564EF}" srcOrd="0" destOrd="0" presId="urn:microsoft.com/office/officeart/2005/8/layout/radial5"/>
    <dgm:cxn modelId="{8396CCA9-627D-4649-8D30-C5AA2BC97D4F}" type="presOf" srcId="{0A8E2765-C62B-43F7-B09B-E8B2BA6BB72E}" destId="{73CECA79-9C6B-45ED-8343-216C0126DD4C}" srcOrd="0" destOrd="0" presId="urn:microsoft.com/office/officeart/2005/8/layout/radial5"/>
    <dgm:cxn modelId="{0E3EB9AA-C67E-449A-90D9-F32BCE90F26A}" type="presOf" srcId="{A27B7742-0B00-49CC-9525-77B500C6B223}" destId="{BF6AAA7F-4DE0-435E-9B69-2626FEC18CAD}" srcOrd="1" destOrd="0" presId="urn:microsoft.com/office/officeart/2005/8/layout/radial5"/>
    <dgm:cxn modelId="{9CD85CC0-4F09-4CEC-B95C-E067890F549D}" srcId="{79E95839-362D-4EC3-91B3-2919A464A565}" destId="{5A326F18-4A82-49DD-BE09-DDD6CB53C707}" srcOrd="0" destOrd="0" parTransId="{843ECECD-938E-4B2C-8B22-168C6ECF8F90}" sibTransId="{5B0FEAC3-8057-42DC-A34F-2D1F091B9FD9}"/>
    <dgm:cxn modelId="{EE3C94C0-4CEB-49D5-A3D6-3A44AC771599}" type="presOf" srcId="{54854DE1-D0B6-4B6B-A08A-332A0CDDEC95}" destId="{17D8272C-EFBF-4315-B99D-FB2CF030A88C}" srcOrd="0" destOrd="0" presId="urn:microsoft.com/office/officeart/2005/8/layout/radial5"/>
    <dgm:cxn modelId="{3A7C3DCC-5E5D-405F-9B5D-95F3D9D08D60}" type="presOf" srcId="{65EB642D-8E10-42CC-8A22-7D7C1F98C2E5}" destId="{E2311FDF-6C4C-43D9-AE38-B5CA7C00FE9E}" srcOrd="0" destOrd="0" presId="urn:microsoft.com/office/officeart/2005/8/layout/radial5"/>
    <dgm:cxn modelId="{E1327ACC-E920-4ADC-8946-D5E85224F9B5}" srcId="{79E95839-362D-4EC3-91B3-2919A464A565}" destId="{FCE23241-F010-415B-AC8B-812A00FD9CA0}" srcOrd="8" destOrd="0" parTransId="{54854DE1-D0B6-4B6B-A08A-332A0CDDEC95}" sibTransId="{C4006056-A004-40BA-9993-F6FFD296F632}"/>
    <dgm:cxn modelId="{F087EFD6-486E-4139-A0F7-4F76A1712F44}" type="presOf" srcId="{CBE53263-CE00-4AA2-833F-787F28AD1319}" destId="{0D741A37-3829-4E01-9D0C-B22832496DF8}" srcOrd="0" destOrd="0" presId="urn:microsoft.com/office/officeart/2005/8/layout/radial5"/>
    <dgm:cxn modelId="{133B40DE-4830-4082-B68D-0615D24501AA}" type="presOf" srcId="{843ECECD-938E-4B2C-8B22-168C6ECF8F90}" destId="{BA2B3531-AABA-4A02-93A3-7B1D01AD640B}" srcOrd="1" destOrd="0" presId="urn:microsoft.com/office/officeart/2005/8/layout/radial5"/>
    <dgm:cxn modelId="{78FDD9E4-C00C-4A3C-8E73-5CB5FDA31DFF}" srcId="{79E95839-362D-4EC3-91B3-2919A464A565}" destId="{E8EE28B0-AA64-4816-9D8B-4C8FBB498AE3}" srcOrd="2" destOrd="0" parTransId="{CBE53263-CE00-4AA2-833F-787F28AD1319}" sibTransId="{2DD47758-4635-4FF1-90F1-D2C35C353D05}"/>
    <dgm:cxn modelId="{5FF052EC-AD55-48D6-BA00-D1B20314C7FE}" srcId="{79E95839-362D-4EC3-91B3-2919A464A565}" destId="{65EB642D-8E10-42CC-8A22-7D7C1F98C2E5}" srcOrd="5" destOrd="0" parTransId="{FD90F405-EDC3-453A-91FB-B4A9FE045F38}" sibTransId="{0A6C9A1D-C186-44DD-AA33-E86BBE6BDF68}"/>
    <dgm:cxn modelId="{CC8EC63B-C49B-4BE9-8300-9BAC42D21F6D}" type="presParOf" srcId="{ECEEAE59-0E77-460E-95F8-25E3C22A840F}" destId="{D5701729-1B9A-45C8-AC0B-1942232536BE}" srcOrd="0" destOrd="0" presId="urn:microsoft.com/office/officeart/2005/8/layout/radial5"/>
    <dgm:cxn modelId="{926AA7F0-3E5F-4D7C-893D-7F8EA9B50D86}" type="presParOf" srcId="{ECEEAE59-0E77-460E-95F8-25E3C22A840F}" destId="{68DD6DFD-442C-477F-9B2D-7D1A791E0F0C}" srcOrd="1" destOrd="0" presId="urn:microsoft.com/office/officeart/2005/8/layout/radial5"/>
    <dgm:cxn modelId="{3D268810-5BA1-4885-89D1-8E6C4DEAA90F}" type="presParOf" srcId="{68DD6DFD-442C-477F-9B2D-7D1A791E0F0C}" destId="{BA2B3531-AABA-4A02-93A3-7B1D01AD640B}" srcOrd="0" destOrd="0" presId="urn:microsoft.com/office/officeart/2005/8/layout/radial5"/>
    <dgm:cxn modelId="{575761E0-F970-4059-AE3A-02BEC45E86BF}" type="presParOf" srcId="{ECEEAE59-0E77-460E-95F8-25E3C22A840F}" destId="{4EF1FD0C-B57C-4DD9-824E-F02905B419F1}" srcOrd="2" destOrd="0" presId="urn:microsoft.com/office/officeart/2005/8/layout/radial5"/>
    <dgm:cxn modelId="{4DACC27B-3A51-485D-BF6A-87E7DCD410BE}" type="presParOf" srcId="{ECEEAE59-0E77-460E-95F8-25E3C22A840F}" destId="{6C641233-2C9D-49DA-8628-CADDA0320CAC}" srcOrd="3" destOrd="0" presId="urn:microsoft.com/office/officeart/2005/8/layout/radial5"/>
    <dgm:cxn modelId="{7E9AB497-4C99-4F64-B884-C434991FC4FE}" type="presParOf" srcId="{6C641233-2C9D-49DA-8628-CADDA0320CAC}" destId="{DAC14988-2BC9-4FE1-AE11-2092025ABE58}" srcOrd="0" destOrd="0" presId="urn:microsoft.com/office/officeart/2005/8/layout/radial5"/>
    <dgm:cxn modelId="{8F3C29C6-FCBD-4E20-8DD9-2558F65169EA}" type="presParOf" srcId="{ECEEAE59-0E77-460E-95F8-25E3C22A840F}" destId="{3E68BC53-BD0B-4842-A4BE-FCBF365E9930}" srcOrd="4" destOrd="0" presId="urn:microsoft.com/office/officeart/2005/8/layout/radial5"/>
    <dgm:cxn modelId="{F9922358-46E8-48E3-A1F7-2C8B64FA7DA0}" type="presParOf" srcId="{ECEEAE59-0E77-460E-95F8-25E3C22A840F}" destId="{0D741A37-3829-4E01-9D0C-B22832496DF8}" srcOrd="5" destOrd="0" presId="urn:microsoft.com/office/officeart/2005/8/layout/radial5"/>
    <dgm:cxn modelId="{B5F2C99F-A49A-4B53-BF7B-26BEBAA79B41}" type="presParOf" srcId="{0D741A37-3829-4E01-9D0C-B22832496DF8}" destId="{D1B5B52F-1B38-483E-837D-4D9E4709158F}" srcOrd="0" destOrd="0" presId="urn:microsoft.com/office/officeart/2005/8/layout/radial5"/>
    <dgm:cxn modelId="{E6F99ED3-6C7F-48D3-A130-1B278CA35104}" type="presParOf" srcId="{ECEEAE59-0E77-460E-95F8-25E3C22A840F}" destId="{B2690C08-1C74-4B4D-802D-2A1FE3FBE9EC}" srcOrd="6" destOrd="0" presId="urn:microsoft.com/office/officeart/2005/8/layout/radial5"/>
    <dgm:cxn modelId="{C55D9329-DA72-4CAC-AC7A-C78CF8337C1F}" type="presParOf" srcId="{ECEEAE59-0E77-460E-95F8-25E3C22A840F}" destId="{8E5F5DE1-3ED7-4E95-B70B-8ECF1EC564EF}" srcOrd="7" destOrd="0" presId="urn:microsoft.com/office/officeart/2005/8/layout/radial5"/>
    <dgm:cxn modelId="{B1A76837-C8CB-4BFC-BF3A-7E8F54E40B12}" type="presParOf" srcId="{8E5F5DE1-3ED7-4E95-B70B-8ECF1EC564EF}" destId="{28EB0B17-C147-41F1-A516-7778C791E546}" srcOrd="0" destOrd="0" presId="urn:microsoft.com/office/officeart/2005/8/layout/radial5"/>
    <dgm:cxn modelId="{F9C7C50F-2CF2-43C2-A552-868B425A94E8}" type="presParOf" srcId="{ECEEAE59-0E77-460E-95F8-25E3C22A840F}" destId="{01807AAC-86F4-4AB6-A1AB-4A8030727FDA}" srcOrd="8" destOrd="0" presId="urn:microsoft.com/office/officeart/2005/8/layout/radial5"/>
    <dgm:cxn modelId="{32672120-F190-4479-BF13-451EB6BB1744}" type="presParOf" srcId="{ECEEAE59-0E77-460E-95F8-25E3C22A840F}" destId="{30A66553-3C85-4B7A-A1BC-BE92BCF969DB}" srcOrd="9" destOrd="0" presId="urn:microsoft.com/office/officeart/2005/8/layout/radial5"/>
    <dgm:cxn modelId="{FF8DB1D6-6E5C-489C-B936-F8CCD54A76B1}" type="presParOf" srcId="{30A66553-3C85-4B7A-A1BC-BE92BCF969DB}" destId="{BF6AAA7F-4DE0-435E-9B69-2626FEC18CAD}" srcOrd="0" destOrd="0" presId="urn:microsoft.com/office/officeart/2005/8/layout/radial5"/>
    <dgm:cxn modelId="{13A92422-1040-4EBB-89C9-705DEFE905D3}" type="presParOf" srcId="{ECEEAE59-0E77-460E-95F8-25E3C22A840F}" destId="{73CECA79-9C6B-45ED-8343-216C0126DD4C}" srcOrd="10" destOrd="0" presId="urn:microsoft.com/office/officeart/2005/8/layout/radial5"/>
    <dgm:cxn modelId="{A7B8BB3B-C02E-4003-A326-4C03415484E2}" type="presParOf" srcId="{ECEEAE59-0E77-460E-95F8-25E3C22A840F}" destId="{61BBC96B-2B63-40FF-9686-C36BCECA9518}" srcOrd="11" destOrd="0" presId="urn:microsoft.com/office/officeart/2005/8/layout/radial5"/>
    <dgm:cxn modelId="{BC0CEDBD-69A4-48C2-A148-559DF63BBF90}" type="presParOf" srcId="{61BBC96B-2B63-40FF-9686-C36BCECA9518}" destId="{A8C3A97C-48A4-4BF8-867E-CA067244FB68}" srcOrd="0" destOrd="0" presId="urn:microsoft.com/office/officeart/2005/8/layout/radial5"/>
    <dgm:cxn modelId="{9EF89616-34CE-45F8-9533-74E319C72277}" type="presParOf" srcId="{ECEEAE59-0E77-460E-95F8-25E3C22A840F}" destId="{E2311FDF-6C4C-43D9-AE38-B5CA7C00FE9E}" srcOrd="12" destOrd="0" presId="urn:microsoft.com/office/officeart/2005/8/layout/radial5"/>
    <dgm:cxn modelId="{29D920C1-4934-4F41-8AEC-1143EDC601D3}" type="presParOf" srcId="{ECEEAE59-0E77-460E-95F8-25E3C22A840F}" destId="{7AF86CEB-4833-495D-9FCB-87D47969D3C8}" srcOrd="13" destOrd="0" presId="urn:microsoft.com/office/officeart/2005/8/layout/radial5"/>
    <dgm:cxn modelId="{ADC84977-C1B4-457F-BE36-EB65B37CCD3E}" type="presParOf" srcId="{7AF86CEB-4833-495D-9FCB-87D47969D3C8}" destId="{61744C11-53AE-47C2-9ED8-3BE273FCBE36}" srcOrd="0" destOrd="0" presId="urn:microsoft.com/office/officeart/2005/8/layout/radial5"/>
    <dgm:cxn modelId="{77B90418-89E1-4C53-B06E-D396333B26FE}" type="presParOf" srcId="{ECEEAE59-0E77-460E-95F8-25E3C22A840F}" destId="{B5D9B6BC-6BFF-41F4-A767-6A598D2B0408}" srcOrd="14" destOrd="0" presId="urn:microsoft.com/office/officeart/2005/8/layout/radial5"/>
    <dgm:cxn modelId="{A29DF5F0-1488-4B21-8E04-B3CCEF9FFC32}" type="presParOf" srcId="{ECEEAE59-0E77-460E-95F8-25E3C22A840F}" destId="{B4BE5B89-3396-431C-BFEC-D7EFA1FF01EE}" srcOrd="15" destOrd="0" presId="urn:microsoft.com/office/officeart/2005/8/layout/radial5"/>
    <dgm:cxn modelId="{A4977C66-219E-419F-98BB-9E010C500A7B}" type="presParOf" srcId="{B4BE5B89-3396-431C-BFEC-D7EFA1FF01EE}" destId="{A32DFD93-3263-499D-93B4-939F2015DB55}" srcOrd="0" destOrd="0" presId="urn:microsoft.com/office/officeart/2005/8/layout/radial5"/>
    <dgm:cxn modelId="{CF259E4D-26B5-4F4F-878D-A695352E8F8A}" type="presParOf" srcId="{ECEEAE59-0E77-460E-95F8-25E3C22A840F}" destId="{505AEFFB-98CE-4FD4-BBC5-D162457AF1FF}" srcOrd="16" destOrd="0" presId="urn:microsoft.com/office/officeart/2005/8/layout/radial5"/>
    <dgm:cxn modelId="{8327A735-D5A9-404B-B413-A99377B7E1CF}" type="presParOf" srcId="{ECEEAE59-0E77-460E-95F8-25E3C22A840F}" destId="{17D8272C-EFBF-4315-B99D-FB2CF030A88C}" srcOrd="17" destOrd="0" presId="urn:microsoft.com/office/officeart/2005/8/layout/radial5"/>
    <dgm:cxn modelId="{6F49F010-6B2C-473D-B6D0-BAD96088BCD2}" type="presParOf" srcId="{17D8272C-EFBF-4315-B99D-FB2CF030A88C}" destId="{CDF3312D-C2CA-41CC-A250-F94BA5ACD48B}" srcOrd="0" destOrd="0" presId="urn:microsoft.com/office/officeart/2005/8/layout/radial5"/>
    <dgm:cxn modelId="{667AD990-1B1F-444F-9C7D-46975BB0D447}" type="presParOf" srcId="{ECEEAE59-0E77-460E-95F8-25E3C22A840F}" destId="{3DACF410-D27F-4B10-B328-8C0DFC424EAA}" srcOrd="18" destOrd="0" presId="urn:microsoft.com/office/officeart/2005/8/layout/radial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B252409-B072-4416-8282-E896551ABEE2}" type="doc">
      <dgm:prSet loTypeId="urn:microsoft.com/office/officeart/2008/layout/LinedList" loCatId="list" qsTypeId="urn:microsoft.com/office/officeart/2005/8/quickstyle/simple1" qsCatId="simple" csTypeId="urn:microsoft.com/office/officeart/2005/8/colors/colorful2" csCatId="colorful"/>
      <dgm:spPr/>
      <dgm:t>
        <a:bodyPr/>
        <a:lstStyle/>
        <a:p>
          <a:endParaRPr lang="en-US"/>
        </a:p>
      </dgm:t>
    </dgm:pt>
    <dgm:pt modelId="{6C79F7DB-6F82-4149-AB50-788DFAB33775}">
      <dgm:prSet/>
      <dgm:spPr/>
      <dgm:t>
        <a:bodyPr/>
        <a:lstStyle/>
        <a:p>
          <a:r>
            <a:rPr lang="en-GB" dirty="0"/>
            <a:t>ELFT has done a lot of work to improve therapeutic and physical health observations</a:t>
          </a:r>
          <a:endParaRPr lang="en-US" dirty="0"/>
        </a:p>
      </dgm:t>
    </dgm:pt>
    <dgm:pt modelId="{817D1802-5881-49F8-9633-06CA9826EDFD}" type="parTrans" cxnId="{BCE6D33C-60D7-4D45-AA54-F846D8302B70}">
      <dgm:prSet/>
      <dgm:spPr/>
      <dgm:t>
        <a:bodyPr/>
        <a:lstStyle/>
        <a:p>
          <a:endParaRPr lang="en-US"/>
        </a:p>
      </dgm:t>
    </dgm:pt>
    <dgm:pt modelId="{DD78FFE1-00DC-4C88-BD41-45A9D090E686}" type="sibTrans" cxnId="{BCE6D33C-60D7-4D45-AA54-F846D8302B70}">
      <dgm:prSet/>
      <dgm:spPr/>
      <dgm:t>
        <a:bodyPr/>
        <a:lstStyle/>
        <a:p>
          <a:endParaRPr lang="en-US"/>
        </a:p>
      </dgm:t>
    </dgm:pt>
    <dgm:pt modelId="{11A32565-C094-4EAB-B722-16DC172CFF3C}">
      <dgm:prSet/>
      <dgm:spPr/>
      <dgm:t>
        <a:bodyPr/>
        <a:lstStyle/>
        <a:p>
          <a:r>
            <a:rPr lang="en-GB" dirty="0"/>
            <a:t>‘Turbulence’ in the work system is an everyday reality on wards and PICUs</a:t>
          </a:r>
          <a:endParaRPr lang="en-US" dirty="0"/>
        </a:p>
      </dgm:t>
    </dgm:pt>
    <dgm:pt modelId="{FC064D2A-21A0-4E25-BBCB-C238DA47AEBD}" type="parTrans" cxnId="{E306F606-CFED-4CC9-A226-63354F70D6F7}">
      <dgm:prSet/>
      <dgm:spPr/>
      <dgm:t>
        <a:bodyPr/>
        <a:lstStyle/>
        <a:p>
          <a:endParaRPr lang="en-US"/>
        </a:p>
      </dgm:t>
    </dgm:pt>
    <dgm:pt modelId="{9E9AFBE1-A047-4267-96BA-64156FDEE677}" type="sibTrans" cxnId="{E306F606-CFED-4CC9-A226-63354F70D6F7}">
      <dgm:prSet/>
      <dgm:spPr/>
      <dgm:t>
        <a:bodyPr/>
        <a:lstStyle/>
        <a:p>
          <a:endParaRPr lang="en-US"/>
        </a:p>
      </dgm:t>
    </dgm:pt>
    <dgm:pt modelId="{1AF1EAB1-DAAD-4B4B-82D5-429B1FDD51FC}">
      <dgm:prSet/>
      <dgm:spPr/>
      <dgm:t>
        <a:bodyPr/>
        <a:lstStyle/>
        <a:p>
          <a:r>
            <a:rPr lang="en-GB" dirty="0"/>
            <a:t>Need to reduce the turbulence (where possible)</a:t>
          </a:r>
          <a:endParaRPr lang="en-US" dirty="0"/>
        </a:p>
      </dgm:t>
    </dgm:pt>
    <dgm:pt modelId="{FF13B670-DEA0-4DA9-87DC-7A93182A9F11}" type="parTrans" cxnId="{D2C110CD-C8B5-4B83-AA4D-86B096B29836}">
      <dgm:prSet/>
      <dgm:spPr/>
      <dgm:t>
        <a:bodyPr/>
        <a:lstStyle/>
        <a:p>
          <a:endParaRPr lang="en-US"/>
        </a:p>
      </dgm:t>
    </dgm:pt>
    <dgm:pt modelId="{1659A875-BA61-4108-B18E-E701B269BD2D}" type="sibTrans" cxnId="{D2C110CD-C8B5-4B83-AA4D-86B096B29836}">
      <dgm:prSet/>
      <dgm:spPr/>
      <dgm:t>
        <a:bodyPr/>
        <a:lstStyle/>
        <a:p>
          <a:endParaRPr lang="en-US"/>
        </a:p>
      </dgm:t>
    </dgm:pt>
    <dgm:pt modelId="{AF9B5DFB-943C-4880-B59E-3025DFC83005}">
      <dgm:prSet/>
      <dgm:spPr/>
      <dgm:t>
        <a:bodyPr/>
        <a:lstStyle/>
        <a:p>
          <a:r>
            <a:rPr lang="en-GB" dirty="0"/>
            <a:t>Consider how we might redesign the task of therapeutic observations</a:t>
          </a:r>
          <a:endParaRPr lang="en-US" dirty="0"/>
        </a:p>
      </dgm:t>
    </dgm:pt>
    <dgm:pt modelId="{6D8F01CC-0A71-4955-AEA3-4700C52F0F86}" type="parTrans" cxnId="{65671373-E084-401D-A6C3-C09FFDB60BB9}">
      <dgm:prSet/>
      <dgm:spPr/>
      <dgm:t>
        <a:bodyPr/>
        <a:lstStyle/>
        <a:p>
          <a:endParaRPr lang="en-US"/>
        </a:p>
      </dgm:t>
    </dgm:pt>
    <dgm:pt modelId="{D9991B18-1073-4912-BC3C-CAA154A98510}" type="sibTrans" cxnId="{65671373-E084-401D-A6C3-C09FFDB60BB9}">
      <dgm:prSet/>
      <dgm:spPr/>
      <dgm:t>
        <a:bodyPr/>
        <a:lstStyle/>
        <a:p>
          <a:endParaRPr lang="en-US"/>
        </a:p>
      </dgm:t>
    </dgm:pt>
    <dgm:pt modelId="{26F0EEA8-3BDC-4C05-8122-E415F6DEFEB9}">
      <dgm:prSet/>
      <dgm:spPr/>
      <dgm:t>
        <a:bodyPr/>
        <a:lstStyle/>
        <a:p>
          <a:r>
            <a:rPr lang="en-GB" dirty="0"/>
            <a:t>Evolve the current measurement and monitoring approach </a:t>
          </a:r>
          <a:endParaRPr lang="en-US" dirty="0"/>
        </a:p>
      </dgm:t>
    </dgm:pt>
    <dgm:pt modelId="{A00DE7AB-617C-44C9-866B-E11427B8CAAC}" type="parTrans" cxnId="{D09BF3FD-FFAE-4DD1-AE59-5A81974D1751}">
      <dgm:prSet/>
      <dgm:spPr/>
      <dgm:t>
        <a:bodyPr/>
        <a:lstStyle/>
        <a:p>
          <a:endParaRPr lang="en-US"/>
        </a:p>
      </dgm:t>
    </dgm:pt>
    <dgm:pt modelId="{479CD279-456C-4719-B90A-65B292458FE0}" type="sibTrans" cxnId="{D09BF3FD-FFAE-4DD1-AE59-5A81974D1751}">
      <dgm:prSet/>
      <dgm:spPr/>
      <dgm:t>
        <a:bodyPr/>
        <a:lstStyle/>
        <a:p>
          <a:endParaRPr lang="en-US"/>
        </a:p>
      </dgm:t>
    </dgm:pt>
    <dgm:pt modelId="{408B6D0B-A595-42D4-80D7-9ACF44162410}" type="pres">
      <dgm:prSet presAssocID="{BB252409-B072-4416-8282-E896551ABEE2}" presName="vert0" presStyleCnt="0">
        <dgm:presLayoutVars>
          <dgm:dir/>
          <dgm:animOne val="branch"/>
          <dgm:animLvl val="lvl"/>
        </dgm:presLayoutVars>
      </dgm:prSet>
      <dgm:spPr/>
    </dgm:pt>
    <dgm:pt modelId="{FD4B8C12-50A8-43AF-A41C-9B573F177047}" type="pres">
      <dgm:prSet presAssocID="{6C79F7DB-6F82-4149-AB50-788DFAB33775}" presName="thickLine" presStyleLbl="alignNode1" presStyleIdx="0" presStyleCnt="5"/>
      <dgm:spPr/>
    </dgm:pt>
    <dgm:pt modelId="{3C01153C-6849-4D9E-A5D8-A105AD6737D3}" type="pres">
      <dgm:prSet presAssocID="{6C79F7DB-6F82-4149-AB50-788DFAB33775}" presName="horz1" presStyleCnt="0"/>
      <dgm:spPr/>
    </dgm:pt>
    <dgm:pt modelId="{86F0D4FD-CF54-4333-BE38-1C5DEFD7C567}" type="pres">
      <dgm:prSet presAssocID="{6C79F7DB-6F82-4149-AB50-788DFAB33775}" presName="tx1" presStyleLbl="revTx" presStyleIdx="0" presStyleCnt="5"/>
      <dgm:spPr/>
    </dgm:pt>
    <dgm:pt modelId="{6C473F0A-9C7C-4AA5-A46B-A27107A73E81}" type="pres">
      <dgm:prSet presAssocID="{6C79F7DB-6F82-4149-AB50-788DFAB33775}" presName="vert1" presStyleCnt="0"/>
      <dgm:spPr/>
    </dgm:pt>
    <dgm:pt modelId="{E4280857-5E86-4378-A9E2-14BE397E59C4}" type="pres">
      <dgm:prSet presAssocID="{11A32565-C094-4EAB-B722-16DC172CFF3C}" presName="thickLine" presStyleLbl="alignNode1" presStyleIdx="1" presStyleCnt="5"/>
      <dgm:spPr/>
    </dgm:pt>
    <dgm:pt modelId="{DCA9FC79-C91E-4D27-8D79-0FC2FF8CD80D}" type="pres">
      <dgm:prSet presAssocID="{11A32565-C094-4EAB-B722-16DC172CFF3C}" presName="horz1" presStyleCnt="0"/>
      <dgm:spPr/>
    </dgm:pt>
    <dgm:pt modelId="{99AF4698-C933-4FA1-A08D-2F3730C6329E}" type="pres">
      <dgm:prSet presAssocID="{11A32565-C094-4EAB-B722-16DC172CFF3C}" presName="tx1" presStyleLbl="revTx" presStyleIdx="1" presStyleCnt="5"/>
      <dgm:spPr/>
    </dgm:pt>
    <dgm:pt modelId="{E92027C9-F9F6-47CF-886C-B719E0A7BA97}" type="pres">
      <dgm:prSet presAssocID="{11A32565-C094-4EAB-B722-16DC172CFF3C}" presName="vert1" presStyleCnt="0"/>
      <dgm:spPr/>
    </dgm:pt>
    <dgm:pt modelId="{BE2C06A9-248A-4792-A72B-7D8C7FF18269}" type="pres">
      <dgm:prSet presAssocID="{1AF1EAB1-DAAD-4B4B-82D5-429B1FDD51FC}" presName="thickLine" presStyleLbl="alignNode1" presStyleIdx="2" presStyleCnt="5"/>
      <dgm:spPr/>
    </dgm:pt>
    <dgm:pt modelId="{31E1C2C8-070B-41C8-A43A-F06F701EAFFF}" type="pres">
      <dgm:prSet presAssocID="{1AF1EAB1-DAAD-4B4B-82D5-429B1FDD51FC}" presName="horz1" presStyleCnt="0"/>
      <dgm:spPr/>
    </dgm:pt>
    <dgm:pt modelId="{FD22478B-3219-4D6A-85CC-B2967274BB6F}" type="pres">
      <dgm:prSet presAssocID="{1AF1EAB1-DAAD-4B4B-82D5-429B1FDD51FC}" presName="tx1" presStyleLbl="revTx" presStyleIdx="2" presStyleCnt="5"/>
      <dgm:spPr/>
    </dgm:pt>
    <dgm:pt modelId="{789BA1D1-E974-4BE8-816C-09DA876451C9}" type="pres">
      <dgm:prSet presAssocID="{1AF1EAB1-DAAD-4B4B-82D5-429B1FDD51FC}" presName="vert1" presStyleCnt="0"/>
      <dgm:spPr/>
    </dgm:pt>
    <dgm:pt modelId="{1502E7BA-9789-4EE7-B14E-EE2AC1A1CBBA}" type="pres">
      <dgm:prSet presAssocID="{AF9B5DFB-943C-4880-B59E-3025DFC83005}" presName="thickLine" presStyleLbl="alignNode1" presStyleIdx="3" presStyleCnt="5"/>
      <dgm:spPr/>
    </dgm:pt>
    <dgm:pt modelId="{7E74F769-D18A-479C-AEC6-17B870934E7A}" type="pres">
      <dgm:prSet presAssocID="{AF9B5DFB-943C-4880-B59E-3025DFC83005}" presName="horz1" presStyleCnt="0"/>
      <dgm:spPr/>
    </dgm:pt>
    <dgm:pt modelId="{1C3558C2-5FAC-4D07-808F-B20934AA96DD}" type="pres">
      <dgm:prSet presAssocID="{AF9B5DFB-943C-4880-B59E-3025DFC83005}" presName="tx1" presStyleLbl="revTx" presStyleIdx="3" presStyleCnt="5"/>
      <dgm:spPr/>
    </dgm:pt>
    <dgm:pt modelId="{9BC7BCCB-D7B4-47DD-862C-7FFEA989DC4F}" type="pres">
      <dgm:prSet presAssocID="{AF9B5DFB-943C-4880-B59E-3025DFC83005}" presName="vert1" presStyleCnt="0"/>
      <dgm:spPr/>
    </dgm:pt>
    <dgm:pt modelId="{65F4D524-396F-49D8-A3BF-8F47BF605B5E}" type="pres">
      <dgm:prSet presAssocID="{26F0EEA8-3BDC-4C05-8122-E415F6DEFEB9}" presName="thickLine" presStyleLbl="alignNode1" presStyleIdx="4" presStyleCnt="5"/>
      <dgm:spPr/>
    </dgm:pt>
    <dgm:pt modelId="{29CE191F-6A3C-4083-B71D-6B24E4D81EC6}" type="pres">
      <dgm:prSet presAssocID="{26F0EEA8-3BDC-4C05-8122-E415F6DEFEB9}" presName="horz1" presStyleCnt="0"/>
      <dgm:spPr/>
    </dgm:pt>
    <dgm:pt modelId="{62527FBF-B7E2-4FF9-BF2A-9C3F6C580978}" type="pres">
      <dgm:prSet presAssocID="{26F0EEA8-3BDC-4C05-8122-E415F6DEFEB9}" presName="tx1" presStyleLbl="revTx" presStyleIdx="4" presStyleCnt="5"/>
      <dgm:spPr/>
    </dgm:pt>
    <dgm:pt modelId="{3A8D5A75-8B12-4909-952C-6786904776E5}" type="pres">
      <dgm:prSet presAssocID="{26F0EEA8-3BDC-4C05-8122-E415F6DEFEB9}" presName="vert1" presStyleCnt="0"/>
      <dgm:spPr/>
    </dgm:pt>
  </dgm:ptLst>
  <dgm:cxnLst>
    <dgm:cxn modelId="{E306F606-CFED-4CC9-A226-63354F70D6F7}" srcId="{BB252409-B072-4416-8282-E896551ABEE2}" destId="{11A32565-C094-4EAB-B722-16DC172CFF3C}" srcOrd="1" destOrd="0" parTransId="{FC064D2A-21A0-4E25-BBCB-C238DA47AEBD}" sibTransId="{9E9AFBE1-A047-4267-96BA-64156FDEE677}"/>
    <dgm:cxn modelId="{4F6D7908-2D96-4428-B63B-03E5D696D9E3}" type="presOf" srcId="{BB252409-B072-4416-8282-E896551ABEE2}" destId="{408B6D0B-A595-42D4-80D7-9ACF44162410}" srcOrd="0" destOrd="0" presId="urn:microsoft.com/office/officeart/2008/layout/LinedList"/>
    <dgm:cxn modelId="{EDDDC126-A30B-4E5B-8E24-90B94BC9C474}" type="presOf" srcId="{AF9B5DFB-943C-4880-B59E-3025DFC83005}" destId="{1C3558C2-5FAC-4D07-808F-B20934AA96DD}" srcOrd="0" destOrd="0" presId="urn:microsoft.com/office/officeart/2008/layout/LinedList"/>
    <dgm:cxn modelId="{BCE6D33C-60D7-4D45-AA54-F846D8302B70}" srcId="{BB252409-B072-4416-8282-E896551ABEE2}" destId="{6C79F7DB-6F82-4149-AB50-788DFAB33775}" srcOrd="0" destOrd="0" parTransId="{817D1802-5881-49F8-9633-06CA9826EDFD}" sibTransId="{DD78FFE1-00DC-4C88-BD41-45A9D090E686}"/>
    <dgm:cxn modelId="{D4351E63-340A-4562-B587-30E3A771C1BB}" type="presOf" srcId="{1AF1EAB1-DAAD-4B4B-82D5-429B1FDD51FC}" destId="{FD22478B-3219-4D6A-85CC-B2967274BB6F}" srcOrd="0" destOrd="0" presId="urn:microsoft.com/office/officeart/2008/layout/LinedList"/>
    <dgm:cxn modelId="{65671373-E084-401D-A6C3-C09FFDB60BB9}" srcId="{BB252409-B072-4416-8282-E896551ABEE2}" destId="{AF9B5DFB-943C-4880-B59E-3025DFC83005}" srcOrd="3" destOrd="0" parTransId="{6D8F01CC-0A71-4955-AEA3-4700C52F0F86}" sibTransId="{D9991B18-1073-4912-BC3C-CAA154A98510}"/>
    <dgm:cxn modelId="{F510BF8C-9DD5-402B-8838-D98D4C86C4F5}" type="presOf" srcId="{11A32565-C094-4EAB-B722-16DC172CFF3C}" destId="{99AF4698-C933-4FA1-A08D-2F3730C6329E}" srcOrd="0" destOrd="0" presId="urn:microsoft.com/office/officeart/2008/layout/LinedList"/>
    <dgm:cxn modelId="{AC593FB2-A7C4-411E-98B9-EE3FCD0D09F0}" type="presOf" srcId="{26F0EEA8-3BDC-4C05-8122-E415F6DEFEB9}" destId="{62527FBF-B7E2-4FF9-BF2A-9C3F6C580978}" srcOrd="0" destOrd="0" presId="urn:microsoft.com/office/officeart/2008/layout/LinedList"/>
    <dgm:cxn modelId="{D2C110CD-C8B5-4B83-AA4D-86B096B29836}" srcId="{BB252409-B072-4416-8282-E896551ABEE2}" destId="{1AF1EAB1-DAAD-4B4B-82D5-429B1FDD51FC}" srcOrd="2" destOrd="0" parTransId="{FF13B670-DEA0-4DA9-87DC-7A93182A9F11}" sibTransId="{1659A875-BA61-4108-B18E-E701B269BD2D}"/>
    <dgm:cxn modelId="{D4916FDA-BE40-4647-8B5F-523DE747065B}" type="presOf" srcId="{6C79F7DB-6F82-4149-AB50-788DFAB33775}" destId="{86F0D4FD-CF54-4333-BE38-1C5DEFD7C567}" srcOrd="0" destOrd="0" presId="urn:microsoft.com/office/officeart/2008/layout/LinedList"/>
    <dgm:cxn modelId="{D09BF3FD-FFAE-4DD1-AE59-5A81974D1751}" srcId="{BB252409-B072-4416-8282-E896551ABEE2}" destId="{26F0EEA8-3BDC-4C05-8122-E415F6DEFEB9}" srcOrd="4" destOrd="0" parTransId="{A00DE7AB-617C-44C9-866B-E11427B8CAAC}" sibTransId="{479CD279-456C-4719-B90A-65B292458FE0}"/>
    <dgm:cxn modelId="{991A079C-4CAF-4F24-B206-CE31D2238405}" type="presParOf" srcId="{408B6D0B-A595-42D4-80D7-9ACF44162410}" destId="{FD4B8C12-50A8-43AF-A41C-9B573F177047}" srcOrd="0" destOrd="0" presId="urn:microsoft.com/office/officeart/2008/layout/LinedList"/>
    <dgm:cxn modelId="{B56605F9-5A0A-4BA5-BB95-7BD8003D2349}" type="presParOf" srcId="{408B6D0B-A595-42D4-80D7-9ACF44162410}" destId="{3C01153C-6849-4D9E-A5D8-A105AD6737D3}" srcOrd="1" destOrd="0" presId="urn:microsoft.com/office/officeart/2008/layout/LinedList"/>
    <dgm:cxn modelId="{5B992160-8008-4145-BB1C-C8620E0F0B48}" type="presParOf" srcId="{3C01153C-6849-4D9E-A5D8-A105AD6737D3}" destId="{86F0D4FD-CF54-4333-BE38-1C5DEFD7C567}" srcOrd="0" destOrd="0" presId="urn:microsoft.com/office/officeart/2008/layout/LinedList"/>
    <dgm:cxn modelId="{263DB26B-1FBF-4B63-97E4-3DE295606905}" type="presParOf" srcId="{3C01153C-6849-4D9E-A5D8-A105AD6737D3}" destId="{6C473F0A-9C7C-4AA5-A46B-A27107A73E81}" srcOrd="1" destOrd="0" presId="urn:microsoft.com/office/officeart/2008/layout/LinedList"/>
    <dgm:cxn modelId="{3E72CDB7-46FA-4E4A-B21F-E21B74FAF414}" type="presParOf" srcId="{408B6D0B-A595-42D4-80D7-9ACF44162410}" destId="{E4280857-5E86-4378-A9E2-14BE397E59C4}" srcOrd="2" destOrd="0" presId="urn:microsoft.com/office/officeart/2008/layout/LinedList"/>
    <dgm:cxn modelId="{358AB53F-7B63-4F5C-A5BB-136D89F0AFF0}" type="presParOf" srcId="{408B6D0B-A595-42D4-80D7-9ACF44162410}" destId="{DCA9FC79-C91E-4D27-8D79-0FC2FF8CD80D}" srcOrd="3" destOrd="0" presId="urn:microsoft.com/office/officeart/2008/layout/LinedList"/>
    <dgm:cxn modelId="{F47CF50C-FBE1-40D1-9ACD-D890A1B1DCFF}" type="presParOf" srcId="{DCA9FC79-C91E-4D27-8D79-0FC2FF8CD80D}" destId="{99AF4698-C933-4FA1-A08D-2F3730C6329E}" srcOrd="0" destOrd="0" presId="urn:microsoft.com/office/officeart/2008/layout/LinedList"/>
    <dgm:cxn modelId="{B78B3704-A253-4325-9A67-2B69FA68CA2C}" type="presParOf" srcId="{DCA9FC79-C91E-4D27-8D79-0FC2FF8CD80D}" destId="{E92027C9-F9F6-47CF-886C-B719E0A7BA97}" srcOrd="1" destOrd="0" presId="urn:microsoft.com/office/officeart/2008/layout/LinedList"/>
    <dgm:cxn modelId="{59508121-F437-48F4-BDDF-1CB1AE39ADED}" type="presParOf" srcId="{408B6D0B-A595-42D4-80D7-9ACF44162410}" destId="{BE2C06A9-248A-4792-A72B-7D8C7FF18269}" srcOrd="4" destOrd="0" presId="urn:microsoft.com/office/officeart/2008/layout/LinedList"/>
    <dgm:cxn modelId="{DEE76310-B75B-4845-B7F5-A702CE630C7E}" type="presParOf" srcId="{408B6D0B-A595-42D4-80D7-9ACF44162410}" destId="{31E1C2C8-070B-41C8-A43A-F06F701EAFFF}" srcOrd="5" destOrd="0" presId="urn:microsoft.com/office/officeart/2008/layout/LinedList"/>
    <dgm:cxn modelId="{936F9C23-3102-4569-994C-243E3D6A80C9}" type="presParOf" srcId="{31E1C2C8-070B-41C8-A43A-F06F701EAFFF}" destId="{FD22478B-3219-4D6A-85CC-B2967274BB6F}" srcOrd="0" destOrd="0" presId="urn:microsoft.com/office/officeart/2008/layout/LinedList"/>
    <dgm:cxn modelId="{40019B83-13DE-4DB6-B7DC-2FA9DA271B93}" type="presParOf" srcId="{31E1C2C8-070B-41C8-A43A-F06F701EAFFF}" destId="{789BA1D1-E974-4BE8-816C-09DA876451C9}" srcOrd="1" destOrd="0" presId="urn:microsoft.com/office/officeart/2008/layout/LinedList"/>
    <dgm:cxn modelId="{F2A74BA9-E52B-48C5-94AA-30254EE4165D}" type="presParOf" srcId="{408B6D0B-A595-42D4-80D7-9ACF44162410}" destId="{1502E7BA-9789-4EE7-B14E-EE2AC1A1CBBA}" srcOrd="6" destOrd="0" presId="urn:microsoft.com/office/officeart/2008/layout/LinedList"/>
    <dgm:cxn modelId="{EAE1E21E-BC9F-4249-AE98-E2B4E46EB805}" type="presParOf" srcId="{408B6D0B-A595-42D4-80D7-9ACF44162410}" destId="{7E74F769-D18A-479C-AEC6-17B870934E7A}" srcOrd="7" destOrd="0" presId="urn:microsoft.com/office/officeart/2008/layout/LinedList"/>
    <dgm:cxn modelId="{A8B3B054-1AE7-4AFA-8682-675A29E81975}" type="presParOf" srcId="{7E74F769-D18A-479C-AEC6-17B870934E7A}" destId="{1C3558C2-5FAC-4D07-808F-B20934AA96DD}" srcOrd="0" destOrd="0" presId="urn:microsoft.com/office/officeart/2008/layout/LinedList"/>
    <dgm:cxn modelId="{4D383662-C6A9-45CD-B4B8-928E45F1EE1C}" type="presParOf" srcId="{7E74F769-D18A-479C-AEC6-17B870934E7A}" destId="{9BC7BCCB-D7B4-47DD-862C-7FFEA989DC4F}" srcOrd="1" destOrd="0" presId="urn:microsoft.com/office/officeart/2008/layout/LinedList"/>
    <dgm:cxn modelId="{9BB2AD87-4C6A-47EE-A610-59A73AB90092}" type="presParOf" srcId="{408B6D0B-A595-42D4-80D7-9ACF44162410}" destId="{65F4D524-396F-49D8-A3BF-8F47BF605B5E}" srcOrd="8" destOrd="0" presId="urn:microsoft.com/office/officeart/2008/layout/LinedList"/>
    <dgm:cxn modelId="{7B613290-D334-4893-A610-E653851BF17A}" type="presParOf" srcId="{408B6D0B-A595-42D4-80D7-9ACF44162410}" destId="{29CE191F-6A3C-4083-B71D-6B24E4D81EC6}" srcOrd="9" destOrd="0" presId="urn:microsoft.com/office/officeart/2008/layout/LinedList"/>
    <dgm:cxn modelId="{357FB076-3304-409F-8D69-EADE4C6EC54B}" type="presParOf" srcId="{29CE191F-6A3C-4083-B71D-6B24E4D81EC6}" destId="{62527FBF-B7E2-4FF9-BF2A-9C3F6C580978}" srcOrd="0" destOrd="0" presId="urn:microsoft.com/office/officeart/2008/layout/LinedList"/>
    <dgm:cxn modelId="{FEDF6423-E565-423C-9364-FC41645C5290}" type="presParOf" srcId="{29CE191F-6A3C-4083-B71D-6B24E4D81EC6}" destId="{3A8D5A75-8B12-4909-952C-6786904776E5}"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53A89B-EA44-443A-8D93-EE403E6333BE}">
      <dsp:nvSpPr>
        <dsp:cNvPr id="0" name=""/>
        <dsp:cNvSpPr/>
      </dsp:nvSpPr>
      <dsp:spPr>
        <a:xfrm>
          <a:off x="0" y="65441"/>
          <a:ext cx="10653579" cy="1439648"/>
        </a:xfrm>
        <a:prstGeom prst="roundRect">
          <a:avLst/>
        </a:prstGeom>
        <a:solidFill>
          <a:schemeClr val="tx2">
            <a:lumMod val="75000"/>
            <a:lumOff val="2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GB" sz="2500" kern="1200" dirty="0"/>
            <a:t>Ward manager to remind staff to comply with the Therapeutic Observations Policy and Procedure</a:t>
          </a:r>
          <a:endParaRPr lang="en-US" sz="2500" kern="1200" dirty="0"/>
        </a:p>
      </dsp:txBody>
      <dsp:txXfrm>
        <a:off x="70278" y="135719"/>
        <a:ext cx="10513023" cy="1299092"/>
      </dsp:txXfrm>
    </dsp:sp>
    <dsp:sp modelId="{FBDDF34E-48D2-4458-8C33-9B9761586B22}">
      <dsp:nvSpPr>
        <dsp:cNvPr id="0" name=""/>
        <dsp:cNvSpPr/>
      </dsp:nvSpPr>
      <dsp:spPr>
        <a:xfrm>
          <a:off x="0" y="1577089"/>
          <a:ext cx="10653579" cy="1439648"/>
        </a:xfrm>
        <a:prstGeom prst="roundRect">
          <a:avLst/>
        </a:prstGeom>
        <a:solidFill>
          <a:schemeClr val="tx2">
            <a:lumMod val="75000"/>
            <a:lumOff val="2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GB" sz="2500" kern="1200" dirty="0"/>
            <a:t>Additional training to be provided to the HCA who did not carry out the intermittent observations at the set time</a:t>
          </a:r>
          <a:endParaRPr lang="en-US" sz="2500" kern="1200" dirty="0"/>
        </a:p>
      </dsp:txBody>
      <dsp:txXfrm>
        <a:off x="70278" y="1647367"/>
        <a:ext cx="10513023" cy="1299092"/>
      </dsp:txXfrm>
    </dsp:sp>
    <dsp:sp modelId="{8915D4CF-380C-4C4E-896B-2A2E0940C49F}">
      <dsp:nvSpPr>
        <dsp:cNvPr id="0" name=""/>
        <dsp:cNvSpPr/>
      </dsp:nvSpPr>
      <dsp:spPr>
        <a:xfrm>
          <a:off x="0" y="3088738"/>
          <a:ext cx="10653579" cy="1439648"/>
        </a:xfrm>
        <a:prstGeom prst="roundRect">
          <a:avLst/>
        </a:prstGeom>
        <a:solidFill>
          <a:schemeClr val="tx2">
            <a:lumMod val="75000"/>
            <a:lumOff val="2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GB" sz="2500" kern="1200" dirty="0"/>
            <a:t>Re-write the Trust Preventing Adult Deterioration Policy to state medical staff MUST review a patient (not should) when NEWS scores of 2 or more are escalated </a:t>
          </a:r>
          <a:endParaRPr lang="en-US" sz="2500" kern="1200" dirty="0"/>
        </a:p>
      </dsp:txBody>
      <dsp:txXfrm>
        <a:off x="70278" y="3159016"/>
        <a:ext cx="10513023" cy="129909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FC91DA-2AF4-46B2-A75C-B080805A3DB1}">
      <dsp:nvSpPr>
        <dsp:cNvPr id="0" name=""/>
        <dsp:cNvSpPr/>
      </dsp:nvSpPr>
      <dsp:spPr>
        <a:xfrm>
          <a:off x="0" y="72241"/>
          <a:ext cx="5295015" cy="1006931"/>
        </a:xfrm>
        <a:prstGeom prst="roundRect">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GB" sz="1800" kern="1200" dirty="0"/>
            <a:t>Board rounding supports handover and accountability of observations</a:t>
          </a:r>
          <a:endParaRPr lang="en-US" sz="1800" kern="1200" dirty="0"/>
        </a:p>
      </dsp:txBody>
      <dsp:txXfrm>
        <a:off x="49154" y="121395"/>
        <a:ext cx="5196707" cy="908623"/>
      </dsp:txXfrm>
    </dsp:sp>
    <dsp:sp modelId="{F3B780E3-1BE6-47AB-8773-A2DD5C37985E}">
      <dsp:nvSpPr>
        <dsp:cNvPr id="0" name=""/>
        <dsp:cNvSpPr/>
      </dsp:nvSpPr>
      <dsp:spPr>
        <a:xfrm>
          <a:off x="0" y="1131012"/>
          <a:ext cx="5295015" cy="1006931"/>
        </a:xfrm>
        <a:prstGeom prst="roundRect">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GB" sz="1800" kern="1200" dirty="0"/>
            <a:t>Zonal observations can improve the interaction between the staff member allocated to carry out observations and patients</a:t>
          </a:r>
          <a:endParaRPr lang="en-US" sz="1800" kern="1200" dirty="0"/>
        </a:p>
      </dsp:txBody>
      <dsp:txXfrm>
        <a:off x="49154" y="1180166"/>
        <a:ext cx="5196707" cy="908623"/>
      </dsp:txXfrm>
    </dsp:sp>
    <dsp:sp modelId="{1CC662C8-67FF-41C6-B517-D7160DAFB4F9}">
      <dsp:nvSpPr>
        <dsp:cNvPr id="0" name=""/>
        <dsp:cNvSpPr/>
      </dsp:nvSpPr>
      <dsp:spPr>
        <a:xfrm>
          <a:off x="0" y="2189784"/>
          <a:ext cx="5295015" cy="1006931"/>
        </a:xfrm>
        <a:prstGeom prst="roundRect">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GB" sz="1800" kern="1200" dirty="0"/>
            <a:t>Twilight shifts to improve activities on wards</a:t>
          </a:r>
          <a:endParaRPr lang="en-US" sz="1800" kern="1200" dirty="0"/>
        </a:p>
      </dsp:txBody>
      <dsp:txXfrm>
        <a:off x="49154" y="2238938"/>
        <a:ext cx="5196707" cy="90862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701729-1B9A-45C8-AC0B-1942232536BE}">
      <dsp:nvSpPr>
        <dsp:cNvPr id="0" name=""/>
        <dsp:cNvSpPr/>
      </dsp:nvSpPr>
      <dsp:spPr>
        <a:xfrm>
          <a:off x="3821818" y="2236732"/>
          <a:ext cx="1570117" cy="1570117"/>
        </a:xfrm>
        <a:prstGeom prst="ellipse">
          <a:avLst/>
        </a:prstGeom>
        <a:solidFill>
          <a:schemeClr val="accent5">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GB" sz="1500" kern="1200" dirty="0">
              <a:solidFill>
                <a:schemeClr val="bg1"/>
              </a:solidFill>
            </a:rPr>
            <a:t>Carrying out therapeutic and physical health observations</a:t>
          </a:r>
        </a:p>
      </dsp:txBody>
      <dsp:txXfrm>
        <a:off x="4051756" y="2466670"/>
        <a:ext cx="1110241" cy="1110241"/>
      </dsp:txXfrm>
    </dsp:sp>
    <dsp:sp modelId="{68DD6DFD-442C-477F-9B2D-7D1A791E0F0C}">
      <dsp:nvSpPr>
        <dsp:cNvPr id="0" name=""/>
        <dsp:cNvSpPr/>
      </dsp:nvSpPr>
      <dsp:spPr>
        <a:xfrm rot="16200000">
          <a:off x="4348218" y="1496417"/>
          <a:ext cx="517317" cy="53383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GB" sz="1200" kern="1200" dirty="0"/>
        </a:p>
      </dsp:txBody>
      <dsp:txXfrm>
        <a:off x="4425816" y="1680783"/>
        <a:ext cx="362122" cy="320303"/>
      </dsp:txXfrm>
    </dsp:sp>
    <dsp:sp modelId="{4EF1FD0C-B57C-4DD9-824E-F02905B419F1}">
      <dsp:nvSpPr>
        <dsp:cNvPr id="0" name=""/>
        <dsp:cNvSpPr/>
      </dsp:nvSpPr>
      <dsp:spPr>
        <a:xfrm>
          <a:off x="3978830" y="4567"/>
          <a:ext cx="1256093" cy="125609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GB" sz="1400" kern="1200" dirty="0"/>
            <a:t>Rostering of staff on shift</a:t>
          </a:r>
        </a:p>
      </dsp:txBody>
      <dsp:txXfrm>
        <a:off x="4162781" y="188518"/>
        <a:ext cx="888191" cy="888191"/>
      </dsp:txXfrm>
    </dsp:sp>
    <dsp:sp modelId="{6C641233-2C9D-49DA-8628-CADDA0320CAC}">
      <dsp:nvSpPr>
        <dsp:cNvPr id="0" name=""/>
        <dsp:cNvSpPr/>
      </dsp:nvSpPr>
      <dsp:spPr>
        <a:xfrm rot="18600000">
          <a:off x="5157136" y="1790839"/>
          <a:ext cx="517317" cy="53383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GB" sz="1200" kern="1200" dirty="0"/>
        </a:p>
      </dsp:txBody>
      <dsp:txXfrm>
        <a:off x="5184855" y="1957050"/>
        <a:ext cx="362122" cy="320303"/>
      </dsp:txXfrm>
    </dsp:sp>
    <dsp:sp modelId="{3E68BC53-BD0B-4842-A4BE-FCBF365E9930}">
      <dsp:nvSpPr>
        <dsp:cNvPr id="0" name=""/>
        <dsp:cNvSpPr/>
      </dsp:nvSpPr>
      <dsp:spPr>
        <a:xfrm>
          <a:off x="5514563" y="563528"/>
          <a:ext cx="1256093" cy="125609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GB" sz="1400" kern="1200" dirty="0"/>
            <a:t>Morning huddle</a:t>
          </a:r>
        </a:p>
      </dsp:txBody>
      <dsp:txXfrm>
        <a:off x="5698514" y="747479"/>
        <a:ext cx="888191" cy="888191"/>
      </dsp:txXfrm>
    </dsp:sp>
    <dsp:sp modelId="{0D741A37-3829-4E01-9D0C-B22832496DF8}">
      <dsp:nvSpPr>
        <dsp:cNvPr id="0" name=""/>
        <dsp:cNvSpPr/>
      </dsp:nvSpPr>
      <dsp:spPr>
        <a:xfrm rot="21000000">
          <a:off x="5587552" y="2536342"/>
          <a:ext cx="517317" cy="53383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GB" sz="1200" kern="1200" dirty="0"/>
        </a:p>
      </dsp:txBody>
      <dsp:txXfrm>
        <a:off x="5588731" y="2656585"/>
        <a:ext cx="362122" cy="320303"/>
      </dsp:txXfrm>
    </dsp:sp>
    <dsp:sp modelId="{B2690C08-1C74-4B4D-802D-2A1FE3FBE9EC}">
      <dsp:nvSpPr>
        <dsp:cNvPr id="0" name=""/>
        <dsp:cNvSpPr/>
      </dsp:nvSpPr>
      <dsp:spPr>
        <a:xfrm>
          <a:off x="6331710" y="1978867"/>
          <a:ext cx="1256093" cy="125609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GB" sz="1400" kern="1200" dirty="0"/>
            <a:t>Emergency response</a:t>
          </a:r>
        </a:p>
      </dsp:txBody>
      <dsp:txXfrm>
        <a:off x="6515661" y="2162818"/>
        <a:ext cx="888191" cy="888191"/>
      </dsp:txXfrm>
    </dsp:sp>
    <dsp:sp modelId="{8E5F5DE1-3ED7-4E95-B70B-8ECF1EC564EF}">
      <dsp:nvSpPr>
        <dsp:cNvPr id="0" name=""/>
        <dsp:cNvSpPr/>
      </dsp:nvSpPr>
      <dsp:spPr>
        <a:xfrm rot="1800000">
          <a:off x="5438070" y="3384097"/>
          <a:ext cx="517317" cy="53383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GB" sz="1200" kern="1200" dirty="0"/>
        </a:p>
      </dsp:txBody>
      <dsp:txXfrm>
        <a:off x="5448466" y="3452066"/>
        <a:ext cx="362122" cy="320303"/>
      </dsp:txXfrm>
    </dsp:sp>
    <dsp:sp modelId="{01807AAC-86F4-4AB6-A1AB-4A8030727FDA}">
      <dsp:nvSpPr>
        <dsp:cNvPr id="0" name=""/>
        <dsp:cNvSpPr/>
      </dsp:nvSpPr>
      <dsp:spPr>
        <a:xfrm>
          <a:off x="6047918" y="3588332"/>
          <a:ext cx="1256093" cy="125609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GB" sz="1400" kern="1200" dirty="0"/>
            <a:t>Transfers and external demands</a:t>
          </a:r>
        </a:p>
      </dsp:txBody>
      <dsp:txXfrm>
        <a:off x="6231869" y="3772283"/>
        <a:ext cx="888191" cy="888191"/>
      </dsp:txXfrm>
    </dsp:sp>
    <dsp:sp modelId="{30A66553-3C85-4B7A-A1BC-BE92BCF969DB}">
      <dsp:nvSpPr>
        <dsp:cNvPr id="0" name=""/>
        <dsp:cNvSpPr/>
      </dsp:nvSpPr>
      <dsp:spPr>
        <a:xfrm rot="4200000">
          <a:off x="4778634" y="3937430"/>
          <a:ext cx="517317" cy="53383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GB" sz="1200" kern="1200" dirty="0"/>
        </a:p>
      </dsp:txBody>
      <dsp:txXfrm>
        <a:off x="4829692" y="3971280"/>
        <a:ext cx="362122" cy="320303"/>
      </dsp:txXfrm>
    </dsp:sp>
    <dsp:sp modelId="{73CECA79-9C6B-45ED-8343-216C0126DD4C}">
      <dsp:nvSpPr>
        <dsp:cNvPr id="0" name=""/>
        <dsp:cNvSpPr/>
      </dsp:nvSpPr>
      <dsp:spPr>
        <a:xfrm>
          <a:off x="4795976" y="4638836"/>
          <a:ext cx="1256093" cy="125609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GB" sz="1400" kern="1200" dirty="0"/>
            <a:t>Admissions</a:t>
          </a:r>
        </a:p>
      </dsp:txBody>
      <dsp:txXfrm>
        <a:off x="4979927" y="4822787"/>
        <a:ext cx="888191" cy="888191"/>
      </dsp:txXfrm>
    </dsp:sp>
    <dsp:sp modelId="{61BBC96B-2B63-40FF-9686-C36BCECA9518}">
      <dsp:nvSpPr>
        <dsp:cNvPr id="0" name=""/>
        <dsp:cNvSpPr/>
      </dsp:nvSpPr>
      <dsp:spPr>
        <a:xfrm rot="6600000">
          <a:off x="3917801" y="3937430"/>
          <a:ext cx="517317" cy="53383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GB" sz="1200" kern="1200" dirty="0"/>
        </a:p>
      </dsp:txBody>
      <dsp:txXfrm rot="10800000">
        <a:off x="4021938" y="3971280"/>
        <a:ext cx="362122" cy="320303"/>
      </dsp:txXfrm>
    </dsp:sp>
    <dsp:sp modelId="{E2311FDF-6C4C-43D9-AE38-B5CA7C00FE9E}">
      <dsp:nvSpPr>
        <dsp:cNvPr id="0" name=""/>
        <dsp:cNvSpPr/>
      </dsp:nvSpPr>
      <dsp:spPr>
        <a:xfrm>
          <a:off x="3161683" y="4638836"/>
          <a:ext cx="1256093" cy="125609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GB" sz="1400" kern="1200" dirty="0"/>
            <a:t>Discharges</a:t>
          </a:r>
        </a:p>
      </dsp:txBody>
      <dsp:txXfrm>
        <a:off x="3345634" y="4822787"/>
        <a:ext cx="888191" cy="888191"/>
      </dsp:txXfrm>
    </dsp:sp>
    <dsp:sp modelId="{7AF86CEB-4833-495D-9FCB-87D47969D3C8}">
      <dsp:nvSpPr>
        <dsp:cNvPr id="0" name=""/>
        <dsp:cNvSpPr/>
      </dsp:nvSpPr>
      <dsp:spPr>
        <a:xfrm rot="9000000">
          <a:off x="3258365" y="3384097"/>
          <a:ext cx="517317" cy="53383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GB" sz="1200" kern="1200" dirty="0"/>
        </a:p>
      </dsp:txBody>
      <dsp:txXfrm rot="10800000">
        <a:off x="3403164" y="3452066"/>
        <a:ext cx="362122" cy="320303"/>
      </dsp:txXfrm>
    </dsp:sp>
    <dsp:sp modelId="{B5D9B6BC-6BFF-41F4-A767-6A598D2B0408}">
      <dsp:nvSpPr>
        <dsp:cNvPr id="0" name=""/>
        <dsp:cNvSpPr/>
      </dsp:nvSpPr>
      <dsp:spPr>
        <a:xfrm>
          <a:off x="1909742" y="3588332"/>
          <a:ext cx="1256093" cy="125609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GB" sz="1400" kern="1200" dirty="0"/>
            <a:t>Ward rounds</a:t>
          </a:r>
        </a:p>
      </dsp:txBody>
      <dsp:txXfrm>
        <a:off x="2093693" y="3772283"/>
        <a:ext cx="888191" cy="888191"/>
      </dsp:txXfrm>
    </dsp:sp>
    <dsp:sp modelId="{B4BE5B89-3396-431C-BFEC-D7EFA1FF01EE}">
      <dsp:nvSpPr>
        <dsp:cNvPr id="0" name=""/>
        <dsp:cNvSpPr/>
      </dsp:nvSpPr>
      <dsp:spPr>
        <a:xfrm rot="11400000">
          <a:off x="3108883" y="2536342"/>
          <a:ext cx="517317" cy="53383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GB" sz="1200" kern="1200" dirty="0"/>
        </a:p>
      </dsp:txBody>
      <dsp:txXfrm rot="10800000">
        <a:off x="3262899" y="2656585"/>
        <a:ext cx="362122" cy="320303"/>
      </dsp:txXfrm>
    </dsp:sp>
    <dsp:sp modelId="{505AEFFB-98CE-4FD4-BBC5-D162457AF1FF}">
      <dsp:nvSpPr>
        <dsp:cNvPr id="0" name=""/>
        <dsp:cNvSpPr/>
      </dsp:nvSpPr>
      <dsp:spPr>
        <a:xfrm>
          <a:off x="1625949" y="1978867"/>
          <a:ext cx="1256093" cy="125609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GB" sz="1400" kern="1200" dirty="0"/>
            <a:t>Escorted leave</a:t>
          </a:r>
        </a:p>
      </dsp:txBody>
      <dsp:txXfrm>
        <a:off x="1809900" y="2162818"/>
        <a:ext cx="888191" cy="888191"/>
      </dsp:txXfrm>
    </dsp:sp>
    <dsp:sp modelId="{17D8272C-EFBF-4315-B99D-FB2CF030A88C}">
      <dsp:nvSpPr>
        <dsp:cNvPr id="0" name=""/>
        <dsp:cNvSpPr/>
      </dsp:nvSpPr>
      <dsp:spPr>
        <a:xfrm rot="13800000">
          <a:off x="3539299" y="1790839"/>
          <a:ext cx="517317" cy="53383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GB" sz="1200" kern="1200" dirty="0"/>
        </a:p>
      </dsp:txBody>
      <dsp:txXfrm rot="10800000">
        <a:off x="3666775" y="1957050"/>
        <a:ext cx="362122" cy="320303"/>
      </dsp:txXfrm>
    </dsp:sp>
    <dsp:sp modelId="{3DACF410-D27F-4B10-B328-8C0DFC424EAA}">
      <dsp:nvSpPr>
        <dsp:cNvPr id="0" name=""/>
        <dsp:cNvSpPr/>
      </dsp:nvSpPr>
      <dsp:spPr>
        <a:xfrm>
          <a:off x="2443096" y="563528"/>
          <a:ext cx="1256093" cy="125609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GB" sz="1400" kern="1200" dirty="0"/>
            <a:t>Shift handovers</a:t>
          </a:r>
        </a:p>
      </dsp:txBody>
      <dsp:txXfrm>
        <a:off x="2627047" y="747479"/>
        <a:ext cx="888191" cy="88819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4B8C12-50A8-43AF-A41C-9B573F177047}">
      <dsp:nvSpPr>
        <dsp:cNvPr id="0" name=""/>
        <dsp:cNvSpPr/>
      </dsp:nvSpPr>
      <dsp:spPr>
        <a:xfrm>
          <a:off x="0" y="706"/>
          <a:ext cx="6949440"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6F0D4FD-CF54-4333-BE38-1C5DEFD7C567}">
      <dsp:nvSpPr>
        <dsp:cNvPr id="0" name=""/>
        <dsp:cNvSpPr/>
      </dsp:nvSpPr>
      <dsp:spPr>
        <a:xfrm>
          <a:off x="0" y="706"/>
          <a:ext cx="6949440" cy="11570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GB" sz="2500" kern="1200" dirty="0"/>
            <a:t>ELFT has done a lot of work to improve therapeutic and physical health observations</a:t>
          </a:r>
          <a:endParaRPr lang="en-US" sz="2500" kern="1200" dirty="0"/>
        </a:p>
      </dsp:txBody>
      <dsp:txXfrm>
        <a:off x="0" y="706"/>
        <a:ext cx="6949440" cy="1157045"/>
      </dsp:txXfrm>
    </dsp:sp>
    <dsp:sp modelId="{E4280857-5E86-4378-A9E2-14BE397E59C4}">
      <dsp:nvSpPr>
        <dsp:cNvPr id="0" name=""/>
        <dsp:cNvSpPr/>
      </dsp:nvSpPr>
      <dsp:spPr>
        <a:xfrm>
          <a:off x="0" y="1157751"/>
          <a:ext cx="6949440" cy="0"/>
        </a:xfrm>
        <a:prstGeom prst="line">
          <a:avLst/>
        </a:prstGeom>
        <a:solidFill>
          <a:schemeClr val="accent2">
            <a:hueOff val="-378678"/>
            <a:satOff val="2682"/>
            <a:lumOff val="392"/>
            <a:alphaOff val="0"/>
          </a:schemeClr>
        </a:solidFill>
        <a:ln w="12700" cap="flat" cmpd="sng" algn="ctr">
          <a:solidFill>
            <a:schemeClr val="accent2">
              <a:hueOff val="-378678"/>
              <a:satOff val="2682"/>
              <a:lumOff val="39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9AF4698-C933-4FA1-A08D-2F3730C6329E}">
      <dsp:nvSpPr>
        <dsp:cNvPr id="0" name=""/>
        <dsp:cNvSpPr/>
      </dsp:nvSpPr>
      <dsp:spPr>
        <a:xfrm>
          <a:off x="0" y="1157751"/>
          <a:ext cx="6949440" cy="11570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GB" sz="2500" kern="1200" dirty="0"/>
            <a:t>‘Turbulence’ in the work system is an everyday reality on wards and PICUs</a:t>
          </a:r>
          <a:endParaRPr lang="en-US" sz="2500" kern="1200" dirty="0"/>
        </a:p>
      </dsp:txBody>
      <dsp:txXfrm>
        <a:off x="0" y="1157751"/>
        <a:ext cx="6949440" cy="1157045"/>
      </dsp:txXfrm>
    </dsp:sp>
    <dsp:sp modelId="{BE2C06A9-248A-4792-A72B-7D8C7FF18269}">
      <dsp:nvSpPr>
        <dsp:cNvPr id="0" name=""/>
        <dsp:cNvSpPr/>
      </dsp:nvSpPr>
      <dsp:spPr>
        <a:xfrm>
          <a:off x="0" y="2314796"/>
          <a:ext cx="6949440" cy="0"/>
        </a:xfrm>
        <a:prstGeom prst="line">
          <a:avLst/>
        </a:prstGeom>
        <a:solidFill>
          <a:schemeClr val="accent2">
            <a:hueOff val="-757357"/>
            <a:satOff val="5364"/>
            <a:lumOff val="784"/>
            <a:alphaOff val="0"/>
          </a:schemeClr>
        </a:solidFill>
        <a:ln w="12700" cap="flat" cmpd="sng" algn="ctr">
          <a:solidFill>
            <a:schemeClr val="accent2">
              <a:hueOff val="-757357"/>
              <a:satOff val="5364"/>
              <a:lumOff val="78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D22478B-3219-4D6A-85CC-B2967274BB6F}">
      <dsp:nvSpPr>
        <dsp:cNvPr id="0" name=""/>
        <dsp:cNvSpPr/>
      </dsp:nvSpPr>
      <dsp:spPr>
        <a:xfrm>
          <a:off x="0" y="2314796"/>
          <a:ext cx="6949440" cy="11570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GB" sz="2500" kern="1200" dirty="0"/>
            <a:t>Need to reduce the turbulence (where possible)</a:t>
          </a:r>
          <a:endParaRPr lang="en-US" sz="2500" kern="1200" dirty="0"/>
        </a:p>
      </dsp:txBody>
      <dsp:txXfrm>
        <a:off x="0" y="2314796"/>
        <a:ext cx="6949440" cy="1157045"/>
      </dsp:txXfrm>
    </dsp:sp>
    <dsp:sp modelId="{1502E7BA-9789-4EE7-B14E-EE2AC1A1CBBA}">
      <dsp:nvSpPr>
        <dsp:cNvPr id="0" name=""/>
        <dsp:cNvSpPr/>
      </dsp:nvSpPr>
      <dsp:spPr>
        <a:xfrm>
          <a:off x="0" y="3471841"/>
          <a:ext cx="6949440" cy="0"/>
        </a:xfrm>
        <a:prstGeom prst="line">
          <a:avLst/>
        </a:prstGeom>
        <a:solidFill>
          <a:schemeClr val="accent2">
            <a:hueOff val="-1136035"/>
            <a:satOff val="8045"/>
            <a:lumOff val="1175"/>
            <a:alphaOff val="0"/>
          </a:schemeClr>
        </a:solidFill>
        <a:ln w="12700" cap="flat" cmpd="sng" algn="ctr">
          <a:solidFill>
            <a:schemeClr val="accent2">
              <a:hueOff val="-1136035"/>
              <a:satOff val="8045"/>
              <a:lumOff val="117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C3558C2-5FAC-4D07-808F-B20934AA96DD}">
      <dsp:nvSpPr>
        <dsp:cNvPr id="0" name=""/>
        <dsp:cNvSpPr/>
      </dsp:nvSpPr>
      <dsp:spPr>
        <a:xfrm>
          <a:off x="0" y="3471841"/>
          <a:ext cx="6949440" cy="11570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GB" sz="2500" kern="1200" dirty="0"/>
            <a:t>Consider how we might redesign the task of therapeutic observations</a:t>
          </a:r>
          <a:endParaRPr lang="en-US" sz="2500" kern="1200" dirty="0"/>
        </a:p>
      </dsp:txBody>
      <dsp:txXfrm>
        <a:off x="0" y="3471841"/>
        <a:ext cx="6949440" cy="1157045"/>
      </dsp:txXfrm>
    </dsp:sp>
    <dsp:sp modelId="{65F4D524-396F-49D8-A3BF-8F47BF605B5E}">
      <dsp:nvSpPr>
        <dsp:cNvPr id="0" name=""/>
        <dsp:cNvSpPr/>
      </dsp:nvSpPr>
      <dsp:spPr>
        <a:xfrm>
          <a:off x="0" y="4628886"/>
          <a:ext cx="6949440" cy="0"/>
        </a:xfrm>
        <a:prstGeom prst="line">
          <a:avLst/>
        </a:prstGeom>
        <a:solidFill>
          <a:schemeClr val="accent2">
            <a:hueOff val="-1514713"/>
            <a:satOff val="10727"/>
            <a:lumOff val="1567"/>
            <a:alphaOff val="0"/>
          </a:schemeClr>
        </a:solidFill>
        <a:ln w="12700" cap="flat" cmpd="sng" algn="ctr">
          <a:solidFill>
            <a:schemeClr val="accent2">
              <a:hueOff val="-1514713"/>
              <a:satOff val="10727"/>
              <a:lumOff val="1567"/>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2527FBF-B7E2-4FF9-BF2A-9C3F6C580978}">
      <dsp:nvSpPr>
        <dsp:cNvPr id="0" name=""/>
        <dsp:cNvSpPr/>
      </dsp:nvSpPr>
      <dsp:spPr>
        <a:xfrm>
          <a:off x="0" y="4628886"/>
          <a:ext cx="6949440" cy="11570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GB" sz="2500" kern="1200" dirty="0"/>
            <a:t>Evolve the current measurement and monitoring approach </a:t>
          </a:r>
          <a:endParaRPr lang="en-US" sz="2500" kern="1200" dirty="0"/>
        </a:p>
      </dsp:txBody>
      <dsp:txXfrm>
        <a:off x="0" y="4628886"/>
        <a:ext cx="6949440" cy="1157045"/>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0.0103</cdr:x>
      <cdr:y>0.28529</cdr:y>
    </cdr:from>
    <cdr:to>
      <cdr:x>0.14045</cdr:x>
      <cdr:y>0.36859</cdr:y>
    </cdr:to>
    <cdr:sp macro="" textlink="">
      <cdr:nvSpPr>
        <cdr:cNvPr id="2" name="TextBox 1">
          <a:extLst xmlns:a="http://schemas.openxmlformats.org/drawingml/2006/main">
            <a:ext uri="{FF2B5EF4-FFF2-40B4-BE49-F238E27FC236}">
              <a16:creationId xmlns:a16="http://schemas.microsoft.com/office/drawing/2014/main" id="{BA695458-9478-9262-06C7-33C1D062C93C}"/>
            </a:ext>
          </a:extLst>
        </cdr:cNvPr>
        <cdr:cNvSpPr txBox="1"/>
      </cdr:nvSpPr>
      <cdr:spPr>
        <a:xfrm xmlns:a="http://schemas.openxmlformats.org/drawingml/2006/main">
          <a:off x="113329" y="1435462"/>
          <a:ext cx="1432598" cy="419104"/>
        </a:xfrm>
        <a:prstGeom xmlns:a="http://schemas.openxmlformats.org/drawingml/2006/main" prst="rect">
          <a:avLst/>
        </a:prstGeom>
        <a:solidFill xmlns:a="http://schemas.openxmlformats.org/drawingml/2006/main">
          <a:schemeClr val="lt1"/>
        </a:solidFill>
        <a:ln xmlns:a="http://schemas.openxmlformats.org/drawingml/2006/main" w="9525" cmpd="sng">
          <a:solidFill>
            <a:schemeClr val="lt1">
              <a:shade val="50000"/>
            </a:schemeClr>
          </a:solid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r>
            <a:rPr lang="en-GB" sz="1000" dirty="0"/>
            <a:t>Weak/ Person-centred recommendations</a:t>
          </a:r>
        </a:p>
      </cdr:txBody>
    </cdr:sp>
  </cdr:relSizeAnchor>
  <cdr:relSizeAnchor xmlns:cdr="http://schemas.openxmlformats.org/drawingml/2006/chartDrawing">
    <cdr:from>
      <cdr:x>0.02233</cdr:x>
      <cdr:y>0.59624</cdr:y>
    </cdr:from>
    <cdr:to>
      <cdr:x>0.15248</cdr:x>
      <cdr:y>0.69981</cdr:y>
    </cdr:to>
    <cdr:sp macro="" textlink="">
      <cdr:nvSpPr>
        <cdr:cNvPr id="4" name="TextBox 3">
          <a:extLst xmlns:a="http://schemas.openxmlformats.org/drawingml/2006/main">
            <a:ext uri="{FF2B5EF4-FFF2-40B4-BE49-F238E27FC236}">
              <a16:creationId xmlns:a16="http://schemas.microsoft.com/office/drawing/2014/main" id="{56B959A2-6278-6EC4-DD27-FCC182305C23}"/>
            </a:ext>
          </a:extLst>
        </cdr:cNvPr>
        <cdr:cNvSpPr txBox="1"/>
      </cdr:nvSpPr>
      <cdr:spPr>
        <a:xfrm xmlns:a="http://schemas.openxmlformats.org/drawingml/2006/main">
          <a:off x="245745" y="2999993"/>
          <a:ext cx="1432598" cy="521129"/>
        </a:xfrm>
        <a:prstGeom xmlns:a="http://schemas.openxmlformats.org/drawingml/2006/main" prst="rect">
          <a:avLst/>
        </a:prstGeom>
        <a:solidFill xmlns:a="http://schemas.openxmlformats.org/drawingml/2006/main">
          <a:schemeClr val="lt1"/>
        </a:solidFill>
        <a:ln xmlns:a="http://schemas.openxmlformats.org/drawingml/2006/main" w="9525" cmpd="sng">
          <a:solidFill>
            <a:schemeClr val="lt1">
              <a:shade val="50000"/>
            </a:schemeClr>
          </a:solid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r>
            <a:rPr lang="en-GB" sz="1000" dirty="0"/>
            <a:t>Moderately strong recommendations</a:t>
          </a:r>
        </a:p>
      </cdr:txBody>
    </cdr:sp>
  </cdr:relSizeAnchor>
  <cdr:relSizeAnchor xmlns:cdr="http://schemas.openxmlformats.org/drawingml/2006/chartDrawing">
    <cdr:from>
      <cdr:x>0</cdr:x>
      <cdr:y>0.83364</cdr:y>
    </cdr:from>
    <cdr:to>
      <cdr:x>0.10612</cdr:x>
      <cdr:y>0.98101</cdr:y>
    </cdr:to>
    <cdr:sp macro="" textlink="">
      <cdr:nvSpPr>
        <cdr:cNvPr id="5" name="TextBox 3">
          <a:extLst xmlns:a="http://schemas.openxmlformats.org/drawingml/2006/main">
            <a:ext uri="{FF2B5EF4-FFF2-40B4-BE49-F238E27FC236}">
              <a16:creationId xmlns:a16="http://schemas.microsoft.com/office/drawing/2014/main" id="{4EDBB3D5-239E-575C-5E64-416E781F5B7C}"/>
            </a:ext>
          </a:extLst>
        </cdr:cNvPr>
        <cdr:cNvSpPr txBox="1"/>
      </cdr:nvSpPr>
      <cdr:spPr>
        <a:xfrm xmlns:a="http://schemas.openxmlformats.org/drawingml/2006/main">
          <a:off x="-446878" y="4194469"/>
          <a:ext cx="1211185" cy="741528"/>
        </a:xfrm>
        <a:prstGeom xmlns:a="http://schemas.openxmlformats.org/drawingml/2006/main" prst="rect">
          <a:avLst/>
        </a:prstGeom>
        <a:solidFill xmlns:a="http://schemas.openxmlformats.org/drawingml/2006/main">
          <a:schemeClr val="lt1"/>
        </a:solidFill>
        <a:ln xmlns:a="http://schemas.openxmlformats.org/drawingml/2006/main" w="9525" cmpd="sng">
          <a:solidFill>
            <a:schemeClr val="lt1">
              <a:shade val="50000"/>
            </a:schemeClr>
          </a:solid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r>
            <a:rPr lang="en-GB" sz="1000" dirty="0"/>
            <a:t>Strong 'systems-focused'</a:t>
          </a:r>
          <a:r>
            <a:rPr lang="en-GB" sz="1000" baseline="0" dirty="0"/>
            <a:t> </a:t>
          </a:r>
          <a:r>
            <a:rPr lang="en-GB" sz="1000" dirty="0"/>
            <a:t>recommendations</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1C132EA-F3DD-4955-AD08-53CFD4D49F43}" type="datetimeFigureOut">
              <a:rPr lang="en-GB" smtClean="0"/>
              <a:t>26/11/2024</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FAA7CF1-28AB-4748-8B7A-8D5453474EA7}" type="slidenum">
              <a:rPr lang="en-GB" smtClean="0"/>
              <a:t>‹#›</a:t>
            </a:fld>
            <a:endParaRPr lang="en-GB" dirty="0"/>
          </a:p>
        </p:txBody>
      </p:sp>
    </p:spTree>
    <p:extLst>
      <p:ext uri="{BB962C8B-B14F-4D97-AF65-F5344CB8AC3E}">
        <p14:creationId xmlns:p14="http://schemas.microsoft.com/office/powerpoint/2010/main" val="4125153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179388"/>
            <a:ext cx="6096000" cy="3429000"/>
          </a:xfrm>
        </p:spPr>
      </p:sp>
      <p:sp>
        <p:nvSpPr>
          <p:cNvPr id="3" name="Notes Placeholder 2"/>
          <p:cNvSpPr>
            <a:spLocks noGrp="1"/>
          </p:cNvSpPr>
          <p:nvPr>
            <p:ph type="body" idx="1"/>
          </p:nvPr>
        </p:nvSpPr>
        <p:spPr>
          <a:xfrm>
            <a:off x="-49696" y="3563888"/>
            <a:ext cx="6957392" cy="4114800"/>
          </a:xfrm>
        </p:spPr>
        <p:txBody>
          <a:bodyPr/>
          <a:lstStyle/>
          <a:p>
            <a:r>
              <a:rPr lang="en-GB" sz="1200" kern="1200" dirty="0">
                <a:solidFill>
                  <a:schemeClr val="tx1"/>
                </a:solidFill>
                <a:effectLst/>
                <a:latin typeface="+mn-lt"/>
                <a:ea typeface="+mn-ea"/>
                <a:cs typeface="+mn-cs"/>
              </a:rPr>
              <a:t> </a:t>
            </a:r>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74F6343-2CE2-4A2E-A6CF-AF4009074AE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208432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66338" rtl="0" eaLnBrk="1" fontAlgn="auto" latinLnBrk="0" hangingPunct="1">
              <a:lnSpc>
                <a:spcPct val="100000"/>
              </a:lnSpc>
              <a:spcBef>
                <a:spcPts val="0"/>
              </a:spcBef>
              <a:spcAft>
                <a:spcPts val="0"/>
              </a:spcAft>
              <a:buClrTx/>
              <a:buSzTx/>
              <a:buFontTx/>
              <a:buNone/>
              <a:tabLst/>
              <a:defRPr/>
            </a:pPr>
            <a:fld id="{9621220E-E755-432D-A1B9-B23D230C6697}" type="slidenum">
              <a:rPr kumimoji="0" lang="en-GB" sz="1300" b="0" i="0" u="none" strike="noStrike" kern="1200" cap="none" spc="0" normalizeH="0" baseline="0" noProof="0">
                <a:ln>
                  <a:noFill/>
                </a:ln>
                <a:solidFill>
                  <a:prstClr val="black"/>
                </a:solidFill>
                <a:effectLst/>
                <a:uLnTx/>
                <a:uFillTx/>
                <a:latin typeface="Aptos" panose="02110004020202020204"/>
                <a:ea typeface="+mn-ea"/>
                <a:cs typeface="+mn-cs"/>
              </a:rPr>
              <a:pPr marL="0" marR="0" lvl="0" indent="0" algn="r" defTabSz="966338" rtl="0" eaLnBrk="1" fontAlgn="auto" latinLnBrk="0" hangingPunct="1">
                <a:lnSpc>
                  <a:spcPct val="100000"/>
                </a:lnSpc>
                <a:spcBef>
                  <a:spcPts val="0"/>
                </a:spcBef>
                <a:spcAft>
                  <a:spcPts val="0"/>
                </a:spcAft>
                <a:buClrTx/>
                <a:buSzTx/>
                <a:buFontTx/>
                <a:buNone/>
                <a:tabLst/>
                <a:defRPr/>
              </a:pPr>
              <a:t>6</a:t>
            </a:fld>
            <a:endParaRPr kumimoji="0" lang="en-GB" sz="13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5426349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dirty="0"/>
              <a:t>Facilitator notes: Explain that the table on the slide has been developed based which shows that some types of recommendations are weaker than others. When recommendations from incident investigation reports are ‘person-focused’ they are weak because the underlying design flaws and systems weaknesses are not resolved.</a:t>
            </a:r>
          </a:p>
          <a:p>
            <a:pPr algn="l"/>
            <a:endParaRPr lang="en-GB" dirty="0"/>
          </a:p>
          <a:p>
            <a:pPr algn="l"/>
            <a:r>
              <a:rPr lang="en-GB" dirty="0"/>
              <a:t>Relevant research papers on which the table is based are: i. Hibbert, Thomas, Deakin et al (2018). </a:t>
            </a:r>
            <a:r>
              <a:rPr lang="en-GB" i="1" dirty="0"/>
              <a:t>Are recommendations from root cause analysis effective and sustainable. An observational study.</a:t>
            </a:r>
            <a:r>
              <a:rPr lang="en-GB" dirty="0"/>
              <a:t> International Journal of Quality in Health Care, 30; 124-131 and ii. Cafazzo and St Cyr (2012), </a:t>
            </a:r>
            <a:r>
              <a:rPr lang="en-GB" b="0" i="1" dirty="0">
                <a:solidFill>
                  <a:srgbClr val="212121"/>
                </a:solidFill>
                <a:effectLst/>
                <a:highlight>
                  <a:srgbClr val="FFFFFF"/>
                </a:highlight>
                <a:latin typeface="Merriweather" panose="00000500000000000000" pitchFamily="2" charset="0"/>
              </a:rPr>
              <a:t>From discovery to design: the evolution of human factors in healthcare. </a:t>
            </a:r>
            <a:r>
              <a:rPr lang="en-GB" b="0" i="0" dirty="0">
                <a:solidFill>
                  <a:srgbClr val="5B616B"/>
                </a:solidFill>
                <a:effectLst/>
                <a:highlight>
                  <a:srgbClr val="FFFFFF"/>
                </a:highlight>
                <a:latin typeface="BlinkMacSystemFont"/>
              </a:rPr>
              <a:t>Healthcare Quality, </a:t>
            </a:r>
            <a:r>
              <a:rPr lang="pt-BR" b="0" i="0" dirty="0">
                <a:solidFill>
                  <a:srgbClr val="5B616B"/>
                </a:solidFill>
                <a:effectLst/>
                <a:highlight>
                  <a:srgbClr val="FFFFFF"/>
                </a:highlight>
                <a:latin typeface="BlinkMacSystemFont"/>
              </a:rPr>
              <a:t>2012:15 Spec No:24-9.</a:t>
            </a:r>
          </a:p>
          <a:p>
            <a:r>
              <a:rPr lang="pt-BR" b="0" i="0" dirty="0">
                <a:solidFill>
                  <a:srgbClr val="212121"/>
                </a:solidFill>
                <a:effectLst/>
                <a:highlight>
                  <a:srgbClr val="FFFFFF"/>
                </a:highlight>
                <a:latin typeface="BlinkMacSystemFont"/>
              </a:rPr>
              <a:t> </a:t>
            </a:r>
            <a:r>
              <a:rPr lang="pt-BR" b="0" i="0" dirty="0">
                <a:solidFill>
                  <a:srgbClr val="5B616B"/>
                </a:solidFill>
                <a:effectLst/>
                <a:highlight>
                  <a:srgbClr val="FFFFFF"/>
                </a:highlight>
                <a:latin typeface="BlinkMacSystemFont"/>
              </a:rPr>
              <a:t>doi: 10.12927/hcq.2012.22845.</a:t>
            </a:r>
            <a:r>
              <a:rPr lang="pt-BR" b="0" i="0" cap="small" dirty="0">
                <a:solidFill>
                  <a:srgbClr val="5B616B"/>
                </a:solidFill>
                <a:effectLst/>
                <a:highlight>
                  <a:srgbClr val="FFFFFF"/>
                </a:highlight>
                <a:latin typeface="BlinkMacSystemFont"/>
              </a:rPr>
              <a:t> </a:t>
            </a:r>
          </a:p>
          <a:p>
            <a:endParaRPr lang="pt-BR" b="0" i="0" cap="small" dirty="0">
              <a:solidFill>
                <a:srgbClr val="5B616B"/>
              </a:solidFill>
              <a:effectLst/>
              <a:highlight>
                <a:srgbClr val="FFFFFF"/>
              </a:highlight>
              <a:latin typeface="BlinkMacSystemFont"/>
            </a:endParaRPr>
          </a:p>
          <a:p>
            <a:endParaRPr lang="pt-BR" b="0" i="0" dirty="0">
              <a:solidFill>
                <a:srgbClr val="5B616B"/>
              </a:solidFill>
              <a:effectLst/>
              <a:highlight>
                <a:srgbClr val="FFFFFF"/>
              </a:highlight>
              <a:latin typeface="Aptos" panose="020B00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A2B715B-55B5-4C66-8B2C-F78DFD78018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447666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07CBB7-AA86-4E41-A228-7330DEE88A8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17FCA1AA-916E-494F-9940-5639114C13B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1FEB7171-49EE-465D-84B9-85175F1517DA}"/>
              </a:ext>
            </a:extLst>
          </p:cNvPr>
          <p:cNvSpPr>
            <a:spLocks noGrp="1"/>
          </p:cNvSpPr>
          <p:nvPr>
            <p:ph type="dt" sz="half" idx="10"/>
          </p:nvPr>
        </p:nvSpPr>
        <p:spPr/>
        <p:txBody>
          <a:bodyPr/>
          <a:lstStyle/>
          <a:p>
            <a:fld id="{CBB625DA-E9D7-45F0-A9C8-AA5A65961EAF}" type="datetimeFigureOut">
              <a:rPr lang="en-GB" smtClean="0"/>
              <a:t>26/11/2024</a:t>
            </a:fld>
            <a:endParaRPr lang="en-GB" dirty="0"/>
          </a:p>
        </p:txBody>
      </p:sp>
      <p:sp>
        <p:nvSpPr>
          <p:cNvPr id="5" name="Footer Placeholder 4">
            <a:extLst>
              <a:ext uri="{FF2B5EF4-FFF2-40B4-BE49-F238E27FC236}">
                <a16:creationId xmlns:a16="http://schemas.microsoft.com/office/drawing/2014/main" id="{D79D6EE3-A75A-435C-B358-60FB8B30E0A8}"/>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C515652E-80CB-4D26-AECC-99E33AB3DC4C}"/>
              </a:ext>
            </a:extLst>
          </p:cNvPr>
          <p:cNvSpPr>
            <a:spLocks noGrp="1"/>
          </p:cNvSpPr>
          <p:nvPr>
            <p:ph type="sldNum" sz="quarter" idx="12"/>
          </p:nvPr>
        </p:nvSpPr>
        <p:spPr/>
        <p:txBody>
          <a:bodyPr/>
          <a:lstStyle/>
          <a:p>
            <a:fld id="{C9C38B22-95FD-4DF7-94CD-9AAB13C390AC}" type="slidenum">
              <a:rPr lang="en-GB" smtClean="0"/>
              <a:t>‹#›</a:t>
            </a:fld>
            <a:endParaRPr lang="en-GB" dirty="0"/>
          </a:p>
        </p:txBody>
      </p:sp>
    </p:spTree>
    <p:extLst>
      <p:ext uri="{BB962C8B-B14F-4D97-AF65-F5344CB8AC3E}">
        <p14:creationId xmlns:p14="http://schemas.microsoft.com/office/powerpoint/2010/main" val="17596420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B0F28C-8D55-487B-BE9B-2EF7DC94D598}"/>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3A33C33-B483-410A-8DCE-E0A439F98C9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12DABA0-DBCC-4B94-8A2F-9A8360F853D0}"/>
              </a:ext>
            </a:extLst>
          </p:cNvPr>
          <p:cNvSpPr>
            <a:spLocks noGrp="1"/>
          </p:cNvSpPr>
          <p:nvPr>
            <p:ph type="dt" sz="half" idx="10"/>
          </p:nvPr>
        </p:nvSpPr>
        <p:spPr/>
        <p:txBody>
          <a:bodyPr/>
          <a:lstStyle/>
          <a:p>
            <a:fld id="{CBB625DA-E9D7-45F0-A9C8-AA5A65961EAF}" type="datetimeFigureOut">
              <a:rPr lang="en-GB" smtClean="0"/>
              <a:t>26/11/2024</a:t>
            </a:fld>
            <a:endParaRPr lang="en-GB" dirty="0"/>
          </a:p>
        </p:txBody>
      </p:sp>
      <p:sp>
        <p:nvSpPr>
          <p:cNvPr id="5" name="Footer Placeholder 4">
            <a:extLst>
              <a:ext uri="{FF2B5EF4-FFF2-40B4-BE49-F238E27FC236}">
                <a16:creationId xmlns:a16="http://schemas.microsoft.com/office/drawing/2014/main" id="{2114F76A-F1C1-4667-AE0C-4AAD5BC0087C}"/>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D7C5A55F-5D53-476E-8446-96AF723B663C}"/>
              </a:ext>
            </a:extLst>
          </p:cNvPr>
          <p:cNvSpPr>
            <a:spLocks noGrp="1"/>
          </p:cNvSpPr>
          <p:nvPr>
            <p:ph type="sldNum" sz="quarter" idx="12"/>
          </p:nvPr>
        </p:nvSpPr>
        <p:spPr/>
        <p:txBody>
          <a:bodyPr/>
          <a:lstStyle/>
          <a:p>
            <a:fld id="{C9C38B22-95FD-4DF7-94CD-9AAB13C390AC}" type="slidenum">
              <a:rPr lang="en-GB" smtClean="0"/>
              <a:t>‹#›</a:t>
            </a:fld>
            <a:endParaRPr lang="en-GB" dirty="0"/>
          </a:p>
        </p:txBody>
      </p:sp>
    </p:spTree>
    <p:extLst>
      <p:ext uri="{BB962C8B-B14F-4D97-AF65-F5344CB8AC3E}">
        <p14:creationId xmlns:p14="http://schemas.microsoft.com/office/powerpoint/2010/main" val="32492577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B8A6334-C309-441F-B55E-84B856E54CF4}"/>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C293486-15CE-4A72-A794-144CACCD253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7B5367C-808B-4FB8-9959-4B83A94C6F88}"/>
              </a:ext>
            </a:extLst>
          </p:cNvPr>
          <p:cNvSpPr>
            <a:spLocks noGrp="1"/>
          </p:cNvSpPr>
          <p:nvPr>
            <p:ph type="dt" sz="half" idx="10"/>
          </p:nvPr>
        </p:nvSpPr>
        <p:spPr/>
        <p:txBody>
          <a:bodyPr/>
          <a:lstStyle/>
          <a:p>
            <a:fld id="{CBB625DA-E9D7-45F0-A9C8-AA5A65961EAF}" type="datetimeFigureOut">
              <a:rPr lang="en-GB" smtClean="0"/>
              <a:t>26/11/2024</a:t>
            </a:fld>
            <a:endParaRPr lang="en-GB" dirty="0"/>
          </a:p>
        </p:txBody>
      </p:sp>
      <p:sp>
        <p:nvSpPr>
          <p:cNvPr id="5" name="Footer Placeholder 4">
            <a:extLst>
              <a:ext uri="{FF2B5EF4-FFF2-40B4-BE49-F238E27FC236}">
                <a16:creationId xmlns:a16="http://schemas.microsoft.com/office/drawing/2014/main" id="{7E42FFA6-5D32-417C-9149-A22300204C86}"/>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FEBA00A3-FEB2-4EFB-80CF-F8D877A9B2C4}"/>
              </a:ext>
            </a:extLst>
          </p:cNvPr>
          <p:cNvSpPr>
            <a:spLocks noGrp="1"/>
          </p:cNvSpPr>
          <p:nvPr>
            <p:ph type="sldNum" sz="quarter" idx="12"/>
          </p:nvPr>
        </p:nvSpPr>
        <p:spPr/>
        <p:txBody>
          <a:bodyPr/>
          <a:lstStyle/>
          <a:p>
            <a:fld id="{C9C38B22-95FD-4DF7-94CD-9AAB13C390AC}" type="slidenum">
              <a:rPr lang="en-GB" smtClean="0"/>
              <a:t>‹#›</a:t>
            </a:fld>
            <a:endParaRPr lang="en-GB" dirty="0"/>
          </a:p>
        </p:txBody>
      </p:sp>
    </p:spTree>
    <p:extLst>
      <p:ext uri="{BB962C8B-B14F-4D97-AF65-F5344CB8AC3E}">
        <p14:creationId xmlns:p14="http://schemas.microsoft.com/office/powerpoint/2010/main" val="30288857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2301923" y="1122363"/>
            <a:ext cx="7588155" cy="2621154"/>
          </a:xfrm>
        </p:spPr>
        <p:txBody>
          <a:bodyPr anchor="b">
            <a:normAutofit/>
          </a:bodyPr>
          <a:lstStyle>
            <a:lvl1pPr algn="ctr">
              <a:defRPr sz="40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2301923" y="3843708"/>
            <a:ext cx="7588155" cy="1414091"/>
          </a:xfrm>
        </p:spPr>
        <p:txBody>
          <a:bodyPr>
            <a:normAutofit/>
          </a:bodyPr>
          <a:lstStyle>
            <a:lvl1pPr marL="0" indent="0" algn="ctr">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p:txBody>
          <a:bodyPr/>
          <a:lstStyle/>
          <a:p>
            <a:fld id="{999A8DD2-C443-44AD-85B3-4CE72B962C5F}" type="datetimeFigureOut">
              <a:rPr lang="en-US" smtClean="0"/>
              <a:t>11/26/2024</a:t>
            </a:fld>
            <a:endParaRPr lang="en-US" dirty="0"/>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lstStyle/>
          <a:p>
            <a:fld id="{FA4FCA09-A334-4A38-8A78-E51DCD588AB3}" type="slidenum">
              <a:rPr lang="en-US" smtClean="0"/>
              <a:t>‹#›</a:t>
            </a:fld>
            <a:endParaRPr lang="en-US" dirty="0"/>
          </a:p>
        </p:txBody>
      </p:sp>
    </p:spTree>
    <p:extLst>
      <p:ext uri="{BB962C8B-B14F-4D97-AF65-F5344CB8AC3E}">
        <p14:creationId xmlns:p14="http://schemas.microsoft.com/office/powerpoint/2010/main" val="40607395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C2DD052-3E45-E789-01F8-33250024ECB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999A8DD2-C443-44AD-85B3-4CE72B962C5F}" type="datetimeFigureOut">
              <a:rPr lang="en-US" smtClean="0"/>
              <a:t>11/26/2024</a:t>
            </a:fld>
            <a:endParaRPr lang="en-US" dirty="0"/>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FA4FCA09-A334-4A38-8A78-E51DCD588AB3}" type="slidenum">
              <a:rPr lang="en-US" smtClean="0"/>
              <a:t>‹#›</a:t>
            </a:fld>
            <a:endParaRPr lang="en-US" dirty="0"/>
          </a:p>
        </p:txBody>
      </p:sp>
    </p:spTree>
    <p:extLst>
      <p:ext uri="{BB962C8B-B14F-4D97-AF65-F5344CB8AC3E}">
        <p14:creationId xmlns:p14="http://schemas.microsoft.com/office/powerpoint/2010/main" val="588469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1D06AF-EF87-8489-2C82-DEB90B7EFE0C}"/>
              </a:ext>
            </a:extLst>
          </p:cNvPr>
          <p:cNvSpPr>
            <a:spLocks noGrp="1"/>
          </p:cNvSpPr>
          <p:nvPr>
            <p:ph type="title"/>
          </p:nvPr>
        </p:nvSpPr>
        <p:spPr>
          <a:xfrm>
            <a:off x="603381" y="553616"/>
            <a:ext cx="8273140" cy="4008859"/>
          </a:xfrm>
        </p:spPr>
        <p:txBody>
          <a:bodyPr anchor="t">
            <a:normAutofit/>
          </a:bodyPr>
          <a:lstStyle>
            <a:lvl1pPr>
              <a:defRPr sz="5400" cap="all" baseline="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308E5678-CA38-1318-9EA2-5E0A4F9A59BA}"/>
              </a:ext>
            </a:extLst>
          </p:cNvPr>
          <p:cNvSpPr>
            <a:spLocks noGrp="1"/>
          </p:cNvSpPr>
          <p:nvPr>
            <p:ph type="body" idx="1"/>
          </p:nvPr>
        </p:nvSpPr>
        <p:spPr>
          <a:xfrm>
            <a:off x="603380" y="4589463"/>
            <a:ext cx="8273140" cy="1384617"/>
          </a:xfrm>
        </p:spPr>
        <p:txBody>
          <a:bodyPr anchor="b">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4E99186-7E5A-60AF-DE69-5C7DA71611AB}"/>
              </a:ext>
            </a:extLst>
          </p:cNvPr>
          <p:cNvSpPr>
            <a:spLocks noGrp="1"/>
          </p:cNvSpPr>
          <p:nvPr>
            <p:ph type="dt" sz="half" idx="10"/>
          </p:nvPr>
        </p:nvSpPr>
        <p:spPr/>
        <p:txBody>
          <a:bodyPr/>
          <a:lstStyle/>
          <a:p>
            <a:fld id="{999A8DD2-C443-44AD-85B3-4CE72B962C5F}" type="datetimeFigureOut">
              <a:rPr lang="en-US" smtClean="0"/>
              <a:t>11/26/2024</a:t>
            </a:fld>
            <a:endParaRPr lang="en-US" dirty="0"/>
          </a:p>
        </p:txBody>
      </p:sp>
      <p:sp>
        <p:nvSpPr>
          <p:cNvPr id="5" name="Footer Placeholder 4">
            <a:extLst>
              <a:ext uri="{FF2B5EF4-FFF2-40B4-BE49-F238E27FC236}">
                <a16:creationId xmlns:a16="http://schemas.microsoft.com/office/drawing/2014/main" id="{82FA13D1-1FBA-E820-323B-77B41F1A665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B39BE85-85F6-4636-C651-D87CC969A49E}"/>
              </a:ext>
            </a:extLst>
          </p:cNvPr>
          <p:cNvSpPr>
            <a:spLocks noGrp="1"/>
          </p:cNvSpPr>
          <p:nvPr>
            <p:ph type="sldNum" sz="quarter" idx="12"/>
          </p:nvPr>
        </p:nvSpPr>
        <p:spPr/>
        <p:txBody>
          <a:bodyPr/>
          <a:lstStyle/>
          <a:p>
            <a:fld id="{FA4FCA09-A334-4A38-8A78-E51DCD588AB3}" type="slidenum">
              <a:rPr lang="en-US" smtClean="0"/>
              <a:t>‹#›</a:t>
            </a:fld>
            <a:endParaRPr lang="en-US" dirty="0"/>
          </a:p>
        </p:txBody>
      </p:sp>
    </p:spTree>
    <p:extLst>
      <p:ext uri="{BB962C8B-B14F-4D97-AF65-F5344CB8AC3E}">
        <p14:creationId xmlns:p14="http://schemas.microsoft.com/office/powerpoint/2010/main" val="28920334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2648" y="548640"/>
            <a:ext cx="10741152" cy="1132258"/>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72E861E-DFBA-B4AA-9356-CDE3D3F57C04}"/>
              </a:ext>
            </a:extLst>
          </p:cNvPr>
          <p:cNvSpPr>
            <a:spLocks noGrp="1"/>
          </p:cNvSpPr>
          <p:nvPr>
            <p:ph sz="half" idx="1"/>
          </p:nvPr>
        </p:nvSpPr>
        <p:spPr>
          <a:xfrm>
            <a:off x="612648"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451D7538-EC5A-3EE7-176F-A58920C5079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999A8DD2-C443-44AD-85B3-4CE72B962C5F}" type="datetimeFigureOut">
              <a:rPr lang="en-US" smtClean="0"/>
              <a:t>11/26/2024</a:t>
            </a:fld>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FA4FCA09-A334-4A38-8A78-E51DCD588AB3}" type="slidenum">
              <a:rPr lang="en-US" smtClean="0"/>
              <a:t>‹#›</a:t>
            </a:fld>
            <a:endParaRPr lang="en-US" dirty="0"/>
          </a:p>
        </p:txBody>
      </p:sp>
    </p:spTree>
    <p:extLst>
      <p:ext uri="{BB962C8B-B14F-4D97-AF65-F5344CB8AC3E}">
        <p14:creationId xmlns:p14="http://schemas.microsoft.com/office/powerpoint/2010/main" val="4979949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FEE969-634D-6E32-D227-18E9282C6F9E}"/>
              </a:ext>
            </a:extLst>
          </p:cNvPr>
          <p:cNvSpPr>
            <a:spLocks noGrp="1"/>
          </p:cNvSpPr>
          <p:nvPr>
            <p:ph type="title"/>
          </p:nvPr>
        </p:nvSpPr>
        <p:spPr>
          <a:xfrm>
            <a:off x="609600" y="547396"/>
            <a:ext cx="10745788" cy="1143292"/>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61CD26D4-290A-F0ED-7D62-41EDA6FEC2B9}"/>
              </a:ext>
            </a:extLst>
          </p:cNvPr>
          <p:cNvSpPr>
            <a:spLocks noGrp="1"/>
          </p:cNvSpPr>
          <p:nvPr>
            <p:ph type="body" idx="1"/>
          </p:nvPr>
        </p:nvSpPr>
        <p:spPr>
          <a:xfrm>
            <a:off x="609600" y="1685735"/>
            <a:ext cx="5157787" cy="559834"/>
          </a:xfrm>
        </p:spPr>
        <p:txBody>
          <a:bodyPr anchor="b">
            <a:normAutofit/>
          </a:bodyPr>
          <a:lstStyle>
            <a:lvl1pPr marL="0" indent="0">
              <a:lnSpc>
                <a:spcPct val="90000"/>
              </a:lnSpc>
              <a:buNone/>
              <a:defRPr sz="20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4DA52B0-7419-A946-4523-6D34BCAD26D1}"/>
              </a:ext>
            </a:extLst>
          </p:cNvPr>
          <p:cNvSpPr>
            <a:spLocks noGrp="1"/>
          </p:cNvSpPr>
          <p:nvPr>
            <p:ph sz="half" idx="2"/>
          </p:nvPr>
        </p:nvSpPr>
        <p:spPr>
          <a:xfrm>
            <a:off x="609600" y="2386894"/>
            <a:ext cx="5157787" cy="37650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06536620-C4F3-EEC3-DBF1-05196B1CBB55}"/>
              </a:ext>
            </a:extLst>
          </p:cNvPr>
          <p:cNvSpPr>
            <a:spLocks noGrp="1"/>
          </p:cNvSpPr>
          <p:nvPr>
            <p:ph type="body" sz="quarter" idx="3"/>
          </p:nvPr>
        </p:nvSpPr>
        <p:spPr>
          <a:xfrm>
            <a:off x="6172200" y="1685735"/>
            <a:ext cx="5183188" cy="559834"/>
          </a:xfrm>
        </p:spPr>
        <p:txBody>
          <a:bodyPr anchor="b">
            <a:normAutofit/>
          </a:bodyPr>
          <a:lstStyle>
            <a:lvl1pPr marL="0" indent="0">
              <a:lnSpc>
                <a:spcPct val="90000"/>
              </a:lnSpc>
              <a:buNone/>
              <a:defRPr sz="20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3BAE980-E611-98B5-04E9-DE4584B0E33F}"/>
              </a:ext>
            </a:extLst>
          </p:cNvPr>
          <p:cNvSpPr>
            <a:spLocks noGrp="1"/>
          </p:cNvSpPr>
          <p:nvPr>
            <p:ph sz="quarter" idx="4"/>
          </p:nvPr>
        </p:nvSpPr>
        <p:spPr>
          <a:xfrm>
            <a:off x="6172199" y="2386894"/>
            <a:ext cx="5183189" cy="37650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E3B3581-658A-8487-F9CB-E79F2BFF27E4}"/>
              </a:ext>
            </a:extLst>
          </p:cNvPr>
          <p:cNvSpPr>
            <a:spLocks noGrp="1"/>
          </p:cNvSpPr>
          <p:nvPr>
            <p:ph type="dt" sz="half" idx="10"/>
          </p:nvPr>
        </p:nvSpPr>
        <p:spPr/>
        <p:txBody>
          <a:bodyPr/>
          <a:lstStyle/>
          <a:p>
            <a:fld id="{999A8DD2-C443-44AD-85B3-4CE72B962C5F}" type="datetimeFigureOut">
              <a:rPr lang="en-US" smtClean="0"/>
              <a:t>11/26/2024</a:t>
            </a:fld>
            <a:endParaRPr lang="en-US" dirty="0"/>
          </a:p>
        </p:txBody>
      </p:sp>
      <p:sp>
        <p:nvSpPr>
          <p:cNvPr id="8" name="Footer Placeholder 7">
            <a:extLst>
              <a:ext uri="{FF2B5EF4-FFF2-40B4-BE49-F238E27FC236}">
                <a16:creationId xmlns:a16="http://schemas.microsoft.com/office/drawing/2014/main" id="{949D76D8-9033-26CF-BF4C-AECCC685C177}"/>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E02A06B8-CC1D-542F-D8EB-7625046B91D2}"/>
              </a:ext>
            </a:extLst>
          </p:cNvPr>
          <p:cNvSpPr>
            <a:spLocks noGrp="1"/>
          </p:cNvSpPr>
          <p:nvPr>
            <p:ph type="sldNum" sz="quarter" idx="12"/>
          </p:nvPr>
        </p:nvSpPr>
        <p:spPr/>
        <p:txBody>
          <a:bodyPr/>
          <a:lstStyle/>
          <a:p>
            <a:fld id="{FA4FCA09-A334-4A38-8A78-E51DCD588AB3}" type="slidenum">
              <a:rPr lang="en-US" smtClean="0"/>
              <a:t>‹#›</a:t>
            </a:fld>
            <a:endParaRPr lang="en-US" dirty="0"/>
          </a:p>
        </p:txBody>
      </p:sp>
    </p:spTree>
    <p:extLst>
      <p:ext uri="{BB962C8B-B14F-4D97-AF65-F5344CB8AC3E}">
        <p14:creationId xmlns:p14="http://schemas.microsoft.com/office/powerpoint/2010/main" val="10348104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6A9F42-7FF7-F803-C075-BC4968D35E3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89E8268-7232-2944-F1BD-399F9419B563}"/>
              </a:ext>
            </a:extLst>
          </p:cNvPr>
          <p:cNvSpPr>
            <a:spLocks noGrp="1"/>
          </p:cNvSpPr>
          <p:nvPr>
            <p:ph type="dt" sz="half" idx="10"/>
          </p:nvPr>
        </p:nvSpPr>
        <p:spPr/>
        <p:txBody>
          <a:bodyPr/>
          <a:lstStyle/>
          <a:p>
            <a:fld id="{999A8DD2-C443-44AD-85B3-4CE72B962C5F}" type="datetimeFigureOut">
              <a:rPr lang="en-US" smtClean="0"/>
              <a:t>11/26/2024</a:t>
            </a:fld>
            <a:endParaRPr lang="en-US" dirty="0"/>
          </a:p>
        </p:txBody>
      </p:sp>
      <p:sp>
        <p:nvSpPr>
          <p:cNvPr id="4" name="Footer Placeholder 3">
            <a:extLst>
              <a:ext uri="{FF2B5EF4-FFF2-40B4-BE49-F238E27FC236}">
                <a16:creationId xmlns:a16="http://schemas.microsoft.com/office/drawing/2014/main" id="{6B968DDD-323F-89A1-84E3-DDBA626D9386}"/>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98FBDC76-671D-1671-DCE2-D5658BD40E29}"/>
              </a:ext>
            </a:extLst>
          </p:cNvPr>
          <p:cNvSpPr>
            <a:spLocks noGrp="1"/>
          </p:cNvSpPr>
          <p:nvPr>
            <p:ph type="sldNum" sz="quarter" idx="12"/>
          </p:nvPr>
        </p:nvSpPr>
        <p:spPr/>
        <p:txBody>
          <a:bodyPr/>
          <a:lstStyle/>
          <a:p>
            <a:fld id="{FA4FCA09-A334-4A38-8A78-E51DCD588AB3}" type="slidenum">
              <a:rPr lang="en-US" smtClean="0"/>
              <a:t>‹#›</a:t>
            </a:fld>
            <a:endParaRPr lang="en-US" dirty="0"/>
          </a:p>
        </p:txBody>
      </p:sp>
    </p:spTree>
    <p:extLst>
      <p:ext uri="{BB962C8B-B14F-4D97-AF65-F5344CB8AC3E}">
        <p14:creationId xmlns:p14="http://schemas.microsoft.com/office/powerpoint/2010/main" val="39250913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9BC4D82-0182-501C-9231-46767680476E}"/>
              </a:ext>
            </a:extLst>
          </p:cNvPr>
          <p:cNvSpPr>
            <a:spLocks noGrp="1"/>
          </p:cNvSpPr>
          <p:nvPr>
            <p:ph type="dt" sz="half" idx="10"/>
          </p:nvPr>
        </p:nvSpPr>
        <p:spPr/>
        <p:txBody>
          <a:bodyPr/>
          <a:lstStyle/>
          <a:p>
            <a:fld id="{999A8DD2-C443-44AD-85B3-4CE72B962C5F}" type="datetimeFigureOut">
              <a:rPr lang="en-US" smtClean="0"/>
              <a:t>11/26/2024</a:t>
            </a:fld>
            <a:endParaRPr lang="en-US" dirty="0"/>
          </a:p>
        </p:txBody>
      </p:sp>
      <p:sp>
        <p:nvSpPr>
          <p:cNvPr id="3" name="Footer Placeholder 2">
            <a:extLst>
              <a:ext uri="{FF2B5EF4-FFF2-40B4-BE49-F238E27FC236}">
                <a16:creationId xmlns:a16="http://schemas.microsoft.com/office/drawing/2014/main" id="{10EAA6C9-A7F3-19F1-D17C-A1D83FAF553F}"/>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34EBB816-1B94-116F-92D4-6043AE9E0C6B}"/>
              </a:ext>
            </a:extLst>
          </p:cNvPr>
          <p:cNvSpPr>
            <a:spLocks noGrp="1"/>
          </p:cNvSpPr>
          <p:nvPr>
            <p:ph type="sldNum" sz="quarter" idx="12"/>
          </p:nvPr>
        </p:nvSpPr>
        <p:spPr/>
        <p:txBody>
          <a:bodyPr/>
          <a:lstStyle/>
          <a:p>
            <a:fld id="{FA4FCA09-A334-4A38-8A78-E51DCD588AB3}" type="slidenum">
              <a:rPr lang="en-US" smtClean="0"/>
              <a:t>‹#›</a:t>
            </a:fld>
            <a:endParaRPr lang="en-US" dirty="0"/>
          </a:p>
        </p:txBody>
      </p:sp>
    </p:spTree>
    <p:extLst>
      <p:ext uri="{BB962C8B-B14F-4D97-AF65-F5344CB8AC3E}">
        <p14:creationId xmlns:p14="http://schemas.microsoft.com/office/powerpoint/2010/main" val="13889910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50C37F-77BE-E128-4248-D001C39E79C6}"/>
              </a:ext>
            </a:extLst>
          </p:cNvPr>
          <p:cNvSpPr>
            <a:spLocks noGrp="1"/>
          </p:cNvSpPr>
          <p:nvPr>
            <p:ph type="title"/>
          </p:nvPr>
        </p:nvSpPr>
        <p:spPr>
          <a:xfrm>
            <a:off x="597160" y="553616"/>
            <a:ext cx="3595634" cy="1757505"/>
          </a:xfrm>
        </p:spPr>
        <p:txBody>
          <a:bodyPr anchor="t">
            <a:normAutofit/>
          </a:bodyPr>
          <a:lstStyle>
            <a:lvl1pPr>
              <a:defRPr sz="28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2F3B20A8-A604-C977-02C0-083BA8663484}"/>
              </a:ext>
            </a:extLst>
          </p:cNvPr>
          <p:cNvSpPr>
            <a:spLocks noGrp="1"/>
          </p:cNvSpPr>
          <p:nvPr>
            <p:ph idx="1"/>
          </p:nvPr>
        </p:nvSpPr>
        <p:spPr>
          <a:xfrm>
            <a:off x="5134708" y="553616"/>
            <a:ext cx="6279741" cy="5486400"/>
          </a:xfrm>
        </p:spPr>
        <p:txBody>
          <a:bodyPr>
            <a:normAutofit/>
          </a:bodyPr>
          <a:lstStyle>
            <a:lvl1pPr>
              <a:defRPr sz="28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EC0EEBFB-2026-6A35-33ED-F008376B67A0}"/>
              </a:ext>
            </a:extLst>
          </p:cNvPr>
          <p:cNvSpPr>
            <a:spLocks noGrp="1"/>
          </p:cNvSpPr>
          <p:nvPr>
            <p:ph type="body" sz="half" idx="2"/>
          </p:nvPr>
        </p:nvSpPr>
        <p:spPr>
          <a:xfrm>
            <a:off x="597160" y="2311121"/>
            <a:ext cx="3595634" cy="3728895"/>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3F05638-7A56-469A-825A-1DFA600254C8}"/>
              </a:ext>
            </a:extLst>
          </p:cNvPr>
          <p:cNvSpPr>
            <a:spLocks noGrp="1"/>
          </p:cNvSpPr>
          <p:nvPr>
            <p:ph type="dt" sz="half" idx="10"/>
          </p:nvPr>
        </p:nvSpPr>
        <p:spPr/>
        <p:txBody>
          <a:bodyPr/>
          <a:lstStyle/>
          <a:p>
            <a:fld id="{999A8DD2-C443-44AD-85B3-4CE72B962C5F}" type="datetimeFigureOut">
              <a:rPr lang="en-US" smtClean="0"/>
              <a:t>11/26/2024</a:t>
            </a:fld>
            <a:endParaRPr lang="en-US" dirty="0"/>
          </a:p>
        </p:txBody>
      </p:sp>
      <p:sp>
        <p:nvSpPr>
          <p:cNvPr id="6" name="Footer Placeholder 5">
            <a:extLst>
              <a:ext uri="{FF2B5EF4-FFF2-40B4-BE49-F238E27FC236}">
                <a16:creationId xmlns:a16="http://schemas.microsoft.com/office/drawing/2014/main" id="{9C85A215-184B-2105-0279-ED02F6445831}"/>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32C7CA46-892B-253A-3A28-7414E17B837B}"/>
              </a:ext>
            </a:extLst>
          </p:cNvPr>
          <p:cNvSpPr>
            <a:spLocks noGrp="1"/>
          </p:cNvSpPr>
          <p:nvPr>
            <p:ph type="sldNum" sz="quarter" idx="12"/>
          </p:nvPr>
        </p:nvSpPr>
        <p:spPr/>
        <p:txBody>
          <a:bodyPr/>
          <a:lstStyle/>
          <a:p>
            <a:fld id="{FA4FCA09-A334-4A38-8A78-E51DCD588AB3}" type="slidenum">
              <a:rPr lang="en-US" smtClean="0"/>
              <a:t>‹#›</a:t>
            </a:fld>
            <a:endParaRPr lang="en-US" dirty="0"/>
          </a:p>
        </p:txBody>
      </p:sp>
    </p:spTree>
    <p:extLst>
      <p:ext uri="{BB962C8B-B14F-4D97-AF65-F5344CB8AC3E}">
        <p14:creationId xmlns:p14="http://schemas.microsoft.com/office/powerpoint/2010/main" val="37785698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352A4E-280C-45D0-8889-A19DC7AD5DC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4D0E84E-6D93-4C49-98F2-EC04BAC9938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45BC0C4-453A-4870-A587-261539FA0CA9}"/>
              </a:ext>
            </a:extLst>
          </p:cNvPr>
          <p:cNvSpPr>
            <a:spLocks noGrp="1"/>
          </p:cNvSpPr>
          <p:nvPr>
            <p:ph type="dt" sz="half" idx="10"/>
          </p:nvPr>
        </p:nvSpPr>
        <p:spPr/>
        <p:txBody>
          <a:bodyPr/>
          <a:lstStyle/>
          <a:p>
            <a:fld id="{CBB625DA-E9D7-45F0-A9C8-AA5A65961EAF}" type="datetimeFigureOut">
              <a:rPr lang="en-GB" smtClean="0"/>
              <a:t>26/11/2024</a:t>
            </a:fld>
            <a:endParaRPr lang="en-GB" dirty="0"/>
          </a:p>
        </p:txBody>
      </p:sp>
      <p:sp>
        <p:nvSpPr>
          <p:cNvPr id="5" name="Footer Placeholder 4">
            <a:extLst>
              <a:ext uri="{FF2B5EF4-FFF2-40B4-BE49-F238E27FC236}">
                <a16:creationId xmlns:a16="http://schemas.microsoft.com/office/drawing/2014/main" id="{5471D472-C675-4630-955B-5E9B5068061C}"/>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0408BD1E-AB61-4F0E-8381-C59A7141BBD7}"/>
              </a:ext>
            </a:extLst>
          </p:cNvPr>
          <p:cNvSpPr>
            <a:spLocks noGrp="1"/>
          </p:cNvSpPr>
          <p:nvPr>
            <p:ph type="sldNum" sz="quarter" idx="12"/>
          </p:nvPr>
        </p:nvSpPr>
        <p:spPr/>
        <p:txBody>
          <a:bodyPr/>
          <a:lstStyle/>
          <a:p>
            <a:fld id="{C9C38B22-95FD-4DF7-94CD-9AAB13C390AC}" type="slidenum">
              <a:rPr lang="en-GB" smtClean="0"/>
              <a:t>‹#›</a:t>
            </a:fld>
            <a:endParaRPr lang="en-GB" dirty="0"/>
          </a:p>
        </p:txBody>
      </p:sp>
    </p:spTree>
    <p:extLst>
      <p:ext uri="{BB962C8B-B14F-4D97-AF65-F5344CB8AC3E}">
        <p14:creationId xmlns:p14="http://schemas.microsoft.com/office/powerpoint/2010/main" val="373781974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B06A09-98CF-FAC2-3708-AECC4360C651}"/>
              </a:ext>
            </a:extLst>
          </p:cNvPr>
          <p:cNvSpPr>
            <a:spLocks noGrp="1"/>
          </p:cNvSpPr>
          <p:nvPr>
            <p:ph type="title"/>
          </p:nvPr>
        </p:nvSpPr>
        <p:spPr>
          <a:xfrm>
            <a:off x="594360" y="557784"/>
            <a:ext cx="3595634" cy="2212313"/>
          </a:xfrm>
        </p:spPr>
        <p:txBody>
          <a:bodyPr anchor="t">
            <a:normAutofit/>
          </a:bodyPr>
          <a:lstStyle>
            <a:lvl1pPr>
              <a:defRPr sz="28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9571C769-CEC8-962A-01E6-15B0E056791E}"/>
              </a:ext>
            </a:extLst>
          </p:cNvPr>
          <p:cNvSpPr>
            <a:spLocks noGrp="1"/>
          </p:cNvSpPr>
          <p:nvPr>
            <p:ph type="pic" idx="1"/>
          </p:nvPr>
        </p:nvSpPr>
        <p:spPr>
          <a:xfrm>
            <a:off x="5063319" y="657103"/>
            <a:ext cx="6483687" cy="555590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a:extLst>
              <a:ext uri="{FF2B5EF4-FFF2-40B4-BE49-F238E27FC236}">
                <a16:creationId xmlns:a16="http://schemas.microsoft.com/office/drawing/2014/main" id="{F32C4A61-EF2A-C5A5-B150-4448600B3937}"/>
              </a:ext>
            </a:extLst>
          </p:cNvPr>
          <p:cNvSpPr>
            <a:spLocks noGrp="1"/>
          </p:cNvSpPr>
          <p:nvPr>
            <p:ph type="body" sz="half" idx="2"/>
          </p:nvPr>
        </p:nvSpPr>
        <p:spPr>
          <a:xfrm>
            <a:off x="609601" y="2826137"/>
            <a:ext cx="3585586" cy="3434638"/>
          </a:xfrm>
        </p:spPr>
        <p:txBody>
          <a:bodyPr anchor="b"/>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20B235E-39C7-4C78-20EF-DB48ECD9CB90}"/>
              </a:ext>
            </a:extLst>
          </p:cNvPr>
          <p:cNvSpPr>
            <a:spLocks noGrp="1"/>
          </p:cNvSpPr>
          <p:nvPr>
            <p:ph type="dt" sz="half" idx="10"/>
          </p:nvPr>
        </p:nvSpPr>
        <p:spPr/>
        <p:txBody>
          <a:bodyPr/>
          <a:lstStyle/>
          <a:p>
            <a:fld id="{999A8DD2-C443-44AD-85B3-4CE72B962C5F}" type="datetimeFigureOut">
              <a:rPr lang="en-US" smtClean="0"/>
              <a:t>11/26/2024</a:t>
            </a:fld>
            <a:endParaRPr lang="en-US" dirty="0"/>
          </a:p>
        </p:txBody>
      </p:sp>
      <p:sp>
        <p:nvSpPr>
          <p:cNvPr id="6" name="Footer Placeholder 5">
            <a:extLst>
              <a:ext uri="{FF2B5EF4-FFF2-40B4-BE49-F238E27FC236}">
                <a16:creationId xmlns:a16="http://schemas.microsoft.com/office/drawing/2014/main" id="{7FDC75DA-9A78-9AB9-7171-95A08CC51C5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5EFE1A03-DCCB-53C7-DBFE-2AD55C90591B}"/>
              </a:ext>
            </a:extLst>
          </p:cNvPr>
          <p:cNvSpPr>
            <a:spLocks noGrp="1"/>
          </p:cNvSpPr>
          <p:nvPr>
            <p:ph type="sldNum" sz="quarter" idx="12"/>
          </p:nvPr>
        </p:nvSpPr>
        <p:spPr/>
        <p:txBody>
          <a:bodyPr/>
          <a:lstStyle/>
          <a:p>
            <a:fld id="{FA4FCA09-A334-4A38-8A78-E51DCD588AB3}" type="slidenum">
              <a:rPr lang="en-US" smtClean="0"/>
              <a:t>‹#›</a:t>
            </a:fld>
            <a:endParaRPr lang="en-US" dirty="0"/>
          </a:p>
        </p:txBody>
      </p:sp>
    </p:spTree>
    <p:extLst>
      <p:ext uri="{BB962C8B-B14F-4D97-AF65-F5344CB8AC3E}">
        <p14:creationId xmlns:p14="http://schemas.microsoft.com/office/powerpoint/2010/main" val="57704245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4E956D-CB73-C986-F100-46487310D11E}"/>
              </a:ext>
            </a:extLst>
          </p:cNvPr>
          <p:cNvSpPr>
            <a:spLocks noGrp="1"/>
          </p:cNvSpPr>
          <p:nvPr>
            <p:ph type="title"/>
          </p:nvPr>
        </p:nvSpPr>
        <p:spPr>
          <a:xfrm>
            <a:off x="612648" y="548640"/>
            <a:ext cx="10515600" cy="1132258"/>
          </a:xfr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E423E6A-A07C-BF0D-EA30-9A8A854E48F1}"/>
              </a:ext>
            </a:extLst>
          </p:cNvPr>
          <p:cNvSpPr>
            <a:spLocks noGrp="1"/>
          </p:cNvSpPr>
          <p:nvPr>
            <p:ph type="body" orient="vert" idx="1"/>
          </p:nvPr>
        </p:nvSpPr>
        <p:spPr>
          <a:xfrm>
            <a:off x="612648" y="1680898"/>
            <a:ext cx="10515600" cy="449606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EDC9908-8F95-8DFC-72CC-158552B56735}"/>
              </a:ext>
            </a:extLst>
          </p:cNvPr>
          <p:cNvSpPr>
            <a:spLocks noGrp="1"/>
          </p:cNvSpPr>
          <p:nvPr>
            <p:ph type="dt" sz="half" idx="10"/>
          </p:nvPr>
        </p:nvSpPr>
        <p:spPr/>
        <p:txBody>
          <a:bodyPr/>
          <a:lstStyle/>
          <a:p>
            <a:fld id="{999A8DD2-C443-44AD-85B3-4CE72B962C5F}" type="datetimeFigureOut">
              <a:rPr lang="en-US" smtClean="0"/>
              <a:t>11/26/2024</a:t>
            </a:fld>
            <a:endParaRPr lang="en-US" dirty="0"/>
          </a:p>
        </p:txBody>
      </p:sp>
      <p:sp>
        <p:nvSpPr>
          <p:cNvPr id="5" name="Footer Placeholder 4">
            <a:extLst>
              <a:ext uri="{FF2B5EF4-FFF2-40B4-BE49-F238E27FC236}">
                <a16:creationId xmlns:a16="http://schemas.microsoft.com/office/drawing/2014/main" id="{2C26C9BE-9060-50CB-2BB7-07307FF89A7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84A835B-97D3-BC22-F0B8-4986D4636271}"/>
              </a:ext>
            </a:extLst>
          </p:cNvPr>
          <p:cNvSpPr>
            <a:spLocks noGrp="1"/>
          </p:cNvSpPr>
          <p:nvPr>
            <p:ph type="sldNum" sz="quarter" idx="12"/>
          </p:nvPr>
        </p:nvSpPr>
        <p:spPr/>
        <p:txBody>
          <a:bodyPr/>
          <a:lstStyle/>
          <a:p>
            <a:fld id="{FA4FCA09-A334-4A38-8A78-E51DCD588AB3}" type="slidenum">
              <a:rPr lang="en-US" smtClean="0"/>
              <a:t>‹#›</a:t>
            </a:fld>
            <a:endParaRPr lang="en-US" dirty="0"/>
          </a:p>
        </p:txBody>
      </p:sp>
    </p:spTree>
    <p:extLst>
      <p:ext uri="{BB962C8B-B14F-4D97-AF65-F5344CB8AC3E}">
        <p14:creationId xmlns:p14="http://schemas.microsoft.com/office/powerpoint/2010/main" val="30642838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85B0252-346C-F6F4-3642-19F571550D45}"/>
              </a:ext>
            </a:extLst>
          </p:cNvPr>
          <p:cNvSpPr>
            <a:spLocks noGrp="1"/>
          </p:cNvSpPr>
          <p:nvPr>
            <p:ph type="title" orient="vert"/>
          </p:nvPr>
        </p:nvSpPr>
        <p:spPr>
          <a:xfrm>
            <a:off x="9634888" y="578497"/>
            <a:ext cx="2047037" cy="5598466"/>
          </a:xfrm>
        </p:spPr>
        <p:txBody>
          <a:bodyPr vert="eaVert"/>
          <a:lstStyle/>
          <a:p>
            <a:r>
              <a:rPr lang="en-US" dirty="0"/>
              <a:t>Click to edit Master title style</a:t>
            </a:r>
          </a:p>
        </p:txBody>
      </p:sp>
      <p:sp>
        <p:nvSpPr>
          <p:cNvPr id="3" name="Vertical Text Placeholder 2">
            <a:extLst>
              <a:ext uri="{FF2B5EF4-FFF2-40B4-BE49-F238E27FC236}">
                <a16:creationId xmlns:a16="http://schemas.microsoft.com/office/drawing/2014/main" id="{F798DA36-7351-9D6A-518B-678AB8A507D3}"/>
              </a:ext>
            </a:extLst>
          </p:cNvPr>
          <p:cNvSpPr>
            <a:spLocks noGrp="1"/>
          </p:cNvSpPr>
          <p:nvPr>
            <p:ph type="body" orient="vert" idx="1"/>
          </p:nvPr>
        </p:nvSpPr>
        <p:spPr>
          <a:xfrm>
            <a:off x="838200" y="578497"/>
            <a:ext cx="8796688" cy="5598465"/>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8846BDFF-D746-836C-04B8-CA89AD5D1466}"/>
              </a:ext>
            </a:extLst>
          </p:cNvPr>
          <p:cNvSpPr>
            <a:spLocks noGrp="1"/>
          </p:cNvSpPr>
          <p:nvPr>
            <p:ph type="dt" sz="half" idx="10"/>
          </p:nvPr>
        </p:nvSpPr>
        <p:spPr/>
        <p:txBody>
          <a:bodyPr/>
          <a:lstStyle/>
          <a:p>
            <a:fld id="{999A8DD2-C443-44AD-85B3-4CE72B962C5F}" type="datetimeFigureOut">
              <a:rPr lang="en-US" smtClean="0"/>
              <a:t>11/26/2024</a:t>
            </a:fld>
            <a:endParaRPr lang="en-US" dirty="0"/>
          </a:p>
        </p:txBody>
      </p:sp>
      <p:sp>
        <p:nvSpPr>
          <p:cNvPr id="5" name="Footer Placeholder 4">
            <a:extLst>
              <a:ext uri="{FF2B5EF4-FFF2-40B4-BE49-F238E27FC236}">
                <a16:creationId xmlns:a16="http://schemas.microsoft.com/office/drawing/2014/main" id="{919AA929-A9E6-FF9C-0C59-177F892D6A6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316D893-7E81-90DC-4139-7687B39C3AC8}"/>
              </a:ext>
            </a:extLst>
          </p:cNvPr>
          <p:cNvSpPr>
            <a:spLocks noGrp="1"/>
          </p:cNvSpPr>
          <p:nvPr>
            <p:ph type="sldNum" sz="quarter" idx="12"/>
          </p:nvPr>
        </p:nvSpPr>
        <p:spPr/>
        <p:txBody>
          <a:bodyPr/>
          <a:lstStyle/>
          <a:p>
            <a:fld id="{FA4FCA09-A334-4A38-8A78-E51DCD588AB3}" type="slidenum">
              <a:rPr lang="en-US" smtClean="0"/>
              <a:t>‹#›</a:t>
            </a:fld>
            <a:endParaRPr lang="en-US" dirty="0"/>
          </a:p>
        </p:txBody>
      </p:sp>
    </p:spTree>
    <p:extLst>
      <p:ext uri="{BB962C8B-B14F-4D97-AF65-F5344CB8AC3E}">
        <p14:creationId xmlns:p14="http://schemas.microsoft.com/office/powerpoint/2010/main" val="101835104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9C2BFA7-1370-44B1-97E0-F866B3DDA0D3}" type="datetimeFigureOut">
              <a:rPr lang="en-GB" smtClean="0"/>
              <a:t>26/11/2024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E43E2080-AE5F-4375-80B6-9ECD3297AF48}" type="slidenum">
              <a:rPr lang="en-GB" smtClean="0"/>
              <a:t>‹#›</a:t>
            </a:fld>
            <a:endParaRPr lang="en-GB" dirty="0"/>
          </a:p>
        </p:txBody>
      </p:sp>
    </p:spTree>
    <p:extLst>
      <p:ext uri="{BB962C8B-B14F-4D97-AF65-F5344CB8AC3E}">
        <p14:creationId xmlns:p14="http://schemas.microsoft.com/office/powerpoint/2010/main" val="214924817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9C2BFA7-1370-44B1-97E0-F866B3DDA0D3}" type="datetimeFigureOut">
              <a:rPr lang="en-GB" smtClean="0"/>
              <a:t>26/11/2024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E43E2080-AE5F-4375-80B6-9ECD3297AF48}" type="slidenum">
              <a:rPr lang="en-GB" smtClean="0"/>
              <a:t>‹#›</a:t>
            </a:fld>
            <a:endParaRPr lang="en-GB" dirty="0"/>
          </a:p>
        </p:txBody>
      </p:sp>
    </p:spTree>
    <p:extLst>
      <p:ext uri="{BB962C8B-B14F-4D97-AF65-F5344CB8AC3E}">
        <p14:creationId xmlns:p14="http://schemas.microsoft.com/office/powerpoint/2010/main" val="25914430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9C2BFA7-1370-44B1-97E0-F866B3DDA0D3}" type="datetimeFigureOut">
              <a:rPr lang="en-GB" smtClean="0"/>
              <a:t>26/11/2024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E43E2080-AE5F-4375-80B6-9ECD3297AF48}" type="slidenum">
              <a:rPr lang="en-GB" smtClean="0"/>
              <a:t>‹#›</a:t>
            </a:fld>
            <a:endParaRPr lang="en-GB" dirty="0"/>
          </a:p>
        </p:txBody>
      </p:sp>
    </p:spTree>
    <p:extLst>
      <p:ext uri="{BB962C8B-B14F-4D97-AF65-F5344CB8AC3E}">
        <p14:creationId xmlns:p14="http://schemas.microsoft.com/office/powerpoint/2010/main" val="335112017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9C2BFA7-1370-44B1-97E0-F866B3DDA0D3}" type="datetimeFigureOut">
              <a:rPr lang="en-GB" smtClean="0"/>
              <a:t>26/11/2024</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E43E2080-AE5F-4375-80B6-9ECD3297AF48}" type="slidenum">
              <a:rPr lang="en-GB" smtClean="0"/>
              <a:t>‹#›</a:t>
            </a:fld>
            <a:endParaRPr lang="en-GB" dirty="0"/>
          </a:p>
        </p:txBody>
      </p:sp>
    </p:spTree>
    <p:extLst>
      <p:ext uri="{BB962C8B-B14F-4D97-AF65-F5344CB8AC3E}">
        <p14:creationId xmlns:p14="http://schemas.microsoft.com/office/powerpoint/2010/main" val="390392425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9C2BFA7-1370-44B1-97E0-F866B3DDA0D3}" type="datetimeFigureOut">
              <a:rPr lang="en-GB" smtClean="0"/>
              <a:t>26/11/2024</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E43E2080-AE5F-4375-80B6-9ECD3297AF48}" type="slidenum">
              <a:rPr lang="en-GB" smtClean="0"/>
              <a:t>‹#›</a:t>
            </a:fld>
            <a:endParaRPr lang="en-GB" dirty="0"/>
          </a:p>
        </p:txBody>
      </p:sp>
    </p:spTree>
    <p:extLst>
      <p:ext uri="{BB962C8B-B14F-4D97-AF65-F5344CB8AC3E}">
        <p14:creationId xmlns:p14="http://schemas.microsoft.com/office/powerpoint/2010/main" val="308516441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9C2BFA7-1370-44B1-97E0-F866B3DDA0D3}" type="datetimeFigureOut">
              <a:rPr lang="en-GB" smtClean="0"/>
              <a:t>26/11/2024</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E43E2080-AE5F-4375-80B6-9ECD3297AF48}" type="slidenum">
              <a:rPr lang="en-GB" smtClean="0"/>
              <a:t>‹#›</a:t>
            </a:fld>
            <a:endParaRPr lang="en-GB" dirty="0"/>
          </a:p>
        </p:txBody>
      </p:sp>
    </p:spTree>
    <p:extLst>
      <p:ext uri="{BB962C8B-B14F-4D97-AF65-F5344CB8AC3E}">
        <p14:creationId xmlns:p14="http://schemas.microsoft.com/office/powerpoint/2010/main" val="290332260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9C2BFA7-1370-44B1-97E0-F866B3DDA0D3}" type="datetimeFigureOut">
              <a:rPr lang="en-GB" smtClean="0"/>
              <a:t>26/11/2024</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E43E2080-AE5F-4375-80B6-9ECD3297AF48}" type="slidenum">
              <a:rPr lang="en-GB" smtClean="0"/>
              <a:t>‹#›</a:t>
            </a:fld>
            <a:endParaRPr lang="en-GB" dirty="0"/>
          </a:p>
        </p:txBody>
      </p:sp>
    </p:spTree>
    <p:extLst>
      <p:ext uri="{BB962C8B-B14F-4D97-AF65-F5344CB8AC3E}">
        <p14:creationId xmlns:p14="http://schemas.microsoft.com/office/powerpoint/2010/main" val="41444537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F91E50-5517-45BC-A781-9E125EB2306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D4C94401-0C7C-496D-AD38-83F17F06D26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E3F4B0E-A61A-4D28-9AA2-C3DE9E2E98A3}"/>
              </a:ext>
            </a:extLst>
          </p:cNvPr>
          <p:cNvSpPr>
            <a:spLocks noGrp="1"/>
          </p:cNvSpPr>
          <p:nvPr>
            <p:ph type="dt" sz="half" idx="10"/>
          </p:nvPr>
        </p:nvSpPr>
        <p:spPr/>
        <p:txBody>
          <a:bodyPr/>
          <a:lstStyle/>
          <a:p>
            <a:fld id="{CBB625DA-E9D7-45F0-A9C8-AA5A65961EAF}" type="datetimeFigureOut">
              <a:rPr lang="en-GB" smtClean="0"/>
              <a:t>26/11/2024</a:t>
            </a:fld>
            <a:endParaRPr lang="en-GB" dirty="0"/>
          </a:p>
        </p:txBody>
      </p:sp>
      <p:sp>
        <p:nvSpPr>
          <p:cNvPr id="5" name="Footer Placeholder 4">
            <a:extLst>
              <a:ext uri="{FF2B5EF4-FFF2-40B4-BE49-F238E27FC236}">
                <a16:creationId xmlns:a16="http://schemas.microsoft.com/office/drawing/2014/main" id="{F1B10EBD-A2A8-4EE9-AFF7-2EEE209F1BF7}"/>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B3BE464B-B9EF-48A5-8AF6-5216376A3786}"/>
              </a:ext>
            </a:extLst>
          </p:cNvPr>
          <p:cNvSpPr>
            <a:spLocks noGrp="1"/>
          </p:cNvSpPr>
          <p:nvPr>
            <p:ph type="sldNum" sz="quarter" idx="12"/>
          </p:nvPr>
        </p:nvSpPr>
        <p:spPr/>
        <p:txBody>
          <a:bodyPr/>
          <a:lstStyle/>
          <a:p>
            <a:fld id="{C9C38B22-95FD-4DF7-94CD-9AAB13C390AC}" type="slidenum">
              <a:rPr lang="en-GB" smtClean="0"/>
              <a:t>‹#›</a:t>
            </a:fld>
            <a:endParaRPr lang="en-GB" dirty="0"/>
          </a:p>
        </p:txBody>
      </p:sp>
    </p:spTree>
    <p:extLst>
      <p:ext uri="{BB962C8B-B14F-4D97-AF65-F5344CB8AC3E}">
        <p14:creationId xmlns:p14="http://schemas.microsoft.com/office/powerpoint/2010/main" val="68746560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9C2BFA7-1370-44B1-97E0-F866B3DDA0D3}" type="datetimeFigureOut">
              <a:rPr lang="en-GB" smtClean="0"/>
              <a:t>26/11/2024</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E43E2080-AE5F-4375-80B6-9ECD3297AF48}" type="slidenum">
              <a:rPr lang="en-GB" smtClean="0"/>
              <a:t>‹#›</a:t>
            </a:fld>
            <a:endParaRPr lang="en-GB" dirty="0"/>
          </a:p>
        </p:txBody>
      </p:sp>
    </p:spTree>
    <p:extLst>
      <p:ext uri="{BB962C8B-B14F-4D97-AF65-F5344CB8AC3E}">
        <p14:creationId xmlns:p14="http://schemas.microsoft.com/office/powerpoint/2010/main" val="363371110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9C2BFA7-1370-44B1-97E0-F866B3DDA0D3}" type="datetimeFigureOut">
              <a:rPr lang="en-GB" smtClean="0"/>
              <a:t>26/11/2024</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E43E2080-AE5F-4375-80B6-9ECD3297AF48}" type="slidenum">
              <a:rPr lang="en-GB" smtClean="0"/>
              <a:t>‹#›</a:t>
            </a:fld>
            <a:endParaRPr lang="en-GB" dirty="0"/>
          </a:p>
        </p:txBody>
      </p:sp>
    </p:spTree>
    <p:extLst>
      <p:ext uri="{BB962C8B-B14F-4D97-AF65-F5344CB8AC3E}">
        <p14:creationId xmlns:p14="http://schemas.microsoft.com/office/powerpoint/2010/main" val="248498707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9C2BFA7-1370-44B1-97E0-F866B3DDA0D3}" type="datetimeFigureOut">
              <a:rPr lang="en-GB" smtClean="0"/>
              <a:t>26/11/2024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E43E2080-AE5F-4375-80B6-9ECD3297AF48}" type="slidenum">
              <a:rPr lang="en-GB" smtClean="0"/>
              <a:t>‹#›</a:t>
            </a:fld>
            <a:endParaRPr lang="en-GB" dirty="0"/>
          </a:p>
        </p:txBody>
      </p:sp>
    </p:spTree>
    <p:extLst>
      <p:ext uri="{BB962C8B-B14F-4D97-AF65-F5344CB8AC3E}">
        <p14:creationId xmlns:p14="http://schemas.microsoft.com/office/powerpoint/2010/main" val="420892900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9C2BFA7-1370-44B1-97E0-F866B3DDA0D3}" type="datetimeFigureOut">
              <a:rPr lang="en-GB" smtClean="0"/>
              <a:t>26/11/2024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E43E2080-AE5F-4375-80B6-9ECD3297AF48}" type="slidenum">
              <a:rPr lang="en-GB" smtClean="0"/>
              <a:t>‹#›</a:t>
            </a:fld>
            <a:endParaRPr lang="en-GB" dirty="0"/>
          </a:p>
        </p:txBody>
      </p:sp>
    </p:spTree>
    <p:extLst>
      <p:ext uri="{BB962C8B-B14F-4D97-AF65-F5344CB8AC3E}">
        <p14:creationId xmlns:p14="http://schemas.microsoft.com/office/powerpoint/2010/main" val="48643829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20E02F-C03E-9A93-637B-35CAD1DB706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80C4AB48-19DB-BFBC-CF58-1304DA15223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6F0513F0-2D02-747D-E8DD-1A4B51636194}"/>
              </a:ext>
            </a:extLst>
          </p:cNvPr>
          <p:cNvSpPr>
            <a:spLocks noGrp="1"/>
          </p:cNvSpPr>
          <p:nvPr>
            <p:ph type="dt" sz="half" idx="10"/>
          </p:nvPr>
        </p:nvSpPr>
        <p:spPr/>
        <p:txBody>
          <a:bodyPr/>
          <a:lstStyle/>
          <a:p>
            <a:fld id="{E01F88E4-C5AB-4501-BF5C-39226466D9A0}" type="datetimeFigureOut">
              <a:rPr lang="en-GB" smtClean="0"/>
              <a:t>26/11/2024</a:t>
            </a:fld>
            <a:endParaRPr lang="en-GB" dirty="0"/>
          </a:p>
        </p:txBody>
      </p:sp>
      <p:sp>
        <p:nvSpPr>
          <p:cNvPr id="5" name="Footer Placeholder 4">
            <a:extLst>
              <a:ext uri="{FF2B5EF4-FFF2-40B4-BE49-F238E27FC236}">
                <a16:creationId xmlns:a16="http://schemas.microsoft.com/office/drawing/2014/main" id="{5EDC4E1F-FC59-9A2F-B409-6CDDE3DE1056}"/>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E086B03C-D6E5-19A7-3534-565170475E23}"/>
              </a:ext>
            </a:extLst>
          </p:cNvPr>
          <p:cNvSpPr>
            <a:spLocks noGrp="1"/>
          </p:cNvSpPr>
          <p:nvPr>
            <p:ph type="sldNum" sz="quarter" idx="12"/>
          </p:nvPr>
        </p:nvSpPr>
        <p:spPr/>
        <p:txBody>
          <a:bodyPr/>
          <a:lstStyle/>
          <a:p>
            <a:fld id="{A8435B1B-B758-4742-9CEA-A65A84A1CF90}" type="slidenum">
              <a:rPr lang="en-GB" smtClean="0"/>
              <a:t>‹#›</a:t>
            </a:fld>
            <a:endParaRPr lang="en-GB" dirty="0"/>
          </a:p>
        </p:txBody>
      </p:sp>
    </p:spTree>
    <p:extLst>
      <p:ext uri="{BB962C8B-B14F-4D97-AF65-F5344CB8AC3E}">
        <p14:creationId xmlns:p14="http://schemas.microsoft.com/office/powerpoint/2010/main" val="47133321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680C93-ABF1-9059-D5A6-37C27C7A0D3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AADA93E-4FCE-2F13-EA8A-E86B1D33A7B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822F59F-3670-A88B-5C0F-F505B34B8655}"/>
              </a:ext>
            </a:extLst>
          </p:cNvPr>
          <p:cNvSpPr>
            <a:spLocks noGrp="1"/>
          </p:cNvSpPr>
          <p:nvPr>
            <p:ph type="dt" sz="half" idx="10"/>
          </p:nvPr>
        </p:nvSpPr>
        <p:spPr/>
        <p:txBody>
          <a:bodyPr/>
          <a:lstStyle/>
          <a:p>
            <a:fld id="{E01F88E4-C5AB-4501-BF5C-39226466D9A0}" type="datetimeFigureOut">
              <a:rPr lang="en-GB" smtClean="0"/>
              <a:t>26/11/2024</a:t>
            </a:fld>
            <a:endParaRPr lang="en-GB" dirty="0"/>
          </a:p>
        </p:txBody>
      </p:sp>
      <p:sp>
        <p:nvSpPr>
          <p:cNvPr id="5" name="Footer Placeholder 4">
            <a:extLst>
              <a:ext uri="{FF2B5EF4-FFF2-40B4-BE49-F238E27FC236}">
                <a16:creationId xmlns:a16="http://schemas.microsoft.com/office/drawing/2014/main" id="{DFF9AD13-EA65-88BF-889F-559B84E5A2D0}"/>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2158BA38-7DCA-5793-50D2-CCF0E39F3E5C}"/>
              </a:ext>
            </a:extLst>
          </p:cNvPr>
          <p:cNvSpPr>
            <a:spLocks noGrp="1"/>
          </p:cNvSpPr>
          <p:nvPr>
            <p:ph type="sldNum" sz="quarter" idx="12"/>
          </p:nvPr>
        </p:nvSpPr>
        <p:spPr/>
        <p:txBody>
          <a:bodyPr/>
          <a:lstStyle/>
          <a:p>
            <a:fld id="{A8435B1B-B758-4742-9CEA-A65A84A1CF90}" type="slidenum">
              <a:rPr lang="en-GB" smtClean="0"/>
              <a:t>‹#›</a:t>
            </a:fld>
            <a:endParaRPr lang="en-GB" dirty="0"/>
          </a:p>
        </p:txBody>
      </p:sp>
    </p:spTree>
    <p:extLst>
      <p:ext uri="{BB962C8B-B14F-4D97-AF65-F5344CB8AC3E}">
        <p14:creationId xmlns:p14="http://schemas.microsoft.com/office/powerpoint/2010/main" val="303603995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F005E8-A1AC-CCD3-3AB8-A8358881474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725F473D-2691-9730-679B-22BC935CC230}"/>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1E3AE41-1B52-DB00-214C-352A9F83BA5D}"/>
              </a:ext>
            </a:extLst>
          </p:cNvPr>
          <p:cNvSpPr>
            <a:spLocks noGrp="1"/>
          </p:cNvSpPr>
          <p:nvPr>
            <p:ph type="dt" sz="half" idx="10"/>
          </p:nvPr>
        </p:nvSpPr>
        <p:spPr/>
        <p:txBody>
          <a:bodyPr/>
          <a:lstStyle/>
          <a:p>
            <a:fld id="{E01F88E4-C5AB-4501-BF5C-39226466D9A0}" type="datetimeFigureOut">
              <a:rPr lang="en-GB" smtClean="0"/>
              <a:t>26/11/2024</a:t>
            </a:fld>
            <a:endParaRPr lang="en-GB" dirty="0"/>
          </a:p>
        </p:txBody>
      </p:sp>
      <p:sp>
        <p:nvSpPr>
          <p:cNvPr id="5" name="Footer Placeholder 4">
            <a:extLst>
              <a:ext uri="{FF2B5EF4-FFF2-40B4-BE49-F238E27FC236}">
                <a16:creationId xmlns:a16="http://schemas.microsoft.com/office/drawing/2014/main" id="{4E5A9190-2AB1-4CD7-E627-1122B00E447D}"/>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36C8B5AE-08C6-6A25-A6B3-4F4416DC76C2}"/>
              </a:ext>
            </a:extLst>
          </p:cNvPr>
          <p:cNvSpPr>
            <a:spLocks noGrp="1"/>
          </p:cNvSpPr>
          <p:nvPr>
            <p:ph type="sldNum" sz="quarter" idx="12"/>
          </p:nvPr>
        </p:nvSpPr>
        <p:spPr/>
        <p:txBody>
          <a:bodyPr/>
          <a:lstStyle/>
          <a:p>
            <a:fld id="{A8435B1B-B758-4742-9CEA-A65A84A1CF90}" type="slidenum">
              <a:rPr lang="en-GB" smtClean="0"/>
              <a:t>‹#›</a:t>
            </a:fld>
            <a:endParaRPr lang="en-GB" dirty="0"/>
          </a:p>
        </p:txBody>
      </p:sp>
    </p:spTree>
    <p:extLst>
      <p:ext uri="{BB962C8B-B14F-4D97-AF65-F5344CB8AC3E}">
        <p14:creationId xmlns:p14="http://schemas.microsoft.com/office/powerpoint/2010/main" val="399954536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75681E-79DB-60E7-59C2-9E4B1D8F955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501C84F-079B-C899-77D7-D5B5E0F4777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D64E5E43-5ABA-887A-458A-F6B5CE60632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48CF01F4-8235-1522-2124-9967474C8F43}"/>
              </a:ext>
            </a:extLst>
          </p:cNvPr>
          <p:cNvSpPr>
            <a:spLocks noGrp="1"/>
          </p:cNvSpPr>
          <p:nvPr>
            <p:ph type="dt" sz="half" idx="10"/>
          </p:nvPr>
        </p:nvSpPr>
        <p:spPr/>
        <p:txBody>
          <a:bodyPr/>
          <a:lstStyle/>
          <a:p>
            <a:fld id="{E01F88E4-C5AB-4501-BF5C-39226466D9A0}" type="datetimeFigureOut">
              <a:rPr lang="en-GB" smtClean="0"/>
              <a:t>26/11/2024</a:t>
            </a:fld>
            <a:endParaRPr lang="en-GB" dirty="0"/>
          </a:p>
        </p:txBody>
      </p:sp>
      <p:sp>
        <p:nvSpPr>
          <p:cNvPr id="6" name="Footer Placeholder 5">
            <a:extLst>
              <a:ext uri="{FF2B5EF4-FFF2-40B4-BE49-F238E27FC236}">
                <a16:creationId xmlns:a16="http://schemas.microsoft.com/office/drawing/2014/main" id="{1EB0F449-5E30-0A86-5D9C-E48EFECC1247}"/>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916C6048-445F-AEE4-8D41-1622D01F02BB}"/>
              </a:ext>
            </a:extLst>
          </p:cNvPr>
          <p:cNvSpPr>
            <a:spLocks noGrp="1"/>
          </p:cNvSpPr>
          <p:nvPr>
            <p:ph type="sldNum" sz="quarter" idx="12"/>
          </p:nvPr>
        </p:nvSpPr>
        <p:spPr/>
        <p:txBody>
          <a:bodyPr/>
          <a:lstStyle/>
          <a:p>
            <a:fld id="{A8435B1B-B758-4742-9CEA-A65A84A1CF90}" type="slidenum">
              <a:rPr lang="en-GB" smtClean="0"/>
              <a:t>‹#›</a:t>
            </a:fld>
            <a:endParaRPr lang="en-GB" dirty="0"/>
          </a:p>
        </p:txBody>
      </p:sp>
    </p:spTree>
    <p:extLst>
      <p:ext uri="{BB962C8B-B14F-4D97-AF65-F5344CB8AC3E}">
        <p14:creationId xmlns:p14="http://schemas.microsoft.com/office/powerpoint/2010/main" val="230238422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7F4E06-1F7E-3AE3-B0EE-9E16B1958013}"/>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951E1D7-DAC4-AF59-B70B-62B698A059C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38C5AB6-56CE-6058-F8F1-37AF519A5B0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622DB1D9-F033-495A-EA5D-E4999C8AB60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602685D-4420-6269-B546-E79352FF944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16809E3C-21BF-0C2D-57F1-C28ABB4E25FF}"/>
              </a:ext>
            </a:extLst>
          </p:cNvPr>
          <p:cNvSpPr>
            <a:spLocks noGrp="1"/>
          </p:cNvSpPr>
          <p:nvPr>
            <p:ph type="dt" sz="half" idx="10"/>
          </p:nvPr>
        </p:nvSpPr>
        <p:spPr/>
        <p:txBody>
          <a:bodyPr/>
          <a:lstStyle/>
          <a:p>
            <a:fld id="{E01F88E4-C5AB-4501-BF5C-39226466D9A0}" type="datetimeFigureOut">
              <a:rPr lang="en-GB" smtClean="0"/>
              <a:t>26/11/2024</a:t>
            </a:fld>
            <a:endParaRPr lang="en-GB" dirty="0"/>
          </a:p>
        </p:txBody>
      </p:sp>
      <p:sp>
        <p:nvSpPr>
          <p:cNvPr id="8" name="Footer Placeholder 7">
            <a:extLst>
              <a:ext uri="{FF2B5EF4-FFF2-40B4-BE49-F238E27FC236}">
                <a16:creationId xmlns:a16="http://schemas.microsoft.com/office/drawing/2014/main" id="{F76671F4-1D4A-8C7C-9187-5398DB9AC85E}"/>
              </a:ext>
            </a:extLst>
          </p:cNvPr>
          <p:cNvSpPr>
            <a:spLocks noGrp="1"/>
          </p:cNvSpPr>
          <p:nvPr>
            <p:ph type="ftr" sz="quarter" idx="11"/>
          </p:nvPr>
        </p:nvSpPr>
        <p:spPr/>
        <p:txBody>
          <a:bodyPr/>
          <a:lstStyle/>
          <a:p>
            <a:endParaRPr lang="en-GB" dirty="0"/>
          </a:p>
        </p:txBody>
      </p:sp>
      <p:sp>
        <p:nvSpPr>
          <p:cNvPr id="9" name="Slide Number Placeholder 8">
            <a:extLst>
              <a:ext uri="{FF2B5EF4-FFF2-40B4-BE49-F238E27FC236}">
                <a16:creationId xmlns:a16="http://schemas.microsoft.com/office/drawing/2014/main" id="{0C09216D-F57C-A339-055A-C2C8EE93BD66}"/>
              </a:ext>
            </a:extLst>
          </p:cNvPr>
          <p:cNvSpPr>
            <a:spLocks noGrp="1"/>
          </p:cNvSpPr>
          <p:nvPr>
            <p:ph type="sldNum" sz="quarter" idx="12"/>
          </p:nvPr>
        </p:nvSpPr>
        <p:spPr/>
        <p:txBody>
          <a:bodyPr/>
          <a:lstStyle/>
          <a:p>
            <a:fld id="{A8435B1B-B758-4742-9CEA-A65A84A1CF90}" type="slidenum">
              <a:rPr lang="en-GB" smtClean="0"/>
              <a:t>‹#›</a:t>
            </a:fld>
            <a:endParaRPr lang="en-GB" dirty="0"/>
          </a:p>
        </p:txBody>
      </p:sp>
    </p:spTree>
    <p:extLst>
      <p:ext uri="{BB962C8B-B14F-4D97-AF65-F5344CB8AC3E}">
        <p14:creationId xmlns:p14="http://schemas.microsoft.com/office/powerpoint/2010/main" val="114239665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0925FD-A38B-EAA9-8EE3-1250F5AB9507}"/>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3DB91E52-72BE-7F54-F493-8C7BAF11EA24}"/>
              </a:ext>
            </a:extLst>
          </p:cNvPr>
          <p:cNvSpPr>
            <a:spLocks noGrp="1"/>
          </p:cNvSpPr>
          <p:nvPr>
            <p:ph type="dt" sz="half" idx="10"/>
          </p:nvPr>
        </p:nvSpPr>
        <p:spPr/>
        <p:txBody>
          <a:bodyPr/>
          <a:lstStyle/>
          <a:p>
            <a:fld id="{E01F88E4-C5AB-4501-BF5C-39226466D9A0}" type="datetimeFigureOut">
              <a:rPr lang="en-GB" smtClean="0"/>
              <a:t>26/11/2024</a:t>
            </a:fld>
            <a:endParaRPr lang="en-GB" dirty="0"/>
          </a:p>
        </p:txBody>
      </p:sp>
      <p:sp>
        <p:nvSpPr>
          <p:cNvPr id="4" name="Footer Placeholder 3">
            <a:extLst>
              <a:ext uri="{FF2B5EF4-FFF2-40B4-BE49-F238E27FC236}">
                <a16:creationId xmlns:a16="http://schemas.microsoft.com/office/drawing/2014/main" id="{65C7F3C5-2F64-1DDF-5DFA-6F3F4EAF74D3}"/>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E12992F8-FDEE-1D3F-D615-33829AC7D548}"/>
              </a:ext>
            </a:extLst>
          </p:cNvPr>
          <p:cNvSpPr>
            <a:spLocks noGrp="1"/>
          </p:cNvSpPr>
          <p:nvPr>
            <p:ph type="sldNum" sz="quarter" idx="12"/>
          </p:nvPr>
        </p:nvSpPr>
        <p:spPr/>
        <p:txBody>
          <a:bodyPr/>
          <a:lstStyle/>
          <a:p>
            <a:fld id="{A8435B1B-B758-4742-9CEA-A65A84A1CF90}" type="slidenum">
              <a:rPr lang="en-GB" smtClean="0"/>
              <a:t>‹#›</a:t>
            </a:fld>
            <a:endParaRPr lang="en-GB" dirty="0"/>
          </a:p>
        </p:txBody>
      </p:sp>
    </p:spTree>
    <p:extLst>
      <p:ext uri="{BB962C8B-B14F-4D97-AF65-F5344CB8AC3E}">
        <p14:creationId xmlns:p14="http://schemas.microsoft.com/office/powerpoint/2010/main" val="26379508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12BD2F-BDB4-44F0-9EE5-C5DAB6EF79E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0F459E2-CD0D-4FD4-9073-8C0FCCA0D7A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0895B891-33B7-497A-9383-5A9F9BADC38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1202BEBD-EE07-4772-AFFC-CF6ADD35C3F1}"/>
              </a:ext>
            </a:extLst>
          </p:cNvPr>
          <p:cNvSpPr>
            <a:spLocks noGrp="1"/>
          </p:cNvSpPr>
          <p:nvPr>
            <p:ph type="dt" sz="half" idx="10"/>
          </p:nvPr>
        </p:nvSpPr>
        <p:spPr/>
        <p:txBody>
          <a:bodyPr/>
          <a:lstStyle/>
          <a:p>
            <a:fld id="{CBB625DA-E9D7-45F0-A9C8-AA5A65961EAF}" type="datetimeFigureOut">
              <a:rPr lang="en-GB" smtClean="0"/>
              <a:t>26/11/2024</a:t>
            </a:fld>
            <a:endParaRPr lang="en-GB" dirty="0"/>
          </a:p>
        </p:txBody>
      </p:sp>
      <p:sp>
        <p:nvSpPr>
          <p:cNvPr id="6" name="Footer Placeholder 5">
            <a:extLst>
              <a:ext uri="{FF2B5EF4-FFF2-40B4-BE49-F238E27FC236}">
                <a16:creationId xmlns:a16="http://schemas.microsoft.com/office/drawing/2014/main" id="{CE6419C1-C36F-4303-83B3-2DCC196169DE}"/>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515D5D41-1B80-45B3-B0BC-FD9E7A32F4E4}"/>
              </a:ext>
            </a:extLst>
          </p:cNvPr>
          <p:cNvSpPr>
            <a:spLocks noGrp="1"/>
          </p:cNvSpPr>
          <p:nvPr>
            <p:ph type="sldNum" sz="quarter" idx="12"/>
          </p:nvPr>
        </p:nvSpPr>
        <p:spPr/>
        <p:txBody>
          <a:bodyPr/>
          <a:lstStyle/>
          <a:p>
            <a:fld id="{C9C38B22-95FD-4DF7-94CD-9AAB13C390AC}" type="slidenum">
              <a:rPr lang="en-GB" smtClean="0"/>
              <a:t>‹#›</a:t>
            </a:fld>
            <a:endParaRPr lang="en-GB" dirty="0"/>
          </a:p>
        </p:txBody>
      </p:sp>
    </p:spTree>
    <p:extLst>
      <p:ext uri="{BB962C8B-B14F-4D97-AF65-F5344CB8AC3E}">
        <p14:creationId xmlns:p14="http://schemas.microsoft.com/office/powerpoint/2010/main" val="193806236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58BE2E1-8348-10D8-3EBC-F3E978FF7233}"/>
              </a:ext>
            </a:extLst>
          </p:cNvPr>
          <p:cNvSpPr>
            <a:spLocks noGrp="1"/>
          </p:cNvSpPr>
          <p:nvPr>
            <p:ph type="dt" sz="half" idx="10"/>
          </p:nvPr>
        </p:nvSpPr>
        <p:spPr/>
        <p:txBody>
          <a:bodyPr/>
          <a:lstStyle/>
          <a:p>
            <a:fld id="{E01F88E4-C5AB-4501-BF5C-39226466D9A0}" type="datetimeFigureOut">
              <a:rPr lang="en-GB" smtClean="0"/>
              <a:t>26/11/2024</a:t>
            </a:fld>
            <a:endParaRPr lang="en-GB" dirty="0"/>
          </a:p>
        </p:txBody>
      </p:sp>
      <p:sp>
        <p:nvSpPr>
          <p:cNvPr id="3" name="Footer Placeholder 2">
            <a:extLst>
              <a:ext uri="{FF2B5EF4-FFF2-40B4-BE49-F238E27FC236}">
                <a16:creationId xmlns:a16="http://schemas.microsoft.com/office/drawing/2014/main" id="{0D3E7337-0A0A-533B-23D3-05FC53D390E5}"/>
              </a:ext>
            </a:extLst>
          </p:cNvPr>
          <p:cNvSpPr>
            <a:spLocks noGrp="1"/>
          </p:cNvSpPr>
          <p:nvPr>
            <p:ph type="ftr" sz="quarter" idx="11"/>
          </p:nvPr>
        </p:nvSpPr>
        <p:spPr/>
        <p:txBody>
          <a:bodyPr/>
          <a:lstStyle/>
          <a:p>
            <a:endParaRPr lang="en-GB" dirty="0"/>
          </a:p>
        </p:txBody>
      </p:sp>
      <p:sp>
        <p:nvSpPr>
          <p:cNvPr id="4" name="Slide Number Placeholder 3">
            <a:extLst>
              <a:ext uri="{FF2B5EF4-FFF2-40B4-BE49-F238E27FC236}">
                <a16:creationId xmlns:a16="http://schemas.microsoft.com/office/drawing/2014/main" id="{51BA5B28-F1DF-8EA9-6D04-A447D8AD3137}"/>
              </a:ext>
            </a:extLst>
          </p:cNvPr>
          <p:cNvSpPr>
            <a:spLocks noGrp="1"/>
          </p:cNvSpPr>
          <p:nvPr>
            <p:ph type="sldNum" sz="quarter" idx="12"/>
          </p:nvPr>
        </p:nvSpPr>
        <p:spPr/>
        <p:txBody>
          <a:bodyPr/>
          <a:lstStyle/>
          <a:p>
            <a:fld id="{A8435B1B-B758-4742-9CEA-A65A84A1CF90}" type="slidenum">
              <a:rPr lang="en-GB" smtClean="0"/>
              <a:t>‹#›</a:t>
            </a:fld>
            <a:endParaRPr lang="en-GB" dirty="0"/>
          </a:p>
        </p:txBody>
      </p:sp>
    </p:spTree>
    <p:extLst>
      <p:ext uri="{BB962C8B-B14F-4D97-AF65-F5344CB8AC3E}">
        <p14:creationId xmlns:p14="http://schemas.microsoft.com/office/powerpoint/2010/main" val="384542508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D63AD4-0AC8-F618-E55D-EBE54BF1D91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4751BC3F-08A9-EDA7-5CEE-D44BC5B9DCB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1E76BB13-DFFD-DB68-1042-5E6757FC81F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A52107B-268E-D435-DDB6-7BD5D850CA44}"/>
              </a:ext>
            </a:extLst>
          </p:cNvPr>
          <p:cNvSpPr>
            <a:spLocks noGrp="1"/>
          </p:cNvSpPr>
          <p:nvPr>
            <p:ph type="dt" sz="half" idx="10"/>
          </p:nvPr>
        </p:nvSpPr>
        <p:spPr/>
        <p:txBody>
          <a:bodyPr/>
          <a:lstStyle/>
          <a:p>
            <a:fld id="{E01F88E4-C5AB-4501-BF5C-39226466D9A0}" type="datetimeFigureOut">
              <a:rPr lang="en-GB" smtClean="0"/>
              <a:t>26/11/2024</a:t>
            </a:fld>
            <a:endParaRPr lang="en-GB" dirty="0"/>
          </a:p>
        </p:txBody>
      </p:sp>
      <p:sp>
        <p:nvSpPr>
          <p:cNvPr id="6" name="Footer Placeholder 5">
            <a:extLst>
              <a:ext uri="{FF2B5EF4-FFF2-40B4-BE49-F238E27FC236}">
                <a16:creationId xmlns:a16="http://schemas.microsoft.com/office/drawing/2014/main" id="{E6C622AF-BA6B-BA3E-2959-F23B413D5753}"/>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8BEE3FD7-8331-EE81-BFC0-1A9795C2ECF7}"/>
              </a:ext>
            </a:extLst>
          </p:cNvPr>
          <p:cNvSpPr>
            <a:spLocks noGrp="1"/>
          </p:cNvSpPr>
          <p:nvPr>
            <p:ph type="sldNum" sz="quarter" idx="12"/>
          </p:nvPr>
        </p:nvSpPr>
        <p:spPr/>
        <p:txBody>
          <a:bodyPr/>
          <a:lstStyle/>
          <a:p>
            <a:fld id="{A8435B1B-B758-4742-9CEA-A65A84A1CF90}" type="slidenum">
              <a:rPr lang="en-GB" smtClean="0"/>
              <a:t>‹#›</a:t>
            </a:fld>
            <a:endParaRPr lang="en-GB" dirty="0"/>
          </a:p>
        </p:txBody>
      </p:sp>
    </p:spTree>
    <p:extLst>
      <p:ext uri="{BB962C8B-B14F-4D97-AF65-F5344CB8AC3E}">
        <p14:creationId xmlns:p14="http://schemas.microsoft.com/office/powerpoint/2010/main" val="279306492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4A64E6-0609-65DF-DC12-FF3CD18CEFC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06840709-D9DF-62FD-4E66-CC5E9DDAC9A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a:extLst>
              <a:ext uri="{FF2B5EF4-FFF2-40B4-BE49-F238E27FC236}">
                <a16:creationId xmlns:a16="http://schemas.microsoft.com/office/drawing/2014/main" id="{8A95B0B6-A4DD-C6E7-9A54-FF396BEFD92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F61A200-42CD-75E1-E7EF-E5CEFA8B15C7}"/>
              </a:ext>
            </a:extLst>
          </p:cNvPr>
          <p:cNvSpPr>
            <a:spLocks noGrp="1"/>
          </p:cNvSpPr>
          <p:nvPr>
            <p:ph type="dt" sz="half" idx="10"/>
          </p:nvPr>
        </p:nvSpPr>
        <p:spPr/>
        <p:txBody>
          <a:bodyPr/>
          <a:lstStyle/>
          <a:p>
            <a:fld id="{E01F88E4-C5AB-4501-BF5C-39226466D9A0}" type="datetimeFigureOut">
              <a:rPr lang="en-GB" smtClean="0"/>
              <a:t>26/11/2024</a:t>
            </a:fld>
            <a:endParaRPr lang="en-GB" dirty="0"/>
          </a:p>
        </p:txBody>
      </p:sp>
      <p:sp>
        <p:nvSpPr>
          <p:cNvPr id="6" name="Footer Placeholder 5">
            <a:extLst>
              <a:ext uri="{FF2B5EF4-FFF2-40B4-BE49-F238E27FC236}">
                <a16:creationId xmlns:a16="http://schemas.microsoft.com/office/drawing/2014/main" id="{3378357F-CAC4-7B91-E9DE-2A1259E09626}"/>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2D3139A2-9AE2-37D6-D30E-BAF807A17132}"/>
              </a:ext>
            </a:extLst>
          </p:cNvPr>
          <p:cNvSpPr>
            <a:spLocks noGrp="1"/>
          </p:cNvSpPr>
          <p:nvPr>
            <p:ph type="sldNum" sz="quarter" idx="12"/>
          </p:nvPr>
        </p:nvSpPr>
        <p:spPr/>
        <p:txBody>
          <a:bodyPr/>
          <a:lstStyle/>
          <a:p>
            <a:fld id="{A8435B1B-B758-4742-9CEA-A65A84A1CF90}" type="slidenum">
              <a:rPr lang="en-GB" smtClean="0"/>
              <a:t>‹#›</a:t>
            </a:fld>
            <a:endParaRPr lang="en-GB" dirty="0"/>
          </a:p>
        </p:txBody>
      </p:sp>
    </p:spTree>
    <p:extLst>
      <p:ext uri="{BB962C8B-B14F-4D97-AF65-F5344CB8AC3E}">
        <p14:creationId xmlns:p14="http://schemas.microsoft.com/office/powerpoint/2010/main" val="163325962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3560B6-45F7-2A89-53E3-561FF867D081}"/>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C2AD50B3-7B51-4898-E2FC-AFA1CC2C60A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F2B2B34-9A1C-1873-4989-5BC05BCFE2A7}"/>
              </a:ext>
            </a:extLst>
          </p:cNvPr>
          <p:cNvSpPr>
            <a:spLocks noGrp="1"/>
          </p:cNvSpPr>
          <p:nvPr>
            <p:ph type="dt" sz="half" idx="10"/>
          </p:nvPr>
        </p:nvSpPr>
        <p:spPr/>
        <p:txBody>
          <a:bodyPr/>
          <a:lstStyle/>
          <a:p>
            <a:fld id="{E01F88E4-C5AB-4501-BF5C-39226466D9A0}" type="datetimeFigureOut">
              <a:rPr lang="en-GB" smtClean="0"/>
              <a:t>26/11/2024</a:t>
            </a:fld>
            <a:endParaRPr lang="en-GB" dirty="0"/>
          </a:p>
        </p:txBody>
      </p:sp>
      <p:sp>
        <p:nvSpPr>
          <p:cNvPr id="5" name="Footer Placeholder 4">
            <a:extLst>
              <a:ext uri="{FF2B5EF4-FFF2-40B4-BE49-F238E27FC236}">
                <a16:creationId xmlns:a16="http://schemas.microsoft.com/office/drawing/2014/main" id="{C894DEC1-6F59-35CF-5CB7-D4B5F05EF470}"/>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6B864038-61B9-71E3-FAF5-987F2BD0764F}"/>
              </a:ext>
            </a:extLst>
          </p:cNvPr>
          <p:cNvSpPr>
            <a:spLocks noGrp="1"/>
          </p:cNvSpPr>
          <p:nvPr>
            <p:ph type="sldNum" sz="quarter" idx="12"/>
          </p:nvPr>
        </p:nvSpPr>
        <p:spPr/>
        <p:txBody>
          <a:bodyPr/>
          <a:lstStyle/>
          <a:p>
            <a:fld id="{A8435B1B-B758-4742-9CEA-A65A84A1CF90}" type="slidenum">
              <a:rPr lang="en-GB" smtClean="0"/>
              <a:t>‹#›</a:t>
            </a:fld>
            <a:endParaRPr lang="en-GB" dirty="0"/>
          </a:p>
        </p:txBody>
      </p:sp>
    </p:spTree>
    <p:extLst>
      <p:ext uri="{BB962C8B-B14F-4D97-AF65-F5344CB8AC3E}">
        <p14:creationId xmlns:p14="http://schemas.microsoft.com/office/powerpoint/2010/main" val="401298226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4974784-00EB-9816-9E01-348DA3E26462}"/>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A3E905E-1FEE-147D-273C-78457DA3A31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06C258A-B2E6-7F30-EDDE-F31259B4A26A}"/>
              </a:ext>
            </a:extLst>
          </p:cNvPr>
          <p:cNvSpPr>
            <a:spLocks noGrp="1"/>
          </p:cNvSpPr>
          <p:nvPr>
            <p:ph type="dt" sz="half" idx="10"/>
          </p:nvPr>
        </p:nvSpPr>
        <p:spPr/>
        <p:txBody>
          <a:bodyPr/>
          <a:lstStyle/>
          <a:p>
            <a:fld id="{E01F88E4-C5AB-4501-BF5C-39226466D9A0}" type="datetimeFigureOut">
              <a:rPr lang="en-GB" smtClean="0"/>
              <a:t>26/11/2024</a:t>
            </a:fld>
            <a:endParaRPr lang="en-GB" dirty="0"/>
          </a:p>
        </p:txBody>
      </p:sp>
      <p:sp>
        <p:nvSpPr>
          <p:cNvPr id="5" name="Footer Placeholder 4">
            <a:extLst>
              <a:ext uri="{FF2B5EF4-FFF2-40B4-BE49-F238E27FC236}">
                <a16:creationId xmlns:a16="http://schemas.microsoft.com/office/drawing/2014/main" id="{0C4A7FE7-BE21-FD05-7D1D-D1F2940F74D8}"/>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4E78C3A7-23B4-4554-8335-3FD134CB6951}"/>
              </a:ext>
            </a:extLst>
          </p:cNvPr>
          <p:cNvSpPr>
            <a:spLocks noGrp="1"/>
          </p:cNvSpPr>
          <p:nvPr>
            <p:ph type="sldNum" sz="quarter" idx="12"/>
          </p:nvPr>
        </p:nvSpPr>
        <p:spPr/>
        <p:txBody>
          <a:bodyPr/>
          <a:lstStyle/>
          <a:p>
            <a:fld id="{A8435B1B-B758-4742-9CEA-A65A84A1CF90}" type="slidenum">
              <a:rPr lang="en-GB" smtClean="0"/>
              <a:t>‹#›</a:t>
            </a:fld>
            <a:endParaRPr lang="en-GB" dirty="0"/>
          </a:p>
        </p:txBody>
      </p:sp>
    </p:spTree>
    <p:extLst>
      <p:ext uri="{BB962C8B-B14F-4D97-AF65-F5344CB8AC3E}">
        <p14:creationId xmlns:p14="http://schemas.microsoft.com/office/powerpoint/2010/main" val="13494743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7C8A78-711F-4D8C-871B-63114B4B2583}"/>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C501598-E00D-4479-8698-4258FDCC810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705E521-C4B4-4A85-875E-9F1D6701B80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79998DB3-22D5-4F35-8922-B1850FEB10F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0363E51-C91D-4518-8E40-B24DCCCE9CC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80856760-CEC1-491B-8384-F6DDE9F1ED66}"/>
              </a:ext>
            </a:extLst>
          </p:cNvPr>
          <p:cNvSpPr>
            <a:spLocks noGrp="1"/>
          </p:cNvSpPr>
          <p:nvPr>
            <p:ph type="dt" sz="half" idx="10"/>
          </p:nvPr>
        </p:nvSpPr>
        <p:spPr/>
        <p:txBody>
          <a:bodyPr/>
          <a:lstStyle/>
          <a:p>
            <a:fld id="{CBB625DA-E9D7-45F0-A9C8-AA5A65961EAF}" type="datetimeFigureOut">
              <a:rPr lang="en-GB" smtClean="0"/>
              <a:t>26/11/2024</a:t>
            </a:fld>
            <a:endParaRPr lang="en-GB" dirty="0"/>
          </a:p>
        </p:txBody>
      </p:sp>
      <p:sp>
        <p:nvSpPr>
          <p:cNvPr id="8" name="Footer Placeholder 7">
            <a:extLst>
              <a:ext uri="{FF2B5EF4-FFF2-40B4-BE49-F238E27FC236}">
                <a16:creationId xmlns:a16="http://schemas.microsoft.com/office/drawing/2014/main" id="{AC930264-2453-48BA-8618-3688E3DCA171}"/>
              </a:ext>
            </a:extLst>
          </p:cNvPr>
          <p:cNvSpPr>
            <a:spLocks noGrp="1"/>
          </p:cNvSpPr>
          <p:nvPr>
            <p:ph type="ftr" sz="quarter" idx="11"/>
          </p:nvPr>
        </p:nvSpPr>
        <p:spPr/>
        <p:txBody>
          <a:bodyPr/>
          <a:lstStyle/>
          <a:p>
            <a:endParaRPr lang="en-GB" dirty="0"/>
          </a:p>
        </p:txBody>
      </p:sp>
      <p:sp>
        <p:nvSpPr>
          <p:cNvPr id="9" name="Slide Number Placeholder 8">
            <a:extLst>
              <a:ext uri="{FF2B5EF4-FFF2-40B4-BE49-F238E27FC236}">
                <a16:creationId xmlns:a16="http://schemas.microsoft.com/office/drawing/2014/main" id="{A00286D6-25CF-420E-B5CB-0CAD545FDFF6}"/>
              </a:ext>
            </a:extLst>
          </p:cNvPr>
          <p:cNvSpPr>
            <a:spLocks noGrp="1"/>
          </p:cNvSpPr>
          <p:nvPr>
            <p:ph type="sldNum" sz="quarter" idx="12"/>
          </p:nvPr>
        </p:nvSpPr>
        <p:spPr/>
        <p:txBody>
          <a:bodyPr/>
          <a:lstStyle/>
          <a:p>
            <a:fld id="{C9C38B22-95FD-4DF7-94CD-9AAB13C390AC}" type="slidenum">
              <a:rPr lang="en-GB" smtClean="0"/>
              <a:t>‹#›</a:t>
            </a:fld>
            <a:endParaRPr lang="en-GB" dirty="0"/>
          </a:p>
        </p:txBody>
      </p:sp>
    </p:spTree>
    <p:extLst>
      <p:ext uri="{BB962C8B-B14F-4D97-AF65-F5344CB8AC3E}">
        <p14:creationId xmlns:p14="http://schemas.microsoft.com/office/powerpoint/2010/main" val="31941292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8359FC-77B3-4F24-9BE5-0D69C654A007}"/>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8FAAADBE-E0C0-42D9-8C9D-2C5BEFC8DF4E}"/>
              </a:ext>
            </a:extLst>
          </p:cNvPr>
          <p:cNvSpPr>
            <a:spLocks noGrp="1"/>
          </p:cNvSpPr>
          <p:nvPr>
            <p:ph type="dt" sz="half" idx="10"/>
          </p:nvPr>
        </p:nvSpPr>
        <p:spPr/>
        <p:txBody>
          <a:bodyPr/>
          <a:lstStyle/>
          <a:p>
            <a:fld id="{CBB625DA-E9D7-45F0-A9C8-AA5A65961EAF}" type="datetimeFigureOut">
              <a:rPr lang="en-GB" smtClean="0"/>
              <a:t>26/11/2024</a:t>
            </a:fld>
            <a:endParaRPr lang="en-GB" dirty="0"/>
          </a:p>
        </p:txBody>
      </p:sp>
      <p:sp>
        <p:nvSpPr>
          <p:cNvPr id="4" name="Footer Placeholder 3">
            <a:extLst>
              <a:ext uri="{FF2B5EF4-FFF2-40B4-BE49-F238E27FC236}">
                <a16:creationId xmlns:a16="http://schemas.microsoft.com/office/drawing/2014/main" id="{9146B95D-54F8-4C79-A5E9-04A16400B662}"/>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4CDF4C3F-13BC-4C07-A46D-7703752A39C5}"/>
              </a:ext>
            </a:extLst>
          </p:cNvPr>
          <p:cNvSpPr>
            <a:spLocks noGrp="1"/>
          </p:cNvSpPr>
          <p:nvPr>
            <p:ph type="sldNum" sz="quarter" idx="12"/>
          </p:nvPr>
        </p:nvSpPr>
        <p:spPr/>
        <p:txBody>
          <a:bodyPr/>
          <a:lstStyle/>
          <a:p>
            <a:fld id="{C9C38B22-95FD-4DF7-94CD-9AAB13C390AC}" type="slidenum">
              <a:rPr lang="en-GB" smtClean="0"/>
              <a:t>‹#›</a:t>
            </a:fld>
            <a:endParaRPr lang="en-GB" dirty="0"/>
          </a:p>
        </p:txBody>
      </p:sp>
    </p:spTree>
    <p:extLst>
      <p:ext uri="{BB962C8B-B14F-4D97-AF65-F5344CB8AC3E}">
        <p14:creationId xmlns:p14="http://schemas.microsoft.com/office/powerpoint/2010/main" val="11236520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F57703C-F9FA-4BA0-9C52-9B9C1FDF5E59}"/>
              </a:ext>
            </a:extLst>
          </p:cNvPr>
          <p:cNvSpPr>
            <a:spLocks noGrp="1"/>
          </p:cNvSpPr>
          <p:nvPr>
            <p:ph type="dt" sz="half" idx="10"/>
          </p:nvPr>
        </p:nvSpPr>
        <p:spPr/>
        <p:txBody>
          <a:bodyPr/>
          <a:lstStyle/>
          <a:p>
            <a:fld id="{CBB625DA-E9D7-45F0-A9C8-AA5A65961EAF}" type="datetimeFigureOut">
              <a:rPr lang="en-GB" smtClean="0"/>
              <a:t>26/11/2024</a:t>
            </a:fld>
            <a:endParaRPr lang="en-GB" dirty="0"/>
          </a:p>
        </p:txBody>
      </p:sp>
      <p:sp>
        <p:nvSpPr>
          <p:cNvPr id="3" name="Footer Placeholder 2">
            <a:extLst>
              <a:ext uri="{FF2B5EF4-FFF2-40B4-BE49-F238E27FC236}">
                <a16:creationId xmlns:a16="http://schemas.microsoft.com/office/drawing/2014/main" id="{C8A3E900-E59A-4F3C-B7E0-1D86CFF1D751}"/>
              </a:ext>
            </a:extLst>
          </p:cNvPr>
          <p:cNvSpPr>
            <a:spLocks noGrp="1"/>
          </p:cNvSpPr>
          <p:nvPr>
            <p:ph type="ftr" sz="quarter" idx="11"/>
          </p:nvPr>
        </p:nvSpPr>
        <p:spPr/>
        <p:txBody>
          <a:bodyPr/>
          <a:lstStyle/>
          <a:p>
            <a:endParaRPr lang="en-GB" dirty="0"/>
          </a:p>
        </p:txBody>
      </p:sp>
      <p:sp>
        <p:nvSpPr>
          <p:cNvPr id="4" name="Slide Number Placeholder 3">
            <a:extLst>
              <a:ext uri="{FF2B5EF4-FFF2-40B4-BE49-F238E27FC236}">
                <a16:creationId xmlns:a16="http://schemas.microsoft.com/office/drawing/2014/main" id="{92C08E9E-C8F5-47AA-8FDE-C3F90708775C}"/>
              </a:ext>
            </a:extLst>
          </p:cNvPr>
          <p:cNvSpPr>
            <a:spLocks noGrp="1"/>
          </p:cNvSpPr>
          <p:nvPr>
            <p:ph type="sldNum" sz="quarter" idx="12"/>
          </p:nvPr>
        </p:nvSpPr>
        <p:spPr/>
        <p:txBody>
          <a:bodyPr/>
          <a:lstStyle/>
          <a:p>
            <a:fld id="{C9C38B22-95FD-4DF7-94CD-9AAB13C390AC}" type="slidenum">
              <a:rPr lang="en-GB" smtClean="0"/>
              <a:t>‹#›</a:t>
            </a:fld>
            <a:endParaRPr lang="en-GB" dirty="0"/>
          </a:p>
        </p:txBody>
      </p:sp>
    </p:spTree>
    <p:extLst>
      <p:ext uri="{BB962C8B-B14F-4D97-AF65-F5344CB8AC3E}">
        <p14:creationId xmlns:p14="http://schemas.microsoft.com/office/powerpoint/2010/main" val="7768181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8DDF34-C709-4AE9-96D0-5229638422D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F4DBDC1B-BC47-493F-B300-E2BE5CA3FFC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6136D164-E2A2-4264-AC16-E833E49B013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D9F0C6B-103E-4C17-AE2E-BE8110FEF932}"/>
              </a:ext>
            </a:extLst>
          </p:cNvPr>
          <p:cNvSpPr>
            <a:spLocks noGrp="1"/>
          </p:cNvSpPr>
          <p:nvPr>
            <p:ph type="dt" sz="half" idx="10"/>
          </p:nvPr>
        </p:nvSpPr>
        <p:spPr/>
        <p:txBody>
          <a:bodyPr/>
          <a:lstStyle/>
          <a:p>
            <a:fld id="{CBB625DA-E9D7-45F0-A9C8-AA5A65961EAF}" type="datetimeFigureOut">
              <a:rPr lang="en-GB" smtClean="0"/>
              <a:t>26/11/2024</a:t>
            </a:fld>
            <a:endParaRPr lang="en-GB" dirty="0"/>
          </a:p>
        </p:txBody>
      </p:sp>
      <p:sp>
        <p:nvSpPr>
          <p:cNvPr id="6" name="Footer Placeholder 5">
            <a:extLst>
              <a:ext uri="{FF2B5EF4-FFF2-40B4-BE49-F238E27FC236}">
                <a16:creationId xmlns:a16="http://schemas.microsoft.com/office/drawing/2014/main" id="{259D3CF5-62C7-4E13-B92D-799447B7DD91}"/>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707A97B0-F3FB-4CFB-B7D8-0BB019385666}"/>
              </a:ext>
            </a:extLst>
          </p:cNvPr>
          <p:cNvSpPr>
            <a:spLocks noGrp="1"/>
          </p:cNvSpPr>
          <p:nvPr>
            <p:ph type="sldNum" sz="quarter" idx="12"/>
          </p:nvPr>
        </p:nvSpPr>
        <p:spPr/>
        <p:txBody>
          <a:bodyPr/>
          <a:lstStyle/>
          <a:p>
            <a:fld id="{C9C38B22-95FD-4DF7-94CD-9AAB13C390AC}" type="slidenum">
              <a:rPr lang="en-GB" smtClean="0"/>
              <a:t>‹#›</a:t>
            </a:fld>
            <a:endParaRPr lang="en-GB" dirty="0"/>
          </a:p>
        </p:txBody>
      </p:sp>
    </p:spTree>
    <p:extLst>
      <p:ext uri="{BB962C8B-B14F-4D97-AF65-F5344CB8AC3E}">
        <p14:creationId xmlns:p14="http://schemas.microsoft.com/office/powerpoint/2010/main" val="18953241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4A3D7F-FB55-4781-AB89-D820A9A7185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954F6A3B-C67D-444E-87ED-FB9242F37D6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a:extLst>
              <a:ext uri="{FF2B5EF4-FFF2-40B4-BE49-F238E27FC236}">
                <a16:creationId xmlns:a16="http://schemas.microsoft.com/office/drawing/2014/main" id="{233D6629-B836-469E-9C6B-8A136243C52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BBBA7A7-EE1C-41A9-B3B3-8FED497B905D}"/>
              </a:ext>
            </a:extLst>
          </p:cNvPr>
          <p:cNvSpPr>
            <a:spLocks noGrp="1"/>
          </p:cNvSpPr>
          <p:nvPr>
            <p:ph type="dt" sz="half" idx="10"/>
          </p:nvPr>
        </p:nvSpPr>
        <p:spPr/>
        <p:txBody>
          <a:bodyPr/>
          <a:lstStyle/>
          <a:p>
            <a:fld id="{CBB625DA-E9D7-45F0-A9C8-AA5A65961EAF}" type="datetimeFigureOut">
              <a:rPr lang="en-GB" smtClean="0"/>
              <a:t>26/11/2024</a:t>
            </a:fld>
            <a:endParaRPr lang="en-GB" dirty="0"/>
          </a:p>
        </p:txBody>
      </p:sp>
      <p:sp>
        <p:nvSpPr>
          <p:cNvPr id="6" name="Footer Placeholder 5">
            <a:extLst>
              <a:ext uri="{FF2B5EF4-FFF2-40B4-BE49-F238E27FC236}">
                <a16:creationId xmlns:a16="http://schemas.microsoft.com/office/drawing/2014/main" id="{BBA67399-1B86-453B-A0E1-893257ADC195}"/>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1E822AC5-FA5A-4B9D-BA47-F065DDD012D1}"/>
              </a:ext>
            </a:extLst>
          </p:cNvPr>
          <p:cNvSpPr>
            <a:spLocks noGrp="1"/>
          </p:cNvSpPr>
          <p:nvPr>
            <p:ph type="sldNum" sz="quarter" idx="12"/>
          </p:nvPr>
        </p:nvSpPr>
        <p:spPr/>
        <p:txBody>
          <a:bodyPr/>
          <a:lstStyle/>
          <a:p>
            <a:fld id="{C9C38B22-95FD-4DF7-94CD-9AAB13C390AC}" type="slidenum">
              <a:rPr lang="en-GB" smtClean="0"/>
              <a:t>‹#›</a:t>
            </a:fld>
            <a:endParaRPr lang="en-GB" dirty="0"/>
          </a:p>
        </p:txBody>
      </p:sp>
    </p:spTree>
    <p:extLst>
      <p:ext uri="{BB962C8B-B14F-4D97-AF65-F5344CB8AC3E}">
        <p14:creationId xmlns:p14="http://schemas.microsoft.com/office/powerpoint/2010/main" val="40138080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6FB5429-1B03-44D6-9C91-3D7F7DE030D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193484B-6710-4B7E-92E0-A9F2AA945F8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C541A8D-14C7-4624-82BA-8AF69B8E933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BB625DA-E9D7-45F0-A9C8-AA5A65961EAF}" type="datetimeFigureOut">
              <a:rPr lang="en-GB" smtClean="0"/>
              <a:t>26/11/2024</a:t>
            </a:fld>
            <a:endParaRPr lang="en-GB" dirty="0"/>
          </a:p>
        </p:txBody>
      </p:sp>
      <p:sp>
        <p:nvSpPr>
          <p:cNvPr id="5" name="Footer Placeholder 4">
            <a:extLst>
              <a:ext uri="{FF2B5EF4-FFF2-40B4-BE49-F238E27FC236}">
                <a16:creationId xmlns:a16="http://schemas.microsoft.com/office/drawing/2014/main" id="{D217EE30-0092-460E-B4F3-E7838E29E22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a:extLst>
              <a:ext uri="{FF2B5EF4-FFF2-40B4-BE49-F238E27FC236}">
                <a16:creationId xmlns:a16="http://schemas.microsoft.com/office/drawing/2014/main" id="{69BC221F-208F-4948-9C4F-B95CA581FD3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C38B22-95FD-4DF7-94CD-9AAB13C390AC}" type="slidenum">
              <a:rPr lang="en-GB" smtClean="0"/>
              <a:t>‹#›</a:t>
            </a:fld>
            <a:endParaRPr lang="en-GB" dirty="0"/>
          </a:p>
        </p:txBody>
      </p:sp>
    </p:spTree>
    <p:extLst>
      <p:ext uri="{BB962C8B-B14F-4D97-AF65-F5344CB8AC3E}">
        <p14:creationId xmlns:p14="http://schemas.microsoft.com/office/powerpoint/2010/main" val="41714706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75BFB69-9245-EC58-F1DE-FEB625BD336A}"/>
              </a:ext>
            </a:extLst>
          </p:cNvPr>
          <p:cNvSpPr>
            <a:spLocks noGrp="1"/>
          </p:cNvSpPr>
          <p:nvPr>
            <p:ph type="title"/>
          </p:nvPr>
        </p:nvSpPr>
        <p:spPr>
          <a:xfrm>
            <a:off x="612648" y="548640"/>
            <a:ext cx="10653578" cy="1132258"/>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5516AFD5-5144-C460-0CA4-644BC4A93C02}"/>
              </a:ext>
            </a:extLst>
          </p:cNvPr>
          <p:cNvSpPr>
            <a:spLocks noGrp="1"/>
          </p:cNvSpPr>
          <p:nvPr>
            <p:ph type="body" idx="1"/>
          </p:nvPr>
        </p:nvSpPr>
        <p:spPr>
          <a:xfrm>
            <a:off x="612647" y="1715532"/>
            <a:ext cx="10653579" cy="459382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3995753E-AF8A-7E04-8A1A-205B755A0215}"/>
              </a:ext>
            </a:extLst>
          </p:cNvPr>
          <p:cNvSpPr>
            <a:spLocks noGrp="1"/>
          </p:cNvSpPr>
          <p:nvPr>
            <p:ph type="dt" sz="half" idx="2"/>
          </p:nvPr>
        </p:nvSpPr>
        <p:spPr>
          <a:xfrm>
            <a:off x="137160" y="6453002"/>
            <a:ext cx="3494314" cy="365125"/>
          </a:xfrm>
          <a:prstGeom prst="rect">
            <a:avLst/>
          </a:prstGeom>
        </p:spPr>
        <p:txBody>
          <a:bodyPr vert="horz" lIns="91440" tIns="45720" rIns="91440" bIns="45720" rtlCol="0" anchor="ctr"/>
          <a:lstStyle>
            <a:lvl1pPr algn="l">
              <a:defRPr sz="900">
                <a:solidFill>
                  <a:schemeClr val="tx1"/>
                </a:solidFill>
              </a:defRPr>
            </a:lvl1pPr>
          </a:lstStyle>
          <a:p>
            <a:fld id="{999A8DD2-C443-44AD-85B3-4CE72B962C5F}" type="datetimeFigureOut">
              <a:rPr lang="en-US" smtClean="0"/>
              <a:t>11/26/2024</a:t>
            </a:fld>
            <a:endParaRPr lang="en-US" dirty="0"/>
          </a:p>
        </p:txBody>
      </p:sp>
      <p:sp>
        <p:nvSpPr>
          <p:cNvPr id="5" name="Footer Placeholder 4">
            <a:extLst>
              <a:ext uri="{FF2B5EF4-FFF2-40B4-BE49-F238E27FC236}">
                <a16:creationId xmlns:a16="http://schemas.microsoft.com/office/drawing/2014/main" id="{D4E1B7C8-DA74-800B-EE14-A39E9DB32DE4}"/>
              </a:ext>
            </a:extLst>
          </p:cNvPr>
          <p:cNvSpPr>
            <a:spLocks noGrp="1"/>
          </p:cNvSpPr>
          <p:nvPr>
            <p:ph type="ftr" sz="quarter" idx="3"/>
          </p:nvPr>
        </p:nvSpPr>
        <p:spPr>
          <a:xfrm>
            <a:off x="8876521" y="6453002"/>
            <a:ext cx="2805405" cy="365125"/>
          </a:xfrm>
          <a:prstGeom prst="rect">
            <a:avLst/>
          </a:prstGeom>
        </p:spPr>
        <p:txBody>
          <a:bodyPr vert="horz" lIns="91440" tIns="45720" rIns="91440" bIns="45720" rtlCol="0" anchor="ctr"/>
          <a:lstStyle>
            <a:lvl1pPr algn="r">
              <a:defRPr sz="900">
                <a:solidFill>
                  <a:schemeClr val="tx1"/>
                </a:solidFill>
              </a:defRPr>
            </a:lvl1pPr>
          </a:lstStyle>
          <a:p>
            <a:endParaRPr lang="en-US" dirty="0"/>
          </a:p>
        </p:txBody>
      </p:sp>
      <p:sp>
        <p:nvSpPr>
          <p:cNvPr id="6" name="Slide Number Placeholder 5">
            <a:extLst>
              <a:ext uri="{FF2B5EF4-FFF2-40B4-BE49-F238E27FC236}">
                <a16:creationId xmlns:a16="http://schemas.microsoft.com/office/drawing/2014/main" id="{7AC1647D-0DF0-CA1B-F723-EF7B8F508DB7}"/>
              </a:ext>
            </a:extLst>
          </p:cNvPr>
          <p:cNvSpPr>
            <a:spLocks noGrp="1"/>
          </p:cNvSpPr>
          <p:nvPr>
            <p:ph type="sldNum" sz="quarter" idx="4"/>
          </p:nvPr>
        </p:nvSpPr>
        <p:spPr>
          <a:xfrm>
            <a:off x="11632162" y="6453002"/>
            <a:ext cx="429207" cy="365125"/>
          </a:xfrm>
          <a:prstGeom prst="rect">
            <a:avLst/>
          </a:prstGeom>
        </p:spPr>
        <p:txBody>
          <a:bodyPr vert="horz" lIns="91440" tIns="45720" rIns="91440" bIns="45720" rtlCol="0" anchor="ctr"/>
          <a:lstStyle>
            <a:lvl1pPr algn="r">
              <a:defRPr sz="900">
                <a:solidFill>
                  <a:schemeClr val="tx1"/>
                </a:solidFill>
              </a:defRPr>
            </a:lvl1pPr>
          </a:lstStyle>
          <a:p>
            <a:fld id="{FA4FCA09-A334-4A38-8A78-E51DCD588AB3}" type="slidenum">
              <a:rPr lang="en-US" smtClean="0"/>
              <a:t>‹#›</a:t>
            </a:fld>
            <a:endParaRPr lang="en-US" dirty="0"/>
          </a:p>
        </p:txBody>
      </p:sp>
    </p:spTree>
    <p:extLst>
      <p:ext uri="{BB962C8B-B14F-4D97-AF65-F5344CB8AC3E}">
        <p14:creationId xmlns:p14="http://schemas.microsoft.com/office/powerpoint/2010/main" val="2636569132"/>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Lst>
  <p:txStyles>
    <p:title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latin typeface="+mn-lt"/>
          <a:ea typeface="+mn-ea"/>
          <a:cs typeface="+mn-cs"/>
        </a:defRPr>
      </a:lvl1pPr>
      <a:lvl2pPr marL="4572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2pPr>
      <a:lvl3pPr marL="6858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3pPr>
      <a:lvl4pPr marL="9144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4pPr>
      <a:lvl5pPr marL="1143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C2BFA7-1370-44B1-97E0-F866B3DDA0D3}" type="datetimeFigureOut">
              <a:rPr lang="en-GB" smtClean="0"/>
              <a:t>26/11/2024</a:t>
            </a:fld>
            <a:endParaRPr lang="en-GB"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43E2080-AE5F-4375-80B6-9ECD3297AF48}" type="slidenum">
              <a:rPr lang="en-GB" smtClean="0"/>
              <a:t>‹#›</a:t>
            </a:fld>
            <a:endParaRPr lang="en-GB" dirty="0"/>
          </a:p>
        </p:txBody>
      </p:sp>
    </p:spTree>
    <p:extLst>
      <p:ext uri="{BB962C8B-B14F-4D97-AF65-F5344CB8AC3E}">
        <p14:creationId xmlns:p14="http://schemas.microsoft.com/office/powerpoint/2010/main" val="2716529881"/>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7813EB3-29E4-85D1-554D-B3A192525B1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BF7DAAB-36A9-CF46-ED67-4DC0A5261AB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0ED3B7F-FA48-107C-D268-4489B335EEE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E01F88E4-C5AB-4501-BF5C-39226466D9A0}" type="datetimeFigureOut">
              <a:rPr lang="en-GB" smtClean="0"/>
              <a:t>26/11/2024</a:t>
            </a:fld>
            <a:endParaRPr lang="en-GB" dirty="0"/>
          </a:p>
        </p:txBody>
      </p:sp>
      <p:sp>
        <p:nvSpPr>
          <p:cNvPr id="5" name="Footer Placeholder 4">
            <a:extLst>
              <a:ext uri="{FF2B5EF4-FFF2-40B4-BE49-F238E27FC236}">
                <a16:creationId xmlns:a16="http://schemas.microsoft.com/office/drawing/2014/main" id="{9EB290C7-51C2-8F9A-471D-E42757F5C44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dirty="0"/>
          </a:p>
        </p:txBody>
      </p:sp>
      <p:sp>
        <p:nvSpPr>
          <p:cNvPr id="6" name="Slide Number Placeholder 5">
            <a:extLst>
              <a:ext uri="{FF2B5EF4-FFF2-40B4-BE49-F238E27FC236}">
                <a16:creationId xmlns:a16="http://schemas.microsoft.com/office/drawing/2014/main" id="{F411124A-DB7B-5B43-8E2E-3E30DF8E8C1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A8435B1B-B758-4742-9CEA-A65A84A1CF90}" type="slidenum">
              <a:rPr lang="en-GB" smtClean="0"/>
              <a:t>‹#›</a:t>
            </a:fld>
            <a:endParaRPr lang="en-GB" dirty="0"/>
          </a:p>
        </p:txBody>
      </p:sp>
    </p:spTree>
    <p:extLst>
      <p:ext uri="{BB962C8B-B14F-4D97-AF65-F5344CB8AC3E}">
        <p14:creationId xmlns:p14="http://schemas.microsoft.com/office/powerpoint/2010/main" val="3580746519"/>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6.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hyperlink" Target="https://doi.org/10.1093/intqhc/mzx181" TargetMode="External"/><Relationship Id="rId2" Type="http://schemas.openxmlformats.org/officeDocument/2006/relationships/notesSlide" Target="../notesSlides/notesSlide3.xml"/><Relationship Id="rId1" Type="http://schemas.openxmlformats.org/officeDocument/2006/relationships/slideLayout" Target="../slideLayouts/slideLayout28.xml"/><Relationship Id="rId4" Type="http://schemas.openxmlformats.org/officeDocument/2006/relationships/image" Target="../media/image8.emf"/></Relationships>
</file>

<file path=ppt/slides/_rels/slide1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15.jpeg"/><Relationship Id="rId7" Type="http://schemas.openxmlformats.org/officeDocument/2006/relationships/diagramQuickStyle" Target="../diagrams/quickStyle2.xml"/><Relationship Id="rId2" Type="http://schemas.openxmlformats.org/officeDocument/2006/relationships/image" Target="../media/image14.jpeg"/><Relationship Id="rId1" Type="http://schemas.openxmlformats.org/officeDocument/2006/relationships/slideLayout" Target="../slideLayouts/slideLayout2.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image" Target="../media/image16.png"/><Relationship Id="rId9" Type="http://schemas.microsoft.com/office/2007/relationships/diagramDrawing" Target="../diagrams/drawing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6.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3.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3.xml"/><Relationship Id="rId4" Type="http://schemas.openxmlformats.org/officeDocument/2006/relationships/hyperlink" Target="https://www.tandfonline.com/doi/full/10.1080/00140139.2013.838643"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93" name="Rectangle 2092">
            <a:extLst>
              <a:ext uri="{FF2B5EF4-FFF2-40B4-BE49-F238E27FC236}">
                <a16:creationId xmlns:a16="http://schemas.microsoft.com/office/drawing/2014/main" id="{FB5B0058-AF13-4859-B429-4EDDE2A26F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itle 6">
            <a:extLst>
              <a:ext uri="{FF2B5EF4-FFF2-40B4-BE49-F238E27FC236}">
                <a16:creationId xmlns:a16="http://schemas.microsoft.com/office/drawing/2014/main" id="{0D1FA86A-9991-4356-A1AA-226C32E55B71}"/>
              </a:ext>
            </a:extLst>
          </p:cNvPr>
          <p:cNvSpPr>
            <a:spLocks noGrp="1"/>
          </p:cNvSpPr>
          <p:nvPr>
            <p:ph type="title"/>
          </p:nvPr>
        </p:nvSpPr>
        <p:spPr>
          <a:xfrm>
            <a:off x="642346" y="3429000"/>
            <a:ext cx="4505552" cy="2387600"/>
          </a:xfrm>
        </p:spPr>
        <p:txBody>
          <a:bodyPr vert="horz" lIns="91440" tIns="45720" rIns="91440" bIns="45720" rtlCol="0" anchor="b" anchorCtr="1">
            <a:noAutofit/>
          </a:bodyPr>
          <a:lstStyle/>
          <a:p>
            <a:r>
              <a:rPr lang="en-US" sz="3200" b="1" cap="none" dirty="0">
                <a:solidFill>
                  <a:schemeClr val="bg1"/>
                </a:solidFill>
              </a:rPr>
              <a:t>Human factors deductive thematic analysis of therapeutic and physical health observations</a:t>
            </a:r>
            <a:br>
              <a:rPr lang="en-US" sz="3200" b="1" cap="none" dirty="0">
                <a:solidFill>
                  <a:schemeClr val="bg1"/>
                </a:solidFill>
              </a:rPr>
            </a:br>
            <a:br>
              <a:rPr lang="en-US" sz="3200" b="1" dirty="0">
                <a:solidFill>
                  <a:schemeClr val="bg1"/>
                </a:solidFill>
              </a:rPr>
            </a:br>
            <a:br>
              <a:rPr lang="en-US" sz="3200" b="1" dirty="0">
                <a:solidFill>
                  <a:schemeClr val="bg1"/>
                </a:solidFill>
              </a:rPr>
            </a:br>
            <a:br>
              <a:rPr lang="en-US" sz="3200" b="1" dirty="0">
                <a:solidFill>
                  <a:schemeClr val="bg1"/>
                </a:solidFill>
              </a:rPr>
            </a:br>
            <a:r>
              <a:rPr lang="en-US" sz="2800" b="1" i="1" dirty="0">
                <a:solidFill>
                  <a:schemeClr val="bg1"/>
                </a:solidFill>
              </a:rPr>
              <a:t>Dr Jane Carthey,</a:t>
            </a:r>
            <a:br>
              <a:rPr lang="en-US" sz="2800" b="1" i="1" dirty="0">
                <a:solidFill>
                  <a:schemeClr val="bg1"/>
                </a:solidFill>
              </a:rPr>
            </a:br>
            <a:r>
              <a:rPr lang="en-US" sz="2800" b="1" i="1" dirty="0">
                <a:solidFill>
                  <a:schemeClr val="bg1"/>
                </a:solidFill>
              </a:rPr>
              <a:t>Human Factors and Patient Safety Consultant.</a:t>
            </a:r>
            <a:br>
              <a:rPr lang="en-US" sz="2800" b="1" i="1" dirty="0">
                <a:solidFill>
                  <a:schemeClr val="bg1"/>
                </a:solidFill>
              </a:rPr>
            </a:br>
            <a:r>
              <a:rPr lang="en-US" sz="2800" b="1" i="1" dirty="0">
                <a:solidFill>
                  <a:schemeClr val="bg1"/>
                </a:solidFill>
              </a:rPr>
              <a:t>Jane Carthey Consulting</a:t>
            </a:r>
            <a:endParaRPr lang="en-US" sz="2800" i="1" cap="none" dirty="0">
              <a:solidFill>
                <a:schemeClr val="bg1"/>
              </a:solidFill>
            </a:endParaRPr>
          </a:p>
        </p:txBody>
      </p:sp>
      <p:sp>
        <p:nvSpPr>
          <p:cNvPr id="2094" name="Freeform: Shape 2093">
            <a:extLst>
              <a:ext uri="{FF2B5EF4-FFF2-40B4-BE49-F238E27FC236}">
                <a16:creationId xmlns:a16="http://schemas.microsoft.com/office/drawing/2014/main" id="{0277405F-0B4F-4418-B773-1B38814125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30421" y="226893"/>
            <a:ext cx="5968658" cy="6085007"/>
          </a:xfrm>
          <a:custGeom>
            <a:avLst/>
            <a:gdLst>
              <a:gd name="connsiteX0" fmla="*/ 0 w 5968658"/>
              <a:gd name="connsiteY0" fmla="*/ 0 h 6085007"/>
              <a:gd name="connsiteX1" fmla="*/ 3557919 w 5968658"/>
              <a:gd name="connsiteY1" fmla="*/ 0 h 6085007"/>
              <a:gd name="connsiteX2" fmla="*/ 3557919 w 5968658"/>
              <a:gd name="connsiteY2" fmla="*/ 2195749 h 6085007"/>
              <a:gd name="connsiteX3" fmla="*/ 5968658 w 5968658"/>
              <a:gd name="connsiteY3" fmla="*/ 2195749 h 6085007"/>
              <a:gd name="connsiteX4" fmla="*/ 5968658 w 5968658"/>
              <a:gd name="connsiteY4" fmla="*/ 6085007 h 6085007"/>
              <a:gd name="connsiteX5" fmla="*/ 2058230 w 5968658"/>
              <a:gd name="connsiteY5" fmla="*/ 6085007 h 6085007"/>
              <a:gd name="connsiteX6" fmla="*/ 2058230 w 5968658"/>
              <a:gd name="connsiteY6" fmla="*/ 3538657 h 6085007"/>
              <a:gd name="connsiteX7" fmla="*/ 0 w 5968658"/>
              <a:gd name="connsiteY7" fmla="*/ 3538657 h 6085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968658" h="6085007">
                <a:moveTo>
                  <a:pt x="0" y="0"/>
                </a:moveTo>
                <a:lnTo>
                  <a:pt x="3557919" y="0"/>
                </a:lnTo>
                <a:lnTo>
                  <a:pt x="3557919" y="2195749"/>
                </a:lnTo>
                <a:lnTo>
                  <a:pt x="5968658" y="2195749"/>
                </a:lnTo>
                <a:lnTo>
                  <a:pt x="5968658" y="6085007"/>
                </a:lnTo>
                <a:lnTo>
                  <a:pt x="2058230" y="6085007"/>
                </a:lnTo>
                <a:lnTo>
                  <a:pt x="2058230" y="3538657"/>
                </a:lnTo>
                <a:lnTo>
                  <a:pt x="0" y="3538657"/>
                </a:lnTo>
                <a:close/>
              </a:path>
            </a:pathLst>
          </a:custGeom>
          <a:solidFill>
            <a:schemeClr val="tx1">
              <a:lumMod val="95000"/>
              <a:lumOff val="5000"/>
            </a:schemeClr>
          </a:solid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2052" name="Picture 4" descr="Safety Cycle">
            <a:extLst>
              <a:ext uri="{FF2B5EF4-FFF2-40B4-BE49-F238E27FC236}">
                <a16:creationId xmlns:a16="http://schemas.microsoft.com/office/drawing/2014/main" id="{BC38D4D2-157F-EE01-A1C6-779CA1C836D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r="2" b="5681"/>
          <a:stretch/>
        </p:blipFill>
        <p:spPr bwMode="auto">
          <a:xfrm>
            <a:off x="7839805" y="2816242"/>
            <a:ext cx="3408121" cy="310205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2D0C84AD-461B-461E-C247-4D66B035189C}"/>
              </a:ext>
            </a:extLst>
          </p:cNvPr>
          <p:cNvPicPr>
            <a:picLocks noChangeAspect="1"/>
          </p:cNvPicPr>
          <p:nvPr/>
        </p:nvPicPr>
        <p:blipFill>
          <a:blip r:embed="rId4"/>
          <a:stretch>
            <a:fillRect/>
          </a:stretch>
        </p:blipFill>
        <p:spPr>
          <a:xfrm>
            <a:off x="5756393" y="1336201"/>
            <a:ext cx="3105975" cy="1320039"/>
          </a:xfrm>
          <a:prstGeom prst="rect">
            <a:avLst/>
          </a:prstGeom>
        </p:spPr>
      </p:pic>
      <p:sp>
        <p:nvSpPr>
          <p:cNvPr id="4" name="Slide Number Placeholder 3">
            <a:extLst>
              <a:ext uri="{FF2B5EF4-FFF2-40B4-BE49-F238E27FC236}">
                <a16:creationId xmlns:a16="http://schemas.microsoft.com/office/drawing/2014/main" id="{D90344E6-073D-4F71-8557-640AC791A269}"/>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defRPr/>
            </a:pPr>
            <a:fld id="{F2229675-B071-451F-83A5-57CCAE33F586}" type="slidenum">
              <a:rPr lang="en-US" altLang="en-US">
                <a:solidFill>
                  <a:schemeClr val="bg1">
                    <a:lumMod val="50000"/>
                  </a:schemeClr>
                </a:solidFill>
              </a:rPr>
              <a:pPr>
                <a:spcAft>
                  <a:spcPts val="600"/>
                </a:spcAft>
                <a:defRPr/>
              </a:pPr>
              <a:t>1</a:t>
            </a:fld>
            <a:endParaRPr lang="en-US" altLang="en-US" dirty="0">
              <a:solidFill>
                <a:schemeClr val="bg1">
                  <a:lumMod val="50000"/>
                </a:schemeClr>
              </a:solidFill>
            </a:endParaRPr>
          </a:p>
        </p:txBody>
      </p:sp>
      <p:sp>
        <p:nvSpPr>
          <p:cNvPr id="2" name="AutoShape 2" descr="See the source image">
            <a:extLst>
              <a:ext uri="{FF2B5EF4-FFF2-40B4-BE49-F238E27FC236}">
                <a16:creationId xmlns:a16="http://schemas.microsoft.com/office/drawing/2014/main" id="{99FEB448-17E3-4F20-87FB-6F51B771B981}"/>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3" name="Picture 2" descr="A logo for a company&#10;&#10;Description automatically generated">
            <a:extLst>
              <a:ext uri="{FF2B5EF4-FFF2-40B4-BE49-F238E27FC236}">
                <a16:creationId xmlns:a16="http://schemas.microsoft.com/office/drawing/2014/main" id="{F49E66A2-EA39-49B7-E0F7-DF4FE4C83BE9}"/>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441625" y="90368"/>
            <a:ext cx="2542733" cy="2199881"/>
          </a:xfrm>
          <a:prstGeom prst="rect">
            <a:avLst/>
          </a:prstGeom>
          <a:noFill/>
          <a:ln>
            <a:noFill/>
          </a:ln>
        </p:spPr>
      </p:pic>
    </p:spTree>
    <p:extLst>
      <p:ext uri="{BB962C8B-B14F-4D97-AF65-F5344CB8AC3E}">
        <p14:creationId xmlns:p14="http://schemas.microsoft.com/office/powerpoint/2010/main" val="1930655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7"/>
                                        </p:tgtEl>
                                        <p:attrNameLst>
                                          <p:attrName>style.visibility</p:attrName>
                                        </p:attrNameLst>
                                      </p:cBhvr>
                                      <p:to>
                                        <p:strVal val="visible"/>
                                      </p:to>
                                    </p:set>
                                    <p:animEffect transition="in" filter="fade">
                                      <p:cBhvr>
                                        <p:cTn id="7" dur="7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7" name="Rectangle 16">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9" name="Freeform: Shape 18">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Title 6">
            <a:extLst>
              <a:ext uri="{FF2B5EF4-FFF2-40B4-BE49-F238E27FC236}">
                <a16:creationId xmlns:a16="http://schemas.microsoft.com/office/drawing/2014/main" id="{C2459C35-E57D-7284-122D-B73CAE52A013}"/>
              </a:ext>
            </a:extLst>
          </p:cNvPr>
          <p:cNvSpPr>
            <a:spLocks noGrp="1"/>
          </p:cNvSpPr>
          <p:nvPr>
            <p:ph type="title"/>
          </p:nvPr>
        </p:nvSpPr>
        <p:spPr>
          <a:xfrm>
            <a:off x="578888" y="1607868"/>
            <a:ext cx="2880828" cy="3071906"/>
          </a:xfrm>
        </p:spPr>
        <p:txBody>
          <a:bodyPr vert="horz" lIns="91440" tIns="45720" rIns="91440" bIns="45720" rtlCol="0" anchor="t">
            <a:normAutofit fontScale="90000"/>
          </a:bodyPr>
          <a:lstStyle/>
          <a:p>
            <a:pPr lvl="0">
              <a:lnSpc>
                <a:spcPct val="115000"/>
              </a:lnSpc>
            </a:pPr>
            <a:r>
              <a:rPr lang="en-US" sz="2400" b="1" kern="1200" dirty="0">
                <a:solidFill>
                  <a:srgbClr val="FFFFFF"/>
                </a:solidFill>
                <a:latin typeface="+mj-lt"/>
                <a:ea typeface="+mj-ea"/>
                <a:cs typeface="+mj-cs"/>
              </a:rPr>
              <a:t>Strong, moderately strong and weak recommendations summary table</a:t>
            </a:r>
            <a:br>
              <a:rPr lang="en-US" sz="2400" b="1" kern="1200" dirty="0">
                <a:solidFill>
                  <a:srgbClr val="FFFFFF"/>
                </a:solidFill>
                <a:latin typeface="+mj-lt"/>
                <a:ea typeface="+mj-ea"/>
                <a:cs typeface="+mj-cs"/>
              </a:rPr>
            </a:br>
            <a:br>
              <a:rPr lang="en-US" sz="2400" b="1" i="1" kern="1200" dirty="0">
                <a:solidFill>
                  <a:srgbClr val="FFFFFF"/>
                </a:solidFill>
                <a:latin typeface="+mj-lt"/>
                <a:ea typeface="+mj-ea"/>
                <a:cs typeface="+mj-cs"/>
              </a:rPr>
            </a:br>
            <a:r>
              <a:rPr lang="en-GB" sz="1200" i="1" kern="100" dirty="0">
                <a:solidFill>
                  <a:schemeClr val="bg1"/>
                </a:solidFill>
                <a:effectLst/>
                <a:latin typeface="Arial" panose="020B0604020202020204" pitchFamily="34" charset="0"/>
                <a:ea typeface="Aptos" panose="020B0004020202020204" pitchFamily="34" charset="0"/>
                <a:cs typeface="Times New Roman" panose="02020603050405020304" pitchFamily="18" charset="0"/>
              </a:rPr>
              <a:t>Cafazzo JA and St-Cyr O. From Discovery to Design. Healthcare Quarterly (2012): 24-29.</a:t>
            </a:r>
            <a:br>
              <a:rPr lang="en-GB" sz="1200" i="1"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br>
            <a:r>
              <a:rPr lang="en-GB" sz="1200" i="1" kern="100" dirty="0">
                <a:solidFill>
                  <a:schemeClr val="bg1"/>
                </a:solidFill>
                <a:effectLst/>
                <a:latin typeface="Arial" panose="020B0604020202020204" pitchFamily="34" charset="0"/>
                <a:ea typeface="Aptos" panose="020B0004020202020204" pitchFamily="34" charset="0"/>
                <a:cs typeface="Times New Roman" panose="02020603050405020304" pitchFamily="18" charset="0"/>
              </a:rPr>
              <a:t> </a:t>
            </a:r>
            <a:br>
              <a:rPr lang="en-GB" sz="1200" i="1"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br>
            <a:r>
              <a:rPr lang="en-GB" sz="1200" i="1" kern="100" dirty="0">
                <a:solidFill>
                  <a:schemeClr val="bg1"/>
                </a:solidFill>
                <a:effectLst/>
                <a:latin typeface="Arial" panose="020B0604020202020204" pitchFamily="34" charset="0"/>
                <a:ea typeface="Aptos" panose="020B0004020202020204" pitchFamily="34" charset="0"/>
                <a:cs typeface="Times New Roman" panose="02020603050405020304" pitchFamily="18" charset="0"/>
              </a:rPr>
              <a:t>Hibbert, Thomas et al., 2018. Are root cause analyses recommendations effective and sustainable? An observational study. International Journal for Quality in Health Care, Volume 30, Issue 2, March 2018, Pages 124–131, </a:t>
            </a:r>
            <a:r>
              <a:rPr lang="en-GB" sz="1200" i="1" u="sng" kern="100" dirty="0">
                <a:solidFill>
                  <a:schemeClr val="bg1"/>
                </a:solidFill>
                <a:effectLst/>
                <a:latin typeface="Arial" panose="020B0604020202020204" pitchFamily="34" charset="0"/>
                <a:ea typeface="Aptos" panose="020B000402020202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https://doi.org/10.1093/intqhc/mzx181</a:t>
            </a:r>
            <a:br>
              <a:rPr lang="en-GB" sz="1800" kern="100" dirty="0">
                <a:effectLst/>
                <a:latin typeface="Aptos" panose="020B0004020202020204" pitchFamily="34" charset="0"/>
                <a:ea typeface="Aptos" panose="020B0004020202020204" pitchFamily="34" charset="0"/>
                <a:cs typeface="Times New Roman" panose="02020603050405020304" pitchFamily="18" charset="0"/>
              </a:rPr>
            </a:br>
            <a:endParaRPr lang="en-US" sz="2400" b="1" kern="1200" dirty="0">
              <a:solidFill>
                <a:srgbClr val="FFFFFF"/>
              </a:solidFill>
              <a:latin typeface="+mj-lt"/>
              <a:ea typeface="+mj-ea"/>
              <a:cs typeface="+mj-cs"/>
            </a:endParaRPr>
          </a:p>
        </p:txBody>
      </p:sp>
      <p:pic>
        <p:nvPicPr>
          <p:cNvPr id="6" name="Picture 5">
            <a:extLst>
              <a:ext uri="{FF2B5EF4-FFF2-40B4-BE49-F238E27FC236}">
                <a16:creationId xmlns:a16="http://schemas.microsoft.com/office/drawing/2014/main" id="{32B9F297-10A2-349F-2333-0B26147A1533}"/>
              </a:ext>
            </a:extLst>
          </p:cNvPr>
          <p:cNvPicPr>
            <a:picLocks noChangeAspect="1"/>
          </p:cNvPicPr>
          <p:nvPr/>
        </p:nvPicPr>
        <p:blipFill>
          <a:blip r:embed="rId4"/>
          <a:stretch>
            <a:fillRect/>
          </a:stretch>
        </p:blipFill>
        <p:spPr>
          <a:xfrm>
            <a:off x="5682262" y="467207"/>
            <a:ext cx="5604197" cy="6210039"/>
          </a:xfrm>
          <a:prstGeom prst="rect">
            <a:avLst/>
          </a:prstGeom>
          <a:ln>
            <a:solidFill>
              <a:schemeClr val="tx1"/>
            </a:solidFill>
          </a:ln>
        </p:spPr>
      </p:pic>
    </p:spTree>
    <p:extLst>
      <p:ext uri="{BB962C8B-B14F-4D97-AF65-F5344CB8AC3E}">
        <p14:creationId xmlns:p14="http://schemas.microsoft.com/office/powerpoint/2010/main" val="15961838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E846133-9B37-48F1-29B6-56DE713D93BD}"/>
              </a:ext>
            </a:extLst>
          </p:cNvPr>
          <p:cNvSpPr>
            <a:spLocks noGrp="1"/>
          </p:cNvSpPr>
          <p:nvPr>
            <p:ph type="title"/>
          </p:nvPr>
        </p:nvSpPr>
        <p:spPr/>
        <p:txBody>
          <a:bodyPr>
            <a:normAutofit/>
          </a:bodyPr>
          <a:lstStyle/>
          <a:p>
            <a:r>
              <a:rPr lang="en-GB" sz="3200" b="1" dirty="0"/>
              <a:t>ELFT Strength of recommendations analysis</a:t>
            </a:r>
          </a:p>
        </p:txBody>
      </p:sp>
      <p:graphicFrame>
        <p:nvGraphicFramePr>
          <p:cNvPr id="5" name="Chart 4">
            <a:extLst>
              <a:ext uri="{FF2B5EF4-FFF2-40B4-BE49-F238E27FC236}">
                <a16:creationId xmlns:a16="http://schemas.microsoft.com/office/drawing/2014/main" id="{5B1D1E73-11E3-7189-3005-B3756A238C71}"/>
              </a:ext>
            </a:extLst>
          </p:cNvPr>
          <p:cNvGraphicFramePr>
            <a:graphicFrameLocks/>
          </p:cNvGraphicFramePr>
          <p:nvPr>
            <p:extLst>
              <p:ext uri="{D42A27DB-BD31-4B8C-83A1-F6EECF244321}">
                <p14:modId xmlns:p14="http://schemas.microsoft.com/office/powerpoint/2010/main" val="526462344"/>
              </p:ext>
            </p:extLst>
          </p:nvPr>
        </p:nvGraphicFramePr>
        <p:xfrm>
          <a:off x="446878" y="1301086"/>
          <a:ext cx="11413025" cy="503153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9525667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32E62931-8EB4-42BB-BAAB-D8757BE66D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E060EBB-A7A0-6401-BA6D-2D1191D57906}"/>
              </a:ext>
            </a:extLst>
          </p:cNvPr>
          <p:cNvSpPr>
            <a:spLocks noGrp="1"/>
          </p:cNvSpPr>
          <p:nvPr>
            <p:ph type="title"/>
          </p:nvPr>
        </p:nvSpPr>
        <p:spPr>
          <a:xfrm>
            <a:off x="6353813" y="1010718"/>
            <a:ext cx="4984813" cy="3157080"/>
          </a:xfrm>
          <a:noFill/>
        </p:spPr>
        <p:txBody>
          <a:bodyPr vert="horz" lIns="91440" tIns="45720" rIns="91440" bIns="45720" rtlCol="0" anchor="b">
            <a:normAutofit fontScale="90000"/>
          </a:bodyPr>
          <a:lstStyle/>
          <a:p>
            <a:r>
              <a:rPr lang="en-US" sz="5200" dirty="0"/>
              <a:t>Exploring everyday work relating to observations on in-patient mental health wards</a:t>
            </a:r>
          </a:p>
        </p:txBody>
      </p:sp>
      <p:pic>
        <p:nvPicPr>
          <p:cNvPr id="13" name="Picture 12" descr="Time compass on hand">
            <a:extLst>
              <a:ext uri="{FF2B5EF4-FFF2-40B4-BE49-F238E27FC236}">
                <a16:creationId xmlns:a16="http://schemas.microsoft.com/office/drawing/2014/main" id="{EF76D7D4-937D-E39D-7D43-41240E2C0F8F}"/>
              </a:ext>
            </a:extLst>
          </p:cNvPr>
          <p:cNvPicPr>
            <a:picLocks noChangeAspect="1"/>
          </p:cNvPicPr>
          <p:nvPr/>
        </p:nvPicPr>
        <p:blipFill rotWithShape="1">
          <a:blip r:embed="rId2"/>
          <a:srcRect l="14298" r="27468"/>
          <a:stretch/>
        </p:blipFill>
        <p:spPr>
          <a:xfrm>
            <a:off x="1" y="10"/>
            <a:ext cx="6005512" cy="6857990"/>
          </a:xfrm>
          <a:prstGeom prst="rect">
            <a:avLst/>
          </a:prstGeom>
        </p:spPr>
      </p:pic>
    </p:spTree>
    <p:extLst>
      <p:ext uri="{BB962C8B-B14F-4D97-AF65-F5344CB8AC3E}">
        <p14:creationId xmlns:p14="http://schemas.microsoft.com/office/powerpoint/2010/main" val="13828954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Title 3">
            <a:extLst>
              <a:ext uri="{FF2B5EF4-FFF2-40B4-BE49-F238E27FC236}">
                <a16:creationId xmlns:a16="http://schemas.microsoft.com/office/drawing/2014/main" id="{C6483CB1-BC24-4182-097E-3CC3FCA55525}"/>
              </a:ext>
            </a:extLst>
          </p:cNvPr>
          <p:cNvSpPr>
            <a:spLocks noGrp="1"/>
          </p:cNvSpPr>
          <p:nvPr>
            <p:ph type="title"/>
          </p:nvPr>
        </p:nvSpPr>
        <p:spPr>
          <a:xfrm>
            <a:off x="484804" y="1866414"/>
            <a:ext cx="2628900" cy="2547257"/>
          </a:xfrm>
          <a:noFill/>
        </p:spPr>
        <p:txBody>
          <a:bodyPr anchor="ctr">
            <a:normAutofit/>
          </a:bodyPr>
          <a:lstStyle/>
          <a:p>
            <a:pPr algn="ctr"/>
            <a:r>
              <a:rPr lang="en-GB" sz="3600" dirty="0">
                <a:solidFill>
                  <a:srgbClr val="FFFFFF"/>
                </a:solidFill>
              </a:rPr>
              <a:t>SEIPS work system explorer</a:t>
            </a:r>
          </a:p>
        </p:txBody>
      </p:sp>
      <p:pic>
        <p:nvPicPr>
          <p:cNvPr id="6" name="Picture 5">
            <a:extLst>
              <a:ext uri="{FF2B5EF4-FFF2-40B4-BE49-F238E27FC236}">
                <a16:creationId xmlns:a16="http://schemas.microsoft.com/office/drawing/2014/main" id="{32103A44-158D-A55E-E9B1-5411462B62C9}"/>
              </a:ext>
            </a:extLst>
          </p:cNvPr>
          <p:cNvPicPr>
            <a:picLocks noChangeAspect="1"/>
          </p:cNvPicPr>
          <p:nvPr/>
        </p:nvPicPr>
        <p:blipFill>
          <a:blip r:embed="rId2"/>
          <a:stretch>
            <a:fillRect/>
          </a:stretch>
        </p:blipFill>
        <p:spPr>
          <a:xfrm>
            <a:off x="2881086" y="59961"/>
            <a:ext cx="9238462" cy="6917960"/>
          </a:xfrm>
          <a:prstGeom prst="rect">
            <a:avLst/>
          </a:prstGeom>
        </p:spPr>
      </p:pic>
    </p:spTree>
    <p:extLst>
      <p:ext uri="{BB962C8B-B14F-4D97-AF65-F5344CB8AC3E}">
        <p14:creationId xmlns:p14="http://schemas.microsoft.com/office/powerpoint/2010/main" val="22894735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FB5B0058-AF13-4859-B429-4EDDE2A26F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4E7C82D-851B-3D63-A91D-8948E7E9E689}"/>
              </a:ext>
            </a:extLst>
          </p:cNvPr>
          <p:cNvSpPr>
            <a:spLocks noGrp="1"/>
          </p:cNvSpPr>
          <p:nvPr>
            <p:ph type="title"/>
          </p:nvPr>
        </p:nvSpPr>
        <p:spPr>
          <a:xfrm>
            <a:off x="728663" y="1422400"/>
            <a:ext cx="5367337" cy="2387600"/>
          </a:xfrm>
        </p:spPr>
        <p:txBody>
          <a:bodyPr vert="horz" lIns="91440" tIns="45720" rIns="91440" bIns="45720" rtlCol="0" anchor="b">
            <a:normAutofit/>
          </a:bodyPr>
          <a:lstStyle/>
          <a:p>
            <a:r>
              <a:rPr lang="en-US" sz="3900" kern="1200" dirty="0">
                <a:solidFill>
                  <a:schemeClr val="bg1"/>
                </a:solidFill>
                <a:latin typeface="+mj-lt"/>
                <a:ea typeface="+mj-ea"/>
                <a:cs typeface="+mj-cs"/>
              </a:rPr>
              <a:t>Share with me what happens </a:t>
            </a:r>
            <a:r>
              <a:rPr lang="en-US" sz="3900" dirty="0">
                <a:solidFill>
                  <a:schemeClr val="bg1"/>
                </a:solidFill>
              </a:rPr>
              <a:t>on a shift when everything goes </a:t>
            </a:r>
            <a:r>
              <a:rPr lang="en-US" sz="3900" kern="1200" dirty="0">
                <a:solidFill>
                  <a:schemeClr val="bg1"/>
                </a:solidFill>
                <a:latin typeface="+mj-lt"/>
                <a:ea typeface="+mj-ea"/>
                <a:cs typeface="+mj-cs"/>
              </a:rPr>
              <a:t>well?</a:t>
            </a:r>
          </a:p>
        </p:txBody>
      </p:sp>
      <p:sp>
        <p:nvSpPr>
          <p:cNvPr id="16" name="Rectangle 15">
            <a:extLst>
              <a:ext uri="{FF2B5EF4-FFF2-40B4-BE49-F238E27FC236}">
                <a16:creationId xmlns:a16="http://schemas.microsoft.com/office/drawing/2014/main" id="{1A89CBBC-7743-43D9-A324-25CB472E9B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34112" y="638849"/>
            <a:ext cx="5505449" cy="5475644"/>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descr="A person talking to a group of people&#10;&#10;Description automatically generated">
            <a:extLst>
              <a:ext uri="{FF2B5EF4-FFF2-40B4-BE49-F238E27FC236}">
                <a16:creationId xmlns:a16="http://schemas.microsoft.com/office/drawing/2014/main" id="{F2676030-FBE8-555A-D59F-2991B57E5BA8}"/>
              </a:ext>
            </a:extLst>
          </p:cNvPr>
          <p:cNvPicPr>
            <a:picLocks noChangeAspect="1"/>
          </p:cNvPicPr>
          <p:nvPr/>
        </p:nvPicPr>
        <p:blipFill>
          <a:blip r:embed="rId2"/>
          <a:stretch>
            <a:fillRect/>
          </a:stretch>
        </p:blipFill>
        <p:spPr>
          <a:xfrm>
            <a:off x="6583776" y="1550346"/>
            <a:ext cx="4806120" cy="3652650"/>
          </a:xfrm>
          <a:prstGeom prst="rect">
            <a:avLst/>
          </a:prstGeom>
        </p:spPr>
      </p:pic>
    </p:spTree>
    <p:extLst>
      <p:ext uri="{BB962C8B-B14F-4D97-AF65-F5344CB8AC3E}">
        <p14:creationId xmlns:p14="http://schemas.microsoft.com/office/powerpoint/2010/main" val="2999691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E02239D2-A05D-4A1C-9F06-FBA7FC730E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2">
            <a:extLst>
              <a:ext uri="{FF2B5EF4-FFF2-40B4-BE49-F238E27FC236}">
                <a16:creationId xmlns:a16="http://schemas.microsoft.com/office/drawing/2014/main" id="{C3AD06CB-3516-0C07-E24B-700EA7E41252}"/>
              </a:ext>
            </a:extLst>
          </p:cNvPr>
          <p:cNvSpPr>
            <a:spLocks noGrp="1"/>
          </p:cNvSpPr>
          <p:nvPr>
            <p:ph type="title"/>
          </p:nvPr>
        </p:nvSpPr>
        <p:spPr>
          <a:xfrm>
            <a:off x="2019300" y="538956"/>
            <a:ext cx="8985250" cy="1118394"/>
          </a:xfrm>
        </p:spPr>
        <p:txBody>
          <a:bodyPr anchor="t">
            <a:normAutofit/>
          </a:bodyPr>
          <a:lstStyle/>
          <a:p>
            <a:r>
              <a:rPr lang="en-GB" sz="4000" b="1" dirty="0"/>
              <a:t>Insights into everyday work</a:t>
            </a:r>
          </a:p>
        </p:txBody>
      </p:sp>
      <p:pic>
        <p:nvPicPr>
          <p:cNvPr id="8" name="Graphic 7" descr="Head with Gears">
            <a:extLst>
              <a:ext uri="{FF2B5EF4-FFF2-40B4-BE49-F238E27FC236}">
                <a16:creationId xmlns:a16="http://schemas.microsoft.com/office/drawing/2014/main" id="{EB76B12B-94B7-3067-851B-FA78C7CAAF1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04900" y="538956"/>
            <a:ext cx="749300" cy="749300"/>
          </a:xfrm>
          <a:prstGeom prst="rect">
            <a:avLst/>
          </a:prstGeom>
        </p:spPr>
      </p:pic>
      <p:sp>
        <p:nvSpPr>
          <p:cNvPr id="4" name="Content Placeholder 3">
            <a:extLst>
              <a:ext uri="{FF2B5EF4-FFF2-40B4-BE49-F238E27FC236}">
                <a16:creationId xmlns:a16="http://schemas.microsoft.com/office/drawing/2014/main" id="{29996281-8D6B-C342-EAE3-3350A4A4B74E}"/>
              </a:ext>
            </a:extLst>
          </p:cNvPr>
          <p:cNvSpPr>
            <a:spLocks noGrp="1"/>
          </p:cNvSpPr>
          <p:nvPr>
            <p:ph idx="1"/>
          </p:nvPr>
        </p:nvSpPr>
        <p:spPr>
          <a:xfrm>
            <a:off x="1009650" y="1847849"/>
            <a:ext cx="9994900" cy="4254501"/>
          </a:xfrm>
        </p:spPr>
        <p:txBody>
          <a:bodyPr>
            <a:normAutofit/>
          </a:bodyPr>
          <a:lstStyle/>
          <a:p>
            <a:pPr>
              <a:spcAft>
                <a:spcPts val="800"/>
              </a:spcAft>
            </a:pPr>
            <a:r>
              <a:rPr lang="en-GB" sz="1900" i="1" kern="100" dirty="0">
                <a:effectLst/>
                <a:latin typeface="Arial" panose="020B0604020202020204" pitchFamily="34" charset="0"/>
                <a:ea typeface="Aptos" panose="020B0004020202020204" pitchFamily="34" charset="0"/>
                <a:cs typeface="Times New Roman" panose="02020603050405020304" pitchFamily="18" charset="0"/>
              </a:rPr>
              <a:t>‘Too many tasks to do at the same time, getting interrupted so you lose your mental focus on which intermittent obs., you have to do next..’</a:t>
            </a:r>
            <a:endParaRPr lang="en-GB" sz="1900" kern="100" dirty="0">
              <a:effectLst/>
              <a:latin typeface="Aptos" panose="020B0004020202020204" pitchFamily="34" charset="0"/>
              <a:ea typeface="Aptos" panose="020B0004020202020204" pitchFamily="34" charset="0"/>
              <a:cs typeface="Times New Roman" panose="02020603050405020304" pitchFamily="18" charset="0"/>
            </a:endParaRPr>
          </a:p>
          <a:p>
            <a:pPr marL="0" indent="0">
              <a:buNone/>
            </a:pPr>
            <a:endParaRPr lang="en-GB" sz="1900" dirty="0">
              <a:effectLst/>
              <a:latin typeface="Arial" panose="020B0604020202020204" pitchFamily="34" charset="0"/>
              <a:ea typeface="Aptos" panose="020B0004020202020204" pitchFamily="34" charset="0"/>
            </a:endParaRPr>
          </a:p>
          <a:p>
            <a:r>
              <a:rPr lang="en-GB" sz="1900" i="1" dirty="0">
                <a:effectLst/>
                <a:latin typeface="Arial" panose="020B0604020202020204" pitchFamily="34" charset="0"/>
                <a:ea typeface="Aptos" panose="020B0004020202020204" pitchFamily="34" charset="0"/>
              </a:rPr>
              <a:t>‘Work as imagined is that we should invite family members and carers to ward rounds. But this is difficult when we don’t know the time the ward round is going to be carried out… this impacts on observations is -physical and mental health -because family members know the patient best -they know what works and does not work, they know how the patient will self-harm, they know the physical health problems. And they have lives and jobs; it is just not possible for them to come at short notice to a ward round…’</a:t>
            </a:r>
          </a:p>
          <a:p>
            <a:pPr marL="0" indent="0">
              <a:buNone/>
            </a:pPr>
            <a:endParaRPr lang="en-GB" sz="1900" i="1" dirty="0">
              <a:effectLst/>
              <a:latin typeface="Arial" panose="020B0604020202020204" pitchFamily="34" charset="0"/>
              <a:ea typeface="Aptos" panose="020B0004020202020204" pitchFamily="34" charset="0"/>
            </a:endParaRPr>
          </a:p>
          <a:p>
            <a:r>
              <a:rPr lang="en-GB" sz="1900" i="1" dirty="0">
                <a:effectLst/>
                <a:latin typeface="Arial" panose="020B0604020202020204" pitchFamily="34" charset="0"/>
                <a:ea typeface="Aptos" panose="020B0004020202020204" pitchFamily="34" charset="0"/>
              </a:rPr>
              <a:t>‘When we are short of staff it becomes very difficult to manage the workload when equipment we need is broken, and we waste time searching for kit that is working…it’s an added pressure on a pressured shift.’</a:t>
            </a:r>
            <a:endParaRPr lang="en-GB" sz="1900" dirty="0">
              <a:latin typeface="Arial" panose="020B0604020202020204" pitchFamily="34" charset="0"/>
            </a:endParaRPr>
          </a:p>
          <a:p>
            <a:endParaRPr lang="en-GB" sz="1900" dirty="0"/>
          </a:p>
        </p:txBody>
      </p:sp>
    </p:spTree>
    <p:extLst>
      <p:ext uri="{BB962C8B-B14F-4D97-AF65-F5344CB8AC3E}">
        <p14:creationId xmlns:p14="http://schemas.microsoft.com/office/powerpoint/2010/main" val="10473464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5" name="Rectangle 1034">
            <a:extLst>
              <a:ext uri="{FF2B5EF4-FFF2-40B4-BE49-F238E27FC236}">
                <a16:creationId xmlns:a16="http://schemas.microsoft.com/office/drawing/2014/main" id="{D75A5B51-0925-4835-8511-A0DD17EAA9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a:extLst>
              <a:ext uri="{FF2B5EF4-FFF2-40B4-BE49-F238E27FC236}">
                <a16:creationId xmlns:a16="http://schemas.microsoft.com/office/drawing/2014/main" id="{AC60D73C-C300-ECFA-953D-D6ADC4112C83}"/>
              </a:ext>
            </a:extLst>
          </p:cNvPr>
          <p:cNvSpPr>
            <a:spLocks noGrp="1"/>
          </p:cNvSpPr>
          <p:nvPr>
            <p:ph type="title"/>
          </p:nvPr>
        </p:nvSpPr>
        <p:spPr>
          <a:xfrm>
            <a:off x="612648" y="365125"/>
            <a:ext cx="5295015" cy="2063808"/>
          </a:xfrm>
        </p:spPr>
        <p:txBody>
          <a:bodyPr anchor="b">
            <a:normAutofit/>
          </a:bodyPr>
          <a:lstStyle/>
          <a:p>
            <a:r>
              <a:rPr lang="en-GB" sz="5400" dirty="0"/>
              <a:t>Insights into QI initiatives</a:t>
            </a:r>
          </a:p>
        </p:txBody>
      </p:sp>
      <p:sp>
        <p:nvSpPr>
          <p:cNvPr id="1037" name="Sketch line">
            <a:extLst>
              <a:ext uri="{FF2B5EF4-FFF2-40B4-BE49-F238E27FC236}">
                <a16:creationId xmlns:a16="http://schemas.microsoft.com/office/drawing/2014/main" id="{5CDFD20D-8E4F-4E3A-AF87-93F23E0D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2650181"/>
            <a:ext cx="4343400" cy="18288"/>
          </a:xfrm>
          <a:custGeom>
            <a:avLst/>
            <a:gdLst>
              <a:gd name="connsiteX0" fmla="*/ 0 w 4343400"/>
              <a:gd name="connsiteY0" fmla="*/ 0 h 18288"/>
              <a:gd name="connsiteX1" fmla="*/ 577052 w 4343400"/>
              <a:gd name="connsiteY1" fmla="*/ 0 h 18288"/>
              <a:gd name="connsiteX2" fmla="*/ 1067235 w 4343400"/>
              <a:gd name="connsiteY2" fmla="*/ 0 h 18288"/>
              <a:gd name="connsiteX3" fmla="*/ 1600853 w 4343400"/>
              <a:gd name="connsiteY3" fmla="*/ 0 h 18288"/>
              <a:gd name="connsiteX4" fmla="*/ 2264773 w 4343400"/>
              <a:gd name="connsiteY4" fmla="*/ 0 h 18288"/>
              <a:gd name="connsiteX5" fmla="*/ 2841825 w 4343400"/>
              <a:gd name="connsiteY5" fmla="*/ 0 h 18288"/>
              <a:gd name="connsiteX6" fmla="*/ 3375442 w 4343400"/>
              <a:gd name="connsiteY6" fmla="*/ 0 h 18288"/>
              <a:gd name="connsiteX7" fmla="*/ 4343400 w 4343400"/>
              <a:gd name="connsiteY7" fmla="*/ 0 h 18288"/>
              <a:gd name="connsiteX8" fmla="*/ 4343400 w 4343400"/>
              <a:gd name="connsiteY8" fmla="*/ 18288 h 18288"/>
              <a:gd name="connsiteX9" fmla="*/ 3722914 w 4343400"/>
              <a:gd name="connsiteY9" fmla="*/ 18288 h 18288"/>
              <a:gd name="connsiteX10" fmla="*/ 3189297 w 4343400"/>
              <a:gd name="connsiteY10" fmla="*/ 18288 h 18288"/>
              <a:gd name="connsiteX11" fmla="*/ 2481943 w 4343400"/>
              <a:gd name="connsiteY11" fmla="*/ 18288 h 18288"/>
              <a:gd name="connsiteX12" fmla="*/ 1904891 w 4343400"/>
              <a:gd name="connsiteY12" fmla="*/ 18288 h 18288"/>
              <a:gd name="connsiteX13" fmla="*/ 1414707 w 4343400"/>
              <a:gd name="connsiteY13" fmla="*/ 18288 h 18288"/>
              <a:gd name="connsiteX14" fmla="*/ 750788 w 4343400"/>
              <a:gd name="connsiteY14" fmla="*/ 18288 h 18288"/>
              <a:gd name="connsiteX15" fmla="*/ 0 w 4343400"/>
              <a:gd name="connsiteY15" fmla="*/ 18288 h 18288"/>
              <a:gd name="connsiteX16" fmla="*/ 0 w 434340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343400" h="18288" fill="none" extrusionOk="0">
                <a:moveTo>
                  <a:pt x="0" y="0"/>
                </a:moveTo>
                <a:cubicBezTo>
                  <a:pt x="233209" y="-19550"/>
                  <a:pt x="330816" y="19068"/>
                  <a:pt x="577052" y="0"/>
                </a:cubicBezTo>
                <a:cubicBezTo>
                  <a:pt x="823288" y="-19068"/>
                  <a:pt x="875077" y="10360"/>
                  <a:pt x="1067235" y="0"/>
                </a:cubicBezTo>
                <a:cubicBezTo>
                  <a:pt x="1259393" y="-10360"/>
                  <a:pt x="1410699" y="2939"/>
                  <a:pt x="1600853" y="0"/>
                </a:cubicBezTo>
                <a:cubicBezTo>
                  <a:pt x="1791007" y="-2939"/>
                  <a:pt x="2101644" y="-26225"/>
                  <a:pt x="2264773" y="0"/>
                </a:cubicBezTo>
                <a:cubicBezTo>
                  <a:pt x="2427902" y="26225"/>
                  <a:pt x="2690426" y="-27726"/>
                  <a:pt x="2841825" y="0"/>
                </a:cubicBezTo>
                <a:cubicBezTo>
                  <a:pt x="2993224" y="27726"/>
                  <a:pt x="3172320" y="-18569"/>
                  <a:pt x="3375442" y="0"/>
                </a:cubicBezTo>
                <a:cubicBezTo>
                  <a:pt x="3578564" y="18569"/>
                  <a:pt x="4003119" y="21909"/>
                  <a:pt x="4343400" y="0"/>
                </a:cubicBezTo>
                <a:cubicBezTo>
                  <a:pt x="4343798" y="7429"/>
                  <a:pt x="4343380" y="10822"/>
                  <a:pt x="4343400" y="18288"/>
                </a:cubicBezTo>
                <a:cubicBezTo>
                  <a:pt x="4109047" y="14709"/>
                  <a:pt x="3996986" y="7919"/>
                  <a:pt x="3722914" y="18288"/>
                </a:cubicBezTo>
                <a:cubicBezTo>
                  <a:pt x="3448842" y="28657"/>
                  <a:pt x="3340973" y="29252"/>
                  <a:pt x="3189297" y="18288"/>
                </a:cubicBezTo>
                <a:cubicBezTo>
                  <a:pt x="3037621" y="7324"/>
                  <a:pt x="2636891" y="-9539"/>
                  <a:pt x="2481943" y="18288"/>
                </a:cubicBezTo>
                <a:cubicBezTo>
                  <a:pt x="2326995" y="46115"/>
                  <a:pt x="2131632" y="740"/>
                  <a:pt x="1904891" y="18288"/>
                </a:cubicBezTo>
                <a:cubicBezTo>
                  <a:pt x="1678150" y="35836"/>
                  <a:pt x="1575362" y="-3381"/>
                  <a:pt x="1414707" y="18288"/>
                </a:cubicBezTo>
                <a:cubicBezTo>
                  <a:pt x="1254052" y="39957"/>
                  <a:pt x="1051093" y="-335"/>
                  <a:pt x="750788" y="18288"/>
                </a:cubicBezTo>
                <a:cubicBezTo>
                  <a:pt x="450483" y="36911"/>
                  <a:pt x="293781" y="22900"/>
                  <a:pt x="0" y="18288"/>
                </a:cubicBezTo>
                <a:cubicBezTo>
                  <a:pt x="-591" y="13205"/>
                  <a:pt x="-663" y="6329"/>
                  <a:pt x="0" y="0"/>
                </a:cubicBezTo>
                <a:close/>
              </a:path>
              <a:path w="4343400" h="18288" stroke="0" extrusionOk="0">
                <a:moveTo>
                  <a:pt x="0" y="0"/>
                </a:moveTo>
                <a:cubicBezTo>
                  <a:pt x="212719" y="-28531"/>
                  <a:pt x="340561" y="-1164"/>
                  <a:pt x="577052" y="0"/>
                </a:cubicBezTo>
                <a:cubicBezTo>
                  <a:pt x="813543" y="1164"/>
                  <a:pt x="866967" y="-9376"/>
                  <a:pt x="1067235" y="0"/>
                </a:cubicBezTo>
                <a:cubicBezTo>
                  <a:pt x="1267503" y="9376"/>
                  <a:pt x="1485778" y="-20470"/>
                  <a:pt x="1774589" y="0"/>
                </a:cubicBezTo>
                <a:cubicBezTo>
                  <a:pt x="2063400" y="20470"/>
                  <a:pt x="2090152" y="-14502"/>
                  <a:pt x="2351641" y="0"/>
                </a:cubicBezTo>
                <a:cubicBezTo>
                  <a:pt x="2613130" y="14502"/>
                  <a:pt x="2802864" y="19125"/>
                  <a:pt x="2928693" y="0"/>
                </a:cubicBezTo>
                <a:cubicBezTo>
                  <a:pt x="3054522" y="-19125"/>
                  <a:pt x="3482611" y="-2038"/>
                  <a:pt x="3636046" y="0"/>
                </a:cubicBezTo>
                <a:cubicBezTo>
                  <a:pt x="3789481" y="2038"/>
                  <a:pt x="4012363" y="973"/>
                  <a:pt x="4343400" y="0"/>
                </a:cubicBezTo>
                <a:cubicBezTo>
                  <a:pt x="4342514" y="5429"/>
                  <a:pt x="4344221" y="14046"/>
                  <a:pt x="4343400" y="18288"/>
                </a:cubicBezTo>
                <a:cubicBezTo>
                  <a:pt x="4078870" y="-6138"/>
                  <a:pt x="4015967" y="29658"/>
                  <a:pt x="3809782" y="18288"/>
                </a:cubicBezTo>
                <a:cubicBezTo>
                  <a:pt x="3603597" y="6918"/>
                  <a:pt x="3495552" y="24439"/>
                  <a:pt x="3189297" y="18288"/>
                </a:cubicBezTo>
                <a:cubicBezTo>
                  <a:pt x="2883042" y="12137"/>
                  <a:pt x="2850610" y="32583"/>
                  <a:pt x="2568811" y="18288"/>
                </a:cubicBezTo>
                <a:cubicBezTo>
                  <a:pt x="2287012" y="3993"/>
                  <a:pt x="2279820" y="23580"/>
                  <a:pt x="1991759" y="18288"/>
                </a:cubicBezTo>
                <a:cubicBezTo>
                  <a:pt x="1703698" y="12996"/>
                  <a:pt x="1616455" y="23157"/>
                  <a:pt x="1284405" y="18288"/>
                </a:cubicBezTo>
                <a:cubicBezTo>
                  <a:pt x="952355" y="13419"/>
                  <a:pt x="783530" y="16053"/>
                  <a:pt x="577052" y="18288"/>
                </a:cubicBezTo>
                <a:cubicBezTo>
                  <a:pt x="370574" y="20523"/>
                  <a:pt x="173929" y="5195"/>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26" name="Picture 2" descr="Olympia Bill Presenter Mini Clipboard">
            <a:extLst>
              <a:ext uri="{FF2B5EF4-FFF2-40B4-BE49-F238E27FC236}">
                <a16:creationId xmlns:a16="http://schemas.microsoft.com/office/drawing/2014/main" id="{682F25A9-8A9B-72CC-66ED-3650B8A86261}"/>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857533" y="362384"/>
            <a:ext cx="1681332" cy="288448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back corridor isolation on mental health ward">
            <a:extLst>
              <a:ext uri="{FF2B5EF4-FFF2-40B4-BE49-F238E27FC236}">
                <a16:creationId xmlns:a16="http://schemas.microsoft.com/office/drawing/2014/main" id="{E60A78CF-FC47-401F-893E-70EABFC15311}"/>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9628333" y="362383"/>
            <a:ext cx="1795594" cy="288448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Recovery Based Activity Teams - Star Wards">
            <a:extLst>
              <a:ext uri="{FF2B5EF4-FFF2-40B4-BE49-F238E27FC236}">
                <a16:creationId xmlns:a16="http://schemas.microsoft.com/office/drawing/2014/main" id="{149BC9B0-0A64-AADE-15DC-061E5CD75DAB}"/>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6838855" y="3426258"/>
            <a:ext cx="4546619" cy="275070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7" name="Content Placeholder 4">
            <a:extLst>
              <a:ext uri="{FF2B5EF4-FFF2-40B4-BE49-F238E27FC236}">
                <a16:creationId xmlns:a16="http://schemas.microsoft.com/office/drawing/2014/main" id="{729DB3C0-6FB7-430E-5545-D539FE4CC92B}"/>
              </a:ext>
            </a:extLst>
          </p:cNvPr>
          <p:cNvGraphicFramePr>
            <a:graphicFrameLocks noGrp="1"/>
          </p:cNvGraphicFramePr>
          <p:nvPr>
            <p:ph idx="1"/>
            <p:extLst>
              <p:ext uri="{D42A27DB-BD31-4B8C-83A1-F6EECF244321}">
                <p14:modId xmlns:p14="http://schemas.microsoft.com/office/powerpoint/2010/main" val="1626809439"/>
              </p:ext>
            </p:extLst>
          </p:nvPr>
        </p:nvGraphicFramePr>
        <p:xfrm>
          <a:off x="612648" y="2908005"/>
          <a:ext cx="5295015" cy="3268957"/>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1590574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additive="base">
                                        <p:cTn id="7" dur="500" fill="hold"/>
                                        <p:tgtEl>
                                          <p:spTgt spid="1026"/>
                                        </p:tgtEl>
                                        <p:attrNameLst>
                                          <p:attrName>ppt_x</p:attrName>
                                        </p:attrNameLst>
                                      </p:cBhvr>
                                      <p:tavLst>
                                        <p:tav tm="0">
                                          <p:val>
                                            <p:strVal val="#ppt_x"/>
                                          </p:val>
                                        </p:tav>
                                        <p:tav tm="100000">
                                          <p:val>
                                            <p:strVal val="#ppt_x"/>
                                          </p:val>
                                        </p:tav>
                                      </p:tavLst>
                                    </p:anim>
                                    <p:anim calcmode="lin" valueType="num">
                                      <p:cBhvr additive="base">
                                        <p:cTn id="8"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28"/>
                                        </p:tgtEl>
                                        <p:attrNameLst>
                                          <p:attrName>style.visibility</p:attrName>
                                        </p:attrNameLst>
                                      </p:cBhvr>
                                      <p:to>
                                        <p:strVal val="visible"/>
                                      </p:to>
                                    </p:set>
                                    <p:anim calcmode="lin" valueType="num">
                                      <p:cBhvr additive="base">
                                        <p:cTn id="13" dur="500" fill="hold"/>
                                        <p:tgtEl>
                                          <p:spTgt spid="1028"/>
                                        </p:tgtEl>
                                        <p:attrNameLst>
                                          <p:attrName>ppt_x</p:attrName>
                                        </p:attrNameLst>
                                      </p:cBhvr>
                                      <p:tavLst>
                                        <p:tav tm="0">
                                          <p:val>
                                            <p:strVal val="#ppt_x"/>
                                          </p:val>
                                        </p:tav>
                                        <p:tav tm="100000">
                                          <p:val>
                                            <p:strVal val="#ppt_x"/>
                                          </p:val>
                                        </p:tav>
                                      </p:tavLst>
                                    </p:anim>
                                    <p:anim calcmode="lin" valueType="num">
                                      <p:cBhvr additive="base">
                                        <p:cTn id="14" dur="500" fill="hold"/>
                                        <p:tgtEl>
                                          <p:spTgt spid="102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030"/>
                                        </p:tgtEl>
                                        <p:attrNameLst>
                                          <p:attrName>style.visibility</p:attrName>
                                        </p:attrNameLst>
                                      </p:cBhvr>
                                      <p:to>
                                        <p:strVal val="visible"/>
                                      </p:to>
                                    </p:set>
                                    <p:anim calcmode="lin" valueType="num">
                                      <p:cBhvr additive="base">
                                        <p:cTn id="19" dur="500" fill="hold"/>
                                        <p:tgtEl>
                                          <p:spTgt spid="1030"/>
                                        </p:tgtEl>
                                        <p:attrNameLst>
                                          <p:attrName>ppt_x</p:attrName>
                                        </p:attrNameLst>
                                      </p:cBhvr>
                                      <p:tavLst>
                                        <p:tav tm="0">
                                          <p:val>
                                            <p:strVal val="#ppt_x"/>
                                          </p:val>
                                        </p:tav>
                                        <p:tav tm="100000">
                                          <p:val>
                                            <p:strVal val="#ppt_x"/>
                                          </p:val>
                                        </p:tav>
                                      </p:tavLst>
                                    </p:anim>
                                    <p:anim calcmode="lin" valueType="num">
                                      <p:cBhvr additive="base">
                                        <p:cTn id="20" dur="500" fill="hold"/>
                                        <p:tgtEl>
                                          <p:spTgt spid="10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1707FC24-6981-43D9-B525-C7832BA22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11449"/>
            <a:ext cx="4332307" cy="6179552"/>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a:extLst>
              <a:ext uri="{FF2B5EF4-FFF2-40B4-BE49-F238E27FC236}">
                <a16:creationId xmlns:a16="http://schemas.microsoft.com/office/drawing/2014/main" id="{6A64B325-702C-BFE6-1E77-5CEF13403F7C}"/>
              </a:ext>
            </a:extLst>
          </p:cNvPr>
          <p:cNvSpPr>
            <a:spLocks noGrp="1"/>
          </p:cNvSpPr>
          <p:nvPr>
            <p:ph type="title"/>
          </p:nvPr>
        </p:nvSpPr>
        <p:spPr>
          <a:xfrm>
            <a:off x="742950" y="742951"/>
            <a:ext cx="3476625" cy="4962524"/>
          </a:xfrm>
        </p:spPr>
        <p:txBody>
          <a:bodyPr vert="horz" lIns="91440" tIns="45720" rIns="91440" bIns="45720" rtlCol="0">
            <a:normAutofit fontScale="90000"/>
          </a:bodyPr>
          <a:lstStyle/>
          <a:p>
            <a:pPr algn="ctr"/>
            <a:r>
              <a:rPr lang="en-US" dirty="0">
                <a:solidFill>
                  <a:srgbClr val="FFFFFF"/>
                </a:solidFill>
              </a:rPr>
              <a:t>The task of completing observations is l</a:t>
            </a:r>
            <a:r>
              <a:rPr lang="en-US" kern="1200" dirty="0">
                <a:solidFill>
                  <a:srgbClr val="FFFFFF"/>
                </a:solidFill>
                <a:latin typeface="+mj-lt"/>
                <a:ea typeface="+mj-ea"/>
                <a:cs typeface="+mj-cs"/>
              </a:rPr>
              <a:t>inked to and influenced by other microsystems and processes</a:t>
            </a:r>
          </a:p>
        </p:txBody>
      </p:sp>
      <p:graphicFrame>
        <p:nvGraphicFramePr>
          <p:cNvPr id="3" name="Diagram 2">
            <a:extLst>
              <a:ext uri="{FF2B5EF4-FFF2-40B4-BE49-F238E27FC236}">
                <a16:creationId xmlns:a16="http://schemas.microsoft.com/office/drawing/2014/main" id="{3B1B0990-E106-B4E9-22EC-30798677C2AF}"/>
              </a:ext>
            </a:extLst>
          </p:cNvPr>
          <p:cNvGraphicFramePr/>
          <p:nvPr>
            <p:extLst>
              <p:ext uri="{D42A27DB-BD31-4B8C-83A1-F6EECF244321}">
                <p14:modId xmlns:p14="http://schemas.microsoft.com/office/powerpoint/2010/main" val="2256650561"/>
              </p:ext>
            </p:extLst>
          </p:nvPr>
        </p:nvGraphicFramePr>
        <p:xfrm>
          <a:off x="3457871" y="451476"/>
          <a:ext cx="9213754" cy="589949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627727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600DC1B0-7E1A-BD02-3F93-19E6B1B750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7EC18BE-7BF8-3E1A-74D1-44AB676CC401}"/>
              </a:ext>
            </a:extLst>
          </p:cNvPr>
          <p:cNvSpPr>
            <a:spLocks noGrp="1"/>
          </p:cNvSpPr>
          <p:nvPr>
            <p:ph type="title"/>
          </p:nvPr>
        </p:nvSpPr>
        <p:spPr>
          <a:xfrm>
            <a:off x="612649" y="548638"/>
            <a:ext cx="3493008" cy="5788152"/>
          </a:xfrm>
        </p:spPr>
        <p:txBody>
          <a:bodyPr anchor="ctr">
            <a:normAutofit/>
          </a:bodyPr>
          <a:lstStyle/>
          <a:p>
            <a:r>
              <a:rPr lang="en-GB" sz="4000" dirty="0"/>
              <a:t>Conclusions</a:t>
            </a:r>
          </a:p>
        </p:txBody>
      </p:sp>
      <p:graphicFrame>
        <p:nvGraphicFramePr>
          <p:cNvPr id="12" name="Content Placeholder 2">
            <a:extLst>
              <a:ext uri="{FF2B5EF4-FFF2-40B4-BE49-F238E27FC236}">
                <a16:creationId xmlns:a16="http://schemas.microsoft.com/office/drawing/2014/main" id="{18E0B7DC-6FB9-D6A9-656C-C6211289FB1D}"/>
              </a:ext>
            </a:extLst>
          </p:cNvPr>
          <p:cNvGraphicFramePr>
            <a:graphicFrameLocks noGrp="1"/>
          </p:cNvGraphicFramePr>
          <p:nvPr>
            <p:ph idx="1"/>
            <p:extLst>
              <p:ext uri="{D42A27DB-BD31-4B8C-83A1-F6EECF244321}">
                <p14:modId xmlns:p14="http://schemas.microsoft.com/office/powerpoint/2010/main" val="545466131"/>
              </p:ext>
            </p:extLst>
          </p:nvPr>
        </p:nvGraphicFramePr>
        <p:xfrm>
          <a:off x="4608246" y="548640"/>
          <a:ext cx="6949440" cy="57866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07356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0C9C9CE-EBC3-C1F7-DA03-9D97F43FD458}"/>
              </a:ext>
            </a:extLst>
          </p:cNvPr>
          <p:cNvSpPr>
            <a:spLocks noGrp="1"/>
          </p:cNvSpPr>
          <p:nvPr>
            <p:ph type="title"/>
          </p:nvPr>
        </p:nvSpPr>
        <p:spPr>
          <a:xfrm>
            <a:off x="500448" y="-15789"/>
            <a:ext cx="11494867" cy="269103"/>
          </a:xfrm>
        </p:spPr>
        <p:txBody>
          <a:bodyPr>
            <a:noAutofit/>
          </a:bodyPr>
          <a:lstStyle/>
          <a:p>
            <a:r>
              <a:rPr lang="en-GB" sz="2000" b="1" dirty="0"/>
              <a:t>Measurement and Monitoring of Safety Framework (Vincent, Burnett and Carthey J, 2013)</a:t>
            </a:r>
          </a:p>
        </p:txBody>
      </p:sp>
      <p:pic>
        <p:nvPicPr>
          <p:cNvPr id="5" name="Content Placeholder 3" descr="framework.png">
            <a:extLst>
              <a:ext uri="{FF2B5EF4-FFF2-40B4-BE49-F238E27FC236}">
                <a16:creationId xmlns:a16="http://schemas.microsoft.com/office/drawing/2014/main" id="{65B06467-581F-5180-20BB-C445D17DDCA3}"/>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a:xfrm>
            <a:off x="2951686" y="1192428"/>
            <a:ext cx="5942013" cy="5178166"/>
          </a:xfrm>
          <a:prstGeom prst="rect">
            <a:avLst/>
          </a:prstGeom>
        </p:spPr>
      </p:pic>
      <p:sp>
        <p:nvSpPr>
          <p:cNvPr id="6" name="Rectangle 5">
            <a:extLst>
              <a:ext uri="{FF2B5EF4-FFF2-40B4-BE49-F238E27FC236}">
                <a16:creationId xmlns:a16="http://schemas.microsoft.com/office/drawing/2014/main" id="{5A67FE6A-17F5-1A42-DAFF-DC7B4A815B94}"/>
              </a:ext>
            </a:extLst>
          </p:cNvPr>
          <p:cNvSpPr/>
          <p:nvPr/>
        </p:nvSpPr>
        <p:spPr>
          <a:xfrm>
            <a:off x="6608810" y="345989"/>
            <a:ext cx="4768874" cy="1438318"/>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Arial" panose="020B0604020202020204" pitchFamily="34" charset="0"/>
              <a:buChar char="•"/>
            </a:pPr>
            <a:r>
              <a:rPr lang="en-GB" sz="1600" dirty="0">
                <a:solidFill>
                  <a:schemeClr val="tx1"/>
                </a:solidFill>
              </a:rPr>
              <a:t>Incident data, complaints, claims, learning responses including PSIIs (national and local), coroners’ feedback etc..</a:t>
            </a:r>
          </a:p>
          <a:p>
            <a:pPr marL="171450" indent="-171450">
              <a:buFont typeface="Arial" panose="020B0604020202020204" pitchFamily="34" charset="0"/>
              <a:buChar char="•"/>
            </a:pPr>
            <a:r>
              <a:rPr lang="en-GB" sz="1600" dirty="0">
                <a:solidFill>
                  <a:schemeClr val="tx1"/>
                </a:solidFill>
              </a:rPr>
              <a:t>Near misses, good catches </a:t>
            </a:r>
          </a:p>
          <a:p>
            <a:pPr marL="171450" indent="-171450">
              <a:buFont typeface="Arial" panose="020B0604020202020204" pitchFamily="34" charset="0"/>
              <a:buChar char="•"/>
            </a:pPr>
            <a:r>
              <a:rPr lang="en-GB" sz="1600" dirty="0">
                <a:solidFill>
                  <a:schemeClr val="tx1"/>
                </a:solidFill>
              </a:rPr>
              <a:t>? Safety II learning</a:t>
            </a:r>
          </a:p>
          <a:p>
            <a:pPr algn="ctr"/>
            <a:endParaRPr lang="en-GB" sz="1200" dirty="0">
              <a:solidFill>
                <a:schemeClr val="tx1"/>
              </a:solidFill>
            </a:endParaRPr>
          </a:p>
        </p:txBody>
      </p:sp>
      <p:sp>
        <p:nvSpPr>
          <p:cNvPr id="7" name="Rectangle 6">
            <a:extLst>
              <a:ext uri="{FF2B5EF4-FFF2-40B4-BE49-F238E27FC236}">
                <a16:creationId xmlns:a16="http://schemas.microsoft.com/office/drawing/2014/main" id="{5197733A-8905-B0B3-8B2E-77B552525BCF}"/>
              </a:ext>
            </a:extLst>
          </p:cNvPr>
          <p:cNvSpPr/>
          <p:nvPr/>
        </p:nvSpPr>
        <p:spPr>
          <a:xfrm>
            <a:off x="8720785" y="1970903"/>
            <a:ext cx="3274531" cy="1962321"/>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Arial" panose="020B0604020202020204" pitchFamily="34" charset="0"/>
              <a:buChar char="•"/>
            </a:pPr>
            <a:r>
              <a:rPr lang="en-GB" sz="1600" dirty="0">
                <a:solidFill>
                  <a:schemeClr val="tx1"/>
                </a:solidFill>
              </a:rPr>
              <a:t>Audits of documentation of observations (i.e. number of missed observations shown on an SPSS chart over time).</a:t>
            </a:r>
          </a:p>
          <a:p>
            <a:pPr marL="171450" indent="-171450">
              <a:buFont typeface="Arial" panose="020B0604020202020204" pitchFamily="34" charset="0"/>
              <a:buChar char="•"/>
            </a:pPr>
            <a:r>
              <a:rPr lang="en-GB" sz="1600" dirty="0">
                <a:solidFill>
                  <a:schemeClr val="tx1"/>
                </a:solidFill>
              </a:rPr>
              <a:t>? Reliability of admissions arrival times, scheduled time of ward rounds etc..</a:t>
            </a:r>
          </a:p>
          <a:p>
            <a:pPr marL="171450" indent="-171450">
              <a:buFont typeface="Arial" panose="020B0604020202020204" pitchFamily="34" charset="0"/>
              <a:buChar char="•"/>
            </a:pPr>
            <a:endParaRPr lang="en-GB" sz="1200" dirty="0">
              <a:solidFill>
                <a:schemeClr val="tx1"/>
              </a:solidFill>
            </a:endParaRPr>
          </a:p>
        </p:txBody>
      </p:sp>
      <p:sp>
        <p:nvSpPr>
          <p:cNvPr id="8" name="Rectangle 7">
            <a:extLst>
              <a:ext uri="{FF2B5EF4-FFF2-40B4-BE49-F238E27FC236}">
                <a16:creationId xmlns:a16="http://schemas.microsoft.com/office/drawing/2014/main" id="{3031A9CF-8C60-3BE7-DDFC-CE53372C6CCD}"/>
              </a:ext>
            </a:extLst>
          </p:cNvPr>
          <p:cNvSpPr/>
          <p:nvPr/>
        </p:nvSpPr>
        <p:spPr>
          <a:xfrm>
            <a:off x="373076" y="450376"/>
            <a:ext cx="3751749" cy="2355401"/>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Arial" panose="020B0604020202020204" pitchFamily="34" charset="0"/>
              <a:buChar char="•"/>
            </a:pPr>
            <a:r>
              <a:rPr lang="en-GB" sz="1600" dirty="0">
                <a:solidFill>
                  <a:schemeClr val="tx1"/>
                </a:solidFill>
              </a:rPr>
              <a:t>How is learning fed back to frontline teams?</a:t>
            </a:r>
          </a:p>
          <a:p>
            <a:pPr marL="171450" indent="-171450">
              <a:buFont typeface="Arial" panose="020B0604020202020204" pitchFamily="34" charset="0"/>
              <a:buChar char="•"/>
            </a:pPr>
            <a:r>
              <a:rPr lang="en-GB" sz="1600" dirty="0">
                <a:solidFill>
                  <a:schemeClr val="tx1"/>
                </a:solidFill>
              </a:rPr>
              <a:t>What evidence is there that learning translates into improvement?</a:t>
            </a:r>
          </a:p>
          <a:p>
            <a:pPr marL="171450" indent="-171450">
              <a:buFont typeface="Arial" panose="020B0604020202020204" pitchFamily="34" charset="0"/>
              <a:buChar char="•"/>
            </a:pPr>
            <a:r>
              <a:rPr lang="en-GB" sz="1600" dirty="0">
                <a:solidFill>
                  <a:schemeClr val="tx1"/>
                </a:solidFill>
              </a:rPr>
              <a:t>What does not fit on a dashboard but is important soft safety intelligence (i.e. avoiding ‘dash-board-it is’)</a:t>
            </a:r>
          </a:p>
          <a:p>
            <a:endParaRPr lang="en-GB" sz="1200" dirty="0">
              <a:solidFill>
                <a:schemeClr val="tx1"/>
              </a:solidFill>
            </a:endParaRPr>
          </a:p>
        </p:txBody>
      </p:sp>
      <p:sp>
        <p:nvSpPr>
          <p:cNvPr id="9" name="Rectangle 8">
            <a:extLst>
              <a:ext uri="{FF2B5EF4-FFF2-40B4-BE49-F238E27FC236}">
                <a16:creationId xmlns:a16="http://schemas.microsoft.com/office/drawing/2014/main" id="{08E2A6A5-40E6-6537-1260-6347CBAC9CCA}"/>
              </a:ext>
            </a:extLst>
          </p:cNvPr>
          <p:cNvSpPr/>
          <p:nvPr/>
        </p:nvSpPr>
        <p:spPr>
          <a:xfrm>
            <a:off x="196683" y="4399307"/>
            <a:ext cx="3607558" cy="2273644"/>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Arial" panose="020B0604020202020204" pitchFamily="34" charset="0"/>
              <a:buChar char="•"/>
            </a:pPr>
            <a:r>
              <a:rPr lang="en-GB" sz="1600" dirty="0">
                <a:solidFill>
                  <a:schemeClr val="tx1"/>
                </a:solidFill>
              </a:rPr>
              <a:t>Operational data: Admissions rates, discharges</a:t>
            </a:r>
          </a:p>
          <a:p>
            <a:pPr marL="171450" indent="-171450">
              <a:buFont typeface="Arial" panose="020B0604020202020204" pitchFamily="34" charset="0"/>
              <a:buChar char="•"/>
            </a:pPr>
            <a:r>
              <a:rPr lang="en-GB" sz="1600" dirty="0">
                <a:solidFill>
                  <a:schemeClr val="tx1"/>
                </a:solidFill>
              </a:rPr>
              <a:t>PICU capacity – impact on wards</a:t>
            </a:r>
          </a:p>
          <a:p>
            <a:pPr marL="171450" indent="-171450">
              <a:buFont typeface="Arial" panose="020B0604020202020204" pitchFamily="34" charset="0"/>
              <a:buChar char="•"/>
            </a:pPr>
            <a:r>
              <a:rPr lang="en-GB" sz="1600" dirty="0">
                <a:solidFill>
                  <a:schemeClr val="tx1"/>
                </a:solidFill>
              </a:rPr>
              <a:t>Staff rostering alignment with patient mix</a:t>
            </a:r>
          </a:p>
          <a:p>
            <a:pPr marL="171450" indent="-171450">
              <a:buFont typeface="Arial" panose="020B0604020202020204" pitchFamily="34" charset="0"/>
              <a:buChar char="•"/>
            </a:pPr>
            <a:r>
              <a:rPr lang="en-GB" sz="1600" dirty="0">
                <a:solidFill>
                  <a:schemeClr val="tx1"/>
                </a:solidFill>
              </a:rPr>
              <a:t>New builds – designing a therapeutic environment</a:t>
            </a:r>
          </a:p>
          <a:p>
            <a:pPr marL="171450" indent="-171450">
              <a:buFont typeface="Arial" panose="020B0604020202020204" pitchFamily="34" charset="0"/>
              <a:buChar char="•"/>
            </a:pPr>
            <a:r>
              <a:rPr lang="en-GB" sz="1600" dirty="0">
                <a:solidFill>
                  <a:schemeClr val="tx1"/>
                </a:solidFill>
              </a:rPr>
              <a:t>Workload assessment on wards</a:t>
            </a:r>
          </a:p>
          <a:p>
            <a:endParaRPr lang="en-GB" sz="1200" dirty="0">
              <a:solidFill>
                <a:schemeClr val="tx1"/>
              </a:solidFill>
            </a:endParaRPr>
          </a:p>
        </p:txBody>
      </p:sp>
      <p:sp>
        <p:nvSpPr>
          <p:cNvPr id="10" name="Rectangle 9">
            <a:extLst>
              <a:ext uri="{FF2B5EF4-FFF2-40B4-BE49-F238E27FC236}">
                <a16:creationId xmlns:a16="http://schemas.microsoft.com/office/drawing/2014/main" id="{2298D10C-3169-0B4B-D241-5E4161675580}"/>
              </a:ext>
            </a:extLst>
          </p:cNvPr>
          <p:cNvSpPr/>
          <p:nvPr/>
        </p:nvSpPr>
        <p:spPr>
          <a:xfrm>
            <a:off x="8072047" y="4331043"/>
            <a:ext cx="3923270" cy="2273643"/>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Arial" panose="020B0604020202020204" pitchFamily="34" charset="0"/>
              <a:buChar char="•"/>
            </a:pPr>
            <a:r>
              <a:rPr lang="en-GB" sz="1600" dirty="0">
                <a:solidFill>
                  <a:schemeClr val="tx1"/>
                </a:solidFill>
              </a:rPr>
              <a:t>Observing, listening and perceiving ‘observations as done.’</a:t>
            </a:r>
          </a:p>
          <a:p>
            <a:pPr marL="171450" indent="-171450">
              <a:buFont typeface="Arial" panose="020B0604020202020204" pitchFamily="34" charset="0"/>
              <a:buChar char="•"/>
            </a:pPr>
            <a:r>
              <a:rPr lang="en-GB" sz="1600" dirty="0">
                <a:solidFill>
                  <a:schemeClr val="tx1"/>
                </a:solidFill>
              </a:rPr>
              <a:t>Tuning into patient, staff, family &amp; carer insights, including bank staff, STs etc.</a:t>
            </a:r>
          </a:p>
          <a:p>
            <a:pPr marL="171450" indent="-171450">
              <a:buFont typeface="Arial" panose="020B0604020202020204" pitchFamily="34" charset="0"/>
              <a:buChar char="•"/>
            </a:pPr>
            <a:r>
              <a:rPr lang="en-GB" sz="1600" dirty="0">
                <a:solidFill>
                  <a:schemeClr val="tx1"/>
                </a:solidFill>
              </a:rPr>
              <a:t>Tuning into staff experiences, e.g. some days of the week are ‘busier’ and more challenging?</a:t>
            </a:r>
          </a:p>
        </p:txBody>
      </p:sp>
    </p:spTree>
    <p:extLst>
      <p:ext uri="{BB962C8B-B14F-4D97-AF65-F5344CB8AC3E}">
        <p14:creationId xmlns:p14="http://schemas.microsoft.com/office/powerpoint/2010/main" val="3099940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8A8EAB8-D2FF-444D-B34B-7D32F106AD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1">
            <a:extLst>
              <a:ext uri="{FF2B5EF4-FFF2-40B4-BE49-F238E27FC236}">
                <a16:creationId xmlns:a16="http://schemas.microsoft.com/office/drawing/2014/main" id="{2120021D-8D23-1EA9-E992-77BC416A61A9}"/>
              </a:ext>
            </a:extLst>
          </p:cNvPr>
          <p:cNvSpPr>
            <a:spLocks noGrp="1"/>
          </p:cNvSpPr>
          <p:nvPr>
            <p:ph type="title"/>
          </p:nvPr>
        </p:nvSpPr>
        <p:spPr>
          <a:xfrm>
            <a:off x="1014141" y="1450655"/>
            <a:ext cx="3932030" cy="3956690"/>
          </a:xfrm>
        </p:spPr>
        <p:txBody>
          <a:bodyPr anchor="ctr">
            <a:normAutofit/>
          </a:bodyPr>
          <a:lstStyle/>
          <a:p>
            <a:r>
              <a:rPr lang="en-GB" sz="7400" dirty="0">
                <a:solidFill>
                  <a:schemeClr val="bg1"/>
                </a:solidFill>
              </a:rPr>
              <a:t>Overview</a:t>
            </a:r>
          </a:p>
        </p:txBody>
      </p:sp>
      <p:cxnSp>
        <p:nvCxnSpPr>
          <p:cNvPr id="10" name="Straight Connector 9">
            <a:extLst>
              <a:ext uri="{FF2B5EF4-FFF2-40B4-BE49-F238E27FC236}">
                <a16:creationId xmlns:a16="http://schemas.microsoft.com/office/drawing/2014/main" id="{067633D1-6EE6-4118-B9F0-B363477BEE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014141" y="1450655"/>
            <a:ext cx="393203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AD7FFC6-42A9-49CB-B5E9-B3F6B038331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014141" y="5408571"/>
            <a:ext cx="393203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9C97138E-E348-59A9-102D-468E58280C9E}"/>
              </a:ext>
            </a:extLst>
          </p:cNvPr>
          <p:cNvSpPr>
            <a:spLocks noGrp="1"/>
          </p:cNvSpPr>
          <p:nvPr>
            <p:ph idx="1"/>
          </p:nvPr>
        </p:nvSpPr>
        <p:spPr>
          <a:xfrm>
            <a:off x="6168958" y="1103511"/>
            <a:ext cx="5008901" cy="4571972"/>
          </a:xfrm>
        </p:spPr>
        <p:txBody>
          <a:bodyPr anchor="ctr">
            <a:noAutofit/>
          </a:bodyPr>
          <a:lstStyle/>
          <a:p>
            <a:r>
              <a:rPr lang="en-GB" dirty="0">
                <a:solidFill>
                  <a:schemeClr val="bg1"/>
                </a:solidFill>
              </a:rPr>
              <a:t>ELFT: Focus on improving therapeutic and physical health observations</a:t>
            </a:r>
          </a:p>
          <a:p>
            <a:r>
              <a:rPr lang="en-GB" dirty="0">
                <a:solidFill>
                  <a:schemeClr val="bg1"/>
                </a:solidFill>
              </a:rPr>
              <a:t>Human factors-based analysis of observations practice</a:t>
            </a:r>
          </a:p>
          <a:p>
            <a:r>
              <a:rPr lang="en-GB" dirty="0">
                <a:solidFill>
                  <a:schemeClr val="bg1"/>
                </a:solidFill>
              </a:rPr>
              <a:t>Deductive thematic analysis of twenty-six serious incident investigation reports</a:t>
            </a:r>
          </a:p>
          <a:p>
            <a:r>
              <a:rPr lang="en-GB" dirty="0">
                <a:solidFill>
                  <a:schemeClr val="bg1"/>
                </a:solidFill>
              </a:rPr>
              <a:t>Six workshops to explore everyday work with staff working in adult in-patient acute and PICUs</a:t>
            </a:r>
          </a:p>
        </p:txBody>
      </p:sp>
    </p:spTree>
    <p:extLst>
      <p:ext uri="{BB962C8B-B14F-4D97-AF65-F5344CB8AC3E}">
        <p14:creationId xmlns:p14="http://schemas.microsoft.com/office/powerpoint/2010/main" val="27924622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03689C-2646-DABD-CA72-3A91951F0B99}"/>
              </a:ext>
            </a:extLst>
          </p:cNvPr>
          <p:cNvSpPr>
            <a:spLocks noGrp="1"/>
          </p:cNvSpPr>
          <p:nvPr>
            <p:ph type="title"/>
          </p:nvPr>
        </p:nvSpPr>
        <p:spPr/>
        <p:txBody>
          <a:bodyPr/>
          <a:lstStyle/>
          <a:p>
            <a:r>
              <a:rPr lang="en-GB" dirty="0"/>
              <a:t>PSIRF: System based approach</a:t>
            </a:r>
          </a:p>
        </p:txBody>
      </p:sp>
      <p:sp>
        <p:nvSpPr>
          <p:cNvPr id="3" name="Content Placeholder 2">
            <a:extLst>
              <a:ext uri="{FF2B5EF4-FFF2-40B4-BE49-F238E27FC236}">
                <a16:creationId xmlns:a16="http://schemas.microsoft.com/office/drawing/2014/main" id="{D6B31FF4-FD88-9500-8D6C-B468A3F17639}"/>
              </a:ext>
            </a:extLst>
          </p:cNvPr>
          <p:cNvSpPr>
            <a:spLocks noGrp="1"/>
          </p:cNvSpPr>
          <p:nvPr>
            <p:ph idx="1"/>
          </p:nvPr>
        </p:nvSpPr>
        <p:spPr>
          <a:xfrm>
            <a:off x="612648" y="1219139"/>
            <a:ext cx="5993358" cy="4593828"/>
          </a:xfrm>
        </p:spPr>
        <p:txBody>
          <a:bodyPr>
            <a:normAutofit/>
          </a:bodyPr>
          <a:lstStyle/>
          <a:p>
            <a:pPr marL="0" indent="0">
              <a:buNone/>
            </a:pPr>
            <a:r>
              <a:rPr lang="en-GB" b="1" dirty="0"/>
              <a:t>What’s changed?</a:t>
            </a:r>
          </a:p>
          <a:p>
            <a:pPr marL="342900" indent="-342900">
              <a:buFont typeface="Arial" panose="020B0604020202020204" pitchFamily="34" charset="0"/>
              <a:buChar char="•"/>
            </a:pPr>
            <a:r>
              <a:rPr lang="en-GB" sz="2000" dirty="0"/>
              <a:t>Uses incidents as a ‘window on the system</a:t>
            </a:r>
            <a:r>
              <a:rPr lang="en-GB" dirty="0"/>
              <a:t>,</a:t>
            </a:r>
            <a:r>
              <a:rPr lang="en-GB" sz="2000" dirty="0"/>
              <a:t>’ not a search for root causes</a:t>
            </a:r>
          </a:p>
          <a:p>
            <a:pPr marL="342900" indent="-342900">
              <a:buFont typeface="Arial" panose="020B0604020202020204" pitchFamily="34" charset="0"/>
              <a:buChar char="•"/>
            </a:pPr>
            <a:r>
              <a:rPr lang="en-GB" sz="2000" dirty="0"/>
              <a:t>Looks to the future by exploring what a patient safety incident reveals about gaps in the healthcare system.</a:t>
            </a:r>
          </a:p>
          <a:p>
            <a:pPr marL="342900" indent="-342900">
              <a:buFont typeface="Arial" panose="020B0604020202020204" pitchFamily="34" charset="0"/>
              <a:buChar char="•"/>
            </a:pPr>
            <a:r>
              <a:rPr lang="en-GB" sz="2000" dirty="0"/>
              <a:t>Emphasis on exploring everyday work shifts the focus from developing quick fixes to understanding wider system influences</a:t>
            </a:r>
          </a:p>
          <a:p>
            <a:pPr marL="0" indent="0">
              <a:buNone/>
            </a:pPr>
            <a:endParaRPr lang="en-GB" dirty="0"/>
          </a:p>
        </p:txBody>
      </p:sp>
      <p:pic>
        <p:nvPicPr>
          <p:cNvPr id="4" name="Picture 3">
            <a:extLst>
              <a:ext uri="{FF2B5EF4-FFF2-40B4-BE49-F238E27FC236}">
                <a16:creationId xmlns:a16="http://schemas.microsoft.com/office/drawing/2014/main" id="{749E303E-1368-6FD0-74B9-F29C23902684}"/>
              </a:ext>
            </a:extLst>
          </p:cNvPr>
          <p:cNvPicPr>
            <a:picLocks noChangeAspect="1"/>
          </p:cNvPicPr>
          <p:nvPr/>
        </p:nvPicPr>
        <p:blipFill rotWithShape="1">
          <a:blip r:embed="rId2">
            <a:duotone>
              <a:schemeClr val="accent1">
                <a:shade val="45000"/>
                <a:satMod val="135000"/>
              </a:schemeClr>
              <a:prstClr val="white"/>
            </a:duotone>
          </a:blip>
          <a:srcRect l="18092" t="12840" r="18562" b="31099"/>
          <a:stretch/>
        </p:blipFill>
        <p:spPr>
          <a:xfrm>
            <a:off x="6606005" y="1027179"/>
            <a:ext cx="5484396" cy="4853660"/>
          </a:xfrm>
          <a:prstGeom prst="rect">
            <a:avLst/>
          </a:prstGeom>
        </p:spPr>
      </p:pic>
      <p:pic>
        <p:nvPicPr>
          <p:cNvPr id="5" name="Picture 4">
            <a:extLst>
              <a:ext uri="{FF2B5EF4-FFF2-40B4-BE49-F238E27FC236}">
                <a16:creationId xmlns:a16="http://schemas.microsoft.com/office/drawing/2014/main" id="{D726EE98-1D7E-66BA-06C9-82E65FD49C0C}"/>
              </a:ext>
            </a:extLst>
          </p:cNvPr>
          <p:cNvPicPr>
            <a:picLocks noChangeAspect="1"/>
          </p:cNvPicPr>
          <p:nvPr/>
        </p:nvPicPr>
        <p:blipFill>
          <a:blip r:embed="rId3"/>
          <a:stretch>
            <a:fillRect/>
          </a:stretch>
        </p:blipFill>
        <p:spPr>
          <a:xfrm>
            <a:off x="8246703" y="2210321"/>
            <a:ext cx="2206005" cy="2377997"/>
          </a:xfrm>
          <a:prstGeom prst="rect">
            <a:avLst/>
          </a:prstGeom>
        </p:spPr>
      </p:pic>
      <p:sp>
        <p:nvSpPr>
          <p:cNvPr id="8" name="TextBox 7">
            <a:extLst>
              <a:ext uri="{FF2B5EF4-FFF2-40B4-BE49-F238E27FC236}">
                <a16:creationId xmlns:a16="http://schemas.microsoft.com/office/drawing/2014/main" id="{B95BCEB9-EA9B-E22F-715E-322336105F6D}"/>
              </a:ext>
            </a:extLst>
          </p:cNvPr>
          <p:cNvSpPr txBox="1"/>
          <p:nvPr/>
        </p:nvSpPr>
        <p:spPr>
          <a:xfrm>
            <a:off x="364486" y="5766345"/>
            <a:ext cx="11827513"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0000"/>
                </a:solidFill>
                <a:effectLst/>
                <a:uLnTx/>
                <a:uFillTx/>
                <a:latin typeface="Neue Haas Grotesk Text Pro"/>
                <a:ea typeface="+mn-ea"/>
                <a:cs typeface="+mn-cs"/>
                <a:hlinkClick r:id="rId4"/>
              </a:rPr>
              <a:t>SEIPS 2.0: A human factors framework for studying and improving the work of healthcare professionals and patients: Ergonomics: Vol 56 , No 11 - Get Access (tandfonline.com)</a:t>
            </a:r>
            <a:endParaRPr kumimoji="0" lang="en-GB" sz="1800" b="0" i="0" u="none" strike="noStrike" kern="1200" cap="none" spc="0" normalizeH="0" baseline="0" noProof="0" dirty="0">
              <a:ln>
                <a:noFill/>
              </a:ln>
              <a:solidFill>
                <a:srgbClr val="000000"/>
              </a:solidFill>
              <a:effectLst/>
              <a:uLnTx/>
              <a:uFillTx/>
              <a:latin typeface="Neue Haas Grotesk Text Pro"/>
              <a:ea typeface="+mn-ea"/>
              <a:cs typeface="+mn-cs"/>
            </a:endParaRPr>
          </a:p>
        </p:txBody>
      </p:sp>
    </p:spTree>
    <p:extLst>
      <p:ext uri="{BB962C8B-B14F-4D97-AF65-F5344CB8AC3E}">
        <p14:creationId xmlns:p14="http://schemas.microsoft.com/office/powerpoint/2010/main" val="6854702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FB5B0058-AF13-4859-B429-4EDDE2A26F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CFEA108-618E-D767-08A9-50706FEB4210}"/>
              </a:ext>
            </a:extLst>
          </p:cNvPr>
          <p:cNvSpPr>
            <a:spLocks noGrp="1"/>
          </p:cNvSpPr>
          <p:nvPr>
            <p:ph type="title"/>
          </p:nvPr>
        </p:nvSpPr>
        <p:spPr>
          <a:xfrm>
            <a:off x="728663" y="1422400"/>
            <a:ext cx="4505552" cy="2387600"/>
          </a:xfrm>
        </p:spPr>
        <p:txBody>
          <a:bodyPr vert="horz" lIns="91440" tIns="45720" rIns="91440" bIns="45720" rtlCol="0" anchor="b">
            <a:normAutofit/>
          </a:bodyPr>
          <a:lstStyle/>
          <a:p>
            <a:r>
              <a:rPr lang="en-US" sz="3900" dirty="0">
                <a:solidFill>
                  <a:schemeClr val="bg1"/>
                </a:solidFill>
              </a:rPr>
              <a:t>Thinking Thematically: Top tips for completing a thematic review</a:t>
            </a:r>
          </a:p>
        </p:txBody>
      </p:sp>
      <p:sp>
        <p:nvSpPr>
          <p:cNvPr id="27" name="Freeform: Shape 26">
            <a:extLst>
              <a:ext uri="{FF2B5EF4-FFF2-40B4-BE49-F238E27FC236}">
                <a16:creationId xmlns:a16="http://schemas.microsoft.com/office/drawing/2014/main" id="{0277405F-0B4F-4418-B773-1B38814125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30421" y="226893"/>
            <a:ext cx="5968658" cy="6085007"/>
          </a:xfrm>
          <a:custGeom>
            <a:avLst/>
            <a:gdLst>
              <a:gd name="connsiteX0" fmla="*/ 0 w 5968658"/>
              <a:gd name="connsiteY0" fmla="*/ 0 h 6085007"/>
              <a:gd name="connsiteX1" fmla="*/ 3557919 w 5968658"/>
              <a:gd name="connsiteY1" fmla="*/ 0 h 6085007"/>
              <a:gd name="connsiteX2" fmla="*/ 3557919 w 5968658"/>
              <a:gd name="connsiteY2" fmla="*/ 2195749 h 6085007"/>
              <a:gd name="connsiteX3" fmla="*/ 5968658 w 5968658"/>
              <a:gd name="connsiteY3" fmla="*/ 2195749 h 6085007"/>
              <a:gd name="connsiteX4" fmla="*/ 5968658 w 5968658"/>
              <a:gd name="connsiteY4" fmla="*/ 6085007 h 6085007"/>
              <a:gd name="connsiteX5" fmla="*/ 2058230 w 5968658"/>
              <a:gd name="connsiteY5" fmla="*/ 6085007 h 6085007"/>
              <a:gd name="connsiteX6" fmla="*/ 2058230 w 5968658"/>
              <a:gd name="connsiteY6" fmla="*/ 3538657 h 6085007"/>
              <a:gd name="connsiteX7" fmla="*/ 0 w 5968658"/>
              <a:gd name="connsiteY7" fmla="*/ 3538657 h 6085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968658" h="6085007">
                <a:moveTo>
                  <a:pt x="0" y="0"/>
                </a:moveTo>
                <a:lnTo>
                  <a:pt x="3557919" y="0"/>
                </a:lnTo>
                <a:lnTo>
                  <a:pt x="3557919" y="2195749"/>
                </a:lnTo>
                <a:lnTo>
                  <a:pt x="5968658" y="2195749"/>
                </a:lnTo>
                <a:lnTo>
                  <a:pt x="5968658" y="6085007"/>
                </a:lnTo>
                <a:lnTo>
                  <a:pt x="2058230" y="6085007"/>
                </a:lnTo>
                <a:lnTo>
                  <a:pt x="2058230" y="3538657"/>
                </a:lnTo>
                <a:lnTo>
                  <a:pt x="0" y="3538657"/>
                </a:lnTo>
                <a:close/>
              </a:path>
            </a:pathLst>
          </a:custGeom>
          <a:solidFill>
            <a:schemeClr val="tx1">
              <a:lumMod val="95000"/>
              <a:lumOff val="5000"/>
            </a:schemeClr>
          </a:solid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4" name="Picture 3" descr="A diagram of a patient safety&#10;&#10;Description automatically generated">
            <a:extLst>
              <a:ext uri="{FF2B5EF4-FFF2-40B4-BE49-F238E27FC236}">
                <a16:creationId xmlns:a16="http://schemas.microsoft.com/office/drawing/2014/main" id="{FD8D1364-F83E-E7E8-AA5A-3AF18C80FA51}"/>
              </a:ext>
            </a:extLst>
          </p:cNvPr>
          <p:cNvPicPr>
            <a:picLocks noChangeAspect="1"/>
          </p:cNvPicPr>
          <p:nvPr/>
        </p:nvPicPr>
        <p:blipFill rotWithShape="1">
          <a:blip r:embed="rId2"/>
          <a:srcRect l="1676" r="-2" b="-2"/>
          <a:stretch/>
        </p:blipFill>
        <p:spPr>
          <a:xfrm>
            <a:off x="7839805" y="3223421"/>
            <a:ext cx="3408121" cy="2287700"/>
          </a:xfrm>
          <a:prstGeom prst="rect">
            <a:avLst/>
          </a:prstGeom>
        </p:spPr>
      </p:pic>
      <p:pic>
        <p:nvPicPr>
          <p:cNvPr id="5" name="Picture 4" descr="A screenshot of a computer&#10;&#10;Description automatically generated">
            <a:extLst>
              <a:ext uri="{FF2B5EF4-FFF2-40B4-BE49-F238E27FC236}">
                <a16:creationId xmlns:a16="http://schemas.microsoft.com/office/drawing/2014/main" id="{10C65E61-04A5-7986-6ED0-BA573F2E8B1A}"/>
              </a:ext>
            </a:extLst>
          </p:cNvPr>
          <p:cNvPicPr>
            <a:picLocks noChangeAspect="1"/>
          </p:cNvPicPr>
          <p:nvPr/>
        </p:nvPicPr>
        <p:blipFill>
          <a:blip r:embed="rId3"/>
          <a:stretch>
            <a:fillRect/>
          </a:stretch>
        </p:blipFill>
        <p:spPr>
          <a:xfrm>
            <a:off x="5756393" y="1200315"/>
            <a:ext cx="3105975" cy="1591812"/>
          </a:xfrm>
          <a:prstGeom prst="rect">
            <a:avLst/>
          </a:prstGeom>
        </p:spPr>
      </p:pic>
    </p:spTree>
    <p:extLst>
      <p:ext uri="{BB962C8B-B14F-4D97-AF65-F5344CB8AC3E}">
        <p14:creationId xmlns:p14="http://schemas.microsoft.com/office/powerpoint/2010/main" val="18919058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A3088C0-CA4A-1186-E650-551E6AD90751}"/>
              </a:ext>
            </a:extLst>
          </p:cNvPr>
          <p:cNvSpPr>
            <a:spLocks noGrp="1"/>
          </p:cNvSpPr>
          <p:nvPr>
            <p:ph type="title"/>
          </p:nvPr>
        </p:nvSpPr>
        <p:spPr>
          <a:xfrm>
            <a:off x="1028700" y="1967266"/>
            <a:ext cx="2628900" cy="2547257"/>
          </a:xfrm>
          <a:noFill/>
        </p:spPr>
        <p:txBody>
          <a:bodyPr vert="horz" lIns="91440" tIns="45720" rIns="91440" bIns="45720" rtlCol="0" anchor="ctr">
            <a:normAutofit/>
          </a:bodyPr>
          <a:lstStyle/>
          <a:p>
            <a:pPr algn="ctr"/>
            <a:r>
              <a:rPr lang="en-US" sz="2800" kern="1200" dirty="0">
                <a:solidFill>
                  <a:srgbClr val="FFFFFF"/>
                </a:solidFill>
                <a:latin typeface="+mj-lt"/>
                <a:ea typeface="+mj-ea"/>
                <a:cs typeface="+mj-cs"/>
              </a:rPr>
              <a:t>Classified contributory factors into elements of the SEIPS work system</a:t>
            </a:r>
          </a:p>
        </p:txBody>
      </p:sp>
      <p:pic>
        <p:nvPicPr>
          <p:cNvPr id="3" name="Picture 2" descr="A diagram of different colored spheres&#10;&#10;Description automatically generated">
            <a:extLst>
              <a:ext uri="{FF2B5EF4-FFF2-40B4-BE49-F238E27FC236}">
                <a16:creationId xmlns:a16="http://schemas.microsoft.com/office/drawing/2014/main" id="{ADE61EDD-EEA2-40B3-B6C7-B92FB9A92BE2}"/>
              </a:ext>
            </a:extLst>
          </p:cNvPr>
          <p:cNvPicPr>
            <a:picLocks noChangeAspect="1"/>
          </p:cNvPicPr>
          <p:nvPr/>
        </p:nvPicPr>
        <p:blipFill>
          <a:blip r:embed="rId2"/>
          <a:stretch>
            <a:fillRect/>
          </a:stretch>
        </p:blipFill>
        <p:spPr>
          <a:xfrm>
            <a:off x="5585163" y="643466"/>
            <a:ext cx="5165006" cy="5568739"/>
          </a:xfrm>
          <a:prstGeom prst="rect">
            <a:avLst/>
          </a:prstGeom>
        </p:spPr>
      </p:pic>
    </p:spTree>
    <p:extLst>
      <p:ext uri="{BB962C8B-B14F-4D97-AF65-F5344CB8AC3E}">
        <p14:creationId xmlns:p14="http://schemas.microsoft.com/office/powerpoint/2010/main" val="20039180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a:extLst>
              <a:ext uri="{FF2B5EF4-FFF2-40B4-BE49-F238E27FC236}">
                <a16:creationId xmlns:a16="http://schemas.microsoft.com/office/drawing/2014/main" id="{5BA29A34-A18A-4241-B125-082FF98D3BE7}"/>
              </a:ext>
            </a:extLst>
          </p:cNvPr>
          <p:cNvSpPr txBox="1"/>
          <p:nvPr/>
        </p:nvSpPr>
        <p:spPr>
          <a:xfrm>
            <a:off x="89996" y="243531"/>
            <a:ext cx="12012007" cy="6503908"/>
          </a:xfrm>
          <a:prstGeom prst="roundRect">
            <a:avLst/>
          </a:prstGeom>
          <a:solidFill>
            <a:schemeClr val="bg1"/>
          </a:solidFill>
          <a:ln w="28575">
            <a:solidFill>
              <a:srgbClr val="923D33"/>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Technology &amp; Tools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IT functionality and reliability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including connectivity, IT outages, design of NEWS 2 template on Rio (155136, 162980;124655) </a:t>
            </a:r>
            <a:r>
              <a:rPr kumimoji="0" lang="en-GB" sz="12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(links to organisation and task).</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IT accessibility: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No handheld devices or mobile computers to record observations as they are carried out (207916) </a:t>
            </a:r>
            <a:r>
              <a:rPr kumimoji="0" lang="en-GB" sz="12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(links to person, task, organisation)’</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IT accessibility: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Different electronic record system used by the AMHP service (176426) </a:t>
            </a:r>
            <a:r>
              <a:rPr kumimoji="0" lang="en-GB" sz="12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(links to external environment)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or acute hospital (e.g. HEI system for RLH hospital (157482), </a:t>
            </a:r>
            <a:r>
              <a:rPr kumimoji="0" lang="en-GB" sz="12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(links </a:t>
            </a:r>
            <a:r>
              <a:rPr kumimoji="0" lang="en-GB" sz="11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to </a:t>
            </a:r>
            <a:r>
              <a:rPr kumimoji="0" lang="en-GB" sz="1100" b="0" i="1"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person, task, external environment)</a:t>
            </a:r>
            <a:endParaRPr kumimoji="0" lang="en-GB" sz="11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Duplicate IT and paper documentation</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Examples include Rio and the paper NEWS chart (113911; 116848; 207916), BM chart (159260), the on-call manager log and Rio electronic patient record (176426) </a:t>
            </a:r>
            <a:r>
              <a:rPr kumimoji="0" lang="en-GB" sz="12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(links to task and person)</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Presentation of information on IT systems: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Design of Rio electronic system for calculating NEWs 2 scores: Rio function which automatically calculates the NEWS 2 score potentially impacts staff interpretation of the significance of the score (207916) </a:t>
            </a:r>
            <a:r>
              <a:rPr kumimoji="0" lang="en-GB" sz="12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(links to task and person).</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Presentation of information on IT systems: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Doctor</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documented stepping up the of level of observations on Rio without communicating this directly to the nurses. (141835; 207916) </a:t>
            </a:r>
            <a:r>
              <a:rPr kumimoji="0" lang="en-GB" sz="12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(links to task, organisation and person).</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Lack of standardisation in the design of an IT system</a:t>
            </a:r>
            <a:r>
              <a:rPr kumimoji="0" lang="en-GB" sz="12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On Rio, risk of self-harm can be documented in progress notes, on risk assessment forms and in safety plans (141835; 207916)</a:t>
            </a:r>
            <a:r>
              <a:rPr kumimoji="0" lang="en-GB" sz="12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(links to person, task, organisation)</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No system to document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who is responsible for carrying out observations (207916)</a:t>
            </a:r>
            <a:r>
              <a:rPr kumimoji="0" lang="en-GB" sz="12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(links to person, task, organisation)</a:t>
            </a: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design of the observations sheet: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Observation sheet comprises many codes to denote a patient’s whereabouts: The observation task has been designed to focus on a patient’s whereabouts (186699) </a:t>
            </a:r>
            <a:r>
              <a:rPr kumimoji="0" lang="en-GB" sz="12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(links to task, and person)</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Power supply outage,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e.g. affecting medication dispensing (167593), </a:t>
            </a:r>
            <a:r>
              <a:rPr kumimoji="0" lang="en-GB" sz="12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(links to task and person)</a:t>
            </a: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Batteries not charged,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e.g. laptops (167593) </a:t>
            </a:r>
            <a:r>
              <a:rPr kumimoji="0" lang="en-GB" sz="12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(links to person, organisation and task)</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Access to equipment used to self-harm,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e.g. needles, (159260) </a:t>
            </a:r>
            <a:r>
              <a:rPr kumimoji="0" lang="en-GB" sz="12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(links to external environment, person)</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Tool design: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Design and use of NEWS 2 chart in context of patients taking psychotropic medications which increase heart rate, or who have diagnoses of high blood pressure and diabetes (2071916</a:t>
            </a:r>
            <a:r>
              <a:rPr kumimoji="0" lang="en-GB" sz="12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)(links to person, task, external environment)</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Tool design: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Food &amp; Fluid template is based on the inpatient acute model (170863</a:t>
            </a:r>
            <a:r>
              <a:rPr kumimoji="0" lang="en-GB" sz="12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)(links to external environment and task)</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Alarms: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Staff response to an emergency: Emergency alarm or pinpoint alarm not activated (141835, 199283;107366) or alarms cancelled (204370), or delay in calling 999 (207916;199283;107366)(</a:t>
            </a:r>
            <a:r>
              <a:rPr kumimoji="0" lang="en-GB" sz="12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links to task, person, and organisation)</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Equipment no longer in use: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Tabards to increase visibility of staff carrying out observations (171073) </a:t>
            </a:r>
            <a:r>
              <a:rPr kumimoji="0" lang="en-GB" sz="12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(links to person and task)</a:t>
            </a:r>
            <a:endParaRPr kumimoji="0" lang="en-GB" sz="1200" b="1"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Equipment not used: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PPE not donned when responding to an emergency (141835; 132260); back up laptop not used (167593) </a:t>
            </a:r>
            <a:r>
              <a:rPr kumimoji="0" lang="en-GB" sz="12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(links to task, person);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radio to communicate information across the team when responding to an emergency (107366) </a:t>
            </a:r>
            <a:r>
              <a:rPr kumimoji="0" lang="en-GB" sz="12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(links to person, task and organisation)</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Equipment not used: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Times New Roman" panose="02020603050405020304" pitchFamily="18" charset="0"/>
              </a:rPr>
              <a:t>ood and fluid charts not used to monitor patient’s dietary intake (159260)</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2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572865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9B54585-6190-A21D-8314-91A3F007DDDD}"/>
              </a:ext>
            </a:extLst>
          </p:cNvPr>
          <p:cNvSpPr txBox="1"/>
          <p:nvPr/>
        </p:nvSpPr>
        <p:spPr>
          <a:xfrm>
            <a:off x="159658" y="406896"/>
            <a:ext cx="11863010" cy="6248519"/>
          </a:xfrm>
          <a:prstGeom prst="roundRect">
            <a:avLst/>
          </a:prstGeom>
          <a:solidFill>
            <a:schemeClr val="bg1"/>
          </a:solidFill>
          <a:ln w="28575">
            <a:solidFill>
              <a:srgbClr val="FD7B2C"/>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Organisation</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Times New Roman" panose="02020603050405020304" pitchFamily="18" charset="0"/>
              </a:rPr>
              <a:t>Staffing/skill mix: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Times New Roman" panose="02020603050405020304" pitchFamily="18" charset="0"/>
              </a:rPr>
              <a:t>Member of staff phoned in sick: The staff member called in at short notice had not completed ILS training (116848) </a:t>
            </a:r>
            <a:r>
              <a:rPr kumimoji="0" lang="en-GB" sz="1200" b="0" i="1"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Times New Roman" panose="02020603050405020304" pitchFamily="18" charset="0"/>
              </a:rPr>
              <a:t>(links to person and task)</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Times New Roman" panose="02020603050405020304" pitchFamily="18" charset="0"/>
              </a:rPr>
              <a:t>Staffing/skill mix:</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Times New Roman" panose="02020603050405020304" pitchFamily="18" charset="0"/>
              </a:rPr>
              <a:t> There was no senior Band 6 nurse on the night-shift (204370) </a:t>
            </a:r>
            <a:r>
              <a:rPr kumimoji="0" lang="en-GB" sz="1200" b="0" i="1"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Times New Roman" panose="02020603050405020304" pitchFamily="18" charset="0"/>
              </a:rPr>
              <a:t>(links to person)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Times New Roman" panose="02020603050405020304" pitchFamily="18" charset="0"/>
              </a:rPr>
              <a:t>Staffing/skill mix:</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Times New Roman" panose="02020603050405020304" pitchFamily="18" charset="0"/>
              </a:rPr>
              <a:t> There is only one doctor on call covering all the wards at hospital X – the workload would become unmanageable if every NEWS score of 2 or above is escalated (207916) </a:t>
            </a:r>
            <a:r>
              <a:rPr kumimoji="0" lang="en-GB" sz="1200" b="0" i="1"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Times New Roman" panose="02020603050405020304" pitchFamily="18" charset="0"/>
              </a:rPr>
              <a:t>(links to person, task, internal environment and technology &amp; tools)</a:t>
            </a: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Times New Roman" panose="02020603050405020304" pitchFamily="18"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Times New Roman" panose="02020603050405020304" pitchFamily="18" charset="0"/>
              </a:rPr>
              <a:t>Staffing/skill mix: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Times New Roman" panose="02020603050405020304" pitchFamily="18" charset="0"/>
              </a:rPr>
              <a:t>Staff shortages &amp; a busy ward linked to gaps in observations (170863) </a:t>
            </a:r>
            <a:r>
              <a:rPr kumimoji="0" lang="en-GB" sz="1200" b="0" i="1"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Times New Roman" panose="02020603050405020304" pitchFamily="18" charset="0"/>
              </a:rPr>
              <a:t>(links to person, task, internal environment)</a:t>
            </a: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Times New Roman" panose="02020603050405020304" pitchFamily="18"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Times New Roman" panose="02020603050405020304" pitchFamily="18" charset="0"/>
              </a:rPr>
              <a:t>Staffing/skill mix: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Times New Roman" panose="02020603050405020304" pitchFamily="18" charset="0"/>
              </a:rPr>
              <a:t>Additional staff not requested for nightshift (167593)(</a:t>
            </a:r>
            <a:r>
              <a:rPr kumimoji="0" lang="en-GB" sz="1200" b="0" i="1"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Times New Roman" panose="02020603050405020304" pitchFamily="18" charset="0"/>
              </a:rPr>
              <a:t>links to person and task);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Times New Roman" panose="02020603050405020304" pitchFamily="18" charset="0"/>
              </a:rPr>
              <a:t>Staffing/skill mix</a:t>
            </a:r>
            <a:r>
              <a:rPr kumimoji="0" lang="en-GB" sz="1200" b="0" i="1"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Times New Roman" panose="02020603050405020304" pitchFamily="18" charset="0"/>
              </a:rPr>
              <a:t>Bank members of staff, working nights only, who are not being regularly supervised in line with Trust policy (where gaps in training would have been identified; (specifically, BLS training for 141835, 199283 and ILS training for 116848) </a:t>
            </a:r>
            <a:r>
              <a:rPr kumimoji="0" lang="en-GB" sz="1200" b="0" i="1"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Times New Roman" panose="02020603050405020304" pitchFamily="18" charset="0"/>
              </a:rPr>
              <a:t>(links to person and task)</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Times New Roman" panose="02020603050405020304" pitchFamily="18" charset="0"/>
              </a:rPr>
              <a:t>Staffing: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Times New Roman" panose="02020603050405020304" pitchFamily="18" charset="0"/>
              </a:rPr>
              <a:t>Staffing issues within the IPC team when the ward sought advice on treatment of a patient with scabies (209864)</a:t>
            </a:r>
            <a:r>
              <a:rPr kumimoji="0" lang="en-GB" sz="1200" b="0" i="1"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Times New Roman" panose="02020603050405020304" pitchFamily="18" charset="0"/>
              </a:rPr>
              <a:t> (links to person and task)</a:t>
            </a: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Times New Roman" panose="02020603050405020304" pitchFamily="18"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Times New Roman" panose="02020603050405020304" pitchFamily="18" charset="0"/>
              </a:rPr>
              <a:t>Staffing:</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Times New Roman" panose="02020603050405020304" pitchFamily="18" charset="0"/>
              </a:rPr>
              <a:t> Staff member allocated emergency response had to go and work on another ward when another staff member did not turn up for the shift (107366) </a:t>
            </a:r>
            <a:r>
              <a:rPr kumimoji="0" lang="en-GB" sz="1200" b="0" i="1"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Times New Roman" panose="02020603050405020304" pitchFamily="18" charset="0"/>
              </a:rPr>
              <a:t>(links to task, person, internal environment)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Times New Roman" panose="02020603050405020304" pitchFamily="18" charset="0"/>
              </a:rPr>
              <a:t>Staffing:</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Times New Roman" panose="02020603050405020304" pitchFamily="18" charset="0"/>
              </a:rPr>
              <a:t> There is no dedicated junior doctor on ward due to sickness and annual leave (159260) </a:t>
            </a:r>
            <a:r>
              <a:rPr kumimoji="0" lang="en-GB" sz="1200" b="0" i="1"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Times New Roman" panose="02020603050405020304" pitchFamily="18" charset="0"/>
              </a:rPr>
              <a:t>(links to task, person, internal environment)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Times New Roman" panose="02020603050405020304" pitchFamily="18" charset="0"/>
              </a:rPr>
              <a:t>Supervision arrangements: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Times New Roman" panose="02020603050405020304" pitchFamily="18" charset="0"/>
              </a:rPr>
              <a:t>Gaps in supervision of staff (141835) </a:t>
            </a:r>
            <a:r>
              <a:rPr kumimoji="0" lang="en-GB" sz="1200" b="0" i="1"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Times New Roman" panose="02020603050405020304" pitchFamily="18" charset="0"/>
              </a:rPr>
              <a:t>(links to person and task)</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Times New Roman" panose="02020603050405020304" pitchFamily="18" charset="0"/>
              </a:rPr>
              <a:t>Work schedules/staffing/skill mix: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Times New Roman" panose="02020603050405020304" pitchFamily="18" charset="0"/>
              </a:rPr>
              <a:t>No consultant psychiatrist review because consultant on annual leave and consultant covering not asked to review patient (159260) </a:t>
            </a:r>
            <a:r>
              <a:rPr kumimoji="0" lang="en-GB" sz="1200" b="0" i="1"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Times New Roman" panose="02020603050405020304" pitchFamily="18" charset="0"/>
              </a:rPr>
              <a:t>(links to person, internal environment and task):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Times New Roman" panose="02020603050405020304" pitchFamily="18" charset="0"/>
              </a:rPr>
              <a:t>Work schedules: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Times New Roman" panose="02020603050405020304" pitchFamily="18" charset="0"/>
              </a:rPr>
              <a:t>Medical reviews of patient not carried out (159260) or patient was new to the ward and consultant review not yet carried out (155136) </a:t>
            </a:r>
            <a:r>
              <a:rPr kumimoji="0" lang="en-GB" sz="1200" b="0" i="1"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Times New Roman" panose="02020603050405020304" pitchFamily="18" charset="0"/>
              </a:rPr>
              <a:t>(links to person and task)</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Times New Roman" panose="02020603050405020304" pitchFamily="18" charset="0"/>
              </a:rPr>
              <a:t>Work schedules: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Times New Roman" panose="02020603050405020304" pitchFamily="18" charset="0"/>
              </a:rPr>
              <a:t>Ward round scheduled at short notice and then overran; staff member attending the ward round was also responsible for carrying out observations and omitted the observation (134929</a:t>
            </a:r>
            <a:r>
              <a:rPr kumimoji="0" lang="en-GB" sz="1200" b="0" i="1"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Times New Roman" panose="02020603050405020304" pitchFamily="18" charset="0"/>
              </a:rPr>
              <a:t>)(links to task, person, internal environment)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Times New Roman" panose="02020603050405020304" pitchFamily="18" charset="0"/>
              </a:rPr>
              <a:t>Work scheduling: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Times New Roman" panose="02020603050405020304" pitchFamily="18" charset="0"/>
              </a:rPr>
              <a:t>Member of staff named as responsible for overseeing falls risk assessment was completed was on jury service. No other staff member was assigned responsibility for the task in their absence (204370</a:t>
            </a:r>
            <a:r>
              <a:rPr kumimoji="0" lang="en-GB" sz="1200" b="0" i="1"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Times New Roman" panose="02020603050405020304" pitchFamily="18" charset="0"/>
              </a:rPr>
              <a:t>) (links to task, person, external environment)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Times New Roman" panose="02020603050405020304" pitchFamily="18" charset="0"/>
              </a:rPr>
              <a:t>Work schedules/staffing: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Times New Roman" panose="02020603050405020304" pitchFamily="18" charset="0"/>
              </a:rPr>
              <a:t>Bank staff members, working nights only: No process to assess their competences (e.g. BLS training)(141835) </a:t>
            </a:r>
            <a:r>
              <a:rPr kumimoji="0" lang="en-GB" sz="1200" b="0" i="1"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Times New Roman" panose="02020603050405020304" pitchFamily="18" charset="0"/>
              </a:rPr>
              <a:t>(links to task &amp; person)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Times New Roman" panose="02020603050405020304" pitchFamily="18" charset="0"/>
              </a:rPr>
              <a:t>Workload allocation: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Times New Roman" panose="02020603050405020304" pitchFamily="18" charset="0"/>
              </a:rPr>
              <a:t>It was not clear who in team who was responsible for patients with physical health conditions (113911) </a:t>
            </a:r>
            <a:r>
              <a:rPr kumimoji="0" lang="en-GB" sz="1200" b="0" i="1"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Times New Roman" panose="02020603050405020304" pitchFamily="18" charset="0"/>
              </a:rPr>
              <a:t>(links to person, task)</a:t>
            </a: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Times New Roman" panose="02020603050405020304" pitchFamily="18"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Times New Roman" panose="02020603050405020304" pitchFamily="18" charset="0"/>
              </a:rPr>
              <a:t>Management system to oversee competencies</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Times New Roman" panose="02020603050405020304" pitchFamily="18" charset="0"/>
              </a:rPr>
              <a:t>: Local observation register (which records which staff are up-to-date with observation competencies) is held for substantive staff only and not temporary staff (bank and agency staff). (141835) </a:t>
            </a:r>
            <a:r>
              <a:rPr kumimoji="0" lang="en-GB" sz="1200" b="0" i="1"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Times New Roman" panose="02020603050405020304" pitchFamily="18" charset="0"/>
              </a:rPr>
              <a:t>(links to task and person)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436210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FB5B0058-AF13-4859-B429-4EDDE2A26F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 name="Title 2">
            <a:extLst>
              <a:ext uri="{FF2B5EF4-FFF2-40B4-BE49-F238E27FC236}">
                <a16:creationId xmlns:a16="http://schemas.microsoft.com/office/drawing/2014/main" id="{7CF43366-B9BD-768E-54D1-6101BF37750C}"/>
              </a:ext>
            </a:extLst>
          </p:cNvPr>
          <p:cNvSpPr>
            <a:spLocks noGrp="1"/>
          </p:cNvSpPr>
          <p:nvPr>
            <p:ph type="title"/>
          </p:nvPr>
        </p:nvSpPr>
        <p:spPr>
          <a:xfrm>
            <a:off x="2399234" y="2073715"/>
            <a:ext cx="6935759" cy="2993042"/>
          </a:xfrm>
        </p:spPr>
        <p:txBody>
          <a:bodyPr vert="horz" lIns="91440" tIns="45720" rIns="91440" bIns="45720" rtlCol="0" anchor="ctr">
            <a:normAutofit/>
          </a:bodyPr>
          <a:lstStyle/>
          <a:p>
            <a:pPr algn="ctr"/>
            <a:r>
              <a:rPr lang="en-US" sz="6800" kern="1200" dirty="0">
                <a:solidFill>
                  <a:schemeClr val="bg1"/>
                </a:solidFill>
                <a:latin typeface="+mj-lt"/>
                <a:ea typeface="+mj-ea"/>
                <a:cs typeface="+mj-cs"/>
              </a:rPr>
              <a:t>Analysis of the strength of recommendations</a:t>
            </a:r>
          </a:p>
        </p:txBody>
      </p:sp>
      <p:sp>
        <p:nvSpPr>
          <p:cNvPr id="27" name="Rectangle 26">
            <a:extLst>
              <a:ext uri="{FF2B5EF4-FFF2-40B4-BE49-F238E27FC236}">
                <a16:creationId xmlns:a16="http://schemas.microsoft.com/office/drawing/2014/main" id="{81BD432D-FAB3-4B5D-BF27-4DA7C75B32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6206" y="115193"/>
            <a:ext cx="11939588" cy="6627614"/>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8" name="Straight Connector 27">
            <a:extLst>
              <a:ext uri="{FF2B5EF4-FFF2-40B4-BE49-F238E27FC236}">
                <a16:creationId xmlns:a16="http://schemas.microsoft.com/office/drawing/2014/main" id="{E6D6B450-4278-45B8-88C7-C061710E3C7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2399233" y="1883640"/>
            <a:ext cx="693576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4234A4C-A256-4139-A5F4-27078F0D679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2399233" y="5066757"/>
            <a:ext cx="693576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569885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71EEC02-ACC8-CECF-6F0A-B49DF5F85A91}"/>
              </a:ext>
            </a:extLst>
          </p:cNvPr>
          <p:cNvSpPr>
            <a:spLocks noGrp="1"/>
          </p:cNvSpPr>
          <p:nvPr>
            <p:ph type="title"/>
          </p:nvPr>
        </p:nvSpPr>
        <p:spPr>
          <a:xfrm>
            <a:off x="141890" y="548640"/>
            <a:ext cx="12050110" cy="1132258"/>
          </a:xfrm>
        </p:spPr>
        <p:txBody>
          <a:bodyPr>
            <a:normAutofit/>
          </a:bodyPr>
          <a:lstStyle/>
          <a:p>
            <a:r>
              <a:rPr lang="en-GB" sz="3200" dirty="0"/>
              <a:t>Person-focused Recommendations: The Serious Incident Framework</a:t>
            </a:r>
          </a:p>
        </p:txBody>
      </p:sp>
      <p:graphicFrame>
        <p:nvGraphicFramePr>
          <p:cNvPr id="23" name="Content Placeholder 2">
            <a:extLst>
              <a:ext uri="{FF2B5EF4-FFF2-40B4-BE49-F238E27FC236}">
                <a16:creationId xmlns:a16="http://schemas.microsoft.com/office/drawing/2014/main" id="{EDAD0C6B-053E-E4C3-B423-3DAFCDAEEBCF}"/>
              </a:ext>
            </a:extLst>
          </p:cNvPr>
          <p:cNvGraphicFramePr>
            <a:graphicFrameLocks noGrp="1"/>
          </p:cNvGraphicFramePr>
          <p:nvPr>
            <p:ph idx="1"/>
            <p:extLst>
              <p:ext uri="{D42A27DB-BD31-4B8C-83A1-F6EECF244321}">
                <p14:modId xmlns:p14="http://schemas.microsoft.com/office/powerpoint/2010/main" val="3341924578"/>
              </p:ext>
            </p:extLst>
          </p:nvPr>
        </p:nvGraphicFramePr>
        <p:xfrm>
          <a:off x="612647" y="1715532"/>
          <a:ext cx="10653579" cy="45938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823756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VanillaVTI">
  <a:themeElements>
    <a:clrScheme name="AnalogousFromDarkSeedLeftStep">
      <a:dk1>
        <a:srgbClr val="000000"/>
      </a:dk1>
      <a:lt1>
        <a:srgbClr val="FFFFFF"/>
      </a:lt1>
      <a:dk2>
        <a:srgbClr val="1B2830"/>
      </a:dk2>
      <a:lt2>
        <a:srgbClr val="F1F3F0"/>
      </a:lt2>
      <a:accent1>
        <a:srgbClr val="A629E7"/>
      </a:accent1>
      <a:accent2>
        <a:srgbClr val="592FD9"/>
      </a:accent2>
      <a:accent3>
        <a:srgbClr val="294AE7"/>
      </a:accent3>
      <a:accent4>
        <a:srgbClr val="1787D5"/>
      </a:accent4>
      <a:accent5>
        <a:srgbClr val="22BFBE"/>
      </a:accent5>
      <a:accent6>
        <a:srgbClr val="16C67B"/>
      </a:accent6>
      <a:hlink>
        <a:srgbClr val="3897A9"/>
      </a:hlink>
      <a:folHlink>
        <a:srgbClr val="7F7F7F"/>
      </a:folHlink>
    </a:clrScheme>
    <a:fontScheme name="Neue Haas">
      <a:majorFont>
        <a:latin typeface="Neue Haas Grotesk Text Pro"/>
        <a:ea typeface=""/>
        <a:cs typeface=""/>
      </a:majorFont>
      <a:minorFont>
        <a:latin typeface="Neue Haas Grotesk Tex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nillaVTI" id="{54D376C6-1C9B-4C6B-8F3C-483BB307BB05}" vid="{7690D8A9-C071-45EF-BA7A-F7FA9779B11D}"/>
    </a:ext>
  </a:extLst>
</a:theme>
</file>

<file path=ppt/theme/theme3.xml><?xml version="1.0" encoding="utf-8"?>
<a:theme xmlns:a="http://schemas.openxmlformats.org/drawingml/2006/main" name="Office 2013 - 2022 Theme">
  <a:themeElements>
    <a:clrScheme name="Office 2013 - 2022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2013 - 2022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13 - 2022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AE6F2518-B084-4896-AF52-66CC2144AA26}"/>
    </a:ext>
  </a:ext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704</TotalTime>
  <Words>2288</Words>
  <Application>Microsoft Office PowerPoint</Application>
  <PresentationFormat>Widescreen</PresentationFormat>
  <Paragraphs>119</Paragraphs>
  <Slides>19</Slides>
  <Notes>3</Notes>
  <HiddenSlides>0</HiddenSlides>
  <MMClips>0</MMClips>
  <ScaleCrop>false</ScaleCrop>
  <HeadingPairs>
    <vt:vector size="6" baseType="variant">
      <vt:variant>
        <vt:lpstr>Fonts Used</vt:lpstr>
      </vt:variant>
      <vt:variant>
        <vt:i4>8</vt:i4>
      </vt:variant>
      <vt:variant>
        <vt:lpstr>Theme</vt:lpstr>
      </vt:variant>
      <vt:variant>
        <vt:i4>4</vt:i4>
      </vt:variant>
      <vt:variant>
        <vt:lpstr>Slide Titles</vt:lpstr>
      </vt:variant>
      <vt:variant>
        <vt:i4>19</vt:i4>
      </vt:variant>
    </vt:vector>
  </HeadingPairs>
  <TitlesOfParts>
    <vt:vector size="31" baseType="lpstr">
      <vt:lpstr>Aptos</vt:lpstr>
      <vt:lpstr>Aptos Display</vt:lpstr>
      <vt:lpstr>Arial</vt:lpstr>
      <vt:lpstr>BlinkMacSystemFont</vt:lpstr>
      <vt:lpstr>Calibri</vt:lpstr>
      <vt:lpstr>Calibri Light</vt:lpstr>
      <vt:lpstr>Merriweather</vt:lpstr>
      <vt:lpstr>Neue Haas Grotesk Text Pro</vt:lpstr>
      <vt:lpstr>Office Theme</vt:lpstr>
      <vt:lpstr>VanillaVTI</vt:lpstr>
      <vt:lpstr>Office 2013 - 2022 Theme</vt:lpstr>
      <vt:lpstr>1_Office Theme</vt:lpstr>
      <vt:lpstr>Human factors deductive thematic analysis of therapeutic and physical health observations    Dr Jane Carthey, Human Factors and Patient Safety Consultant. Jane Carthey Consulting</vt:lpstr>
      <vt:lpstr>Overview</vt:lpstr>
      <vt:lpstr>PSIRF: System based approach</vt:lpstr>
      <vt:lpstr>Thinking Thematically: Top tips for completing a thematic review</vt:lpstr>
      <vt:lpstr>Classified contributory factors into elements of the SEIPS work system</vt:lpstr>
      <vt:lpstr>PowerPoint Presentation</vt:lpstr>
      <vt:lpstr>PowerPoint Presentation</vt:lpstr>
      <vt:lpstr>Analysis of the strength of recommendations</vt:lpstr>
      <vt:lpstr>Person-focused Recommendations: The Serious Incident Framework</vt:lpstr>
      <vt:lpstr>Strong, moderately strong and weak recommendations summary table  Cafazzo JA and St-Cyr O. From Discovery to Design. Healthcare Quarterly (2012): 24-29.   Hibbert, Thomas et al., 2018. Are root cause analyses recommendations effective and sustainable? An observational study. International Journal for Quality in Health Care, Volume 30, Issue 2, March 2018, Pages 124–131, https://doi.org/10.1093/intqhc/mzx181 </vt:lpstr>
      <vt:lpstr>ELFT Strength of recommendations analysis</vt:lpstr>
      <vt:lpstr>Exploring everyday work relating to observations on in-patient mental health wards</vt:lpstr>
      <vt:lpstr>SEIPS work system explorer</vt:lpstr>
      <vt:lpstr>Share with me what happens on a shift when everything goes well?</vt:lpstr>
      <vt:lpstr>Insights into everyday work</vt:lpstr>
      <vt:lpstr>Insights into QI initiatives</vt:lpstr>
      <vt:lpstr>The task of completing observations is linked to and influenced by other microsystems and processes</vt:lpstr>
      <vt:lpstr>Conclusions</vt:lpstr>
      <vt:lpstr>Measurement and Monitoring of Safety Framework (Vincent, Burnett and Carthey J, 2013)</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Jane Carthey</dc:creator>
  <cp:lastModifiedBy>Jane Carthey</cp:lastModifiedBy>
  <cp:revision>9</cp:revision>
  <dcterms:created xsi:type="dcterms:W3CDTF">2022-03-24T08:43:44Z</dcterms:created>
  <dcterms:modified xsi:type="dcterms:W3CDTF">2024-11-26T09:58:04Z</dcterms:modified>
</cp:coreProperties>
</file>