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B32"/>
    <a:srgbClr val="4C6272"/>
    <a:srgbClr val="0072CE"/>
    <a:srgbClr val="F0F4F5"/>
    <a:srgbClr val="005EB8"/>
    <a:srgbClr val="FAE100"/>
    <a:srgbClr val="D8DDE0"/>
    <a:srgbClr val="FFB81C"/>
    <a:srgbClr val="00A9CE"/>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E0808-7672-4D1B-A730-F3C320E714DD}"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2B48D-B71E-491A-BA43-EAA8B44739A0}" type="slidenum">
              <a:rPr lang="en-GB" smtClean="0"/>
              <a:t>‹#›</a:t>
            </a:fld>
            <a:endParaRPr lang="en-GB"/>
          </a:p>
        </p:txBody>
      </p:sp>
    </p:spTree>
    <p:extLst>
      <p:ext uri="{BB962C8B-B14F-4D97-AF65-F5344CB8AC3E}">
        <p14:creationId xmlns:p14="http://schemas.microsoft.com/office/powerpoint/2010/main" val="51386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FFC0-C3D2-E302-1D2B-2E3162EE3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94A76A-DA13-67B8-061C-2DD617D2E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0176EE-11CF-D83C-81D3-C0751E3B0A31}"/>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ED0BFEDB-CAA1-CE06-FDC6-7BC3F4F24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A0311-8445-9035-BBFB-8DA5114DE99A}"/>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168298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72DF-7239-EC5C-70B4-64C32807FF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3B4C5-985D-0D67-1A4A-07136DDE9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DCAFC2-42AE-6E2D-A9FF-1FB3573AAB85}"/>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B086C284-A7F7-BC19-B675-FA72D1C2A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7D8B8-DF76-1538-3F36-529E21405940}"/>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162240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1D6E9-06F7-25B6-BA63-5F6351313C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22E279-1589-896D-8EA1-E23181D04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E1E57-0CCA-7260-2C98-91106EC5A051}"/>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3E0876A6-B320-F0A4-65BB-9905865B1E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9FB36-DA2B-9B25-54BF-9653C3A05A24}"/>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340941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BA52-7906-B3A7-AEBC-445404F19E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677E3D-700A-AC99-8B83-E6A4C16769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CD555-E38E-0F2F-E187-6469210FD383}"/>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8D1180D2-A78B-7769-B04B-E9E3FC1F0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A79C2-FFD8-2D82-94F9-9C503A67CDE1}"/>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178271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EE90-9830-718A-B97D-F3CC61795D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496642-DC02-8269-5014-C3025239D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0E9B0-087C-2D49-1A7A-0F3A15E84626}"/>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9737C2C3-D79F-3108-1873-FA729ECD1B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7596C-5851-BEEA-B60B-629EE30B48C9}"/>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317238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AAB4-7D75-EE13-2136-BC333CE706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EDDFB9-CE2D-C7EC-5013-312402C8A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925D19-0058-29DC-18DD-1218F5DBB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BC287A-BE4F-6846-262E-8DDEE3937551}"/>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6" name="Footer Placeholder 5">
            <a:extLst>
              <a:ext uri="{FF2B5EF4-FFF2-40B4-BE49-F238E27FC236}">
                <a16:creationId xmlns:a16="http://schemas.microsoft.com/office/drawing/2014/main" id="{C9346663-75C2-2E5A-9AB8-6235F718EC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0BC60A-EBEA-23B7-04F6-B5EB84F068F3}"/>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153433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C255-6255-7D01-482B-ACB24F38AC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DC759-C4CF-F828-4C77-AB39E9728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1892F-48AE-01BD-41A3-3030A4E449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856004-129D-78F4-CD4B-B8028CD453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AC3E6-EF3E-9910-77DD-C3C923DA66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2A8F60-38BC-EEC3-B32A-C4DFBDBA96B5}"/>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8" name="Footer Placeholder 7">
            <a:extLst>
              <a:ext uri="{FF2B5EF4-FFF2-40B4-BE49-F238E27FC236}">
                <a16:creationId xmlns:a16="http://schemas.microsoft.com/office/drawing/2014/main" id="{5FD37281-AB4C-E7D7-A4D5-D425EA7725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D79F13-CEB4-8201-4CC0-EB6C97E404BD}"/>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74151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4D34-1911-CC62-421C-0D920A25E5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C23A85-2908-5A2F-1425-EA059C086A0A}"/>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4" name="Footer Placeholder 3">
            <a:extLst>
              <a:ext uri="{FF2B5EF4-FFF2-40B4-BE49-F238E27FC236}">
                <a16:creationId xmlns:a16="http://schemas.microsoft.com/office/drawing/2014/main" id="{0DE5220D-3952-BBC8-42EA-24CABF5C61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AC9CA0-61D7-0D13-B094-E904F1655126}"/>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141165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BF411-937C-E724-B351-BBEDDDF81344}"/>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3" name="Footer Placeholder 2">
            <a:extLst>
              <a:ext uri="{FF2B5EF4-FFF2-40B4-BE49-F238E27FC236}">
                <a16:creationId xmlns:a16="http://schemas.microsoft.com/office/drawing/2014/main" id="{7BB39A9B-3D2B-178E-F3CC-5FCF298D70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E31C59-C838-8C11-772C-32CBAFD271CA}"/>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219647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B910-43B6-3BA6-2B01-285A688F9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1EDA53-DD59-58F8-7E88-F84333D52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EC1E11-A702-FF48-D15C-39ABD28D7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2ACD5-C59D-474A-8333-97F3282911C4}"/>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6" name="Footer Placeholder 5">
            <a:extLst>
              <a:ext uri="{FF2B5EF4-FFF2-40B4-BE49-F238E27FC236}">
                <a16:creationId xmlns:a16="http://schemas.microsoft.com/office/drawing/2014/main" id="{EDA6F4B4-BB00-6294-9370-23F04156A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2905C-ECBF-5D57-0186-4765160344CC}"/>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80321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8F09-0DC6-1ADB-690F-57439C011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F2E65A-5230-A3B5-536B-6CF8751E0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0F075D-4AF4-04C6-8E70-7DD99CA0A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736EB-97AD-30C8-9655-9CE13BC66F3A}"/>
              </a:ext>
            </a:extLst>
          </p:cNvPr>
          <p:cNvSpPr>
            <a:spLocks noGrp="1"/>
          </p:cNvSpPr>
          <p:nvPr>
            <p:ph type="dt" sz="half" idx="10"/>
          </p:nvPr>
        </p:nvSpPr>
        <p:spPr/>
        <p:txBody>
          <a:bodyPr/>
          <a:lstStyle/>
          <a:p>
            <a:fld id="{FE0D411B-5258-4F4E-AA31-E44FE3F394C6}" type="datetimeFigureOut">
              <a:rPr lang="en-GB" smtClean="0"/>
              <a:t>27/11/2024</a:t>
            </a:fld>
            <a:endParaRPr lang="en-GB"/>
          </a:p>
        </p:txBody>
      </p:sp>
      <p:sp>
        <p:nvSpPr>
          <p:cNvPr id="6" name="Footer Placeholder 5">
            <a:extLst>
              <a:ext uri="{FF2B5EF4-FFF2-40B4-BE49-F238E27FC236}">
                <a16:creationId xmlns:a16="http://schemas.microsoft.com/office/drawing/2014/main" id="{17D0B7D7-8716-34E0-81D0-B8EC6BEF6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0A4D89-3641-3A95-5EBF-FABFDE346F4A}"/>
              </a:ext>
            </a:extLst>
          </p:cNvPr>
          <p:cNvSpPr>
            <a:spLocks noGrp="1"/>
          </p:cNvSpPr>
          <p:nvPr>
            <p:ph type="sldNum" sz="quarter" idx="12"/>
          </p:nvPr>
        </p:nvSpPr>
        <p:spPr/>
        <p:txBody>
          <a:bodyPr/>
          <a:lstStyle/>
          <a:p>
            <a:fld id="{103512B8-0F0E-4922-9B08-F316602CDC35}" type="slidenum">
              <a:rPr lang="en-GB" smtClean="0"/>
              <a:t>‹#›</a:t>
            </a:fld>
            <a:endParaRPr lang="en-GB"/>
          </a:p>
        </p:txBody>
      </p:sp>
    </p:spTree>
    <p:extLst>
      <p:ext uri="{BB962C8B-B14F-4D97-AF65-F5344CB8AC3E}">
        <p14:creationId xmlns:p14="http://schemas.microsoft.com/office/powerpoint/2010/main" val="366208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31D6F-9CFC-D8B0-C3AC-BBE7EB621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D6214B-73A1-AB95-7851-636F6F4FA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D2A8F-86BD-7285-6260-FF60C4AF5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D411B-5258-4F4E-AA31-E44FE3F394C6}" type="datetimeFigureOut">
              <a:rPr lang="en-GB" smtClean="0"/>
              <a:t>27/11/2024</a:t>
            </a:fld>
            <a:endParaRPr lang="en-GB"/>
          </a:p>
        </p:txBody>
      </p:sp>
      <p:sp>
        <p:nvSpPr>
          <p:cNvPr id="5" name="Footer Placeholder 4">
            <a:extLst>
              <a:ext uri="{FF2B5EF4-FFF2-40B4-BE49-F238E27FC236}">
                <a16:creationId xmlns:a16="http://schemas.microsoft.com/office/drawing/2014/main" id="{B1023560-FB5E-ADC9-3E98-D00B9BB2F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166A2A-8624-15D2-1FB4-B6EA9897C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512B8-0F0E-4922-9B08-F316602CDC35}" type="slidenum">
              <a:rPr lang="en-GB" smtClean="0"/>
              <a:t>‹#›</a:t>
            </a:fld>
            <a:endParaRPr lang="en-GB"/>
          </a:p>
        </p:txBody>
      </p:sp>
    </p:spTree>
    <p:extLst>
      <p:ext uri="{BB962C8B-B14F-4D97-AF65-F5344CB8AC3E}">
        <p14:creationId xmlns:p14="http://schemas.microsoft.com/office/powerpoint/2010/main" val="276874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igital.nhs.uk/services/clinical-safety/applicability-of-dcb-0129-and-dcb-0160/step-by-step-guidance" TargetMode="Externa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mailto:elft.analytics@nhs.net"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8806AC04-AD01-3EE9-840A-19AEFBB60344}"/>
              </a:ext>
            </a:extLst>
          </p:cNvPr>
          <p:cNvSpPr/>
          <p:nvPr/>
        </p:nvSpPr>
        <p:spPr>
          <a:xfrm>
            <a:off x="-4561" y="1220367"/>
            <a:ext cx="2448000" cy="4931650"/>
          </a:xfrm>
          <a:prstGeom prst="rect">
            <a:avLst/>
          </a:prstGeom>
          <a:solidFill>
            <a:srgbClr val="F0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107DDDF-493E-33AB-5EC0-97D3DC57C6E4}"/>
              </a:ext>
            </a:extLst>
          </p:cNvPr>
          <p:cNvSpPr/>
          <p:nvPr/>
        </p:nvSpPr>
        <p:spPr>
          <a:xfrm flipV="1">
            <a:off x="0" y="6142652"/>
            <a:ext cx="12192000" cy="715347"/>
          </a:xfrm>
          <a:prstGeom prst="rect">
            <a:avLst/>
          </a:prstGeom>
          <a:solidFill>
            <a:srgbClr val="D8D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3C17807-1A6B-BF70-BB6F-E713AB4DCFE7}"/>
              </a:ext>
            </a:extLst>
          </p:cNvPr>
          <p:cNvSpPr/>
          <p:nvPr/>
        </p:nvSpPr>
        <p:spPr>
          <a:xfrm flipV="1">
            <a:off x="0" y="6142653"/>
            <a:ext cx="12192000" cy="4571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2" name="Group 201">
            <a:extLst>
              <a:ext uri="{FF2B5EF4-FFF2-40B4-BE49-F238E27FC236}">
                <a16:creationId xmlns:a16="http://schemas.microsoft.com/office/drawing/2014/main" id="{4461025A-624D-EC85-B468-92E9296ACDCB}"/>
              </a:ext>
            </a:extLst>
          </p:cNvPr>
          <p:cNvGrpSpPr/>
          <p:nvPr/>
        </p:nvGrpSpPr>
        <p:grpSpPr>
          <a:xfrm>
            <a:off x="136131" y="1469068"/>
            <a:ext cx="2311793" cy="1771681"/>
            <a:chOff x="136131" y="1829655"/>
            <a:chExt cx="2311793" cy="1771681"/>
          </a:xfrm>
        </p:grpSpPr>
        <p:sp>
          <p:nvSpPr>
            <p:cNvPr id="90" name="TextBox 89">
              <a:extLst>
                <a:ext uri="{FF2B5EF4-FFF2-40B4-BE49-F238E27FC236}">
                  <a16:creationId xmlns:a16="http://schemas.microsoft.com/office/drawing/2014/main" id="{3269BB2B-E5C4-D9A1-2741-E1C1BA09A295}"/>
                </a:ext>
              </a:extLst>
            </p:cNvPr>
            <p:cNvSpPr txBox="1"/>
            <p:nvPr/>
          </p:nvSpPr>
          <p:spPr>
            <a:xfrm>
              <a:off x="157329" y="1829655"/>
              <a:ext cx="1120117"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Contents</a:t>
              </a:r>
            </a:p>
          </p:txBody>
        </p:sp>
        <p:sp>
          <p:nvSpPr>
            <p:cNvPr id="92" name="TextBox 91">
              <a:extLst>
                <a:ext uri="{FF2B5EF4-FFF2-40B4-BE49-F238E27FC236}">
                  <a16:creationId xmlns:a16="http://schemas.microsoft.com/office/drawing/2014/main" id="{0B6E9CBF-5E89-A7FB-64BB-B19FA1063DA9}"/>
                </a:ext>
              </a:extLst>
            </p:cNvPr>
            <p:cNvSpPr txBox="1"/>
            <p:nvPr/>
          </p:nvSpPr>
          <p:spPr>
            <a:xfrm>
              <a:off x="158400" y="2959049"/>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Progress</a:t>
              </a:r>
            </a:p>
          </p:txBody>
        </p:sp>
        <p:sp>
          <p:nvSpPr>
            <p:cNvPr id="158" name="TextBox 157">
              <a:extLst>
                <a:ext uri="{FF2B5EF4-FFF2-40B4-BE49-F238E27FC236}">
                  <a16:creationId xmlns:a16="http://schemas.microsoft.com/office/drawing/2014/main" id="{72AE4C3A-A3A0-01C0-828B-DAC58AE9474A}"/>
                </a:ext>
              </a:extLst>
            </p:cNvPr>
            <p:cNvSpPr txBox="1"/>
            <p:nvPr/>
          </p:nvSpPr>
          <p:spPr>
            <a:xfrm>
              <a:off x="158400" y="3324337"/>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Contact us</a:t>
              </a:r>
            </a:p>
          </p:txBody>
        </p:sp>
        <p:sp>
          <p:nvSpPr>
            <p:cNvPr id="159" name="TextBox 158">
              <a:extLst>
                <a:ext uri="{FF2B5EF4-FFF2-40B4-BE49-F238E27FC236}">
                  <a16:creationId xmlns:a16="http://schemas.microsoft.com/office/drawing/2014/main" id="{39177524-BCEC-CA4F-31A7-99EDEEA07961}"/>
                </a:ext>
              </a:extLst>
            </p:cNvPr>
            <p:cNvSpPr txBox="1"/>
            <p:nvPr/>
          </p:nvSpPr>
          <p:spPr>
            <a:xfrm>
              <a:off x="158400" y="2589841"/>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Observations App</a:t>
              </a:r>
            </a:p>
          </p:txBody>
        </p:sp>
        <p:grpSp>
          <p:nvGrpSpPr>
            <p:cNvPr id="165" name="Group 164">
              <a:extLst>
                <a:ext uri="{FF2B5EF4-FFF2-40B4-BE49-F238E27FC236}">
                  <a16:creationId xmlns:a16="http://schemas.microsoft.com/office/drawing/2014/main" id="{CF23F147-2CE2-7416-4254-FF9310F940C1}"/>
                </a:ext>
              </a:extLst>
            </p:cNvPr>
            <p:cNvGrpSpPr/>
            <p:nvPr/>
          </p:nvGrpSpPr>
          <p:grpSpPr>
            <a:xfrm>
              <a:off x="136131" y="2226023"/>
              <a:ext cx="2311793" cy="283834"/>
              <a:chOff x="136131" y="2273648"/>
              <a:chExt cx="2311793" cy="283834"/>
            </a:xfrm>
          </p:grpSpPr>
          <p:sp>
            <p:nvSpPr>
              <p:cNvPr id="163" name="TextBox 162">
                <a:extLst>
                  <a:ext uri="{FF2B5EF4-FFF2-40B4-BE49-F238E27FC236}">
                    <a16:creationId xmlns:a16="http://schemas.microsoft.com/office/drawing/2014/main" id="{83C74DF1-033F-9D54-DD43-BF70A1123C27}"/>
                  </a:ext>
                </a:extLst>
              </p:cNvPr>
              <p:cNvSpPr txBox="1"/>
              <p:nvPr/>
            </p:nvSpPr>
            <p:spPr>
              <a:xfrm>
                <a:off x="158399" y="2273648"/>
                <a:ext cx="2289525" cy="276999"/>
              </a:xfrm>
              <a:prstGeom prst="rect">
                <a:avLst/>
              </a:prstGeom>
              <a:noFill/>
            </p:spPr>
            <p:txBody>
              <a:bodyPr wrap="square" rtlCol="0">
                <a:spAutoFit/>
              </a:bodyPr>
              <a:lstStyle/>
              <a:p>
                <a:r>
                  <a:rPr lang="en-GB" sz="1200" b="1" dirty="0">
                    <a:solidFill>
                      <a:srgbClr val="005EB8"/>
                    </a:solidFill>
                    <a:latin typeface="Arial" panose="020B0604020202020204" pitchFamily="34" charset="0"/>
                    <a:cs typeface="Arial" panose="020B0604020202020204" pitchFamily="34" charset="0"/>
                  </a:rPr>
                  <a:t>Power Apps and Automation</a:t>
                </a:r>
              </a:p>
            </p:txBody>
          </p:sp>
          <p:sp>
            <p:nvSpPr>
              <p:cNvPr id="164" name="Rectangle 163">
                <a:extLst>
                  <a:ext uri="{FF2B5EF4-FFF2-40B4-BE49-F238E27FC236}">
                    <a16:creationId xmlns:a16="http://schemas.microsoft.com/office/drawing/2014/main" id="{A8EAAF77-7B5B-A319-18DB-D21413A4439E}"/>
                  </a:ext>
                </a:extLst>
              </p:cNvPr>
              <p:cNvSpPr/>
              <p:nvPr/>
            </p:nvSpPr>
            <p:spPr>
              <a:xfrm>
                <a:off x="136131" y="2286929"/>
                <a:ext cx="45719" cy="270553"/>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68" name="Graphic 167">
            <a:extLst>
              <a:ext uri="{FF2B5EF4-FFF2-40B4-BE49-F238E27FC236}">
                <a16:creationId xmlns:a16="http://schemas.microsoft.com/office/drawing/2014/main" id="{EA407450-8FA1-A222-BDA0-A6DC4DFAB5A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12740" y="1388217"/>
            <a:ext cx="468000" cy="468000"/>
          </a:xfrm>
          <a:prstGeom prst="rect">
            <a:avLst/>
          </a:prstGeom>
        </p:spPr>
      </p:pic>
      <p:sp>
        <p:nvSpPr>
          <p:cNvPr id="169" name="TextBox 168">
            <a:extLst>
              <a:ext uri="{FF2B5EF4-FFF2-40B4-BE49-F238E27FC236}">
                <a16:creationId xmlns:a16="http://schemas.microsoft.com/office/drawing/2014/main" id="{40A79BA7-F78A-190E-1320-D7050DDEC554}"/>
              </a:ext>
            </a:extLst>
          </p:cNvPr>
          <p:cNvSpPr txBox="1"/>
          <p:nvPr/>
        </p:nvSpPr>
        <p:spPr>
          <a:xfrm>
            <a:off x="3228925" y="1875759"/>
            <a:ext cx="3739087" cy="1615827"/>
          </a:xfrm>
          <a:prstGeom prst="rect">
            <a:avLst/>
          </a:prstGeom>
          <a:noFill/>
        </p:spPr>
        <p:txBody>
          <a:bodyPr wrap="square">
            <a:spAutoFit/>
          </a:bodyPr>
          <a:lstStyle/>
          <a:p>
            <a:pPr algn="just"/>
            <a:r>
              <a:rPr lang="en-GB" sz="1100" dirty="0">
                <a:solidFill>
                  <a:srgbClr val="212B32"/>
                </a:solidFill>
                <a:latin typeface="Arial" panose="020B0604020202020204" pitchFamily="34" charset="0"/>
                <a:cs typeface="Arial" panose="020B0604020202020204" pitchFamily="34" charset="0"/>
              </a:rPr>
              <a:t>Power Apps is a Microsoft automation tool already in use and available across the NHS. </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It contains artificial intelligence features to allow users to access templates and build applications without specialist technical knowledge. </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You can connect the tool to your existing SharePoint documents, your email and teams’ channels for example. </a:t>
            </a:r>
          </a:p>
        </p:txBody>
      </p:sp>
      <p:sp>
        <p:nvSpPr>
          <p:cNvPr id="170" name="TextBox 169">
            <a:extLst>
              <a:ext uri="{FF2B5EF4-FFF2-40B4-BE49-F238E27FC236}">
                <a16:creationId xmlns:a16="http://schemas.microsoft.com/office/drawing/2014/main" id="{F349CC5C-0FC0-D629-A5D7-D6C9C90E24C4}"/>
              </a:ext>
            </a:extLst>
          </p:cNvPr>
          <p:cNvSpPr txBox="1"/>
          <p:nvPr/>
        </p:nvSpPr>
        <p:spPr>
          <a:xfrm>
            <a:off x="3268975" y="4261370"/>
            <a:ext cx="3739087" cy="1615827"/>
          </a:xfrm>
          <a:prstGeom prst="rect">
            <a:avLst/>
          </a:prstGeom>
          <a:noFill/>
        </p:spPr>
        <p:txBody>
          <a:bodyPr wrap="square">
            <a:spAutoFit/>
          </a:bodyPr>
          <a:lstStyle/>
          <a:p>
            <a:pPr algn="just"/>
            <a:r>
              <a:rPr lang="en-GB" sz="1100" dirty="0">
                <a:solidFill>
                  <a:srgbClr val="212B32"/>
                </a:solidFill>
                <a:latin typeface="Arial" panose="020B0604020202020204" pitchFamily="34" charset="0"/>
                <a:cs typeface="Arial" panose="020B0604020202020204" pitchFamily="34" charset="0"/>
              </a:rPr>
              <a:t>To perform routine and repetitive tasks with reduced or minimal human assistance. These tasks are often time-consuming.</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While automation aims to reduce human effort, it can still involve human interaction (e.g. for approvals).</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In healthcare it should support clinical decision-making and reduce the administrative burden. </a:t>
            </a:r>
          </a:p>
        </p:txBody>
      </p:sp>
      <p:pic>
        <p:nvPicPr>
          <p:cNvPr id="174" name="Graphic 173">
            <a:extLst>
              <a:ext uri="{FF2B5EF4-FFF2-40B4-BE49-F238E27FC236}">
                <a16:creationId xmlns:a16="http://schemas.microsoft.com/office/drawing/2014/main" id="{17214C45-E7CC-C8D7-BD75-CC61A62CA74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08756" y="3810712"/>
            <a:ext cx="469267" cy="469267"/>
          </a:xfrm>
          <a:prstGeom prst="rect">
            <a:avLst/>
          </a:prstGeom>
        </p:spPr>
      </p:pic>
      <p:sp>
        <p:nvSpPr>
          <p:cNvPr id="176" name="TextBox 175">
            <a:extLst>
              <a:ext uri="{FF2B5EF4-FFF2-40B4-BE49-F238E27FC236}">
                <a16:creationId xmlns:a16="http://schemas.microsoft.com/office/drawing/2014/main" id="{B5E4652C-B7CD-E1F8-851F-173F2902DC08}"/>
              </a:ext>
            </a:extLst>
          </p:cNvPr>
          <p:cNvSpPr txBox="1"/>
          <p:nvPr/>
        </p:nvSpPr>
        <p:spPr>
          <a:xfrm>
            <a:off x="3218329" y="1373075"/>
            <a:ext cx="1704975" cy="369332"/>
          </a:xfrm>
          <a:prstGeom prst="rect">
            <a:avLst/>
          </a:prstGeom>
          <a:noFill/>
        </p:spPr>
        <p:txBody>
          <a:bodyPr wrap="square">
            <a:spAutoFit/>
          </a:bodyPr>
          <a:lstStyle/>
          <a:p>
            <a:r>
              <a:rPr lang="en-GB" sz="1800" b="1" dirty="0">
                <a:solidFill>
                  <a:srgbClr val="212B32"/>
                </a:solidFill>
                <a:latin typeface="Arial" panose="020B0604020202020204" pitchFamily="34" charset="0"/>
                <a:cs typeface="Arial" panose="020B0604020202020204" pitchFamily="34" charset="0"/>
              </a:rPr>
              <a:t>Power Apps </a:t>
            </a:r>
            <a:endParaRPr lang="en-GB" b="1" dirty="0"/>
          </a:p>
        </p:txBody>
      </p:sp>
      <p:sp>
        <p:nvSpPr>
          <p:cNvPr id="177" name="TextBox 176">
            <a:extLst>
              <a:ext uri="{FF2B5EF4-FFF2-40B4-BE49-F238E27FC236}">
                <a16:creationId xmlns:a16="http://schemas.microsoft.com/office/drawing/2014/main" id="{E6EBF948-6923-8510-0E55-3B5BD83D9A6C}"/>
              </a:ext>
            </a:extLst>
          </p:cNvPr>
          <p:cNvSpPr txBox="1"/>
          <p:nvPr/>
        </p:nvSpPr>
        <p:spPr>
          <a:xfrm>
            <a:off x="3299096" y="3810712"/>
            <a:ext cx="1704975" cy="369332"/>
          </a:xfrm>
          <a:prstGeom prst="rect">
            <a:avLst/>
          </a:prstGeom>
          <a:noFill/>
        </p:spPr>
        <p:txBody>
          <a:bodyPr wrap="square">
            <a:spAutoFit/>
          </a:bodyPr>
          <a:lstStyle/>
          <a:p>
            <a:r>
              <a:rPr lang="en-GB" sz="1800" b="1" dirty="0">
                <a:solidFill>
                  <a:srgbClr val="212B32"/>
                </a:solidFill>
                <a:latin typeface="Arial" panose="020B0604020202020204" pitchFamily="34" charset="0"/>
                <a:cs typeface="Arial" panose="020B0604020202020204" pitchFamily="34" charset="0"/>
              </a:rPr>
              <a:t>Automation</a:t>
            </a:r>
            <a:endParaRPr lang="en-GB" b="1" dirty="0"/>
          </a:p>
        </p:txBody>
      </p:sp>
      <p:cxnSp>
        <p:nvCxnSpPr>
          <p:cNvPr id="178" name="Straight Connector 177">
            <a:extLst>
              <a:ext uri="{FF2B5EF4-FFF2-40B4-BE49-F238E27FC236}">
                <a16:creationId xmlns:a16="http://schemas.microsoft.com/office/drawing/2014/main" id="{35707F31-4B92-31BB-1477-1EA5A291FCBB}"/>
              </a:ext>
            </a:extLst>
          </p:cNvPr>
          <p:cNvCxnSpPr>
            <a:cxnSpLocks/>
          </p:cNvCxnSpPr>
          <p:nvPr/>
        </p:nvCxnSpPr>
        <p:spPr>
          <a:xfrm flipV="1">
            <a:off x="3312000" y="3665700"/>
            <a:ext cx="37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DE37BF50-BF62-A773-3B91-21156D33CCD5}"/>
              </a:ext>
            </a:extLst>
          </p:cNvPr>
          <p:cNvGrpSpPr/>
          <p:nvPr/>
        </p:nvGrpSpPr>
        <p:grpSpPr>
          <a:xfrm>
            <a:off x="7858125" y="1582005"/>
            <a:ext cx="3981420" cy="1989869"/>
            <a:chOff x="7858125" y="1829655"/>
            <a:chExt cx="3981420" cy="1989869"/>
          </a:xfrm>
        </p:grpSpPr>
        <p:sp>
          <p:nvSpPr>
            <p:cNvPr id="185" name="Rectangle: Rounded Corners 184">
              <a:extLst>
                <a:ext uri="{FF2B5EF4-FFF2-40B4-BE49-F238E27FC236}">
                  <a16:creationId xmlns:a16="http://schemas.microsoft.com/office/drawing/2014/main" id="{83486509-DFD8-B7D4-74C8-1AFC971958D4}"/>
                </a:ext>
              </a:extLst>
            </p:cNvPr>
            <p:cNvSpPr/>
            <p:nvPr/>
          </p:nvSpPr>
          <p:spPr>
            <a:xfrm>
              <a:off x="7858125" y="1829655"/>
              <a:ext cx="3981420" cy="1989869"/>
            </a:xfrm>
            <a:prstGeom prst="roundRect">
              <a:avLst>
                <a:gd name="adj" fmla="val 2444"/>
              </a:avLst>
            </a:prstGeom>
            <a:solidFill>
              <a:srgbClr val="FAE100">
                <a:alpha val="22000"/>
              </a:srgb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055EAAFB-C664-7A6C-4FFA-EDB56EB1262D}"/>
                </a:ext>
              </a:extLst>
            </p:cNvPr>
            <p:cNvSpPr>
              <a:spLocks noChangeAspect="1"/>
            </p:cNvSpPr>
            <p:nvPr/>
          </p:nvSpPr>
          <p:spPr>
            <a:xfrm>
              <a:off x="8002384" y="2034848"/>
              <a:ext cx="171810" cy="17181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a:t>
              </a:r>
            </a:p>
          </p:txBody>
        </p:sp>
        <p:sp>
          <p:nvSpPr>
            <p:cNvPr id="190" name="TextBox 189">
              <a:extLst>
                <a:ext uri="{FF2B5EF4-FFF2-40B4-BE49-F238E27FC236}">
                  <a16:creationId xmlns:a16="http://schemas.microsoft.com/office/drawing/2014/main" id="{081D5D98-4A4D-AB2F-A22C-8411CD40773C}"/>
                </a:ext>
              </a:extLst>
            </p:cNvPr>
            <p:cNvSpPr txBox="1"/>
            <p:nvPr/>
          </p:nvSpPr>
          <p:spPr>
            <a:xfrm>
              <a:off x="8157083" y="1988409"/>
              <a:ext cx="3631800" cy="1381147"/>
            </a:xfrm>
            <a:prstGeom prst="rect">
              <a:avLst/>
            </a:prstGeom>
            <a:noFill/>
          </p:spPr>
          <p:txBody>
            <a:bodyPr wrap="square">
              <a:spAutoFit/>
            </a:bodyPr>
            <a:lstStyle/>
            <a:p>
              <a:r>
                <a:rPr lang="en-GB" sz="1050" b="1" dirty="0">
                  <a:solidFill>
                    <a:srgbClr val="4C6272"/>
                  </a:solidFill>
                  <a:latin typeface="Arial" panose="020B0604020202020204" pitchFamily="34" charset="0"/>
                  <a:cs typeface="Arial" panose="020B0604020202020204" pitchFamily="34" charset="0"/>
                </a:rPr>
                <a:t>IMPORTANT INFORMATION: </a:t>
              </a:r>
              <a:r>
                <a:rPr lang="en-GB" sz="1050" dirty="0">
                  <a:solidFill>
                    <a:srgbClr val="4C6272"/>
                  </a:solidFill>
                  <a:latin typeface="Arial" panose="020B0604020202020204" pitchFamily="34" charset="0"/>
                  <a:cs typeface="Arial" panose="020B0604020202020204" pitchFamily="34" charset="0"/>
                </a:rPr>
                <a:t>When an app is developed for use within a patient care pathway, the following measures must be taken:</a:t>
              </a:r>
            </a:p>
            <a:p>
              <a:endParaRPr lang="en-GB" sz="1050" dirty="0">
                <a:solidFill>
                  <a:srgbClr val="4C6272"/>
                </a:solidFill>
                <a:latin typeface="Arial" panose="020B0604020202020204" pitchFamily="34" charset="0"/>
                <a:cs typeface="Arial" panose="020B0604020202020204" pitchFamily="34" charset="0"/>
              </a:endParaRPr>
            </a:p>
            <a:p>
              <a:pPr marL="228600" indent="-228600">
                <a:lnSpc>
                  <a:spcPct val="150000"/>
                </a:lnSpc>
                <a:spcAft>
                  <a:spcPts val="600"/>
                </a:spcAft>
                <a:buAutoNum type="arabicPeriod"/>
              </a:pPr>
              <a:r>
                <a:rPr lang="en-GB" sz="1050" dirty="0">
                  <a:solidFill>
                    <a:srgbClr val="4C6272"/>
                  </a:solidFill>
                  <a:latin typeface="Arial" panose="020B0604020202020204" pitchFamily="34" charset="0"/>
                  <a:cs typeface="Arial" panose="020B0604020202020204" pitchFamily="34" charset="0"/>
                </a:rPr>
                <a:t>A Clinical Safety Officer (CSO) must be appointed.</a:t>
              </a:r>
            </a:p>
            <a:p>
              <a:pPr marL="228600" indent="-228600">
                <a:buAutoNum type="arabicPeriod"/>
              </a:pPr>
              <a:r>
                <a:rPr lang="en-GB" sz="1050" dirty="0">
                  <a:solidFill>
                    <a:srgbClr val="4C6272"/>
                  </a:solidFill>
                  <a:latin typeface="Arial" panose="020B0604020202020204" pitchFamily="34" charset="0"/>
                  <a:cs typeface="Arial" panose="020B0604020202020204" pitchFamily="34" charset="0"/>
                </a:rPr>
                <a:t>A comprehensive clinical risk assessment must be conducted.</a:t>
              </a:r>
            </a:p>
          </p:txBody>
        </p:sp>
      </p:grpSp>
      <p:sp>
        <p:nvSpPr>
          <p:cNvPr id="192" name="TextBox 191">
            <a:extLst>
              <a:ext uri="{FF2B5EF4-FFF2-40B4-BE49-F238E27FC236}">
                <a16:creationId xmlns:a16="http://schemas.microsoft.com/office/drawing/2014/main" id="{F160128E-85DA-8EE0-0A17-A73006A04ACD}"/>
              </a:ext>
            </a:extLst>
          </p:cNvPr>
          <p:cNvSpPr txBox="1"/>
          <p:nvPr/>
        </p:nvSpPr>
        <p:spPr>
          <a:xfrm>
            <a:off x="6118733" y="6216970"/>
            <a:ext cx="2176672" cy="482120"/>
          </a:xfrm>
          <a:prstGeom prst="rect">
            <a:avLst/>
          </a:prstGeom>
          <a:noFill/>
        </p:spPr>
        <p:txBody>
          <a:bodyPr wrap="square">
            <a:spAutoFit/>
          </a:bodyPr>
          <a:lstStyle/>
          <a:p>
            <a:pPr>
              <a:lnSpc>
                <a:spcPct val="150000"/>
              </a:lnSpc>
            </a:pPr>
            <a:r>
              <a:rPr lang="en-GB" sz="900" b="1" dirty="0">
                <a:latin typeface="Arial" panose="020B0604020202020204" pitchFamily="34" charset="0"/>
                <a:cs typeface="Arial" panose="020B0604020202020204" pitchFamily="34" charset="0"/>
              </a:rPr>
              <a:t>Useful links</a:t>
            </a:r>
          </a:p>
          <a:p>
            <a:pPr>
              <a:lnSpc>
                <a:spcPct val="150000"/>
              </a:lnSpc>
            </a:pPr>
            <a:r>
              <a:rPr lang="en-GB" sz="900" dirty="0">
                <a:solidFill>
                  <a:srgbClr val="4C627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Clinical safety step by step guidance</a:t>
            </a:r>
            <a:endParaRPr lang="en-GB" sz="900" dirty="0">
              <a:solidFill>
                <a:srgbClr val="4C6272"/>
              </a:solidFill>
              <a:latin typeface="Arial" panose="020B0604020202020204" pitchFamily="34" charset="0"/>
              <a:cs typeface="Arial" panose="020B0604020202020204" pitchFamily="34" charset="0"/>
            </a:endParaRPr>
          </a:p>
        </p:txBody>
      </p:sp>
      <p:grpSp>
        <p:nvGrpSpPr>
          <p:cNvPr id="204" name="Group 203">
            <a:extLst>
              <a:ext uri="{FF2B5EF4-FFF2-40B4-BE49-F238E27FC236}">
                <a16:creationId xmlns:a16="http://schemas.microsoft.com/office/drawing/2014/main" id="{445F8EC8-9D25-A2A3-D798-9394C35DC795}"/>
              </a:ext>
            </a:extLst>
          </p:cNvPr>
          <p:cNvGrpSpPr/>
          <p:nvPr/>
        </p:nvGrpSpPr>
        <p:grpSpPr>
          <a:xfrm>
            <a:off x="0" y="-11958"/>
            <a:ext cx="12192000" cy="1232325"/>
            <a:chOff x="0" y="-11958"/>
            <a:chExt cx="12192000" cy="1232325"/>
          </a:xfrm>
        </p:grpSpPr>
        <p:grpSp>
          <p:nvGrpSpPr>
            <p:cNvPr id="200" name="Group 199">
              <a:extLst>
                <a:ext uri="{FF2B5EF4-FFF2-40B4-BE49-F238E27FC236}">
                  <a16:creationId xmlns:a16="http://schemas.microsoft.com/office/drawing/2014/main" id="{659B6C19-2C94-E5A3-DB8A-0538317D37AF}"/>
                </a:ext>
              </a:extLst>
            </p:cNvPr>
            <p:cNvGrpSpPr/>
            <p:nvPr/>
          </p:nvGrpSpPr>
          <p:grpSpPr>
            <a:xfrm>
              <a:off x="0" y="-11958"/>
              <a:ext cx="12192000" cy="1232325"/>
              <a:chOff x="0" y="-11958"/>
              <a:chExt cx="12192000" cy="1232325"/>
            </a:xfrm>
          </p:grpSpPr>
          <p:sp>
            <p:nvSpPr>
              <p:cNvPr id="8" name="Rectangle 7">
                <a:extLst>
                  <a:ext uri="{FF2B5EF4-FFF2-40B4-BE49-F238E27FC236}">
                    <a16:creationId xmlns:a16="http://schemas.microsoft.com/office/drawing/2014/main" id="{EF4B861D-1064-298B-367B-3D58E702043E}"/>
                  </a:ext>
                </a:extLst>
              </p:cNvPr>
              <p:cNvSpPr/>
              <p:nvPr/>
            </p:nvSpPr>
            <p:spPr>
              <a:xfrm>
                <a:off x="0" y="-11958"/>
                <a:ext cx="12192000" cy="123232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aphic 4">
                <a:extLst>
                  <a:ext uri="{FF2B5EF4-FFF2-40B4-BE49-F238E27FC236}">
                    <a16:creationId xmlns:a16="http://schemas.microsoft.com/office/drawing/2014/main" id="{C2384AA6-70D5-A7AE-831C-A8643518BCC7}"/>
                  </a:ext>
                </a:extLst>
              </p:cNvPr>
              <p:cNvGrpSpPr/>
              <p:nvPr/>
            </p:nvGrpSpPr>
            <p:grpSpPr>
              <a:xfrm>
                <a:off x="151427" y="123938"/>
                <a:ext cx="1413274" cy="555172"/>
                <a:chOff x="381186" y="244773"/>
                <a:chExt cx="1503736" cy="585818"/>
              </a:xfrm>
            </p:grpSpPr>
            <p:grpSp>
              <p:nvGrpSpPr>
                <p:cNvPr id="10" name="Graphic 4">
                  <a:extLst>
                    <a:ext uri="{FF2B5EF4-FFF2-40B4-BE49-F238E27FC236}">
                      <a16:creationId xmlns:a16="http://schemas.microsoft.com/office/drawing/2014/main" id="{5BBDBCC7-FB01-7430-D11B-08B91B03FB52}"/>
                    </a:ext>
                  </a:extLst>
                </p:cNvPr>
                <p:cNvGrpSpPr/>
                <p:nvPr/>
              </p:nvGrpSpPr>
              <p:grpSpPr>
                <a:xfrm>
                  <a:off x="1002730" y="341495"/>
                  <a:ext cx="882192" cy="257094"/>
                  <a:chOff x="1002730" y="341495"/>
                  <a:chExt cx="882192" cy="257094"/>
                </a:xfrm>
              </p:grpSpPr>
              <p:sp>
                <p:nvSpPr>
                  <p:cNvPr id="11" name="Freeform: Shape 10">
                    <a:extLst>
                      <a:ext uri="{FF2B5EF4-FFF2-40B4-BE49-F238E27FC236}">
                        <a16:creationId xmlns:a16="http://schemas.microsoft.com/office/drawing/2014/main" id="{29F329D4-AFC1-DACC-F96F-85F71EAD2D48}"/>
                      </a:ext>
                    </a:extLst>
                  </p:cNvPr>
                  <p:cNvSpPr/>
                  <p:nvPr/>
                </p:nvSpPr>
                <p:spPr>
                  <a:xfrm>
                    <a:off x="1011149" y="343273"/>
                    <a:ext cx="98243" cy="102792"/>
                  </a:xfrm>
                  <a:custGeom>
                    <a:avLst/>
                    <a:gdLst>
                      <a:gd name="connsiteX0" fmla="*/ 0 w 98243"/>
                      <a:gd name="connsiteY0" fmla="*/ 0 h 102792"/>
                      <a:gd name="connsiteX1" fmla="*/ 37412 w 98243"/>
                      <a:gd name="connsiteY1" fmla="*/ 0 h 102792"/>
                      <a:gd name="connsiteX2" fmla="*/ 98244 w 98243"/>
                      <a:gd name="connsiteY2" fmla="*/ 50952 h 102792"/>
                      <a:gd name="connsiteX3" fmla="*/ 37412 w 98243"/>
                      <a:gd name="connsiteY3" fmla="*/ 102792 h 102792"/>
                      <a:gd name="connsiteX4" fmla="*/ 0 w 98243"/>
                      <a:gd name="connsiteY4" fmla="*/ 102792 h 102792"/>
                      <a:gd name="connsiteX5" fmla="*/ 0 w 98243"/>
                      <a:gd name="connsiteY5" fmla="*/ 0 h 102792"/>
                      <a:gd name="connsiteX6" fmla="*/ 27396 w 98243"/>
                      <a:gd name="connsiteY6" fmla="*/ 82475 h 102792"/>
                      <a:gd name="connsiteX7" fmla="*/ 37999 w 98243"/>
                      <a:gd name="connsiteY7" fmla="*/ 82475 h 102792"/>
                      <a:gd name="connsiteX8" fmla="*/ 69959 w 98243"/>
                      <a:gd name="connsiteY8" fmla="*/ 51404 h 102792"/>
                      <a:gd name="connsiteX9" fmla="*/ 37999 w 98243"/>
                      <a:gd name="connsiteY9" fmla="*/ 20333 h 102792"/>
                      <a:gd name="connsiteX10" fmla="*/ 27396 w 98243"/>
                      <a:gd name="connsiteY10" fmla="*/ 20333 h 102792"/>
                      <a:gd name="connsiteX11" fmla="*/ 27396 w 98243"/>
                      <a:gd name="connsiteY11" fmla="*/ 82475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43" h="102792">
                        <a:moveTo>
                          <a:pt x="0" y="0"/>
                        </a:moveTo>
                        <a:lnTo>
                          <a:pt x="37412" y="0"/>
                        </a:lnTo>
                        <a:cubicBezTo>
                          <a:pt x="73197" y="0"/>
                          <a:pt x="98244" y="11190"/>
                          <a:pt x="98244" y="50952"/>
                        </a:cubicBezTo>
                        <a:cubicBezTo>
                          <a:pt x="98244" y="90713"/>
                          <a:pt x="72474" y="102792"/>
                          <a:pt x="37412" y="102792"/>
                        </a:cubicBezTo>
                        <a:lnTo>
                          <a:pt x="0" y="102792"/>
                        </a:lnTo>
                        <a:lnTo>
                          <a:pt x="0" y="0"/>
                        </a:lnTo>
                        <a:close/>
                        <a:moveTo>
                          <a:pt x="27396" y="82475"/>
                        </a:moveTo>
                        <a:lnTo>
                          <a:pt x="37999" y="82475"/>
                        </a:lnTo>
                        <a:cubicBezTo>
                          <a:pt x="58467" y="82475"/>
                          <a:pt x="69959" y="71872"/>
                          <a:pt x="69959" y="51404"/>
                        </a:cubicBezTo>
                        <a:cubicBezTo>
                          <a:pt x="69959" y="30936"/>
                          <a:pt x="58031" y="20333"/>
                          <a:pt x="37999" y="20333"/>
                        </a:cubicBezTo>
                        <a:lnTo>
                          <a:pt x="27396" y="20333"/>
                        </a:lnTo>
                        <a:lnTo>
                          <a:pt x="27396" y="82475"/>
                        </a:lnTo>
                        <a:close/>
                      </a:path>
                    </a:pathLst>
                  </a:custGeom>
                  <a:solidFill>
                    <a:schemeClr val="bg1"/>
                  </a:solidFill>
                  <a:ln w="150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F1107C8E-0EF8-65FD-C2CD-244C62B55F56}"/>
                      </a:ext>
                    </a:extLst>
                  </p:cNvPr>
                  <p:cNvSpPr/>
                  <p:nvPr/>
                </p:nvSpPr>
                <p:spPr>
                  <a:xfrm>
                    <a:off x="1115086" y="343273"/>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1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1"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73A38DF-9EA1-B2D2-3AD9-1C296AA1C322}"/>
                      </a:ext>
                    </a:extLst>
                  </p:cNvPr>
                  <p:cNvSpPr/>
                  <p:nvPr/>
                </p:nvSpPr>
                <p:spPr>
                  <a:xfrm>
                    <a:off x="1227744" y="343273"/>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F4637AE-42B8-319D-46A0-6A92B5C96D18}"/>
                      </a:ext>
                    </a:extLst>
                  </p:cNvPr>
                  <p:cNvSpPr/>
                  <p:nvPr/>
                </p:nvSpPr>
                <p:spPr>
                  <a:xfrm>
                    <a:off x="1305339" y="343273"/>
                    <a:ext cx="112235" cy="102792"/>
                  </a:xfrm>
                  <a:custGeom>
                    <a:avLst/>
                    <a:gdLst>
                      <a:gd name="connsiteX0" fmla="*/ 39039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0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39"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0"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5BE89B5-44BE-B589-900B-5C21A4DE6C93}"/>
                      </a:ext>
                    </a:extLst>
                  </p:cNvPr>
                  <p:cNvSpPr/>
                  <p:nvPr/>
                </p:nvSpPr>
                <p:spPr>
                  <a:xfrm>
                    <a:off x="1447305" y="341495"/>
                    <a:ext cx="106331" cy="106331"/>
                  </a:xfrm>
                  <a:custGeom>
                    <a:avLst/>
                    <a:gdLst>
                      <a:gd name="connsiteX0" fmla="*/ 103817 w 106331"/>
                      <a:gd name="connsiteY0" fmla="*/ 49039 h 106331"/>
                      <a:gd name="connsiteX1" fmla="*/ 88063 w 106331"/>
                      <a:gd name="connsiteY1" fmla="*/ 84237 h 106331"/>
                      <a:gd name="connsiteX2" fmla="*/ 106332 w 106331"/>
                      <a:gd name="connsiteY2" fmla="*/ 104555 h 106331"/>
                      <a:gd name="connsiteX3" fmla="*/ 77023 w 106331"/>
                      <a:gd name="connsiteY3" fmla="*/ 104555 h 106331"/>
                      <a:gd name="connsiteX4" fmla="*/ 70833 w 106331"/>
                      <a:gd name="connsiteY4" fmla="*/ 96753 h 106331"/>
                      <a:gd name="connsiteX5" fmla="*/ 38873 w 106331"/>
                      <a:gd name="connsiteY5" fmla="*/ 106332 h 106331"/>
                      <a:gd name="connsiteX6" fmla="*/ 0 w 106331"/>
                      <a:gd name="connsiteY6" fmla="*/ 75110 h 106331"/>
                      <a:gd name="connsiteX7" fmla="*/ 20182 w 106331"/>
                      <a:gd name="connsiteY7" fmla="*/ 47126 h 106331"/>
                      <a:gd name="connsiteX8" fmla="*/ 7817 w 106331"/>
                      <a:gd name="connsiteY8" fmla="*/ 24595 h 106331"/>
                      <a:gd name="connsiteX9" fmla="*/ 41975 w 106331"/>
                      <a:gd name="connsiteY9" fmla="*/ 0 h 106331"/>
                      <a:gd name="connsiteX10" fmla="*/ 77610 w 106331"/>
                      <a:gd name="connsiteY10" fmla="*/ 25333 h 106331"/>
                      <a:gd name="connsiteX11" fmla="*/ 55515 w 106331"/>
                      <a:gd name="connsiteY11" fmla="*/ 51253 h 106331"/>
                      <a:gd name="connsiteX12" fmla="*/ 73182 w 106331"/>
                      <a:gd name="connsiteY12" fmla="*/ 67594 h 106331"/>
                      <a:gd name="connsiteX13" fmla="*/ 79960 w 106331"/>
                      <a:gd name="connsiteY13" fmla="*/ 49039 h 106331"/>
                      <a:gd name="connsiteX14" fmla="*/ 103817 w 106331"/>
                      <a:gd name="connsiteY14" fmla="*/ 49039 h 106331"/>
                      <a:gd name="connsiteX15" fmla="*/ 41524 w 106331"/>
                      <a:gd name="connsiteY15" fmla="*/ 88665 h 106331"/>
                      <a:gd name="connsiteX16" fmla="*/ 57142 w 106331"/>
                      <a:gd name="connsiteY16" fmla="*/ 83062 h 106331"/>
                      <a:gd name="connsiteX17" fmla="*/ 34309 w 106331"/>
                      <a:gd name="connsiteY17" fmla="*/ 60380 h 106331"/>
                      <a:gd name="connsiteX18" fmla="*/ 25032 w 106331"/>
                      <a:gd name="connsiteY18" fmla="*/ 74523 h 106331"/>
                      <a:gd name="connsiteX19" fmla="*/ 41524 w 106331"/>
                      <a:gd name="connsiteY19" fmla="*/ 88665 h 106331"/>
                      <a:gd name="connsiteX20" fmla="*/ 41222 w 106331"/>
                      <a:gd name="connsiteY20" fmla="*/ 39761 h 106331"/>
                      <a:gd name="connsiteX21" fmla="*/ 53738 w 106331"/>
                      <a:gd name="connsiteY21" fmla="*/ 25920 h 106331"/>
                      <a:gd name="connsiteX22" fmla="*/ 42247 w 106331"/>
                      <a:gd name="connsiteY22" fmla="*/ 16793 h 106331"/>
                      <a:gd name="connsiteX23" fmla="*/ 31342 w 106331"/>
                      <a:gd name="connsiteY23" fmla="*/ 25920 h 106331"/>
                      <a:gd name="connsiteX24" fmla="*/ 41207 w 106331"/>
                      <a:gd name="connsiteY24" fmla="*/ 39761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331" h="106331">
                        <a:moveTo>
                          <a:pt x="103817" y="49039"/>
                        </a:moveTo>
                        <a:cubicBezTo>
                          <a:pt x="103229" y="62142"/>
                          <a:pt x="97626" y="74809"/>
                          <a:pt x="88063" y="84237"/>
                        </a:cubicBezTo>
                        <a:lnTo>
                          <a:pt x="106332" y="104555"/>
                        </a:lnTo>
                        <a:lnTo>
                          <a:pt x="77023" y="104555"/>
                        </a:lnTo>
                        <a:cubicBezTo>
                          <a:pt x="74959" y="101753"/>
                          <a:pt x="73047" y="99102"/>
                          <a:pt x="70833" y="96753"/>
                        </a:cubicBezTo>
                        <a:cubicBezTo>
                          <a:pt x="61992" y="104419"/>
                          <a:pt x="50063" y="106332"/>
                          <a:pt x="38873" y="106332"/>
                        </a:cubicBezTo>
                        <a:cubicBezTo>
                          <a:pt x="19278" y="106332"/>
                          <a:pt x="0" y="96316"/>
                          <a:pt x="0" y="75110"/>
                        </a:cubicBezTo>
                        <a:cubicBezTo>
                          <a:pt x="0" y="60832"/>
                          <a:pt x="7516" y="53015"/>
                          <a:pt x="20182" y="47126"/>
                        </a:cubicBezTo>
                        <a:cubicBezTo>
                          <a:pt x="11928" y="40650"/>
                          <a:pt x="7817" y="33571"/>
                          <a:pt x="7817" y="24595"/>
                        </a:cubicBezTo>
                        <a:cubicBezTo>
                          <a:pt x="7817" y="6476"/>
                          <a:pt x="25785" y="0"/>
                          <a:pt x="41975" y="0"/>
                        </a:cubicBezTo>
                        <a:cubicBezTo>
                          <a:pt x="59943" y="0"/>
                          <a:pt x="77610" y="6190"/>
                          <a:pt x="77610" y="25333"/>
                        </a:cubicBezTo>
                        <a:cubicBezTo>
                          <a:pt x="77610" y="38301"/>
                          <a:pt x="66420" y="44927"/>
                          <a:pt x="55515" y="51253"/>
                        </a:cubicBezTo>
                        <a:cubicBezTo>
                          <a:pt x="61555" y="56555"/>
                          <a:pt x="67444" y="62007"/>
                          <a:pt x="73182" y="67594"/>
                        </a:cubicBezTo>
                        <a:cubicBezTo>
                          <a:pt x="77896" y="62444"/>
                          <a:pt x="79659" y="55666"/>
                          <a:pt x="79960" y="49039"/>
                        </a:cubicBezTo>
                        <a:lnTo>
                          <a:pt x="103817" y="49039"/>
                        </a:lnTo>
                        <a:close/>
                        <a:moveTo>
                          <a:pt x="41524" y="88665"/>
                        </a:moveTo>
                        <a:cubicBezTo>
                          <a:pt x="47714" y="88665"/>
                          <a:pt x="51976" y="86903"/>
                          <a:pt x="57142" y="83062"/>
                        </a:cubicBezTo>
                        <a:cubicBezTo>
                          <a:pt x="49777" y="74959"/>
                          <a:pt x="42126" y="67594"/>
                          <a:pt x="34309" y="60380"/>
                        </a:cubicBezTo>
                        <a:cubicBezTo>
                          <a:pt x="28571" y="63468"/>
                          <a:pt x="25032" y="67158"/>
                          <a:pt x="25032" y="74523"/>
                        </a:cubicBezTo>
                        <a:cubicBezTo>
                          <a:pt x="25032" y="83364"/>
                          <a:pt x="33285" y="88665"/>
                          <a:pt x="41524" y="88665"/>
                        </a:cubicBezTo>
                        <a:close/>
                        <a:moveTo>
                          <a:pt x="41222" y="39761"/>
                        </a:moveTo>
                        <a:cubicBezTo>
                          <a:pt x="46238" y="36825"/>
                          <a:pt x="53738" y="32698"/>
                          <a:pt x="53738" y="25920"/>
                        </a:cubicBezTo>
                        <a:cubicBezTo>
                          <a:pt x="53738" y="19881"/>
                          <a:pt x="48587" y="16793"/>
                          <a:pt x="42247" y="16793"/>
                        </a:cubicBezTo>
                        <a:cubicBezTo>
                          <a:pt x="35906" y="16793"/>
                          <a:pt x="31342" y="20769"/>
                          <a:pt x="31342" y="25920"/>
                        </a:cubicBezTo>
                        <a:cubicBezTo>
                          <a:pt x="31342" y="31809"/>
                          <a:pt x="37081" y="36523"/>
                          <a:pt x="41207" y="39761"/>
                        </a:cubicBezTo>
                        <a:close/>
                      </a:path>
                    </a:pathLst>
                  </a:custGeom>
                  <a:solidFill>
                    <a:schemeClr val="bg1"/>
                  </a:solidFill>
                  <a:ln w="150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98EFF10-BA81-3101-A175-B3B46F611836}"/>
                      </a:ext>
                    </a:extLst>
                  </p:cNvPr>
                  <p:cNvSpPr/>
                  <p:nvPr/>
                </p:nvSpPr>
                <p:spPr>
                  <a:xfrm>
                    <a:off x="1002730"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47 w 112235"/>
                      <a:gd name="connsiteY9" fmla="*/ 21206 h 102792"/>
                      <a:gd name="connsiteX10" fmla="*/ 55546 w 112235"/>
                      <a:gd name="connsiteY10" fmla="*/ 21206 h 102792"/>
                      <a:gd name="connsiteX11" fmla="*/ 42292 w 112235"/>
                      <a:gd name="connsiteY11" fmla="*/ 61419 h 102792"/>
                      <a:gd name="connsiteX12" fmla="*/ 68061 w 112235"/>
                      <a:gd name="connsiteY12" fmla="*/ 61419 h 102792"/>
                      <a:gd name="connsiteX13" fmla="*/ 55832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47" y="21206"/>
                        </a:moveTo>
                        <a:lnTo>
                          <a:pt x="55546" y="21206"/>
                        </a:lnTo>
                        <a:lnTo>
                          <a:pt x="42292" y="61419"/>
                        </a:lnTo>
                        <a:lnTo>
                          <a:pt x="68061" y="61419"/>
                        </a:lnTo>
                        <a:lnTo>
                          <a:pt x="55832" y="21206"/>
                        </a:lnTo>
                        <a:close/>
                      </a:path>
                    </a:pathLst>
                  </a:custGeom>
                  <a:solidFill>
                    <a:schemeClr val="bg1"/>
                  </a:solidFill>
                  <a:ln w="150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6EF6780-D2FA-F108-C9D0-CBE295F21953}"/>
                      </a:ext>
                    </a:extLst>
                  </p:cNvPr>
                  <p:cNvSpPr/>
                  <p:nvPr/>
                </p:nvSpPr>
                <p:spPr>
                  <a:xfrm>
                    <a:off x="1129831" y="494020"/>
                    <a:ext cx="94568" cy="102792"/>
                  </a:xfrm>
                  <a:custGeom>
                    <a:avLst/>
                    <a:gdLst>
                      <a:gd name="connsiteX0" fmla="*/ 0 w 94568"/>
                      <a:gd name="connsiteY0" fmla="*/ 0 h 102792"/>
                      <a:gd name="connsiteX1" fmla="*/ 34912 w 94568"/>
                      <a:gd name="connsiteY1" fmla="*/ 0 h 102792"/>
                      <a:gd name="connsiteX2" fmla="*/ 69673 w 94568"/>
                      <a:gd name="connsiteY2" fmla="*/ 69808 h 102792"/>
                      <a:gd name="connsiteX3" fmla="*/ 69974 w 94568"/>
                      <a:gd name="connsiteY3" fmla="*/ 69808 h 102792"/>
                      <a:gd name="connsiteX4" fmla="*/ 69537 w 94568"/>
                      <a:gd name="connsiteY4" fmla="*/ 0 h 102792"/>
                      <a:gd name="connsiteX5" fmla="*/ 94569 w 94568"/>
                      <a:gd name="connsiteY5" fmla="*/ 0 h 102792"/>
                      <a:gd name="connsiteX6" fmla="*/ 94569 w 94568"/>
                      <a:gd name="connsiteY6" fmla="*/ 102792 h 102792"/>
                      <a:gd name="connsiteX7" fmla="*/ 60546 w 94568"/>
                      <a:gd name="connsiteY7" fmla="*/ 102792 h 102792"/>
                      <a:gd name="connsiteX8" fmla="*/ 24610 w 94568"/>
                      <a:gd name="connsiteY8" fmla="*/ 32547 h 102792"/>
                      <a:gd name="connsiteX9" fmla="*/ 24309 w 94568"/>
                      <a:gd name="connsiteY9" fmla="*/ 32547 h 102792"/>
                      <a:gd name="connsiteX10" fmla="*/ 25197 w 94568"/>
                      <a:gd name="connsiteY10" fmla="*/ 102792 h 102792"/>
                      <a:gd name="connsiteX11" fmla="*/ 15 w 94568"/>
                      <a:gd name="connsiteY11" fmla="*/ 102792 h 102792"/>
                      <a:gd name="connsiteX12" fmla="*/ 15 w 94568"/>
                      <a:gd name="connsiteY12"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68" h="102792">
                        <a:moveTo>
                          <a:pt x="0" y="0"/>
                        </a:moveTo>
                        <a:lnTo>
                          <a:pt x="34912" y="0"/>
                        </a:lnTo>
                        <a:lnTo>
                          <a:pt x="69673" y="69808"/>
                        </a:lnTo>
                        <a:lnTo>
                          <a:pt x="69974" y="69808"/>
                        </a:lnTo>
                        <a:lnTo>
                          <a:pt x="69537" y="0"/>
                        </a:lnTo>
                        <a:lnTo>
                          <a:pt x="94569" y="0"/>
                        </a:lnTo>
                        <a:lnTo>
                          <a:pt x="94569" y="102792"/>
                        </a:lnTo>
                        <a:lnTo>
                          <a:pt x="60546" y="102792"/>
                        </a:lnTo>
                        <a:lnTo>
                          <a:pt x="24610" y="32547"/>
                        </a:lnTo>
                        <a:lnTo>
                          <a:pt x="24309" y="32547"/>
                        </a:lnTo>
                        <a:lnTo>
                          <a:pt x="25197" y="102792"/>
                        </a:lnTo>
                        <a:lnTo>
                          <a:pt x="15" y="102792"/>
                        </a:lnTo>
                        <a:lnTo>
                          <a:pt x="15" y="0"/>
                        </a:lnTo>
                        <a:close/>
                      </a:path>
                    </a:pathLst>
                  </a:custGeom>
                  <a:solidFill>
                    <a:schemeClr val="bg1"/>
                  </a:solidFill>
                  <a:ln w="150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46804E3-3AA3-22C2-C930-DF89D8D3CC4D}"/>
                      </a:ext>
                    </a:extLst>
                  </p:cNvPr>
                  <p:cNvSpPr/>
                  <p:nvPr/>
                </p:nvSpPr>
                <p:spPr>
                  <a:xfrm>
                    <a:off x="1242895"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32 w 112235"/>
                      <a:gd name="connsiteY9" fmla="*/ 21206 h 102792"/>
                      <a:gd name="connsiteX10" fmla="*/ 55530 w 112235"/>
                      <a:gd name="connsiteY10" fmla="*/ 21206 h 102792"/>
                      <a:gd name="connsiteX11" fmla="*/ 42277 w 112235"/>
                      <a:gd name="connsiteY11" fmla="*/ 61419 h 102792"/>
                      <a:gd name="connsiteX12" fmla="*/ 68046 w 112235"/>
                      <a:gd name="connsiteY12" fmla="*/ 61419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32" y="21206"/>
                        </a:moveTo>
                        <a:lnTo>
                          <a:pt x="55530" y="21206"/>
                        </a:lnTo>
                        <a:lnTo>
                          <a:pt x="42277" y="61419"/>
                        </a:lnTo>
                        <a:lnTo>
                          <a:pt x="68046" y="61419"/>
                        </a:lnTo>
                        <a:lnTo>
                          <a:pt x="55817" y="21206"/>
                        </a:lnTo>
                        <a:close/>
                      </a:path>
                    </a:pathLst>
                  </a:custGeom>
                  <a:solidFill>
                    <a:schemeClr val="bg1"/>
                  </a:solidFill>
                  <a:ln w="150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FBC8B3E-6DE3-0D29-02C9-A03F90977D34}"/>
                      </a:ext>
                    </a:extLst>
                  </p:cNvPr>
                  <p:cNvSpPr/>
                  <p:nvPr/>
                </p:nvSpPr>
                <p:spPr>
                  <a:xfrm>
                    <a:off x="1373234" y="494020"/>
                    <a:ext cx="69808" cy="102792"/>
                  </a:xfrm>
                  <a:custGeom>
                    <a:avLst/>
                    <a:gdLst>
                      <a:gd name="connsiteX0" fmla="*/ 0 w 69808"/>
                      <a:gd name="connsiteY0" fmla="*/ 0 h 102792"/>
                      <a:gd name="connsiteX1" fmla="*/ 27396 w 69808"/>
                      <a:gd name="connsiteY1" fmla="*/ 0 h 102792"/>
                      <a:gd name="connsiteX2" fmla="*/ 27396 w 69808"/>
                      <a:gd name="connsiteY2" fmla="*/ 82475 h 102792"/>
                      <a:gd name="connsiteX3" fmla="*/ 69808 w 69808"/>
                      <a:gd name="connsiteY3" fmla="*/ 82475 h 102792"/>
                      <a:gd name="connsiteX4" fmla="*/ 69808 w 69808"/>
                      <a:gd name="connsiteY4" fmla="*/ 102792 h 102792"/>
                      <a:gd name="connsiteX5" fmla="*/ 0 w 69808"/>
                      <a:gd name="connsiteY5" fmla="*/ 102792 h 102792"/>
                      <a:gd name="connsiteX6" fmla="*/ 0 w 69808"/>
                      <a:gd name="connsiteY6"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8" h="102792">
                        <a:moveTo>
                          <a:pt x="0" y="0"/>
                        </a:moveTo>
                        <a:lnTo>
                          <a:pt x="27396" y="0"/>
                        </a:lnTo>
                        <a:lnTo>
                          <a:pt x="27396" y="82475"/>
                        </a:lnTo>
                        <a:lnTo>
                          <a:pt x="69808" y="82475"/>
                        </a:lnTo>
                        <a:lnTo>
                          <a:pt x="69808"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BA56CCA-150B-A1ED-A762-F1D2B5E65055}"/>
                      </a:ext>
                    </a:extLst>
                  </p:cNvPr>
                  <p:cNvSpPr/>
                  <p:nvPr/>
                </p:nvSpPr>
                <p:spPr>
                  <a:xfrm>
                    <a:off x="1438163" y="494020"/>
                    <a:ext cx="103093" cy="102807"/>
                  </a:xfrm>
                  <a:custGeom>
                    <a:avLst/>
                    <a:gdLst>
                      <a:gd name="connsiteX0" fmla="*/ 37999 w 103093"/>
                      <a:gd name="connsiteY0" fmla="*/ 64070 h 102807"/>
                      <a:gd name="connsiteX1" fmla="*/ 0 w 103093"/>
                      <a:gd name="connsiteY1" fmla="*/ 0 h 102807"/>
                      <a:gd name="connsiteX2" fmla="*/ 31523 w 103093"/>
                      <a:gd name="connsiteY2" fmla="*/ 0 h 102807"/>
                      <a:gd name="connsiteX3" fmla="*/ 51705 w 103093"/>
                      <a:gd name="connsiteY3" fmla="*/ 41237 h 102807"/>
                      <a:gd name="connsiteX4" fmla="*/ 71586 w 103093"/>
                      <a:gd name="connsiteY4" fmla="*/ 0 h 102807"/>
                      <a:gd name="connsiteX5" fmla="*/ 103094 w 103093"/>
                      <a:gd name="connsiteY5" fmla="*/ 0 h 102807"/>
                      <a:gd name="connsiteX6" fmla="*/ 65396 w 103093"/>
                      <a:gd name="connsiteY6" fmla="*/ 64070 h 102807"/>
                      <a:gd name="connsiteX7" fmla="*/ 65396 w 103093"/>
                      <a:gd name="connsiteY7" fmla="*/ 102807 h 102807"/>
                      <a:gd name="connsiteX8" fmla="*/ 37999 w 103093"/>
                      <a:gd name="connsiteY8" fmla="*/ 102807 h 102807"/>
                      <a:gd name="connsiteX9" fmla="*/ 37999 w 103093"/>
                      <a:gd name="connsiteY9" fmla="*/ 6407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93" h="102807">
                        <a:moveTo>
                          <a:pt x="37999" y="64070"/>
                        </a:moveTo>
                        <a:lnTo>
                          <a:pt x="0" y="0"/>
                        </a:lnTo>
                        <a:lnTo>
                          <a:pt x="31523" y="0"/>
                        </a:lnTo>
                        <a:lnTo>
                          <a:pt x="51705" y="41237"/>
                        </a:lnTo>
                        <a:lnTo>
                          <a:pt x="71586" y="0"/>
                        </a:lnTo>
                        <a:lnTo>
                          <a:pt x="103094" y="0"/>
                        </a:lnTo>
                        <a:lnTo>
                          <a:pt x="65396" y="64070"/>
                        </a:lnTo>
                        <a:lnTo>
                          <a:pt x="65396" y="102807"/>
                        </a:lnTo>
                        <a:lnTo>
                          <a:pt x="37999" y="102807"/>
                        </a:lnTo>
                        <a:lnTo>
                          <a:pt x="37999" y="64070"/>
                        </a:lnTo>
                        <a:close/>
                      </a:path>
                    </a:pathLst>
                  </a:custGeom>
                  <a:solidFill>
                    <a:schemeClr val="bg1"/>
                  </a:solidFill>
                  <a:ln w="150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91D339F-6FA5-D2C8-3891-5CD789ED0592}"/>
                      </a:ext>
                    </a:extLst>
                  </p:cNvPr>
                  <p:cNvSpPr/>
                  <p:nvPr/>
                </p:nvSpPr>
                <p:spPr>
                  <a:xfrm>
                    <a:off x="1552131" y="494020"/>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7FBAF8-4445-CED5-049F-C29B4B93D317}"/>
                      </a:ext>
                    </a:extLst>
                  </p:cNvPr>
                  <p:cNvSpPr/>
                  <p:nvPr/>
                </p:nvSpPr>
                <p:spPr>
                  <a:xfrm>
                    <a:off x="1650345" y="494020"/>
                    <a:ext cx="27396" cy="102792"/>
                  </a:xfrm>
                  <a:custGeom>
                    <a:avLst/>
                    <a:gdLst>
                      <a:gd name="connsiteX0" fmla="*/ 0 w 27396"/>
                      <a:gd name="connsiteY0" fmla="*/ 0 h 102792"/>
                      <a:gd name="connsiteX1" fmla="*/ 27396 w 27396"/>
                      <a:gd name="connsiteY1" fmla="*/ 0 h 102792"/>
                      <a:gd name="connsiteX2" fmla="*/ 27396 w 27396"/>
                      <a:gd name="connsiteY2" fmla="*/ 102792 h 102792"/>
                      <a:gd name="connsiteX3" fmla="*/ 0 w 27396"/>
                      <a:gd name="connsiteY3" fmla="*/ 102792 h 102792"/>
                      <a:gd name="connsiteX4" fmla="*/ 0 w 27396"/>
                      <a:gd name="connsiteY4" fmla="*/ 0 h 10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 h="102792">
                        <a:moveTo>
                          <a:pt x="0" y="0"/>
                        </a:moveTo>
                        <a:lnTo>
                          <a:pt x="27396" y="0"/>
                        </a:lnTo>
                        <a:lnTo>
                          <a:pt x="27396"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9F8B7B1-FA6D-B889-021B-F1E88F7118E0}"/>
                      </a:ext>
                    </a:extLst>
                  </p:cNvPr>
                  <p:cNvSpPr/>
                  <p:nvPr/>
                </p:nvSpPr>
                <p:spPr>
                  <a:xfrm>
                    <a:off x="1701733" y="492258"/>
                    <a:ext cx="89538" cy="106331"/>
                  </a:xfrm>
                  <a:custGeom>
                    <a:avLst/>
                    <a:gdLst>
                      <a:gd name="connsiteX0" fmla="*/ 89539 w 89538"/>
                      <a:gd name="connsiteY0" fmla="*/ 102205 h 106331"/>
                      <a:gd name="connsiteX1" fmla="*/ 59055 w 89538"/>
                      <a:gd name="connsiteY1" fmla="*/ 106332 h 106331"/>
                      <a:gd name="connsiteX2" fmla="*/ 0 w 89538"/>
                      <a:gd name="connsiteY2" fmla="*/ 53603 h 106331"/>
                      <a:gd name="connsiteX3" fmla="*/ 58904 w 89538"/>
                      <a:gd name="connsiteY3" fmla="*/ 0 h 106331"/>
                      <a:gd name="connsiteX4" fmla="*/ 89388 w 89538"/>
                      <a:gd name="connsiteY4" fmla="*/ 5302 h 106331"/>
                      <a:gd name="connsiteX5" fmla="*/ 87174 w 89538"/>
                      <a:gd name="connsiteY5" fmla="*/ 27547 h 106331"/>
                      <a:gd name="connsiteX6" fmla="*/ 60365 w 89538"/>
                      <a:gd name="connsiteY6" fmla="*/ 20333 h 106331"/>
                      <a:gd name="connsiteX7" fmla="*/ 28255 w 89538"/>
                      <a:gd name="connsiteY7" fmla="*/ 53618 h 106331"/>
                      <a:gd name="connsiteX8" fmla="*/ 62564 w 89538"/>
                      <a:gd name="connsiteY8" fmla="*/ 86014 h 106331"/>
                      <a:gd name="connsiteX9" fmla="*/ 88198 w 89538"/>
                      <a:gd name="connsiteY9" fmla="*/ 80713 h 106331"/>
                      <a:gd name="connsiteX10" fmla="*/ 89524 w 89538"/>
                      <a:gd name="connsiteY10" fmla="*/ 102220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8" h="106331">
                        <a:moveTo>
                          <a:pt x="89539" y="102205"/>
                        </a:moveTo>
                        <a:cubicBezTo>
                          <a:pt x="81737" y="104118"/>
                          <a:pt x="73047" y="106332"/>
                          <a:pt x="59055" y="106332"/>
                        </a:cubicBezTo>
                        <a:cubicBezTo>
                          <a:pt x="31659" y="106332"/>
                          <a:pt x="0" y="92491"/>
                          <a:pt x="0" y="53603"/>
                        </a:cubicBezTo>
                        <a:cubicBezTo>
                          <a:pt x="0" y="17817"/>
                          <a:pt x="25032" y="0"/>
                          <a:pt x="58904" y="0"/>
                        </a:cubicBezTo>
                        <a:cubicBezTo>
                          <a:pt x="69357" y="0"/>
                          <a:pt x="79523" y="2350"/>
                          <a:pt x="89388" y="5302"/>
                        </a:cubicBezTo>
                        <a:lnTo>
                          <a:pt x="87174" y="27547"/>
                        </a:lnTo>
                        <a:cubicBezTo>
                          <a:pt x="78333" y="22682"/>
                          <a:pt x="69793" y="20333"/>
                          <a:pt x="60365" y="20333"/>
                        </a:cubicBezTo>
                        <a:cubicBezTo>
                          <a:pt x="40921" y="20333"/>
                          <a:pt x="28255" y="34475"/>
                          <a:pt x="28255" y="53618"/>
                        </a:cubicBezTo>
                        <a:cubicBezTo>
                          <a:pt x="28255" y="73800"/>
                          <a:pt x="42533" y="86014"/>
                          <a:pt x="62564" y="86014"/>
                        </a:cubicBezTo>
                        <a:cubicBezTo>
                          <a:pt x="71541" y="86014"/>
                          <a:pt x="80683" y="83665"/>
                          <a:pt x="88198" y="80713"/>
                        </a:cubicBezTo>
                        <a:lnTo>
                          <a:pt x="89524" y="102220"/>
                        </a:lnTo>
                        <a:close/>
                      </a:path>
                    </a:pathLst>
                  </a:custGeom>
                  <a:solidFill>
                    <a:schemeClr val="bg1"/>
                  </a:solidFill>
                  <a:ln w="150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316E7C-B259-B3A4-57D9-83A278EEBFD8}"/>
                      </a:ext>
                    </a:extLst>
                  </p:cNvPr>
                  <p:cNvSpPr/>
                  <p:nvPr/>
                </p:nvSpPr>
                <p:spPr>
                  <a:xfrm>
                    <a:off x="1808050" y="492258"/>
                    <a:ext cx="76872" cy="106331"/>
                  </a:xfrm>
                  <a:custGeom>
                    <a:avLst/>
                    <a:gdLst>
                      <a:gd name="connsiteX0" fmla="*/ 3389 w 76872"/>
                      <a:gd name="connsiteY0" fmla="*/ 79222 h 106331"/>
                      <a:gd name="connsiteX1" fmla="*/ 31659 w 76872"/>
                      <a:gd name="connsiteY1" fmla="*/ 85999 h 106331"/>
                      <a:gd name="connsiteX2" fmla="*/ 48602 w 76872"/>
                      <a:gd name="connsiteY2" fmla="*/ 75984 h 106331"/>
                      <a:gd name="connsiteX3" fmla="*/ 0 w 76872"/>
                      <a:gd name="connsiteY3" fmla="*/ 31508 h 106331"/>
                      <a:gd name="connsiteX4" fmla="*/ 44762 w 76872"/>
                      <a:gd name="connsiteY4" fmla="*/ 0 h 106331"/>
                      <a:gd name="connsiteX5" fmla="*/ 71269 w 76872"/>
                      <a:gd name="connsiteY5" fmla="*/ 3826 h 106331"/>
                      <a:gd name="connsiteX6" fmla="*/ 69507 w 76872"/>
                      <a:gd name="connsiteY6" fmla="*/ 25032 h 106331"/>
                      <a:gd name="connsiteX7" fmla="*/ 46675 w 76872"/>
                      <a:gd name="connsiteY7" fmla="*/ 20318 h 106331"/>
                      <a:gd name="connsiteX8" fmla="*/ 28270 w 76872"/>
                      <a:gd name="connsiteY8" fmla="*/ 29896 h 106331"/>
                      <a:gd name="connsiteX9" fmla="*/ 76872 w 76872"/>
                      <a:gd name="connsiteY9" fmla="*/ 72459 h 106331"/>
                      <a:gd name="connsiteX10" fmla="*/ 31659 w 76872"/>
                      <a:gd name="connsiteY10" fmla="*/ 106332 h 106331"/>
                      <a:gd name="connsiteX11" fmla="*/ 1024 w 76872"/>
                      <a:gd name="connsiteY11" fmla="*/ 101919 h 106331"/>
                      <a:gd name="connsiteX12" fmla="*/ 3374 w 76872"/>
                      <a:gd name="connsiteY12" fmla="*/ 79237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72" h="106331">
                        <a:moveTo>
                          <a:pt x="3389" y="79222"/>
                        </a:moveTo>
                        <a:cubicBezTo>
                          <a:pt x="10452" y="83047"/>
                          <a:pt x="20333" y="85999"/>
                          <a:pt x="31659" y="85999"/>
                        </a:cubicBezTo>
                        <a:cubicBezTo>
                          <a:pt x="40349" y="85999"/>
                          <a:pt x="48602" y="84237"/>
                          <a:pt x="48602" y="75984"/>
                        </a:cubicBezTo>
                        <a:cubicBezTo>
                          <a:pt x="48602" y="56841"/>
                          <a:pt x="0" y="68920"/>
                          <a:pt x="0" y="31508"/>
                        </a:cubicBezTo>
                        <a:cubicBezTo>
                          <a:pt x="0" y="6762"/>
                          <a:pt x="24158" y="0"/>
                          <a:pt x="44762" y="0"/>
                        </a:cubicBezTo>
                        <a:cubicBezTo>
                          <a:pt x="54627" y="0"/>
                          <a:pt x="64356" y="1476"/>
                          <a:pt x="71269" y="3826"/>
                        </a:cubicBezTo>
                        <a:lnTo>
                          <a:pt x="69507" y="25032"/>
                        </a:lnTo>
                        <a:cubicBezTo>
                          <a:pt x="62444" y="21794"/>
                          <a:pt x="54491" y="20318"/>
                          <a:pt x="46675" y="20318"/>
                        </a:cubicBezTo>
                        <a:cubicBezTo>
                          <a:pt x="39746" y="20318"/>
                          <a:pt x="28270" y="20905"/>
                          <a:pt x="28270" y="29896"/>
                        </a:cubicBezTo>
                        <a:cubicBezTo>
                          <a:pt x="28270" y="46539"/>
                          <a:pt x="76872" y="35349"/>
                          <a:pt x="76872" y="72459"/>
                        </a:cubicBezTo>
                        <a:cubicBezTo>
                          <a:pt x="76872" y="99117"/>
                          <a:pt x="54491" y="106332"/>
                          <a:pt x="31659" y="106332"/>
                        </a:cubicBezTo>
                        <a:cubicBezTo>
                          <a:pt x="22080" y="106332"/>
                          <a:pt x="10151" y="104856"/>
                          <a:pt x="1024" y="101919"/>
                        </a:cubicBezTo>
                        <a:lnTo>
                          <a:pt x="3374" y="79237"/>
                        </a:lnTo>
                        <a:close/>
                      </a:path>
                    </a:pathLst>
                  </a:custGeom>
                  <a:solidFill>
                    <a:schemeClr val="bg1"/>
                  </a:solidFill>
                  <a:ln w="1501" cap="flat">
                    <a:noFill/>
                    <a:prstDash val="solid"/>
                    <a:miter/>
                  </a:ln>
                </p:spPr>
                <p:txBody>
                  <a:bodyPr rtlCol="0" anchor="ctr"/>
                  <a:lstStyle/>
                  <a:p>
                    <a:endParaRPr lang="en-GB"/>
                  </a:p>
                </p:txBody>
              </p:sp>
            </p:grpSp>
            <p:grpSp>
              <p:nvGrpSpPr>
                <p:cNvPr id="53" name="Graphic 4">
                  <a:extLst>
                    <a:ext uri="{FF2B5EF4-FFF2-40B4-BE49-F238E27FC236}">
                      <a16:creationId xmlns:a16="http://schemas.microsoft.com/office/drawing/2014/main" id="{430E0E16-F7C7-6A7D-E97C-EFBA1F05568F}"/>
                    </a:ext>
                  </a:extLst>
                </p:cNvPr>
                <p:cNvGrpSpPr/>
                <p:nvPr/>
              </p:nvGrpSpPr>
              <p:grpSpPr>
                <a:xfrm>
                  <a:off x="381186" y="244773"/>
                  <a:ext cx="548919" cy="585818"/>
                  <a:chOff x="381186" y="244773"/>
                  <a:chExt cx="548919" cy="585818"/>
                </a:xfrm>
              </p:grpSpPr>
              <p:grpSp>
                <p:nvGrpSpPr>
                  <p:cNvPr id="54" name="Graphic 4">
                    <a:extLst>
                      <a:ext uri="{FF2B5EF4-FFF2-40B4-BE49-F238E27FC236}">
                        <a16:creationId xmlns:a16="http://schemas.microsoft.com/office/drawing/2014/main" id="{1D3354F7-4960-D890-3213-78AA0B12FCF1}"/>
                      </a:ext>
                    </a:extLst>
                  </p:cNvPr>
                  <p:cNvGrpSpPr/>
                  <p:nvPr/>
                </p:nvGrpSpPr>
                <p:grpSpPr>
                  <a:xfrm>
                    <a:off x="624424" y="321329"/>
                    <a:ext cx="266341" cy="136122"/>
                    <a:chOff x="624424" y="321329"/>
                    <a:chExt cx="266341" cy="136122"/>
                  </a:xfrm>
                  <a:noFill/>
                </p:grpSpPr>
                <p:sp>
                  <p:nvSpPr>
                    <p:cNvPr id="55" name="Freeform: Shape 54">
                      <a:extLst>
                        <a:ext uri="{FF2B5EF4-FFF2-40B4-BE49-F238E27FC236}">
                          <a16:creationId xmlns:a16="http://schemas.microsoft.com/office/drawing/2014/main" id="{87FABABB-112C-766C-8A6E-8C2C9483CA05}"/>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3AC872B4-F48B-1AAF-F44C-FC506BA0B41B}"/>
                        </a:ext>
                      </a:extLst>
                    </p:cNvPr>
                    <p:cNvSpPr/>
                    <p:nvPr/>
                  </p:nvSpPr>
                  <p:spPr>
                    <a:xfrm>
                      <a:off x="638912" y="321329"/>
                      <a:ext cx="5843" cy="2470"/>
                    </a:xfrm>
                    <a:custGeom>
                      <a:avLst/>
                      <a:gdLst>
                        <a:gd name="connsiteX0" fmla="*/ 0 w 5843"/>
                        <a:gd name="connsiteY0" fmla="*/ 2470 h 2470"/>
                        <a:gd name="connsiteX1" fmla="*/ 5844 w 5843"/>
                        <a:gd name="connsiteY1" fmla="*/ 0 h 2470"/>
                        <a:gd name="connsiteX2" fmla="*/ 0 w 5843"/>
                        <a:gd name="connsiteY2" fmla="*/ 2470 h 2470"/>
                      </a:gdLst>
                      <a:ahLst/>
                      <a:cxnLst>
                        <a:cxn ang="0">
                          <a:pos x="connsiteX0" y="connsiteY0"/>
                        </a:cxn>
                        <a:cxn ang="0">
                          <a:pos x="connsiteX1" y="connsiteY1"/>
                        </a:cxn>
                        <a:cxn ang="0">
                          <a:pos x="connsiteX2" y="connsiteY2"/>
                        </a:cxn>
                      </a:cxnLst>
                      <a:rect l="l" t="t" r="r" b="b"/>
                      <a:pathLst>
                        <a:path w="5843" h="2470">
                          <a:moveTo>
                            <a:pt x="0" y="2470"/>
                          </a:moveTo>
                          <a:cubicBezTo>
                            <a:pt x="1853" y="1461"/>
                            <a:pt x="3795" y="633"/>
                            <a:pt x="5844" y="0"/>
                          </a:cubicBezTo>
                          <a:cubicBezTo>
                            <a:pt x="3810" y="633"/>
                            <a:pt x="1853" y="1461"/>
                            <a:pt x="0" y="2470"/>
                          </a:cubicBezTo>
                          <a:close/>
                        </a:path>
                      </a:pathLst>
                    </a:custGeom>
                    <a:noFill/>
                    <a:ln w="1501"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0B2D07DA-87F9-5D04-6D79-512B798437C4}"/>
                        </a:ext>
                      </a:extLst>
                    </p:cNvPr>
                    <p:cNvSpPr/>
                    <p:nvPr/>
                  </p:nvSpPr>
                  <p:spPr>
                    <a:xfrm>
                      <a:off x="624424" y="334236"/>
                      <a:ext cx="2997" cy="5527"/>
                    </a:xfrm>
                    <a:custGeom>
                      <a:avLst/>
                      <a:gdLst>
                        <a:gd name="connsiteX0" fmla="*/ 0 w 2997"/>
                        <a:gd name="connsiteY0" fmla="*/ 5527 h 5527"/>
                        <a:gd name="connsiteX1" fmla="*/ 2997 w 2997"/>
                        <a:gd name="connsiteY1" fmla="*/ 0 h 5527"/>
                        <a:gd name="connsiteX2" fmla="*/ 0 w 2997"/>
                        <a:gd name="connsiteY2" fmla="*/ 5527 h 5527"/>
                      </a:gdLst>
                      <a:ahLst/>
                      <a:cxnLst>
                        <a:cxn ang="0">
                          <a:pos x="connsiteX0" y="connsiteY0"/>
                        </a:cxn>
                        <a:cxn ang="0">
                          <a:pos x="connsiteX1" y="connsiteY1"/>
                        </a:cxn>
                        <a:cxn ang="0">
                          <a:pos x="connsiteX2" y="connsiteY2"/>
                        </a:cxn>
                      </a:cxnLst>
                      <a:rect l="l" t="t" r="r" b="b"/>
                      <a:pathLst>
                        <a:path w="2997" h="5527">
                          <a:moveTo>
                            <a:pt x="0" y="5527"/>
                          </a:moveTo>
                          <a:cubicBezTo>
                            <a:pt x="828" y="3585"/>
                            <a:pt x="1837" y="1732"/>
                            <a:pt x="2997" y="0"/>
                          </a:cubicBezTo>
                          <a:cubicBezTo>
                            <a:pt x="1822" y="1732"/>
                            <a:pt x="813" y="3585"/>
                            <a:pt x="0" y="5527"/>
                          </a:cubicBezTo>
                          <a:close/>
                        </a:path>
                      </a:pathLst>
                    </a:custGeom>
                    <a:noFill/>
                    <a:ln w="1501"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68F0987-63CB-408A-5FE9-4AA4DF9155F7}"/>
                        </a:ext>
                      </a:extLst>
                    </p:cNvPr>
                    <p:cNvSpPr/>
                    <p:nvPr/>
                  </p:nvSpPr>
                  <p:spPr>
                    <a:xfrm>
                      <a:off x="627436" y="329416"/>
                      <a:ext cx="3976" cy="4819"/>
                    </a:xfrm>
                    <a:custGeom>
                      <a:avLst/>
                      <a:gdLst>
                        <a:gd name="connsiteX0" fmla="*/ 0 w 3976"/>
                        <a:gd name="connsiteY0" fmla="*/ 4820 h 4819"/>
                        <a:gd name="connsiteX1" fmla="*/ 3976 w 3976"/>
                        <a:gd name="connsiteY1" fmla="*/ 0 h 4819"/>
                        <a:gd name="connsiteX2" fmla="*/ 0 w 3976"/>
                        <a:gd name="connsiteY2" fmla="*/ 4820 h 4819"/>
                      </a:gdLst>
                      <a:ahLst/>
                      <a:cxnLst>
                        <a:cxn ang="0">
                          <a:pos x="connsiteX0" y="connsiteY0"/>
                        </a:cxn>
                        <a:cxn ang="0">
                          <a:pos x="connsiteX1" y="connsiteY1"/>
                        </a:cxn>
                        <a:cxn ang="0">
                          <a:pos x="connsiteX2" y="connsiteY2"/>
                        </a:cxn>
                      </a:cxnLst>
                      <a:rect l="l" t="t" r="r" b="b"/>
                      <a:pathLst>
                        <a:path w="3976" h="4819">
                          <a:moveTo>
                            <a:pt x="0" y="4820"/>
                          </a:moveTo>
                          <a:cubicBezTo>
                            <a:pt x="1175" y="3088"/>
                            <a:pt x="2500" y="1476"/>
                            <a:pt x="3976" y="0"/>
                          </a:cubicBezTo>
                          <a:cubicBezTo>
                            <a:pt x="2500" y="1476"/>
                            <a:pt x="1175" y="3088"/>
                            <a:pt x="0" y="4820"/>
                          </a:cubicBezTo>
                          <a:close/>
                        </a:path>
                      </a:pathLst>
                    </a:custGeom>
                    <a:noFill/>
                    <a:ln w="1501"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D3E1FEFE-193B-266F-A086-7D915EFA62FF}"/>
                        </a:ext>
                      </a:extLst>
                    </p:cNvPr>
                    <p:cNvSpPr/>
                    <p:nvPr/>
                  </p:nvSpPr>
                  <p:spPr>
                    <a:xfrm>
                      <a:off x="633716" y="323799"/>
                      <a:ext cx="5196" cy="3509"/>
                    </a:xfrm>
                    <a:custGeom>
                      <a:avLst/>
                      <a:gdLst>
                        <a:gd name="connsiteX0" fmla="*/ 0 w 5196"/>
                        <a:gd name="connsiteY0" fmla="*/ 3509 h 3509"/>
                        <a:gd name="connsiteX1" fmla="*/ 5196 w 5196"/>
                        <a:gd name="connsiteY1" fmla="*/ 0 h 3509"/>
                        <a:gd name="connsiteX2" fmla="*/ 0 w 5196"/>
                        <a:gd name="connsiteY2" fmla="*/ 3509 h 3509"/>
                      </a:gdLst>
                      <a:ahLst/>
                      <a:cxnLst>
                        <a:cxn ang="0">
                          <a:pos x="connsiteX0" y="connsiteY0"/>
                        </a:cxn>
                        <a:cxn ang="0">
                          <a:pos x="connsiteX1" y="connsiteY1"/>
                        </a:cxn>
                        <a:cxn ang="0">
                          <a:pos x="connsiteX2" y="connsiteY2"/>
                        </a:cxn>
                      </a:cxnLst>
                      <a:rect l="l" t="t" r="r" b="b"/>
                      <a:pathLst>
                        <a:path w="5196" h="3509">
                          <a:moveTo>
                            <a:pt x="0" y="3509"/>
                          </a:moveTo>
                          <a:cubicBezTo>
                            <a:pt x="1612" y="2184"/>
                            <a:pt x="3344" y="1009"/>
                            <a:pt x="5196" y="0"/>
                          </a:cubicBezTo>
                          <a:cubicBezTo>
                            <a:pt x="3344" y="1009"/>
                            <a:pt x="1612" y="2184"/>
                            <a:pt x="0" y="3509"/>
                          </a:cubicBezTo>
                          <a:close/>
                        </a:path>
                      </a:pathLst>
                    </a:custGeom>
                    <a:noFill/>
                    <a:ln w="1501" cap="flat">
                      <a:noFill/>
                      <a:prstDash val="solid"/>
                      <a:miter/>
                    </a:ln>
                  </p:spPr>
                  <p:txBody>
                    <a:bodyPr rtlCol="0" anchor="ctr"/>
                    <a:lstStyle/>
                    <a:p>
                      <a:endParaRPr lang="en-GB"/>
                    </a:p>
                  </p:txBody>
                </p:sp>
              </p:grpSp>
              <p:grpSp>
                <p:nvGrpSpPr>
                  <p:cNvPr id="60" name="Graphic 4">
                    <a:extLst>
                      <a:ext uri="{FF2B5EF4-FFF2-40B4-BE49-F238E27FC236}">
                        <a16:creationId xmlns:a16="http://schemas.microsoft.com/office/drawing/2014/main" id="{63132631-55D1-B808-56BB-F6576EFAE7DB}"/>
                      </a:ext>
                    </a:extLst>
                  </p:cNvPr>
                  <p:cNvGrpSpPr/>
                  <p:nvPr/>
                </p:nvGrpSpPr>
                <p:grpSpPr>
                  <a:xfrm>
                    <a:off x="718947" y="244773"/>
                    <a:ext cx="171817" cy="212678"/>
                    <a:chOff x="718947" y="244773"/>
                    <a:chExt cx="171817" cy="212678"/>
                  </a:xfrm>
                  <a:noFill/>
                </p:grpSpPr>
                <p:sp>
                  <p:nvSpPr>
                    <p:cNvPr id="61" name="Freeform: Shape 60">
                      <a:extLst>
                        <a:ext uri="{FF2B5EF4-FFF2-40B4-BE49-F238E27FC236}">
                          <a16:creationId xmlns:a16="http://schemas.microsoft.com/office/drawing/2014/main" id="{A2B5CE5D-FA95-75D6-C161-8642B1ECF628}"/>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D51A2D0-60F5-DDC0-EBEA-BEAEAE1021FD}"/>
                        </a:ext>
                      </a:extLst>
                    </p:cNvPr>
                    <p:cNvSpPr/>
                    <p:nvPr/>
                  </p:nvSpPr>
                  <p:spPr>
                    <a:xfrm>
                      <a:off x="746841" y="246249"/>
                      <a:ext cx="5843" cy="2470"/>
                    </a:xfrm>
                    <a:custGeom>
                      <a:avLst/>
                      <a:gdLst>
                        <a:gd name="connsiteX0" fmla="*/ 0 w 5843"/>
                        <a:gd name="connsiteY0" fmla="*/ 0 h 2470"/>
                        <a:gd name="connsiteX1" fmla="*/ 5844 w 5843"/>
                        <a:gd name="connsiteY1" fmla="*/ 2470 h 2470"/>
                        <a:gd name="connsiteX2" fmla="*/ 0 w 5843"/>
                        <a:gd name="connsiteY2" fmla="*/ 0 h 2470"/>
                      </a:gdLst>
                      <a:ahLst/>
                      <a:cxnLst>
                        <a:cxn ang="0">
                          <a:pos x="connsiteX0" y="connsiteY0"/>
                        </a:cxn>
                        <a:cxn ang="0">
                          <a:pos x="connsiteX1" y="connsiteY1"/>
                        </a:cxn>
                        <a:cxn ang="0">
                          <a:pos x="connsiteX2" y="connsiteY2"/>
                        </a:cxn>
                      </a:cxnLst>
                      <a:rect l="l" t="t" r="r" b="b"/>
                      <a:pathLst>
                        <a:path w="5843" h="2470">
                          <a:moveTo>
                            <a:pt x="0" y="0"/>
                          </a:moveTo>
                          <a:cubicBezTo>
                            <a:pt x="2033" y="633"/>
                            <a:pt x="3991" y="1461"/>
                            <a:pt x="5844" y="2470"/>
                          </a:cubicBezTo>
                          <a:cubicBezTo>
                            <a:pt x="3991" y="1461"/>
                            <a:pt x="2048" y="633"/>
                            <a:pt x="0" y="0"/>
                          </a:cubicBezTo>
                          <a:close/>
                        </a:path>
                      </a:pathLst>
                    </a:custGeom>
                    <a:noFill/>
                    <a:ln w="1501"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DCEE470-0E44-16DD-01A9-D7AA6534E711}"/>
                        </a:ext>
                      </a:extLst>
                    </p:cNvPr>
                    <p:cNvSpPr/>
                    <p:nvPr/>
                  </p:nvSpPr>
                  <p:spPr>
                    <a:xfrm>
                      <a:off x="737156" y="244773"/>
                      <a:ext cx="9684" cy="1460"/>
                    </a:xfrm>
                    <a:custGeom>
                      <a:avLst/>
                      <a:gdLst>
                        <a:gd name="connsiteX0" fmla="*/ 0 w 9684"/>
                        <a:gd name="connsiteY0" fmla="*/ 0 h 1460"/>
                        <a:gd name="connsiteX1" fmla="*/ 0 w 9684"/>
                        <a:gd name="connsiteY1" fmla="*/ 0 h 1460"/>
                        <a:gd name="connsiteX2" fmla="*/ 9684 w 9684"/>
                        <a:gd name="connsiteY2" fmla="*/ 1461 h 1460"/>
                        <a:gd name="connsiteX3" fmla="*/ 0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0" y="0"/>
                          </a:moveTo>
                          <a:lnTo>
                            <a:pt x="0" y="0"/>
                          </a:lnTo>
                          <a:cubicBezTo>
                            <a:pt x="3374" y="0"/>
                            <a:pt x="6627" y="512"/>
                            <a:pt x="9684" y="1461"/>
                          </a:cubicBezTo>
                          <a:cubicBezTo>
                            <a:pt x="6627" y="512"/>
                            <a:pt x="3374" y="0"/>
                            <a:pt x="0" y="0"/>
                          </a:cubicBezTo>
                          <a:close/>
                        </a:path>
                      </a:pathLst>
                    </a:custGeom>
                    <a:noFill/>
                    <a:ln w="1501"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62C96D99-F05B-FECC-1AC5-8284A3C0D65C}"/>
                        </a:ext>
                      </a:extLst>
                    </p:cNvPr>
                    <p:cNvSpPr/>
                    <p:nvPr/>
                  </p:nvSpPr>
                  <p:spPr>
                    <a:xfrm>
                      <a:off x="718947" y="246249"/>
                      <a:ext cx="8524" cy="4096"/>
                    </a:xfrm>
                    <a:custGeom>
                      <a:avLst/>
                      <a:gdLst>
                        <a:gd name="connsiteX0" fmla="*/ 0 w 8524"/>
                        <a:gd name="connsiteY0" fmla="*/ 4097 h 4096"/>
                        <a:gd name="connsiteX1" fmla="*/ 8525 w 8524"/>
                        <a:gd name="connsiteY1" fmla="*/ 0 h 4096"/>
                        <a:gd name="connsiteX2" fmla="*/ 0 w 8524"/>
                        <a:gd name="connsiteY2" fmla="*/ 4097 h 4096"/>
                      </a:gdLst>
                      <a:ahLst/>
                      <a:cxnLst>
                        <a:cxn ang="0">
                          <a:pos x="connsiteX0" y="connsiteY0"/>
                        </a:cxn>
                        <a:cxn ang="0">
                          <a:pos x="connsiteX1" y="connsiteY1"/>
                        </a:cxn>
                        <a:cxn ang="0">
                          <a:pos x="connsiteX2" y="connsiteY2"/>
                        </a:cxn>
                      </a:cxnLst>
                      <a:rect l="l" t="t" r="r" b="b"/>
                      <a:pathLst>
                        <a:path w="8524" h="4096">
                          <a:moveTo>
                            <a:pt x="0" y="4097"/>
                          </a:moveTo>
                          <a:cubicBezTo>
                            <a:pt x="2606" y="2334"/>
                            <a:pt x="5467" y="949"/>
                            <a:pt x="8525" y="0"/>
                          </a:cubicBezTo>
                          <a:cubicBezTo>
                            <a:pt x="5467" y="949"/>
                            <a:pt x="2590" y="2350"/>
                            <a:pt x="0" y="4097"/>
                          </a:cubicBezTo>
                          <a:close/>
                        </a:path>
                      </a:pathLst>
                    </a:custGeom>
                    <a:noFill/>
                    <a:ln w="1501"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3C625129-D50B-C096-B644-D39776384FCB}"/>
                        </a:ext>
                      </a:extLst>
                    </p:cNvPr>
                    <p:cNvSpPr/>
                    <p:nvPr/>
                  </p:nvSpPr>
                  <p:spPr>
                    <a:xfrm>
                      <a:off x="727472" y="244773"/>
                      <a:ext cx="9684" cy="1460"/>
                    </a:xfrm>
                    <a:custGeom>
                      <a:avLst/>
                      <a:gdLst>
                        <a:gd name="connsiteX0" fmla="*/ 9684 w 9684"/>
                        <a:gd name="connsiteY0" fmla="*/ 0 h 1460"/>
                        <a:gd name="connsiteX1" fmla="*/ 0 w 9684"/>
                        <a:gd name="connsiteY1" fmla="*/ 1461 h 1460"/>
                        <a:gd name="connsiteX2" fmla="*/ 9684 w 9684"/>
                        <a:gd name="connsiteY2" fmla="*/ 0 h 1460"/>
                        <a:gd name="connsiteX3" fmla="*/ 9684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9684" y="0"/>
                          </a:moveTo>
                          <a:cubicBezTo>
                            <a:pt x="6311" y="0"/>
                            <a:pt x="3057" y="512"/>
                            <a:pt x="0" y="1461"/>
                          </a:cubicBezTo>
                          <a:cubicBezTo>
                            <a:pt x="3057" y="512"/>
                            <a:pt x="6311" y="0"/>
                            <a:pt x="9684" y="0"/>
                          </a:cubicBezTo>
                          <a:lnTo>
                            <a:pt x="9684" y="0"/>
                          </a:lnTo>
                          <a:close/>
                        </a:path>
                      </a:pathLst>
                    </a:custGeom>
                    <a:noFill/>
                    <a:ln w="1501" cap="flat">
                      <a:noFill/>
                      <a:prstDash val="solid"/>
                      <a:miter/>
                    </a:ln>
                  </p:spPr>
                  <p:txBody>
                    <a:bodyPr rtlCol="0" anchor="ctr"/>
                    <a:lstStyle/>
                    <a:p>
                      <a:endParaRPr lang="en-GB"/>
                    </a:p>
                  </p:txBody>
                </p:sp>
              </p:grpSp>
              <p:sp>
                <p:nvSpPr>
                  <p:cNvPr id="66" name="Freeform: Shape 65">
                    <a:extLst>
                      <a:ext uri="{FF2B5EF4-FFF2-40B4-BE49-F238E27FC236}">
                        <a16:creationId xmlns:a16="http://schemas.microsoft.com/office/drawing/2014/main" id="{1A557F12-8694-B121-1437-ED2B5D3131D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grpSp>
                <p:nvGrpSpPr>
                  <p:cNvPr id="67" name="Graphic 4">
                    <a:extLst>
                      <a:ext uri="{FF2B5EF4-FFF2-40B4-BE49-F238E27FC236}">
                        <a16:creationId xmlns:a16="http://schemas.microsoft.com/office/drawing/2014/main" id="{E6649DA1-E4B9-835E-F786-DC9EFE4E4855}"/>
                      </a:ext>
                    </a:extLst>
                  </p:cNvPr>
                  <p:cNvGrpSpPr/>
                  <p:nvPr/>
                </p:nvGrpSpPr>
                <p:grpSpPr>
                  <a:xfrm>
                    <a:off x="456431" y="303150"/>
                    <a:ext cx="65154" cy="320411"/>
                    <a:chOff x="456431" y="303150"/>
                    <a:chExt cx="65154" cy="320411"/>
                  </a:xfrm>
                  <a:solidFill>
                    <a:srgbClr val="033F85"/>
                  </a:solidFill>
                </p:grpSpPr>
                <p:sp>
                  <p:nvSpPr>
                    <p:cNvPr id="68" name="Freeform: Shape 67">
                      <a:extLst>
                        <a:ext uri="{FF2B5EF4-FFF2-40B4-BE49-F238E27FC236}">
                          <a16:creationId xmlns:a16="http://schemas.microsoft.com/office/drawing/2014/main" id="{2985F1C6-949D-864A-9384-993B984DEFD5}"/>
                        </a:ext>
                      </a:extLst>
                    </p:cNvPr>
                    <p:cNvSpPr/>
                    <p:nvPr/>
                  </p:nvSpPr>
                  <p:spPr>
                    <a:xfrm>
                      <a:off x="456431" y="303150"/>
                      <a:ext cx="65154" cy="237981"/>
                    </a:xfrm>
                    <a:custGeom>
                      <a:avLst/>
                      <a:gdLst>
                        <a:gd name="connsiteX0" fmla="*/ 65155 w 65154"/>
                        <a:gd name="connsiteY0" fmla="*/ 179107 h 237981"/>
                        <a:gd name="connsiteX1" fmla="*/ 65155 w 65154"/>
                        <a:gd name="connsiteY1" fmla="*/ 32577 h 237981"/>
                        <a:gd name="connsiteX2" fmla="*/ 48105 w 65154"/>
                        <a:gd name="connsiteY2" fmla="*/ 3931 h 237981"/>
                        <a:gd name="connsiteX3" fmla="*/ 45259 w 65154"/>
                        <a:gd name="connsiteY3" fmla="*/ 2560 h 237981"/>
                        <a:gd name="connsiteX4" fmla="*/ 39144 w 65154"/>
                        <a:gd name="connsiteY4" fmla="*/ 663 h 237981"/>
                        <a:gd name="connsiteX5" fmla="*/ 32577 w 65154"/>
                        <a:gd name="connsiteY5" fmla="*/ 0 h 237981"/>
                        <a:gd name="connsiteX6" fmla="*/ 19896 w 65154"/>
                        <a:gd name="connsiteY6" fmla="*/ 2560 h 237981"/>
                        <a:gd name="connsiteX7" fmla="*/ 11853 w 65154"/>
                        <a:gd name="connsiteY7" fmla="*/ 7440 h 237981"/>
                        <a:gd name="connsiteX8" fmla="*/ 7440 w 65154"/>
                        <a:gd name="connsiteY8" fmla="*/ 11853 h 237981"/>
                        <a:gd name="connsiteX9" fmla="*/ 0 w 65154"/>
                        <a:gd name="connsiteY9" fmla="*/ 32577 h 237981"/>
                        <a:gd name="connsiteX10" fmla="*/ 0 w 65154"/>
                        <a:gd name="connsiteY10" fmla="*/ 217875 h 237981"/>
                        <a:gd name="connsiteX11" fmla="*/ 10648 w 65154"/>
                        <a:gd name="connsiteY11" fmla="*/ 237981 h 237981"/>
                        <a:gd name="connsiteX12" fmla="*/ 65155 w 65154"/>
                        <a:gd name="connsiteY12" fmla="*/ 179107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4" h="237981">
                          <a:moveTo>
                            <a:pt x="65155" y="179107"/>
                          </a:moveTo>
                          <a:lnTo>
                            <a:pt x="65155" y="32577"/>
                          </a:lnTo>
                          <a:cubicBezTo>
                            <a:pt x="65155" y="20212"/>
                            <a:pt x="58257" y="9443"/>
                            <a:pt x="48105" y="3931"/>
                          </a:cubicBezTo>
                          <a:cubicBezTo>
                            <a:pt x="47187" y="3434"/>
                            <a:pt x="46238" y="2967"/>
                            <a:pt x="45259" y="2560"/>
                          </a:cubicBezTo>
                          <a:cubicBezTo>
                            <a:pt x="43316" y="1732"/>
                            <a:pt x="41268" y="1099"/>
                            <a:pt x="39144" y="663"/>
                          </a:cubicBezTo>
                          <a:cubicBezTo>
                            <a:pt x="37020" y="226"/>
                            <a:pt x="34821" y="0"/>
                            <a:pt x="32577" y="0"/>
                          </a:cubicBezTo>
                          <a:cubicBezTo>
                            <a:pt x="28074" y="0"/>
                            <a:pt x="23797" y="919"/>
                            <a:pt x="19896" y="2560"/>
                          </a:cubicBezTo>
                          <a:cubicBezTo>
                            <a:pt x="16974" y="3795"/>
                            <a:pt x="14263" y="5452"/>
                            <a:pt x="11853" y="7440"/>
                          </a:cubicBezTo>
                          <a:cubicBezTo>
                            <a:pt x="10242" y="8766"/>
                            <a:pt x="8766" y="10242"/>
                            <a:pt x="7440" y="11853"/>
                          </a:cubicBezTo>
                          <a:cubicBezTo>
                            <a:pt x="2786" y="17486"/>
                            <a:pt x="0" y="24700"/>
                            <a:pt x="0" y="32577"/>
                          </a:cubicBezTo>
                          <a:lnTo>
                            <a:pt x="0" y="217875"/>
                          </a:lnTo>
                          <a:cubicBezTo>
                            <a:pt x="3238" y="224170"/>
                            <a:pt x="6762" y="230903"/>
                            <a:pt x="10648" y="237981"/>
                          </a:cubicBezTo>
                          <a:cubicBezTo>
                            <a:pt x="27682" y="212829"/>
                            <a:pt x="44927" y="191503"/>
                            <a:pt x="65155" y="179107"/>
                          </a:cubicBezTo>
                          <a:close/>
                        </a:path>
                      </a:pathLst>
                    </a:custGeom>
                    <a:solidFill>
                      <a:srgbClr val="FFB81C"/>
                    </a:solidFill>
                    <a:ln w="1501"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9F36AB8-FEDB-EF4D-C964-68AEB88B61D3}"/>
                        </a:ext>
                      </a:extLst>
                    </p:cNvPr>
                    <p:cNvSpPr/>
                    <p:nvPr/>
                  </p:nvSpPr>
                  <p:spPr>
                    <a:xfrm>
                      <a:off x="491268" y="539128"/>
                      <a:ext cx="30318" cy="84432"/>
                    </a:xfrm>
                    <a:custGeom>
                      <a:avLst/>
                      <a:gdLst>
                        <a:gd name="connsiteX0" fmla="*/ 0 w 30318"/>
                        <a:gd name="connsiteY0" fmla="*/ 42412 h 84432"/>
                        <a:gd name="connsiteX1" fmla="*/ 30318 w 30318"/>
                        <a:gd name="connsiteY1" fmla="*/ 84433 h 84432"/>
                        <a:gd name="connsiteX2" fmla="*/ 30318 w 30318"/>
                        <a:gd name="connsiteY2" fmla="*/ 0 h 84432"/>
                        <a:gd name="connsiteX3" fmla="*/ 0 w 30318"/>
                        <a:gd name="connsiteY3" fmla="*/ 42412 h 84432"/>
                      </a:gdLst>
                      <a:ahLst/>
                      <a:cxnLst>
                        <a:cxn ang="0">
                          <a:pos x="connsiteX0" y="connsiteY0"/>
                        </a:cxn>
                        <a:cxn ang="0">
                          <a:pos x="connsiteX1" y="connsiteY1"/>
                        </a:cxn>
                        <a:cxn ang="0">
                          <a:pos x="connsiteX2" y="connsiteY2"/>
                        </a:cxn>
                        <a:cxn ang="0">
                          <a:pos x="connsiteX3" y="connsiteY3"/>
                        </a:cxn>
                      </a:cxnLst>
                      <a:rect l="l" t="t" r="r" b="b"/>
                      <a:pathLst>
                        <a:path w="30318" h="84432">
                          <a:moveTo>
                            <a:pt x="0" y="42412"/>
                          </a:moveTo>
                          <a:cubicBezTo>
                            <a:pt x="8690" y="55696"/>
                            <a:pt x="18676" y="69748"/>
                            <a:pt x="30318" y="84433"/>
                          </a:cubicBezTo>
                          <a:lnTo>
                            <a:pt x="30318" y="0"/>
                          </a:lnTo>
                          <a:cubicBezTo>
                            <a:pt x="21146" y="11100"/>
                            <a:pt x="11326" y="25423"/>
                            <a:pt x="0" y="42412"/>
                          </a:cubicBezTo>
                          <a:close/>
                        </a:path>
                      </a:pathLst>
                    </a:custGeom>
                    <a:solidFill>
                      <a:srgbClr val="FFB81C"/>
                    </a:solidFill>
                    <a:ln w="1501" cap="flat">
                      <a:noFill/>
                      <a:prstDash val="solid"/>
                      <a:miter/>
                    </a:ln>
                  </p:spPr>
                  <p:txBody>
                    <a:bodyPr rtlCol="0" anchor="ctr"/>
                    <a:lstStyle/>
                    <a:p>
                      <a:endParaRPr lang="en-GB"/>
                    </a:p>
                  </p:txBody>
                </p:sp>
              </p:grpSp>
              <p:grpSp>
                <p:nvGrpSpPr>
                  <p:cNvPr id="70" name="Graphic 4">
                    <a:extLst>
                      <a:ext uri="{FF2B5EF4-FFF2-40B4-BE49-F238E27FC236}">
                        <a16:creationId xmlns:a16="http://schemas.microsoft.com/office/drawing/2014/main" id="{12BDF2EE-837C-C0F6-33B7-76E0FC366E69}"/>
                      </a:ext>
                    </a:extLst>
                  </p:cNvPr>
                  <p:cNvGrpSpPr/>
                  <p:nvPr/>
                </p:nvGrpSpPr>
                <p:grpSpPr>
                  <a:xfrm>
                    <a:off x="539147" y="268148"/>
                    <a:ext cx="65154" cy="441472"/>
                    <a:chOff x="539147" y="268148"/>
                    <a:chExt cx="65154" cy="441472"/>
                  </a:xfrm>
                  <a:solidFill>
                    <a:srgbClr val="00A8D7"/>
                  </a:solidFill>
                </p:grpSpPr>
                <p:sp>
                  <p:nvSpPr>
                    <p:cNvPr id="71" name="Freeform: Shape 70">
                      <a:extLst>
                        <a:ext uri="{FF2B5EF4-FFF2-40B4-BE49-F238E27FC236}">
                          <a16:creationId xmlns:a16="http://schemas.microsoft.com/office/drawing/2014/main" id="{F50DE7CB-587C-4CCD-F82D-FF8F380AC227}"/>
                        </a:ext>
                      </a:extLst>
                    </p:cNvPr>
                    <p:cNvSpPr/>
                    <p:nvPr/>
                  </p:nvSpPr>
                  <p:spPr>
                    <a:xfrm>
                      <a:off x="539147" y="268148"/>
                      <a:ext cx="65154" cy="219667"/>
                    </a:xfrm>
                    <a:custGeom>
                      <a:avLst/>
                      <a:gdLst>
                        <a:gd name="connsiteX0" fmla="*/ 22004 w 65154"/>
                        <a:gd name="connsiteY0" fmla="*/ 202573 h 219667"/>
                        <a:gd name="connsiteX1" fmla="*/ 22712 w 65154"/>
                        <a:gd name="connsiteY1" fmla="*/ 202573 h 219667"/>
                        <a:gd name="connsiteX2" fmla="*/ 65155 w 65154"/>
                        <a:gd name="connsiteY2" fmla="*/ 219667 h 219667"/>
                        <a:gd name="connsiteX3" fmla="*/ 65155 w 65154"/>
                        <a:gd name="connsiteY3" fmla="*/ 32577 h 219667"/>
                        <a:gd name="connsiteX4" fmla="*/ 45259 w 65154"/>
                        <a:gd name="connsiteY4" fmla="*/ 2560 h 219667"/>
                        <a:gd name="connsiteX5" fmla="*/ 32577 w 65154"/>
                        <a:gd name="connsiteY5" fmla="*/ 0 h 219667"/>
                        <a:gd name="connsiteX6" fmla="*/ 26011 w 65154"/>
                        <a:gd name="connsiteY6" fmla="*/ 663 h 219667"/>
                        <a:gd name="connsiteX7" fmla="*/ 19896 w 65154"/>
                        <a:gd name="connsiteY7" fmla="*/ 2560 h 219667"/>
                        <a:gd name="connsiteX8" fmla="*/ 17049 w 65154"/>
                        <a:gd name="connsiteY8" fmla="*/ 3931 h 219667"/>
                        <a:gd name="connsiteX9" fmla="*/ 0 w 65154"/>
                        <a:gd name="connsiteY9" fmla="*/ 32577 h 219667"/>
                        <a:gd name="connsiteX10" fmla="*/ 0 w 65154"/>
                        <a:gd name="connsiteY10" fmla="*/ 205991 h 219667"/>
                        <a:gd name="connsiteX11" fmla="*/ 21989 w 65154"/>
                        <a:gd name="connsiteY11" fmla="*/ 202573 h 2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4" h="219667">
                          <a:moveTo>
                            <a:pt x="22004" y="202573"/>
                          </a:moveTo>
                          <a:lnTo>
                            <a:pt x="22712" y="202573"/>
                          </a:lnTo>
                          <a:cubicBezTo>
                            <a:pt x="38602" y="202708"/>
                            <a:pt x="52413" y="209742"/>
                            <a:pt x="65155" y="219667"/>
                          </a:cubicBezTo>
                          <a:lnTo>
                            <a:pt x="65155" y="32577"/>
                          </a:lnTo>
                          <a:cubicBezTo>
                            <a:pt x="65155" y="19082"/>
                            <a:pt x="56946" y="7500"/>
                            <a:pt x="45259" y="2560"/>
                          </a:cubicBezTo>
                          <a:cubicBezTo>
                            <a:pt x="41358" y="919"/>
                            <a:pt x="37081" y="0"/>
                            <a:pt x="32577" y="0"/>
                          </a:cubicBezTo>
                          <a:cubicBezTo>
                            <a:pt x="30333" y="0"/>
                            <a:pt x="28134" y="226"/>
                            <a:pt x="26011" y="663"/>
                          </a:cubicBezTo>
                          <a:cubicBezTo>
                            <a:pt x="23887" y="1099"/>
                            <a:pt x="21839" y="1732"/>
                            <a:pt x="19896" y="2560"/>
                          </a:cubicBezTo>
                          <a:cubicBezTo>
                            <a:pt x="18917" y="2967"/>
                            <a:pt x="17968" y="3434"/>
                            <a:pt x="17049" y="3931"/>
                          </a:cubicBezTo>
                          <a:cubicBezTo>
                            <a:pt x="6898" y="9443"/>
                            <a:pt x="0" y="20212"/>
                            <a:pt x="0" y="32577"/>
                          </a:cubicBezTo>
                          <a:lnTo>
                            <a:pt x="0" y="205991"/>
                          </a:lnTo>
                          <a:cubicBezTo>
                            <a:pt x="6928" y="203793"/>
                            <a:pt x="14233" y="202573"/>
                            <a:pt x="21989" y="202573"/>
                          </a:cubicBezTo>
                          <a:close/>
                        </a:path>
                      </a:pathLst>
                    </a:custGeom>
                    <a:solidFill>
                      <a:srgbClr val="00A8D7"/>
                    </a:solidFill>
                    <a:ln w="1501"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6FD7AC06-037E-2A90-7C25-B60C56493DFA}"/>
                        </a:ext>
                      </a:extLst>
                    </p:cNvPr>
                    <p:cNvSpPr/>
                    <p:nvPr/>
                  </p:nvSpPr>
                  <p:spPr>
                    <a:xfrm>
                      <a:off x="539147" y="513102"/>
                      <a:ext cx="65154" cy="196518"/>
                    </a:xfrm>
                    <a:custGeom>
                      <a:avLst/>
                      <a:gdLst>
                        <a:gd name="connsiteX0" fmla="*/ 63242 w 65154"/>
                        <a:gd name="connsiteY0" fmla="*/ 30860 h 196518"/>
                        <a:gd name="connsiteX1" fmla="*/ 22351 w 65154"/>
                        <a:gd name="connsiteY1" fmla="*/ 0 h 196518"/>
                        <a:gd name="connsiteX2" fmla="*/ 0 w 65154"/>
                        <a:gd name="connsiteY2" fmla="*/ 8495 h 196518"/>
                        <a:gd name="connsiteX3" fmla="*/ 0 w 65154"/>
                        <a:gd name="connsiteY3" fmla="*/ 131604 h 196518"/>
                        <a:gd name="connsiteX4" fmla="*/ 65155 w 65154"/>
                        <a:gd name="connsiteY4" fmla="*/ 196518 h 196518"/>
                        <a:gd name="connsiteX5" fmla="*/ 65155 w 65154"/>
                        <a:gd name="connsiteY5" fmla="*/ 32803 h 196518"/>
                        <a:gd name="connsiteX6" fmla="*/ 63242 w 65154"/>
                        <a:gd name="connsiteY6" fmla="*/ 30860 h 19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 h="196518">
                          <a:moveTo>
                            <a:pt x="63242" y="30860"/>
                          </a:moveTo>
                          <a:cubicBezTo>
                            <a:pt x="49084" y="16432"/>
                            <a:pt x="33029" y="90"/>
                            <a:pt x="22351" y="0"/>
                          </a:cubicBezTo>
                          <a:cubicBezTo>
                            <a:pt x="14609" y="0"/>
                            <a:pt x="7320" y="2982"/>
                            <a:pt x="0" y="8495"/>
                          </a:cubicBezTo>
                          <a:lnTo>
                            <a:pt x="0" y="131604"/>
                          </a:lnTo>
                          <a:cubicBezTo>
                            <a:pt x="18088" y="152374"/>
                            <a:pt x="39520" y="174152"/>
                            <a:pt x="65155" y="196518"/>
                          </a:cubicBezTo>
                          <a:lnTo>
                            <a:pt x="65155" y="32803"/>
                          </a:lnTo>
                          <a:cubicBezTo>
                            <a:pt x="64522" y="32156"/>
                            <a:pt x="63874" y="31508"/>
                            <a:pt x="63242" y="30860"/>
                          </a:cubicBezTo>
                          <a:close/>
                        </a:path>
                      </a:pathLst>
                    </a:custGeom>
                    <a:solidFill>
                      <a:srgbClr val="00A8D7"/>
                    </a:solidFill>
                    <a:ln w="1501" cap="flat">
                      <a:noFill/>
                      <a:prstDash val="solid"/>
                      <a:miter/>
                    </a:ln>
                  </p:spPr>
                  <p:txBody>
                    <a:bodyPr rtlCol="0" anchor="ctr"/>
                    <a:lstStyle/>
                    <a:p>
                      <a:endParaRPr lang="en-GB"/>
                    </a:p>
                  </p:txBody>
                </p:sp>
              </p:grpSp>
              <p:grpSp>
                <p:nvGrpSpPr>
                  <p:cNvPr id="73" name="Graphic 4">
                    <a:extLst>
                      <a:ext uri="{FF2B5EF4-FFF2-40B4-BE49-F238E27FC236}">
                        <a16:creationId xmlns:a16="http://schemas.microsoft.com/office/drawing/2014/main" id="{4BD8C81F-75F7-8F13-4C9F-A3AAD78B69BE}"/>
                      </a:ext>
                    </a:extLst>
                  </p:cNvPr>
                  <p:cNvGrpSpPr/>
                  <p:nvPr/>
                </p:nvGrpSpPr>
                <p:grpSpPr>
                  <a:xfrm>
                    <a:off x="621863" y="319868"/>
                    <a:ext cx="65154" cy="430990"/>
                    <a:chOff x="621863" y="319868"/>
                    <a:chExt cx="65154" cy="430990"/>
                  </a:xfrm>
                  <a:solidFill>
                    <a:srgbClr val="FFED00"/>
                  </a:solidFill>
                </p:grpSpPr>
                <p:sp>
                  <p:nvSpPr>
                    <p:cNvPr id="74" name="Freeform: Shape 73">
                      <a:extLst>
                        <a:ext uri="{FF2B5EF4-FFF2-40B4-BE49-F238E27FC236}">
                          <a16:creationId xmlns:a16="http://schemas.microsoft.com/office/drawing/2014/main" id="{9DE18119-7D12-AFD3-B3C7-E95B82C1919D}"/>
                        </a:ext>
                      </a:extLst>
                    </p:cNvPr>
                    <p:cNvSpPr/>
                    <p:nvPr/>
                  </p:nvSpPr>
                  <p:spPr>
                    <a:xfrm>
                      <a:off x="621863" y="319868"/>
                      <a:ext cx="65154" cy="233071"/>
                    </a:xfrm>
                    <a:custGeom>
                      <a:avLst/>
                      <a:gdLst>
                        <a:gd name="connsiteX0" fmla="*/ 10754 w 65154"/>
                        <a:gd name="connsiteY0" fmla="*/ 194394 h 233071"/>
                        <a:gd name="connsiteX1" fmla="*/ 36071 w 65154"/>
                        <a:gd name="connsiteY1" fmla="*/ 218568 h 233071"/>
                        <a:gd name="connsiteX2" fmla="*/ 64296 w 65154"/>
                        <a:gd name="connsiteY2" fmla="*/ 233071 h 233071"/>
                        <a:gd name="connsiteX3" fmla="*/ 65155 w 65154"/>
                        <a:gd name="connsiteY3" fmla="*/ 233026 h 233071"/>
                        <a:gd name="connsiteX4" fmla="*/ 65155 w 65154"/>
                        <a:gd name="connsiteY4" fmla="*/ 32577 h 233071"/>
                        <a:gd name="connsiteX5" fmla="*/ 42262 w 65154"/>
                        <a:gd name="connsiteY5" fmla="*/ 1461 h 233071"/>
                        <a:gd name="connsiteX6" fmla="*/ 32577 w 65154"/>
                        <a:gd name="connsiteY6" fmla="*/ 0 h 233071"/>
                        <a:gd name="connsiteX7" fmla="*/ 22893 w 65154"/>
                        <a:gd name="connsiteY7" fmla="*/ 1461 h 233071"/>
                        <a:gd name="connsiteX8" fmla="*/ 17049 w 65154"/>
                        <a:gd name="connsiteY8" fmla="*/ 3931 h 233071"/>
                        <a:gd name="connsiteX9" fmla="*/ 11853 w 65154"/>
                        <a:gd name="connsiteY9" fmla="*/ 7440 h 233071"/>
                        <a:gd name="connsiteX10" fmla="*/ 9534 w 65154"/>
                        <a:gd name="connsiteY10" fmla="*/ 9549 h 233071"/>
                        <a:gd name="connsiteX11" fmla="*/ 5558 w 65154"/>
                        <a:gd name="connsiteY11" fmla="*/ 14368 h 233071"/>
                        <a:gd name="connsiteX12" fmla="*/ 2560 w 65154"/>
                        <a:gd name="connsiteY12" fmla="*/ 19896 h 233071"/>
                        <a:gd name="connsiteX13" fmla="*/ 0 w 65154"/>
                        <a:gd name="connsiteY13" fmla="*/ 32577 h 233071"/>
                        <a:gd name="connsiteX14" fmla="*/ 0 w 65154"/>
                        <a:gd name="connsiteY14" fmla="*/ 183596 h 233071"/>
                        <a:gd name="connsiteX15" fmla="*/ 10754 w 65154"/>
                        <a:gd name="connsiteY15" fmla="*/ 194394 h 2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54" h="233071">
                          <a:moveTo>
                            <a:pt x="10754" y="194394"/>
                          </a:moveTo>
                          <a:cubicBezTo>
                            <a:pt x="18932" y="202723"/>
                            <a:pt x="27381" y="211323"/>
                            <a:pt x="36071" y="218568"/>
                          </a:cubicBezTo>
                          <a:cubicBezTo>
                            <a:pt x="46825" y="227529"/>
                            <a:pt x="55290" y="233071"/>
                            <a:pt x="64296" y="233071"/>
                          </a:cubicBezTo>
                          <a:cubicBezTo>
                            <a:pt x="64582" y="233071"/>
                            <a:pt x="64868" y="233041"/>
                            <a:pt x="65155" y="233026"/>
                          </a:cubicBezTo>
                          <a:lnTo>
                            <a:pt x="65155" y="32577"/>
                          </a:lnTo>
                          <a:cubicBezTo>
                            <a:pt x="65155" y="17953"/>
                            <a:pt x="55530" y="5588"/>
                            <a:pt x="42262" y="1461"/>
                          </a:cubicBezTo>
                          <a:cubicBezTo>
                            <a:pt x="39204" y="512"/>
                            <a:pt x="35951" y="0"/>
                            <a:pt x="32577" y="0"/>
                          </a:cubicBezTo>
                          <a:cubicBezTo>
                            <a:pt x="29204" y="0"/>
                            <a:pt x="25950" y="512"/>
                            <a:pt x="22893" y="1461"/>
                          </a:cubicBezTo>
                          <a:cubicBezTo>
                            <a:pt x="20860" y="2094"/>
                            <a:pt x="18902" y="2922"/>
                            <a:pt x="17049" y="3931"/>
                          </a:cubicBezTo>
                          <a:cubicBezTo>
                            <a:pt x="15197" y="4940"/>
                            <a:pt x="13465" y="6115"/>
                            <a:pt x="11853" y="7440"/>
                          </a:cubicBezTo>
                          <a:cubicBezTo>
                            <a:pt x="11055" y="8103"/>
                            <a:pt x="10272" y="8811"/>
                            <a:pt x="9534" y="9549"/>
                          </a:cubicBezTo>
                          <a:cubicBezTo>
                            <a:pt x="8058" y="11025"/>
                            <a:pt x="6732" y="12636"/>
                            <a:pt x="5558" y="14368"/>
                          </a:cubicBezTo>
                          <a:cubicBezTo>
                            <a:pt x="4383" y="16100"/>
                            <a:pt x="3374" y="17953"/>
                            <a:pt x="2560" y="19896"/>
                          </a:cubicBezTo>
                          <a:cubicBezTo>
                            <a:pt x="919" y="23797"/>
                            <a:pt x="0" y="28074"/>
                            <a:pt x="0" y="32577"/>
                          </a:cubicBezTo>
                          <a:lnTo>
                            <a:pt x="0" y="183596"/>
                          </a:lnTo>
                          <a:cubicBezTo>
                            <a:pt x="3630" y="187150"/>
                            <a:pt x="7199" y="190780"/>
                            <a:pt x="10754" y="194394"/>
                          </a:cubicBezTo>
                          <a:close/>
                        </a:path>
                      </a:pathLst>
                    </a:custGeom>
                    <a:solidFill>
                      <a:srgbClr val="FFED00"/>
                    </a:solidFill>
                    <a:ln w="1501"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ADDBF7F1-1446-A02D-3F7D-DE57AF4327E5}"/>
                        </a:ext>
                      </a:extLst>
                    </p:cNvPr>
                    <p:cNvSpPr/>
                    <p:nvPr/>
                  </p:nvSpPr>
                  <p:spPr>
                    <a:xfrm>
                      <a:off x="621863" y="563090"/>
                      <a:ext cx="65139" cy="187767"/>
                    </a:xfrm>
                    <a:custGeom>
                      <a:avLst/>
                      <a:gdLst>
                        <a:gd name="connsiteX0" fmla="*/ 64386 w 65139"/>
                        <a:gd name="connsiteY0" fmla="*/ 31930 h 187767"/>
                        <a:gd name="connsiteX1" fmla="*/ 8946 w 65139"/>
                        <a:gd name="connsiteY1" fmla="*/ 7892 h 187767"/>
                        <a:gd name="connsiteX2" fmla="*/ 0 w 65139"/>
                        <a:gd name="connsiteY2" fmla="*/ 0 h 187767"/>
                        <a:gd name="connsiteX3" fmla="*/ 0 w 65139"/>
                        <a:gd name="connsiteY3" fmla="*/ 161410 h 187767"/>
                        <a:gd name="connsiteX4" fmla="*/ 33827 w 65139"/>
                        <a:gd name="connsiteY4" fmla="*/ 187768 h 187767"/>
                        <a:gd name="connsiteX5" fmla="*/ 65140 w 65139"/>
                        <a:gd name="connsiteY5" fmla="*/ 163655 h 187767"/>
                        <a:gd name="connsiteX6" fmla="*/ 65140 w 65139"/>
                        <a:gd name="connsiteY6" fmla="*/ 31900 h 187767"/>
                        <a:gd name="connsiteX7" fmla="*/ 64371 w 65139"/>
                        <a:gd name="connsiteY7" fmla="*/ 31930 h 1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187767">
                          <a:moveTo>
                            <a:pt x="64386" y="31930"/>
                          </a:moveTo>
                          <a:cubicBezTo>
                            <a:pt x="40816" y="31930"/>
                            <a:pt x="22381" y="19083"/>
                            <a:pt x="8946" y="7892"/>
                          </a:cubicBezTo>
                          <a:cubicBezTo>
                            <a:pt x="5859" y="5317"/>
                            <a:pt x="2907" y="2681"/>
                            <a:pt x="0" y="0"/>
                          </a:cubicBezTo>
                          <a:lnTo>
                            <a:pt x="0" y="161410"/>
                          </a:lnTo>
                          <a:cubicBezTo>
                            <a:pt x="10618" y="170131"/>
                            <a:pt x="21869" y="178927"/>
                            <a:pt x="33827" y="187768"/>
                          </a:cubicBezTo>
                          <a:cubicBezTo>
                            <a:pt x="44897" y="179589"/>
                            <a:pt x="55305" y="171547"/>
                            <a:pt x="65140" y="163655"/>
                          </a:cubicBezTo>
                          <a:lnTo>
                            <a:pt x="65140" y="31900"/>
                          </a:lnTo>
                          <a:cubicBezTo>
                            <a:pt x="64884" y="31900"/>
                            <a:pt x="64627" y="31930"/>
                            <a:pt x="64371" y="31930"/>
                          </a:cubicBezTo>
                          <a:close/>
                        </a:path>
                      </a:pathLst>
                    </a:custGeom>
                    <a:solidFill>
                      <a:srgbClr val="FFED00"/>
                    </a:solidFill>
                    <a:ln w="1501" cap="flat">
                      <a:noFill/>
                      <a:prstDash val="solid"/>
                      <a:miter/>
                    </a:ln>
                  </p:spPr>
                  <p:txBody>
                    <a:bodyPr rtlCol="0" anchor="ctr"/>
                    <a:lstStyle/>
                    <a:p>
                      <a:endParaRPr lang="en-GB"/>
                    </a:p>
                  </p:txBody>
                </p:sp>
              </p:grpSp>
              <p:grpSp>
                <p:nvGrpSpPr>
                  <p:cNvPr id="76" name="Graphic 4">
                    <a:extLst>
                      <a:ext uri="{FF2B5EF4-FFF2-40B4-BE49-F238E27FC236}">
                        <a16:creationId xmlns:a16="http://schemas.microsoft.com/office/drawing/2014/main" id="{FD98DA0C-E0DB-A41D-4571-58634F98D3E6}"/>
                      </a:ext>
                    </a:extLst>
                  </p:cNvPr>
                  <p:cNvGrpSpPr/>
                  <p:nvPr/>
                </p:nvGrpSpPr>
                <p:grpSpPr>
                  <a:xfrm>
                    <a:off x="704579" y="244773"/>
                    <a:ext cx="65154" cy="467498"/>
                    <a:chOff x="704579" y="244773"/>
                    <a:chExt cx="65154" cy="467498"/>
                  </a:xfrm>
                  <a:solidFill>
                    <a:srgbClr val="65B32E"/>
                  </a:solidFill>
                </p:grpSpPr>
                <p:sp>
                  <p:nvSpPr>
                    <p:cNvPr id="77" name="Freeform: Shape 76">
                      <a:extLst>
                        <a:ext uri="{FF2B5EF4-FFF2-40B4-BE49-F238E27FC236}">
                          <a16:creationId xmlns:a16="http://schemas.microsoft.com/office/drawing/2014/main" id="{276D53C4-1866-2597-8041-900E3472A5F1}"/>
                        </a:ext>
                      </a:extLst>
                    </p:cNvPr>
                    <p:cNvSpPr/>
                    <p:nvPr/>
                  </p:nvSpPr>
                  <p:spPr>
                    <a:xfrm>
                      <a:off x="704579" y="244773"/>
                      <a:ext cx="65154" cy="301569"/>
                    </a:xfrm>
                    <a:custGeom>
                      <a:avLst/>
                      <a:gdLst>
                        <a:gd name="connsiteX0" fmla="*/ 23300 w 65154"/>
                        <a:gd name="connsiteY0" fmla="*/ 280303 h 301569"/>
                        <a:gd name="connsiteX1" fmla="*/ 65155 w 65154"/>
                        <a:gd name="connsiteY1" fmla="*/ 225782 h 301569"/>
                        <a:gd name="connsiteX2" fmla="*/ 65155 w 65154"/>
                        <a:gd name="connsiteY2" fmla="*/ 32577 h 301569"/>
                        <a:gd name="connsiteX3" fmla="*/ 57714 w 65154"/>
                        <a:gd name="connsiteY3" fmla="*/ 11853 h 301569"/>
                        <a:gd name="connsiteX4" fmla="*/ 55606 w 65154"/>
                        <a:gd name="connsiteY4" fmla="*/ 9534 h 301569"/>
                        <a:gd name="connsiteX5" fmla="*/ 50786 w 65154"/>
                        <a:gd name="connsiteY5" fmla="*/ 5558 h 301569"/>
                        <a:gd name="connsiteX6" fmla="*/ 48105 w 65154"/>
                        <a:gd name="connsiteY6" fmla="*/ 3931 h 301569"/>
                        <a:gd name="connsiteX7" fmla="*/ 42262 w 65154"/>
                        <a:gd name="connsiteY7" fmla="*/ 1461 h 301569"/>
                        <a:gd name="connsiteX8" fmla="*/ 32577 w 65154"/>
                        <a:gd name="connsiteY8" fmla="*/ 0 h 301569"/>
                        <a:gd name="connsiteX9" fmla="*/ 22893 w 65154"/>
                        <a:gd name="connsiteY9" fmla="*/ 1461 h 301569"/>
                        <a:gd name="connsiteX10" fmla="*/ 14368 w 65154"/>
                        <a:gd name="connsiteY10" fmla="*/ 5558 h 301569"/>
                        <a:gd name="connsiteX11" fmla="*/ 0 w 65154"/>
                        <a:gd name="connsiteY11" fmla="*/ 32562 h 301569"/>
                        <a:gd name="connsiteX12" fmla="*/ 0 w 65154"/>
                        <a:gd name="connsiteY12" fmla="*/ 301570 h 301569"/>
                        <a:gd name="connsiteX13" fmla="*/ 23300 w 65154"/>
                        <a:gd name="connsiteY13" fmla="*/ 280288 h 3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 h="301569">
                          <a:moveTo>
                            <a:pt x="23300" y="280303"/>
                          </a:moveTo>
                          <a:cubicBezTo>
                            <a:pt x="37713" y="264037"/>
                            <a:pt x="51569" y="245964"/>
                            <a:pt x="65155" y="225782"/>
                          </a:cubicBezTo>
                          <a:lnTo>
                            <a:pt x="65155" y="32577"/>
                          </a:lnTo>
                          <a:cubicBezTo>
                            <a:pt x="65155" y="24700"/>
                            <a:pt x="62368" y="17486"/>
                            <a:pt x="57714" y="11853"/>
                          </a:cubicBezTo>
                          <a:cubicBezTo>
                            <a:pt x="57052" y="11055"/>
                            <a:pt x="56344" y="10272"/>
                            <a:pt x="55606" y="9534"/>
                          </a:cubicBezTo>
                          <a:cubicBezTo>
                            <a:pt x="54130" y="8058"/>
                            <a:pt x="52518" y="6732"/>
                            <a:pt x="50786" y="5558"/>
                          </a:cubicBezTo>
                          <a:cubicBezTo>
                            <a:pt x="49913" y="4970"/>
                            <a:pt x="49024" y="4428"/>
                            <a:pt x="48105" y="3931"/>
                          </a:cubicBezTo>
                          <a:cubicBezTo>
                            <a:pt x="46253" y="2922"/>
                            <a:pt x="44310" y="2094"/>
                            <a:pt x="42262" y="1461"/>
                          </a:cubicBezTo>
                          <a:cubicBezTo>
                            <a:pt x="39204" y="512"/>
                            <a:pt x="35951" y="0"/>
                            <a:pt x="32577" y="0"/>
                          </a:cubicBezTo>
                          <a:cubicBezTo>
                            <a:pt x="29204" y="0"/>
                            <a:pt x="25950" y="512"/>
                            <a:pt x="22893" y="1461"/>
                          </a:cubicBezTo>
                          <a:cubicBezTo>
                            <a:pt x="19836" y="2410"/>
                            <a:pt x="16959" y="3810"/>
                            <a:pt x="14368" y="5558"/>
                          </a:cubicBezTo>
                          <a:cubicBezTo>
                            <a:pt x="5708" y="11416"/>
                            <a:pt x="0" y="21327"/>
                            <a:pt x="0" y="32562"/>
                          </a:cubicBezTo>
                          <a:lnTo>
                            <a:pt x="0" y="301570"/>
                          </a:lnTo>
                          <a:cubicBezTo>
                            <a:pt x="7064" y="296946"/>
                            <a:pt x="14790" y="289897"/>
                            <a:pt x="23300" y="280288"/>
                          </a:cubicBezTo>
                          <a:close/>
                        </a:path>
                      </a:pathLst>
                    </a:custGeom>
                    <a:solidFill>
                      <a:srgbClr val="65B32E"/>
                    </a:solidFill>
                    <a:ln w="1501"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73D0B516-4F89-324A-091C-B914CB1290AA}"/>
                        </a:ext>
                      </a:extLst>
                    </p:cNvPr>
                    <p:cNvSpPr/>
                    <p:nvPr/>
                  </p:nvSpPr>
                  <p:spPr>
                    <a:xfrm>
                      <a:off x="704579" y="541372"/>
                      <a:ext cx="65154" cy="170899"/>
                    </a:xfrm>
                    <a:custGeom>
                      <a:avLst/>
                      <a:gdLst>
                        <a:gd name="connsiteX0" fmla="*/ 55003 w 65154"/>
                        <a:gd name="connsiteY0" fmla="*/ 11823 h 170899"/>
                        <a:gd name="connsiteX1" fmla="*/ 0 w 65154"/>
                        <a:gd name="connsiteY1" fmla="*/ 51042 h 170899"/>
                        <a:gd name="connsiteX2" fmla="*/ 0 w 65154"/>
                        <a:gd name="connsiteY2" fmla="*/ 170899 h 170899"/>
                        <a:gd name="connsiteX3" fmla="*/ 65155 w 65154"/>
                        <a:gd name="connsiteY3" fmla="*/ 108696 h 170899"/>
                        <a:gd name="connsiteX4" fmla="*/ 65155 w 65154"/>
                        <a:gd name="connsiteY4" fmla="*/ 0 h 170899"/>
                        <a:gd name="connsiteX5" fmla="*/ 55003 w 65154"/>
                        <a:gd name="connsiteY5" fmla="*/ 11823 h 1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4" h="170899">
                          <a:moveTo>
                            <a:pt x="55003" y="11823"/>
                          </a:moveTo>
                          <a:cubicBezTo>
                            <a:pt x="36312" y="32894"/>
                            <a:pt x="18164" y="45861"/>
                            <a:pt x="0" y="51042"/>
                          </a:cubicBezTo>
                          <a:lnTo>
                            <a:pt x="0" y="170899"/>
                          </a:lnTo>
                          <a:cubicBezTo>
                            <a:pt x="25905" y="149000"/>
                            <a:pt x="47277" y="128261"/>
                            <a:pt x="65155" y="108696"/>
                          </a:cubicBezTo>
                          <a:lnTo>
                            <a:pt x="65155" y="0"/>
                          </a:lnTo>
                          <a:cubicBezTo>
                            <a:pt x="61796" y="4021"/>
                            <a:pt x="58422" y="7967"/>
                            <a:pt x="55003" y="11823"/>
                          </a:cubicBezTo>
                          <a:close/>
                        </a:path>
                      </a:pathLst>
                    </a:custGeom>
                    <a:solidFill>
                      <a:srgbClr val="65B32E"/>
                    </a:solidFill>
                    <a:ln w="1501" cap="flat">
                      <a:noFill/>
                      <a:prstDash val="solid"/>
                      <a:miter/>
                    </a:ln>
                  </p:spPr>
                  <p:txBody>
                    <a:bodyPr rtlCol="0" anchor="ctr"/>
                    <a:lstStyle/>
                    <a:p>
                      <a:endParaRPr lang="en-GB"/>
                    </a:p>
                  </p:txBody>
                </p:sp>
              </p:grpSp>
              <p:sp>
                <p:nvSpPr>
                  <p:cNvPr id="79" name="Freeform: Shape 78">
                    <a:extLst>
                      <a:ext uri="{FF2B5EF4-FFF2-40B4-BE49-F238E27FC236}">
                        <a16:creationId xmlns:a16="http://schemas.microsoft.com/office/drawing/2014/main" id="{1EDAB822-0D10-E885-5A6C-4E81A13B6528}"/>
                      </a:ext>
                    </a:extLst>
                  </p:cNvPr>
                  <p:cNvSpPr/>
                  <p:nvPr/>
                </p:nvSpPr>
                <p:spPr>
                  <a:xfrm>
                    <a:off x="474053" y="428237"/>
                    <a:ext cx="350137" cy="154372"/>
                  </a:xfrm>
                  <a:custGeom>
                    <a:avLst/>
                    <a:gdLst>
                      <a:gd name="connsiteX0" fmla="*/ 87174 w 350137"/>
                      <a:gd name="connsiteY0" fmla="*/ 72440 h 154372"/>
                      <a:gd name="connsiteX1" fmla="*/ 87551 w 350137"/>
                      <a:gd name="connsiteY1" fmla="*/ 72440 h 154372"/>
                      <a:gd name="connsiteX2" fmla="*/ 137192 w 350137"/>
                      <a:gd name="connsiteY2" fmla="*/ 107020 h 154372"/>
                      <a:gd name="connsiteX3" fmla="*/ 164709 w 350137"/>
                      <a:gd name="connsiteY3" fmla="*/ 133211 h 154372"/>
                      <a:gd name="connsiteX4" fmla="*/ 212197 w 350137"/>
                      <a:gd name="connsiteY4" fmla="*/ 154372 h 154372"/>
                      <a:gd name="connsiteX5" fmla="*/ 276237 w 350137"/>
                      <a:gd name="connsiteY5" fmla="*/ 116719 h 154372"/>
                      <a:gd name="connsiteX6" fmla="*/ 348982 w 350137"/>
                      <a:gd name="connsiteY6" fmla="*/ 13114 h 154372"/>
                      <a:gd name="connsiteX7" fmla="*/ 345729 w 350137"/>
                      <a:gd name="connsiteY7" fmla="*/ 1155 h 154372"/>
                      <a:gd name="connsiteX8" fmla="*/ 333770 w 350137"/>
                      <a:gd name="connsiteY8" fmla="*/ 4408 h 154372"/>
                      <a:gd name="connsiteX9" fmla="*/ 263118 w 350137"/>
                      <a:gd name="connsiteY9" fmla="*/ 105092 h 154372"/>
                      <a:gd name="connsiteX10" fmla="*/ 175929 w 350137"/>
                      <a:gd name="connsiteY10" fmla="*/ 119762 h 154372"/>
                      <a:gd name="connsiteX11" fmla="*/ 149693 w 350137"/>
                      <a:gd name="connsiteY11" fmla="*/ 94745 h 154372"/>
                      <a:gd name="connsiteX12" fmla="*/ 87686 w 350137"/>
                      <a:gd name="connsiteY12" fmla="*/ 54923 h 154372"/>
                      <a:gd name="connsiteX13" fmla="*/ 0 w 350137"/>
                      <a:gd name="connsiteY13" fmla="*/ 125199 h 154372"/>
                      <a:gd name="connsiteX14" fmla="*/ 9940 w 350137"/>
                      <a:gd name="connsiteY14" fmla="*/ 141841 h 154372"/>
                      <a:gd name="connsiteX15" fmla="*/ 87159 w 350137"/>
                      <a:gd name="connsiteY15" fmla="*/ 72455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137" h="154372">
                        <a:moveTo>
                          <a:pt x="87174" y="72440"/>
                        </a:moveTo>
                        <a:cubicBezTo>
                          <a:pt x="87294" y="72440"/>
                          <a:pt x="87430" y="72440"/>
                          <a:pt x="87551" y="72440"/>
                        </a:cubicBezTo>
                        <a:cubicBezTo>
                          <a:pt x="103365" y="72575"/>
                          <a:pt x="119796" y="89308"/>
                          <a:pt x="137192" y="107020"/>
                        </a:cubicBezTo>
                        <a:cubicBezTo>
                          <a:pt x="145882" y="115861"/>
                          <a:pt x="154859" y="125003"/>
                          <a:pt x="164709" y="133211"/>
                        </a:cubicBezTo>
                        <a:cubicBezTo>
                          <a:pt x="178445" y="144658"/>
                          <a:pt x="193973" y="154372"/>
                          <a:pt x="212197" y="154372"/>
                        </a:cubicBezTo>
                        <a:cubicBezTo>
                          <a:pt x="230526" y="154372"/>
                          <a:pt x="251582" y="144537"/>
                          <a:pt x="276237" y="116719"/>
                        </a:cubicBezTo>
                        <a:cubicBezTo>
                          <a:pt x="301811" y="87877"/>
                          <a:pt x="325607" y="53990"/>
                          <a:pt x="348982" y="13114"/>
                        </a:cubicBezTo>
                        <a:cubicBezTo>
                          <a:pt x="351377" y="8912"/>
                          <a:pt x="349931" y="3550"/>
                          <a:pt x="345729" y="1155"/>
                        </a:cubicBezTo>
                        <a:cubicBezTo>
                          <a:pt x="341527" y="-1240"/>
                          <a:pt x="336180" y="206"/>
                          <a:pt x="333770" y="4408"/>
                        </a:cubicBezTo>
                        <a:cubicBezTo>
                          <a:pt x="310998" y="44215"/>
                          <a:pt x="287894" y="77154"/>
                          <a:pt x="263118" y="105092"/>
                        </a:cubicBezTo>
                        <a:cubicBezTo>
                          <a:pt x="221941" y="151526"/>
                          <a:pt x="199274" y="139206"/>
                          <a:pt x="175929" y="119762"/>
                        </a:cubicBezTo>
                        <a:cubicBezTo>
                          <a:pt x="166757" y="112111"/>
                          <a:pt x="158082" y="103285"/>
                          <a:pt x="149693" y="94745"/>
                        </a:cubicBezTo>
                        <a:cubicBezTo>
                          <a:pt x="129677" y="74367"/>
                          <a:pt x="110775" y="55104"/>
                          <a:pt x="87686" y="54923"/>
                        </a:cubicBezTo>
                        <a:cubicBezTo>
                          <a:pt x="51344" y="54577"/>
                          <a:pt x="26478" y="86010"/>
                          <a:pt x="0" y="125199"/>
                        </a:cubicBezTo>
                        <a:cubicBezTo>
                          <a:pt x="3103" y="130576"/>
                          <a:pt x="6401" y="136118"/>
                          <a:pt x="9940" y="141841"/>
                        </a:cubicBezTo>
                        <a:cubicBezTo>
                          <a:pt x="38858" y="98676"/>
                          <a:pt x="59100" y="72455"/>
                          <a:pt x="87159" y="72455"/>
                        </a:cubicBezTo>
                        <a:close/>
                      </a:path>
                    </a:pathLst>
                  </a:custGeom>
                  <a:solidFill>
                    <a:srgbClr val="006AB4"/>
                  </a:solidFill>
                  <a:ln w="1501"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4DD997C2-E7C0-34FE-9D79-B752A22884C9}"/>
                      </a:ext>
                    </a:extLst>
                  </p:cNvPr>
                  <p:cNvSpPr/>
                  <p:nvPr/>
                </p:nvSpPr>
                <p:spPr>
                  <a:xfrm>
                    <a:off x="381186" y="346119"/>
                    <a:ext cx="548919" cy="484472"/>
                  </a:xfrm>
                  <a:custGeom>
                    <a:avLst/>
                    <a:gdLst>
                      <a:gd name="connsiteX0" fmla="*/ 481746 w 548919"/>
                      <a:gd name="connsiteY0" fmla="*/ 0 h 484472"/>
                      <a:gd name="connsiteX1" fmla="*/ 481746 w 548919"/>
                      <a:gd name="connsiteY1" fmla="*/ 59281 h 484472"/>
                      <a:gd name="connsiteX2" fmla="*/ 504715 w 548919"/>
                      <a:gd name="connsiteY2" fmla="*/ 124917 h 484472"/>
                      <a:gd name="connsiteX3" fmla="*/ 502651 w 548919"/>
                      <a:gd name="connsiteY3" fmla="*/ 145687 h 484472"/>
                      <a:gd name="connsiteX4" fmla="*/ 502079 w 548919"/>
                      <a:gd name="connsiteY4" fmla="*/ 148473 h 484472"/>
                      <a:gd name="connsiteX5" fmla="*/ 497832 w 548919"/>
                      <a:gd name="connsiteY5" fmla="*/ 164618 h 484472"/>
                      <a:gd name="connsiteX6" fmla="*/ 484909 w 548919"/>
                      <a:gd name="connsiteY6" fmla="*/ 197346 h 484472"/>
                      <a:gd name="connsiteX7" fmla="*/ 480120 w 548919"/>
                      <a:gd name="connsiteY7" fmla="*/ 207257 h 484472"/>
                      <a:gd name="connsiteX8" fmla="*/ 274475 w 548919"/>
                      <a:gd name="connsiteY8" fmla="*/ 430945 h 484472"/>
                      <a:gd name="connsiteX9" fmla="*/ 69116 w 548919"/>
                      <a:gd name="connsiteY9" fmla="*/ 207844 h 484472"/>
                      <a:gd name="connsiteX10" fmla="*/ 64477 w 548919"/>
                      <a:gd name="connsiteY10" fmla="*/ 198401 h 484472"/>
                      <a:gd name="connsiteX11" fmla="*/ 46885 w 548919"/>
                      <a:gd name="connsiteY11" fmla="*/ 148518 h 484472"/>
                      <a:gd name="connsiteX12" fmla="*/ 46313 w 548919"/>
                      <a:gd name="connsiteY12" fmla="*/ 145687 h 484472"/>
                      <a:gd name="connsiteX13" fmla="*/ 44250 w 548919"/>
                      <a:gd name="connsiteY13" fmla="*/ 124902 h 484472"/>
                      <a:gd name="connsiteX14" fmla="*/ 64688 w 548919"/>
                      <a:gd name="connsiteY14" fmla="*/ 62549 h 484472"/>
                      <a:gd name="connsiteX15" fmla="*/ 64688 w 548919"/>
                      <a:gd name="connsiteY15" fmla="*/ 1717 h 484472"/>
                      <a:gd name="connsiteX16" fmla="*/ 0 w 548919"/>
                      <a:gd name="connsiteY16" fmla="*/ 124917 h 484472"/>
                      <a:gd name="connsiteX17" fmla="*/ 2997 w 548919"/>
                      <a:gd name="connsiteY17" fmla="*/ 154723 h 484472"/>
                      <a:gd name="connsiteX18" fmla="*/ 3238 w 548919"/>
                      <a:gd name="connsiteY18" fmla="*/ 155823 h 484472"/>
                      <a:gd name="connsiteX19" fmla="*/ 3238 w 548919"/>
                      <a:gd name="connsiteY19" fmla="*/ 155913 h 484472"/>
                      <a:gd name="connsiteX20" fmla="*/ 24459 w 548919"/>
                      <a:gd name="connsiteY20" fmla="*/ 217302 h 484472"/>
                      <a:gd name="connsiteX21" fmla="*/ 29701 w 548919"/>
                      <a:gd name="connsiteY21" fmla="*/ 227966 h 484472"/>
                      <a:gd name="connsiteX22" fmla="*/ 260046 w 548919"/>
                      <a:gd name="connsiteY22" fmla="*/ 475195 h 484472"/>
                      <a:gd name="connsiteX23" fmla="*/ 273255 w 548919"/>
                      <a:gd name="connsiteY23" fmla="*/ 484472 h 484472"/>
                      <a:gd name="connsiteX24" fmla="*/ 285454 w 548919"/>
                      <a:gd name="connsiteY24" fmla="*/ 477484 h 484472"/>
                      <a:gd name="connsiteX25" fmla="*/ 289596 w 548919"/>
                      <a:gd name="connsiteY25" fmla="*/ 474683 h 484472"/>
                      <a:gd name="connsiteX26" fmla="*/ 519670 w 548919"/>
                      <a:gd name="connsiteY26" fmla="*/ 227062 h 484472"/>
                      <a:gd name="connsiteX27" fmla="*/ 524821 w 548919"/>
                      <a:gd name="connsiteY27" fmla="*/ 216384 h 484472"/>
                      <a:gd name="connsiteX28" fmla="*/ 539988 w 548919"/>
                      <a:gd name="connsiteY28" fmla="*/ 177963 h 484472"/>
                      <a:gd name="connsiteX29" fmla="*/ 545666 w 548919"/>
                      <a:gd name="connsiteY29" fmla="*/ 155943 h 484472"/>
                      <a:gd name="connsiteX30" fmla="*/ 545666 w 548919"/>
                      <a:gd name="connsiteY30" fmla="*/ 155853 h 484472"/>
                      <a:gd name="connsiteX31" fmla="*/ 545892 w 548919"/>
                      <a:gd name="connsiteY31" fmla="*/ 154889 h 484472"/>
                      <a:gd name="connsiteX32" fmla="*/ 548919 w 548919"/>
                      <a:gd name="connsiteY32" fmla="*/ 124917 h 484472"/>
                      <a:gd name="connsiteX33" fmla="*/ 481716 w 548919"/>
                      <a:gd name="connsiteY33" fmla="*/ 15 h 4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8919" h="484472">
                        <a:moveTo>
                          <a:pt x="481746" y="0"/>
                        </a:moveTo>
                        <a:lnTo>
                          <a:pt x="481746" y="59281"/>
                        </a:lnTo>
                        <a:cubicBezTo>
                          <a:pt x="496100" y="77309"/>
                          <a:pt x="504715" y="100127"/>
                          <a:pt x="504715" y="124917"/>
                        </a:cubicBezTo>
                        <a:cubicBezTo>
                          <a:pt x="504715" y="132011"/>
                          <a:pt x="504052" y="138743"/>
                          <a:pt x="502651" y="145687"/>
                        </a:cubicBezTo>
                        <a:cubicBezTo>
                          <a:pt x="502516" y="146259"/>
                          <a:pt x="502275" y="147223"/>
                          <a:pt x="502079" y="148473"/>
                        </a:cubicBezTo>
                        <a:cubicBezTo>
                          <a:pt x="501582" y="151199"/>
                          <a:pt x="500392" y="156651"/>
                          <a:pt x="497832" y="164618"/>
                        </a:cubicBezTo>
                        <a:cubicBezTo>
                          <a:pt x="494609" y="174966"/>
                          <a:pt x="490226" y="186051"/>
                          <a:pt x="484909" y="197346"/>
                        </a:cubicBezTo>
                        <a:lnTo>
                          <a:pt x="480120" y="207257"/>
                        </a:lnTo>
                        <a:cubicBezTo>
                          <a:pt x="453356" y="260061"/>
                          <a:pt x="396048" y="341060"/>
                          <a:pt x="274475" y="430945"/>
                        </a:cubicBezTo>
                        <a:cubicBezTo>
                          <a:pt x="153217" y="341316"/>
                          <a:pt x="95925" y="260513"/>
                          <a:pt x="69116" y="207844"/>
                        </a:cubicBezTo>
                        <a:cubicBezTo>
                          <a:pt x="67429" y="204546"/>
                          <a:pt x="65908" y="201413"/>
                          <a:pt x="64477" y="198401"/>
                        </a:cubicBezTo>
                        <a:cubicBezTo>
                          <a:pt x="51735" y="171351"/>
                          <a:pt x="47849" y="153759"/>
                          <a:pt x="46885" y="148518"/>
                        </a:cubicBezTo>
                        <a:cubicBezTo>
                          <a:pt x="46720" y="147419"/>
                          <a:pt x="46509" y="146500"/>
                          <a:pt x="46313" y="145687"/>
                        </a:cubicBezTo>
                        <a:cubicBezTo>
                          <a:pt x="44927" y="138879"/>
                          <a:pt x="44250" y="132071"/>
                          <a:pt x="44250" y="124902"/>
                        </a:cubicBezTo>
                        <a:cubicBezTo>
                          <a:pt x="44250" y="101588"/>
                          <a:pt x="51856" y="80035"/>
                          <a:pt x="64688" y="62549"/>
                        </a:cubicBezTo>
                        <a:lnTo>
                          <a:pt x="64688" y="1717"/>
                        </a:lnTo>
                        <a:cubicBezTo>
                          <a:pt x="25649" y="28782"/>
                          <a:pt x="0" y="73890"/>
                          <a:pt x="0" y="124917"/>
                        </a:cubicBezTo>
                        <a:cubicBezTo>
                          <a:pt x="0" y="135069"/>
                          <a:pt x="1024" y="145144"/>
                          <a:pt x="2997" y="154723"/>
                        </a:cubicBezTo>
                        <a:cubicBezTo>
                          <a:pt x="3057" y="155070"/>
                          <a:pt x="3148" y="155416"/>
                          <a:pt x="3238" y="155823"/>
                        </a:cubicBezTo>
                        <a:lnTo>
                          <a:pt x="3238" y="155913"/>
                        </a:lnTo>
                        <a:cubicBezTo>
                          <a:pt x="4654" y="163790"/>
                          <a:pt x="9504" y="185538"/>
                          <a:pt x="24459" y="217302"/>
                        </a:cubicBezTo>
                        <a:cubicBezTo>
                          <a:pt x="26086" y="220751"/>
                          <a:pt x="27818" y="224291"/>
                          <a:pt x="29701" y="227966"/>
                        </a:cubicBezTo>
                        <a:cubicBezTo>
                          <a:pt x="59522" y="286554"/>
                          <a:pt x="123652" y="376981"/>
                          <a:pt x="260046" y="475195"/>
                        </a:cubicBezTo>
                        <a:lnTo>
                          <a:pt x="273255" y="484472"/>
                        </a:lnTo>
                        <a:lnTo>
                          <a:pt x="285454" y="477484"/>
                        </a:lnTo>
                        <a:cubicBezTo>
                          <a:pt x="286885" y="476656"/>
                          <a:pt x="288286" y="475722"/>
                          <a:pt x="289596" y="474683"/>
                        </a:cubicBezTo>
                        <a:cubicBezTo>
                          <a:pt x="425930" y="376363"/>
                          <a:pt x="489970" y="285770"/>
                          <a:pt x="519670" y="227062"/>
                        </a:cubicBezTo>
                        <a:lnTo>
                          <a:pt x="524821" y="216384"/>
                        </a:lnTo>
                        <a:cubicBezTo>
                          <a:pt x="531087" y="203055"/>
                          <a:pt x="536207" y="190057"/>
                          <a:pt x="539988" y="177963"/>
                        </a:cubicBezTo>
                        <a:cubicBezTo>
                          <a:pt x="543211" y="167902"/>
                          <a:pt x="544853" y="160431"/>
                          <a:pt x="545666" y="155943"/>
                        </a:cubicBezTo>
                        <a:lnTo>
                          <a:pt x="545666" y="155853"/>
                        </a:lnTo>
                        <a:cubicBezTo>
                          <a:pt x="545786" y="155431"/>
                          <a:pt x="545862" y="155070"/>
                          <a:pt x="545892" y="154889"/>
                        </a:cubicBezTo>
                        <a:cubicBezTo>
                          <a:pt x="547895" y="145175"/>
                          <a:pt x="548919" y="135084"/>
                          <a:pt x="548919" y="124917"/>
                        </a:cubicBezTo>
                        <a:cubicBezTo>
                          <a:pt x="548919" y="72806"/>
                          <a:pt x="522170" y="26854"/>
                          <a:pt x="481716" y="15"/>
                        </a:cubicBezTo>
                        <a:close/>
                      </a:path>
                    </a:pathLst>
                  </a:custGeom>
                  <a:solidFill>
                    <a:schemeClr val="bg1"/>
                  </a:solidFill>
                  <a:ln w="1501" cap="flat">
                    <a:noFill/>
                    <a:prstDash val="solid"/>
                    <a:miter/>
                  </a:ln>
                </p:spPr>
                <p:txBody>
                  <a:bodyPr rtlCol="0" anchor="ctr"/>
                  <a:lstStyle/>
                  <a:p>
                    <a:endParaRPr lang="en-GB"/>
                  </a:p>
                </p:txBody>
              </p:sp>
            </p:grpSp>
            <p:sp>
              <p:nvSpPr>
                <p:cNvPr id="81" name="Freeform: Shape 80">
                  <a:extLst>
                    <a:ext uri="{FF2B5EF4-FFF2-40B4-BE49-F238E27FC236}">
                      <a16:creationId xmlns:a16="http://schemas.microsoft.com/office/drawing/2014/main" id="{2F4F34F7-8D22-238C-8858-F8C621C17E9E}"/>
                    </a:ext>
                  </a:extLst>
                </p:cNvPr>
                <p:cNvSpPr/>
                <p:nvPr/>
              </p:nvSpPr>
              <p:spPr>
                <a:xfrm>
                  <a:off x="787295" y="279082"/>
                  <a:ext cx="65169" cy="350834"/>
                </a:xfrm>
                <a:custGeom>
                  <a:avLst/>
                  <a:gdLst>
                    <a:gd name="connsiteX0" fmla="*/ 62594 w 65169"/>
                    <a:gd name="connsiteY0" fmla="*/ 19896 h 350834"/>
                    <a:gd name="connsiteX1" fmla="*/ 59597 w 65169"/>
                    <a:gd name="connsiteY1" fmla="*/ 14368 h 350834"/>
                    <a:gd name="connsiteX2" fmla="*/ 53301 w 65169"/>
                    <a:gd name="connsiteY2" fmla="*/ 7440 h 350834"/>
                    <a:gd name="connsiteX3" fmla="*/ 48105 w 65169"/>
                    <a:gd name="connsiteY3" fmla="*/ 3931 h 350834"/>
                    <a:gd name="connsiteX4" fmla="*/ 42262 w 65169"/>
                    <a:gd name="connsiteY4" fmla="*/ 1461 h 350834"/>
                    <a:gd name="connsiteX5" fmla="*/ 32577 w 65169"/>
                    <a:gd name="connsiteY5" fmla="*/ 0 h 350834"/>
                    <a:gd name="connsiteX6" fmla="*/ 7440 w 65169"/>
                    <a:gd name="connsiteY6" fmla="*/ 11853 h 350834"/>
                    <a:gd name="connsiteX7" fmla="*/ 3931 w 65169"/>
                    <a:gd name="connsiteY7" fmla="*/ 17049 h 350834"/>
                    <a:gd name="connsiteX8" fmla="*/ 0 w 65169"/>
                    <a:gd name="connsiteY8" fmla="*/ 32577 h 350834"/>
                    <a:gd name="connsiteX9" fmla="*/ 0 w 65169"/>
                    <a:gd name="connsiteY9" fmla="*/ 163926 h 350834"/>
                    <a:gd name="connsiteX10" fmla="*/ 9745 w 65169"/>
                    <a:gd name="connsiteY10" fmla="*/ 147404 h 350834"/>
                    <a:gd name="connsiteX11" fmla="*/ 28149 w 65169"/>
                    <a:gd name="connsiteY11" fmla="*/ 136740 h 350834"/>
                    <a:gd name="connsiteX12" fmla="*/ 38662 w 65169"/>
                    <a:gd name="connsiteY12" fmla="*/ 139527 h 350834"/>
                    <a:gd name="connsiteX13" fmla="*/ 46539 w 65169"/>
                    <a:gd name="connsiteY13" fmla="*/ 168429 h 350834"/>
                    <a:gd name="connsiteX14" fmla="*/ 15 w 65169"/>
                    <a:gd name="connsiteY14" fmla="*/ 239985 h 350834"/>
                    <a:gd name="connsiteX15" fmla="*/ 15 w 65169"/>
                    <a:gd name="connsiteY15" fmla="*/ 350835 h 350834"/>
                    <a:gd name="connsiteX16" fmla="*/ 65170 w 65169"/>
                    <a:gd name="connsiteY16" fmla="*/ 250301 h 350834"/>
                    <a:gd name="connsiteX17" fmla="*/ 65170 w 65169"/>
                    <a:gd name="connsiteY17" fmla="*/ 32577 h 350834"/>
                    <a:gd name="connsiteX18" fmla="*/ 62609 w 65169"/>
                    <a:gd name="connsiteY18" fmla="*/ 19896 h 35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169" h="350834">
                      <a:moveTo>
                        <a:pt x="62594" y="19896"/>
                      </a:moveTo>
                      <a:cubicBezTo>
                        <a:pt x="61766" y="17953"/>
                        <a:pt x="60757" y="16100"/>
                        <a:pt x="59597" y="14368"/>
                      </a:cubicBezTo>
                      <a:cubicBezTo>
                        <a:pt x="57835" y="11763"/>
                        <a:pt x="55726" y="9443"/>
                        <a:pt x="53301" y="7440"/>
                      </a:cubicBezTo>
                      <a:cubicBezTo>
                        <a:pt x="51690" y="6115"/>
                        <a:pt x="49958" y="4940"/>
                        <a:pt x="48105" y="3931"/>
                      </a:cubicBezTo>
                      <a:cubicBezTo>
                        <a:pt x="46253" y="2922"/>
                        <a:pt x="44310" y="2094"/>
                        <a:pt x="42262" y="1461"/>
                      </a:cubicBezTo>
                      <a:cubicBezTo>
                        <a:pt x="39204" y="512"/>
                        <a:pt x="35951" y="0"/>
                        <a:pt x="32577" y="0"/>
                      </a:cubicBezTo>
                      <a:cubicBezTo>
                        <a:pt x="22456" y="0"/>
                        <a:pt x="13419" y="4609"/>
                        <a:pt x="7440" y="11853"/>
                      </a:cubicBezTo>
                      <a:cubicBezTo>
                        <a:pt x="6115" y="13465"/>
                        <a:pt x="4940" y="15197"/>
                        <a:pt x="3931" y="17049"/>
                      </a:cubicBezTo>
                      <a:cubicBezTo>
                        <a:pt x="1431" y="21658"/>
                        <a:pt x="0" y="26959"/>
                        <a:pt x="0" y="32577"/>
                      </a:cubicBezTo>
                      <a:lnTo>
                        <a:pt x="0" y="163926"/>
                      </a:lnTo>
                      <a:cubicBezTo>
                        <a:pt x="3253" y="158549"/>
                        <a:pt x="6506" y="153067"/>
                        <a:pt x="9745" y="147404"/>
                      </a:cubicBezTo>
                      <a:cubicBezTo>
                        <a:pt x="13510" y="140822"/>
                        <a:pt x="20574" y="136740"/>
                        <a:pt x="28149" y="136740"/>
                      </a:cubicBezTo>
                      <a:cubicBezTo>
                        <a:pt x="31824" y="136740"/>
                        <a:pt x="35454" y="137704"/>
                        <a:pt x="38662" y="139527"/>
                      </a:cubicBezTo>
                      <a:cubicBezTo>
                        <a:pt x="48798" y="145325"/>
                        <a:pt x="52338" y="158293"/>
                        <a:pt x="46539" y="168429"/>
                      </a:cubicBezTo>
                      <a:cubicBezTo>
                        <a:pt x="31342" y="194997"/>
                        <a:pt x="15950" y="218658"/>
                        <a:pt x="15" y="239985"/>
                      </a:cubicBezTo>
                      <a:lnTo>
                        <a:pt x="15" y="350835"/>
                      </a:lnTo>
                      <a:cubicBezTo>
                        <a:pt x="32156" y="312112"/>
                        <a:pt x="50877" y="278496"/>
                        <a:pt x="65170" y="250301"/>
                      </a:cubicBezTo>
                      <a:lnTo>
                        <a:pt x="65170" y="32577"/>
                      </a:lnTo>
                      <a:cubicBezTo>
                        <a:pt x="65170" y="28074"/>
                        <a:pt x="64251" y="23797"/>
                        <a:pt x="62609" y="19896"/>
                      </a:cubicBezTo>
                      <a:close/>
                    </a:path>
                  </a:pathLst>
                </a:custGeom>
                <a:solidFill>
                  <a:srgbClr val="00A499"/>
                </a:solidFill>
                <a:ln w="1501" cap="flat">
                  <a:noFill/>
                  <a:prstDash val="solid"/>
                  <a:miter/>
                </a:ln>
              </p:spPr>
              <p:txBody>
                <a:bodyPr rtlCol="0" anchor="ctr"/>
                <a:lstStyle/>
                <a:p>
                  <a:endParaRPr lang="en-GB"/>
                </a:p>
              </p:txBody>
            </p:sp>
          </p:grpSp>
          <p:sp>
            <p:nvSpPr>
              <p:cNvPr id="87" name="TextBox 86">
                <a:extLst>
                  <a:ext uri="{FF2B5EF4-FFF2-40B4-BE49-F238E27FC236}">
                    <a16:creationId xmlns:a16="http://schemas.microsoft.com/office/drawing/2014/main" id="{2D8418B9-A8C6-5282-AC4E-B33F45396C30}"/>
                  </a:ext>
                </a:extLst>
              </p:cNvPr>
              <p:cNvSpPr txBox="1"/>
              <p:nvPr/>
            </p:nvSpPr>
            <p:spPr>
              <a:xfrm>
                <a:off x="86162" y="830740"/>
                <a:ext cx="261274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Power Apps/Automation</a:t>
                </a:r>
              </a:p>
            </p:txBody>
          </p:sp>
          <p:grpSp>
            <p:nvGrpSpPr>
              <p:cNvPr id="154" name="Group 153">
                <a:extLst>
                  <a:ext uri="{FF2B5EF4-FFF2-40B4-BE49-F238E27FC236}">
                    <a16:creationId xmlns:a16="http://schemas.microsoft.com/office/drawing/2014/main" id="{ED41D86B-35BC-FF00-8BEA-3ADAB530B4B0}"/>
                  </a:ext>
                </a:extLst>
              </p:cNvPr>
              <p:cNvGrpSpPr/>
              <p:nvPr/>
            </p:nvGrpSpPr>
            <p:grpSpPr>
              <a:xfrm>
                <a:off x="10952944" y="91168"/>
                <a:ext cx="1132047" cy="590188"/>
                <a:chOff x="8203666" y="242453"/>
                <a:chExt cx="1028699" cy="514349"/>
              </a:xfrm>
            </p:grpSpPr>
            <p:sp>
              <p:nvSpPr>
                <p:cNvPr id="125" name="Freeform: Shape 124">
                  <a:extLst>
                    <a:ext uri="{FF2B5EF4-FFF2-40B4-BE49-F238E27FC236}">
                      <a16:creationId xmlns:a16="http://schemas.microsoft.com/office/drawing/2014/main" id="{1AC4CFD5-F0EF-284A-9438-ACF4179E2BF8}"/>
                    </a:ext>
                  </a:extLst>
                </p:cNvPr>
                <p:cNvSpPr/>
                <p:nvPr/>
              </p:nvSpPr>
              <p:spPr>
                <a:xfrm>
                  <a:off x="8665637" y="242453"/>
                  <a:ext cx="534978" cy="215563"/>
                </a:xfrm>
                <a:custGeom>
                  <a:avLst/>
                  <a:gdLst>
                    <a:gd name="connsiteX0" fmla="*/ 514862 w 534978"/>
                    <a:gd name="connsiteY0" fmla="*/ 25581 h 215563"/>
                    <a:gd name="connsiteX1" fmla="*/ 503610 w 534978"/>
                    <a:gd name="connsiteY1" fmla="*/ 60030 h 215563"/>
                    <a:gd name="connsiteX2" fmla="*/ 465080 w 534978"/>
                    <a:gd name="connsiteY2" fmla="*/ 52185 h 215563"/>
                    <a:gd name="connsiteX3" fmla="*/ 431665 w 534978"/>
                    <a:gd name="connsiteY3" fmla="*/ 68898 h 215563"/>
                    <a:gd name="connsiteX4" fmla="*/ 499177 w 534978"/>
                    <a:gd name="connsiteY4" fmla="*/ 137114 h 215563"/>
                    <a:gd name="connsiteX5" fmla="*/ 413935 w 534978"/>
                    <a:gd name="connsiteY5" fmla="*/ 197486 h 215563"/>
                    <a:gd name="connsiteX6" fmla="*/ 360062 w 534978"/>
                    <a:gd name="connsiteY6" fmla="*/ 188618 h 215563"/>
                    <a:gd name="connsiteX7" fmla="*/ 370973 w 534978"/>
                    <a:gd name="connsiteY7" fmla="*/ 153487 h 215563"/>
                    <a:gd name="connsiteX8" fmla="*/ 413935 w 534978"/>
                    <a:gd name="connsiteY8" fmla="*/ 163378 h 215563"/>
                    <a:gd name="connsiteX9" fmla="*/ 451100 w 534978"/>
                    <a:gd name="connsiteY9" fmla="*/ 142913 h 215563"/>
                    <a:gd name="connsiteX10" fmla="*/ 383589 w 534978"/>
                    <a:gd name="connsiteY10" fmla="*/ 76743 h 215563"/>
                    <a:gd name="connsiteX11" fmla="*/ 461329 w 534978"/>
                    <a:gd name="connsiteY11" fmla="*/ 18418 h 215563"/>
                    <a:gd name="connsiteX12" fmla="*/ 514862 w 534978"/>
                    <a:gd name="connsiteY12" fmla="*/ 25581 h 215563"/>
                    <a:gd name="connsiteX13" fmla="*/ 380861 w 534978"/>
                    <a:gd name="connsiteY13" fmla="*/ 20806 h 215563"/>
                    <a:gd name="connsiteX14" fmla="*/ 344718 w 534978"/>
                    <a:gd name="connsiteY14" fmla="*/ 194075 h 215563"/>
                    <a:gd name="connsiteX15" fmla="*/ 298006 w 534978"/>
                    <a:gd name="connsiteY15" fmla="*/ 194075 h 215563"/>
                    <a:gd name="connsiteX16" fmla="*/ 313350 w 534978"/>
                    <a:gd name="connsiteY16" fmla="*/ 119720 h 215563"/>
                    <a:gd name="connsiteX17" fmla="*/ 258112 w 534978"/>
                    <a:gd name="connsiteY17" fmla="*/ 119720 h 215563"/>
                    <a:gd name="connsiteX18" fmla="*/ 242769 w 534978"/>
                    <a:gd name="connsiteY18" fmla="*/ 194075 h 215563"/>
                    <a:gd name="connsiteX19" fmla="*/ 196057 w 534978"/>
                    <a:gd name="connsiteY19" fmla="*/ 194075 h 215563"/>
                    <a:gd name="connsiteX20" fmla="*/ 232199 w 534978"/>
                    <a:gd name="connsiteY20" fmla="*/ 20806 h 215563"/>
                    <a:gd name="connsiteX21" fmla="*/ 278912 w 534978"/>
                    <a:gd name="connsiteY21" fmla="*/ 20806 h 215563"/>
                    <a:gd name="connsiteX22" fmla="*/ 265273 w 534978"/>
                    <a:gd name="connsiteY22" fmla="*/ 87317 h 215563"/>
                    <a:gd name="connsiteX23" fmla="*/ 320510 w 534978"/>
                    <a:gd name="connsiteY23" fmla="*/ 87317 h 215563"/>
                    <a:gd name="connsiteX24" fmla="*/ 334148 w 534978"/>
                    <a:gd name="connsiteY24" fmla="*/ 20806 h 215563"/>
                    <a:gd name="connsiteX25" fmla="*/ 380861 w 534978"/>
                    <a:gd name="connsiteY25" fmla="*/ 20806 h 215563"/>
                    <a:gd name="connsiteX26" fmla="*/ 380861 w 534978"/>
                    <a:gd name="connsiteY26" fmla="*/ 20806 h 215563"/>
                    <a:gd name="connsiteX27" fmla="*/ 214810 w 534978"/>
                    <a:gd name="connsiteY27" fmla="*/ 20806 h 215563"/>
                    <a:gd name="connsiteX28" fmla="*/ 177985 w 534978"/>
                    <a:gd name="connsiteY28" fmla="*/ 194075 h 215563"/>
                    <a:gd name="connsiteX29" fmla="*/ 120021 w 534978"/>
                    <a:gd name="connsiteY29" fmla="*/ 194075 h 215563"/>
                    <a:gd name="connsiteX30" fmla="*/ 83537 w 534978"/>
                    <a:gd name="connsiteY30" fmla="*/ 74015 h 215563"/>
                    <a:gd name="connsiteX31" fmla="*/ 83196 w 534978"/>
                    <a:gd name="connsiteY31" fmla="*/ 74015 h 215563"/>
                    <a:gd name="connsiteX32" fmla="*/ 58987 w 534978"/>
                    <a:gd name="connsiteY32" fmla="*/ 194075 h 215563"/>
                    <a:gd name="connsiteX33" fmla="*/ 15003 w 534978"/>
                    <a:gd name="connsiteY33" fmla="*/ 194075 h 215563"/>
                    <a:gd name="connsiteX34" fmla="*/ 52168 w 534978"/>
                    <a:gd name="connsiteY34" fmla="*/ 20806 h 215563"/>
                    <a:gd name="connsiteX35" fmla="*/ 110474 w 534978"/>
                    <a:gd name="connsiteY35" fmla="*/ 20806 h 215563"/>
                    <a:gd name="connsiteX36" fmla="*/ 146275 w 534978"/>
                    <a:gd name="connsiteY36" fmla="*/ 141207 h 215563"/>
                    <a:gd name="connsiteX37" fmla="*/ 146616 w 534978"/>
                    <a:gd name="connsiteY37" fmla="*/ 141207 h 215563"/>
                    <a:gd name="connsiteX38" fmla="*/ 171166 w 534978"/>
                    <a:gd name="connsiteY38" fmla="*/ 20806 h 215563"/>
                    <a:gd name="connsiteX39" fmla="*/ 214810 w 534978"/>
                    <a:gd name="connsiteY39" fmla="*/ 20806 h 215563"/>
                    <a:gd name="connsiteX40" fmla="*/ 214810 w 534978"/>
                    <a:gd name="connsiteY40" fmla="*/ 20806 h 215563"/>
                    <a:gd name="connsiteX41" fmla="*/ 534637 w 534978"/>
                    <a:gd name="connsiteY41" fmla="*/ 0 h 215563"/>
                    <a:gd name="connsiteX42" fmla="*/ 0 w 534978"/>
                    <a:gd name="connsiteY42" fmla="*/ 0 h 215563"/>
                    <a:gd name="connsiteX43" fmla="*/ 0 w 534978"/>
                    <a:gd name="connsiteY43" fmla="*/ 215563 h 215563"/>
                    <a:gd name="connsiteX44" fmla="*/ 534978 w 534978"/>
                    <a:gd name="connsiteY44" fmla="*/ 215563 h 215563"/>
                    <a:gd name="connsiteX45" fmla="*/ 534978 w 534978"/>
                    <a:gd name="connsiteY45" fmla="*/ 0 h 215563"/>
                    <a:gd name="connsiteX46" fmla="*/ 534637 w 534978"/>
                    <a:gd name="connsiteY46" fmla="*/ 0 h 2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78" h="215563">
                      <a:moveTo>
                        <a:pt x="514862" y="25581"/>
                      </a:moveTo>
                      <a:lnTo>
                        <a:pt x="503610" y="60030"/>
                      </a:lnTo>
                      <a:cubicBezTo>
                        <a:pt x="494745" y="55937"/>
                        <a:pt x="482470" y="52185"/>
                        <a:pt x="465080" y="52185"/>
                      </a:cubicBezTo>
                      <a:cubicBezTo>
                        <a:pt x="446668" y="52185"/>
                        <a:pt x="431665" y="54914"/>
                        <a:pt x="431665" y="68898"/>
                      </a:cubicBezTo>
                      <a:cubicBezTo>
                        <a:pt x="431665" y="93456"/>
                        <a:pt x="499177" y="84247"/>
                        <a:pt x="499177" y="137114"/>
                      </a:cubicBezTo>
                      <a:cubicBezTo>
                        <a:pt x="499177" y="185207"/>
                        <a:pt x="454510" y="197486"/>
                        <a:pt x="413935" y="197486"/>
                      </a:cubicBezTo>
                      <a:cubicBezTo>
                        <a:pt x="395864" y="197486"/>
                        <a:pt x="375065" y="193393"/>
                        <a:pt x="360062" y="188618"/>
                      </a:cubicBezTo>
                      <a:lnTo>
                        <a:pt x="370973" y="153487"/>
                      </a:lnTo>
                      <a:cubicBezTo>
                        <a:pt x="380179" y="159626"/>
                        <a:pt x="398592" y="163378"/>
                        <a:pt x="413935" y="163378"/>
                      </a:cubicBezTo>
                      <a:cubicBezTo>
                        <a:pt x="428596" y="163378"/>
                        <a:pt x="451100" y="160649"/>
                        <a:pt x="451100" y="142913"/>
                      </a:cubicBezTo>
                      <a:cubicBezTo>
                        <a:pt x="451100" y="114944"/>
                        <a:pt x="383589" y="125518"/>
                        <a:pt x="383589" y="76743"/>
                      </a:cubicBezTo>
                      <a:cubicBezTo>
                        <a:pt x="383589" y="32062"/>
                        <a:pt x="423141" y="18418"/>
                        <a:pt x="461329" y="18418"/>
                      </a:cubicBezTo>
                      <a:cubicBezTo>
                        <a:pt x="482811" y="17736"/>
                        <a:pt x="502928" y="20124"/>
                        <a:pt x="514862" y="25581"/>
                      </a:cubicBezTo>
                      <a:close/>
                      <a:moveTo>
                        <a:pt x="380861" y="20806"/>
                      </a:moveTo>
                      <a:lnTo>
                        <a:pt x="344718" y="194075"/>
                      </a:lnTo>
                      <a:lnTo>
                        <a:pt x="298006" y="194075"/>
                      </a:lnTo>
                      <a:lnTo>
                        <a:pt x="313350" y="119720"/>
                      </a:lnTo>
                      <a:lnTo>
                        <a:pt x="258112" y="119720"/>
                      </a:lnTo>
                      <a:lnTo>
                        <a:pt x="242769" y="194075"/>
                      </a:lnTo>
                      <a:lnTo>
                        <a:pt x="196057" y="194075"/>
                      </a:lnTo>
                      <a:lnTo>
                        <a:pt x="232199" y="20806"/>
                      </a:lnTo>
                      <a:lnTo>
                        <a:pt x="278912" y="20806"/>
                      </a:lnTo>
                      <a:lnTo>
                        <a:pt x="265273" y="87317"/>
                      </a:lnTo>
                      <a:lnTo>
                        <a:pt x="320510" y="87317"/>
                      </a:lnTo>
                      <a:lnTo>
                        <a:pt x="334148" y="20806"/>
                      </a:lnTo>
                      <a:lnTo>
                        <a:pt x="380861" y="20806"/>
                      </a:lnTo>
                      <a:lnTo>
                        <a:pt x="380861" y="20806"/>
                      </a:lnTo>
                      <a:close/>
                      <a:moveTo>
                        <a:pt x="214810" y="20806"/>
                      </a:moveTo>
                      <a:lnTo>
                        <a:pt x="177985" y="194075"/>
                      </a:lnTo>
                      <a:lnTo>
                        <a:pt x="120021" y="194075"/>
                      </a:lnTo>
                      <a:lnTo>
                        <a:pt x="83537" y="74015"/>
                      </a:lnTo>
                      <a:lnTo>
                        <a:pt x="83196" y="74015"/>
                      </a:lnTo>
                      <a:lnTo>
                        <a:pt x="58987" y="194075"/>
                      </a:lnTo>
                      <a:lnTo>
                        <a:pt x="15003" y="194075"/>
                      </a:lnTo>
                      <a:lnTo>
                        <a:pt x="52168" y="20806"/>
                      </a:lnTo>
                      <a:lnTo>
                        <a:pt x="110474" y="20806"/>
                      </a:lnTo>
                      <a:lnTo>
                        <a:pt x="146275" y="141207"/>
                      </a:lnTo>
                      <a:lnTo>
                        <a:pt x="146616" y="141207"/>
                      </a:lnTo>
                      <a:lnTo>
                        <a:pt x="171166" y="20806"/>
                      </a:lnTo>
                      <a:lnTo>
                        <a:pt x="214810" y="20806"/>
                      </a:lnTo>
                      <a:lnTo>
                        <a:pt x="214810" y="20806"/>
                      </a:lnTo>
                      <a:close/>
                      <a:moveTo>
                        <a:pt x="534637" y="0"/>
                      </a:moveTo>
                      <a:lnTo>
                        <a:pt x="0" y="0"/>
                      </a:lnTo>
                      <a:lnTo>
                        <a:pt x="0" y="215563"/>
                      </a:lnTo>
                      <a:lnTo>
                        <a:pt x="534978" y="215563"/>
                      </a:lnTo>
                      <a:lnTo>
                        <a:pt x="534978" y="0"/>
                      </a:lnTo>
                      <a:lnTo>
                        <a:pt x="534637" y="0"/>
                      </a:lnTo>
                      <a:close/>
                    </a:path>
                  </a:pathLst>
                </a:custGeom>
                <a:solidFill>
                  <a:srgbClr val="FFFFFF"/>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116BA0F9-F2CC-D429-0FE7-30B6C9F8670D}"/>
                    </a:ext>
                  </a:extLst>
                </p:cNvPr>
                <p:cNvSpPr/>
                <p:nvPr/>
              </p:nvSpPr>
              <p:spPr>
                <a:xfrm>
                  <a:off x="8362288" y="522819"/>
                  <a:ext cx="63079" cy="106076"/>
                </a:xfrm>
                <a:custGeom>
                  <a:avLst/>
                  <a:gdLst>
                    <a:gd name="connsiteX0" fmla="*/ 0 w 63079"/>
                    <a:gd name="connsiteY0" fmla="*/ 0 h 106076"/>
                    <a:gd name="connsiteX1" fmla="*/ 62738 w 63079"/>
                    <a:gd name="connsiteY1" fmla="*/ 0 h 106076"/>
                    <a:gd name="connsiteX2" fmla="*/ 62738 w 63079"/>
                    <a:gd name="connsiteY2" fmla="*/ 16714 h 106076"/>
                    <a:gd name="connsiteX3" fmla="*/ 21481 w 63079"/>
                    <a:gd name="connsiteY3" fmla="*/ 16714 h 106076"/>
                    <a:gd name="connsiteX4" fmla="*/ 21481 w 63079"/>
                    <a:gd name="connsiteY4" fmla="*/ 42635 h 106076"/>
                    <a:gd name="connsiteX5" fmla="*/ 59328 w 63079"/>
                    <a:gd name="connsiteY5" fmla="*/ 42635 h 106076"/>
                    <a:gd name="connsiteX6" fmla="*/ 59328 w 63079"/>
                    <a:gd name="connsiteY6" fmla="*/ 59689 h 106076"/>
                    <a:gd name="connsiteX7" fmla="*/ 21481 w 63079"/>
                    <a:gd name="connsiteY7" fmla="*/ 59689 h 106076"/>
                    <a:gd name="connsiteX8" fmla="*/ 21481 w 63079"/>
                    <a:gd name="connsiteY8" fmla="*/ 89364 h 106076"/>
                    <a:gd name="connsiteX9" fmla="*/ 63079 w 63079"/>
                    <a:gd name="connsiteY9" fmla="*/ 89364 h 106076"/>
                    <a:gd name="connsiteX10" fmla="*/ 63079 w 63079"/>
                    <a:gd name="connsiteY10" fmla="*/ 106076 h 106076"/>
                    <a:gd name="connsiteX11" fmla="*/ 0 w 63079"/>
                    <a:gd name="connsiteY11" fmla="*/ 106076 h 106076"/>
                    <a:gd name="connsiteX12" fmla="*/ 0 w 63079"/>
                    <a:gd name="connsiteY12"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9" h="106076">
                      <a:moveTo>
                        <a:pt x="0" y="0"/>
                      </a:moveTo>
                      <a:lnTo>
                        <a:pt x="62738" y="0"/>
                      </a:lnTo>
                      <a:lnTo>
                        <a:pt x="62738" y="16714"/>
                      </a:lnTo>
                      <a:lnTo>
                        <a:pt x="21481" y="16714"/>
                      </a:lnTo>
                      <a:lnTo>
                        <a:pt x="21481" y="42635"/>
                      </a:lnTo>
                      <a:lnTo>
                        <a:pt x="59328" y="42635"/>
                      </a:lnTo>
                      <a:lnTo>
                        <a:pt x="59328" y="59689"/>
                      </a:lnTo>
                      <a:lnTo>
                        <a:pt x="21481" y="59689"/>
                      </a:lnTo>
                      <a:lnTo>
                        <a:pt x="21481" y="89364"/>
                      </a:lnTo>
                      <a:lnTo>
                        <a:pt x="63079" y="89364"/>
                      </a:lnTo>
                      <a:lnTo>
                        <a:pt x="63079"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1011F2C8-7A68-4AB9-A18F-22B5FEBB4E26}"/>
                    </a:ext>
                  </a:extLst>
                </p:cNvPr>
                <p:cNvSpPr/>
                <p:nvPr/>
              </p:nvSpPr>
              <p:spPr>
                <a:xfrm>
                  <a:off x="8440027" y="548743"/>
                  <a:ext cx="70921" cy="82200"/>
                </a:xfrm>
                <a:custGeom>
                  <a:avLst/>
                  <a:gdLst>
                    <a:gd name="connsiteX0" fmla="*/ 8524 w 70921"/>
                    <a:gd name="connsiteY0" fmla="*/ 5798 h 82200"/>
                    <a:gd name="connsiteX1" fmla="*/ 35801 w 70921"/>
                    <a:gd name="connsiteY1" fmla="*/ 0 h 82200"/>
                    <a:gd name="connsiteX2" fmla="*/ 69557 w 70921"/>
                    <a:gd name="connsiteY2" fmla="*/ 33085 h 82200"/>
                    <a:gd name="connsiteX3" fmla="*/ 69557 w 70921"/>
                    <a:gd name="connsiteY3" fmla="*/ 42976 h 82200"/>
                    <a:gd name="connsiteX4" fmla="*/ 69898 w 70921"/>
                    <a:gd name="connsiteY4" fmla="*/ 62759 h 82200"/>
                    <a:gd name="connsiteX5" fmla="*/ 70921 w 70921"/>
                    <a:gd name="connsiteY5" fmla="*/ 80154 h 82200"/>
                    <a:gd name="connsiteX6" fmla="*/ 52850 w 70921"/>
                    <a:gd name="connsiteY6" fmla="*/ 80154 h 82200"/>
                    <a:gd name="connsiteX7" fmla="*/ 51827 w 70921"/>
                    <a:gd name="connsiteY7" fmla="*/ 68557 h 82200"/>
                    <a:gd name="connsiteX8" fmla="*/ 51486 w 70921"/>
                    <a:gd name="connsiteY8" fmla="*/ 68557 h 82200"/>
                    <a:gd name="connsiteX9" fmla="*/ 27278 w 70921"/>
                    <a:gd name="connsiteY9" fmla="*/ 82201 h 82200"/>
                    <a:gd name="connsiteX10" fmla="*/ 0 w 70921"/>
                    <a:gd name="connsiteY10" fmla="*/ 59007 h 82200"/>
                    <a:gd name="connsiteX11" fmla="*/ 13298 w 70921"/>
                    <a:gd name="connsiteY11" fmla="*/ 36496 h 82200"/>
                    <a:gd name="connsiteX12" fmla="*/ 39552 w 70921"/>
                    <a:gd name="connsiteY12" fmla="*/ 32061 h 82200"/>
                    <a:gd name="connsiteX13" fmla="*/ 50804 w 70921"/>
                    <a:gd name="connsiteY13" fmla="*/ 32061 h 82200"/>
                    <a:gd name="connsiteX14" fmla="*/ 33073 w 70921"/>
                    <a:gd name="connsiteY14" fmla="*/ 15349 h 82200"/>
                    <a:gd name="connsiteX15" fmla="*/ 8865 w 70921"/>
                    <a:gd name="connsiteY15" fmla="*/ 23875 h 82200"/>
                    <a:gd name="connsiteX16" fmla="*/ 8524 w 70921"/>
                    <a:gd name="connsiteY16" fmla="*/ 5798 h 82200"/>
                    <a:gd name="connsiteX17" fmla="*/ 32392 w 70921"/>
                    <a:gd name="connsiteY17" fmla="*/ 67193 h 82200"/>
                    <a:gd name="connsiteX18" fmla="*/ 46712 w 70921"/>
                    <a:gd name="connsiteY18" fmla="*/ 60371 h 82200"/>
                    <a:gd name="connsiteX19" fmla="*/ 50804 w 70921"/>
                    <a:gd name="connsiteY19" fmla="*/ 44341 h 82200"/>
                    <a:gd name="connsiteX20" fmla="*/ 41939 w 70921"/>
                    <a:gd name="connsiteY20" fmla="*/ 44341 h 82200"/>
                    <a:gd name="connsiteX21" fmla="*/ 19436 w 70921"/>
                    <a:gd name="connsiteY21" fmla="*/ 57983 h 82200"/>
                    <a:gd name="connsiteX22" fmla="*/ 32392 w 70921"/>
                    <a:gd name="connsiteY22" fmla="*/ 67193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21" h="82200">
                      <a:moveTo>
                        <a:pt x="8524" y="5798"/>
                      </a:moveTo>
                      <a:cubicBezTo>
                        <a:pt x="16366" y="2046"/>
                        <a:pt x="26937" y="0"/>
                        <a:pt x="35801" y="0"/>
                      </a:cubicBezTo>
                      <a:cubicBezTo>
                        <a:pt x="59669" y="0"/>
                        <a:pt x="69557" y="9892"/>
                        <a:pt x="69557" y="33085"/>
                      </a:cubicBezTo>
                      <a:lnTo>
                        <a:pt x="69557" y="42976"/>
                      </a:lnTo>
                      <a:cubicBezTo>
                        <a:pt x="69557" y="50821"/>
                        <a:pt x="69557" y="56960"/>
                        <a:pt x="69898" y="62759"/>
                      </a:cubicBezTo>
                      <a:cubicBezTo>
                        <a:pt x="69898" y="68557"/>
                        <a:pt x="70239" y="74015"/>
                        <a:pt x="70921" y="80154"/>
                      </a:cubicBezTo>
                      <a:lnTo>
                        <a:pt x="52850" y="80154"/>
                      </a:lnTo>
                      <a:cubicBezTo>
                        <a:pt x="52168" y="76061"/>
                        <a:pt x="52168" y="70945"/>
                        <a:pt x="51827" y="68557"/>
                      </a:cubicBezTo>
                      <a:lnTo>
                        <a:pt x="51486" y="68557"/>
                      </a:lnTo>
                      <a:cubicBezTo>
                        <a:pt x="46712" y="77084"/>
                        <a:pt x="36483" y="82201"/>
                        <a:pt x="27278" y="82201"/>
                      </a:cubicBezTo>
                      <a:cubicBezTo>
                        <a:pt x="13298" y="82201"/>
                        <a:pt x="0" y="73673"/>
                        <a:pt x="0" y="59007"/>
                      </a:cubicBezTo>
                      <a:cubicBezTo>
                        <a:pt x="0" y="47410"/>
                        <a:pt x="5456" y="40589"/>
                        <a:pt x="13298" y="36496"/>
                      </a:cubicBezTo>
                      <a:cubicBezTo>
                        <a:pt x="21140" y="32744"/>
                        <a:pt x="31028" y="32061"/>
                        <a:pt x="39552" y="32061"/>
                      </a:cubicBezTo>
                      <a:lnTo>
                        <a:pt x="50804" y="32061"/>
                      </a:lnTo>
                      <a:cubicBezTo>
                        <a:pt x="50804" y="19441"/>
                        <a:pt x="45348" y="15349"/>
                        <a:pt x="33073" y="15349"/>
                      </a:cubicBezTo>
                      <a:cubicBezTo>
                        <a:pt x="24550" y="15349"/>
                        <a:pt x="15685" y="18759"/>
                        <a:pt x="8865" y="23875"/>
                      </a:cubicBezTo>
                      <a:lnTo>
                        <a:pt x="8524" y="5798"/>
                      </a:lnTo>
                      <a:close/>
                      <a:moveTo>
                        <a:pt x="32392" y="67193"/>
                      </a:moveTo>
                      <a:cubicBezTo>
                        <a:pt x="38529" y="67193"/>
                        <a:pt x="43644" y="64464"/>
                        <a:pt x="46712" y="60371"/>
                      </a:cubicBezTo>
                      <a:cubicBezTo>
                        <a:pt x="50122" y="55937"/>
                        <a:pt x="50804" y="50480"/>
                        <a:pt x="50804" y="44341"/>
                      </a:cubicBezTo>
                      <a:lnTo>
                        <a:pt x="41939" y="44341"/>
                      </a:lnTo>
                      <a:cubicBezTo>
                        <a:pt x="32732" y="44341"/>
                        <a:pt x="19436" y="45705"/>
                        <a:pt x="19436" y="57983"/>
                      </a:cubicBezTo>
                      <a:cubicBezTo>
                        <a:pt x="19436" y="64123"/>
                        <a:pt x="25232" y="67193"/>
                        <a:pt x="32392" y="67193"/>
                      </a:cubicBezTo>
                      <a:close/>
                    </a:path>
                  </a:pathLst>
                </a:custGeom>
                <a:solidFill>
                  <a:srgbClr val="FFFFFF"/>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EF31D75F-144D-E932-82CB-7B0C80261088}"/>
                    </a:ext>
                  </a:extLst>
                </p:cNvPr>
                <p:cNvSpPr/>
                <p:nvPr/>
              </p:nvSpPr>
              <p:spPr>
                <a:xfrm>
                  <a:off x="8524929" y="548401"/>
                  <a:ext cx="56600" cy="81859"/>
                </a:xfrm>
                <a:custGeom>
                  <a:avLst/>
                  <a:gdLst>
                    <a:gd name="connsiteX0" fmla="*/ 51145 w 56600"/>
                    <a:gd name="connsiteY0" fmla="*/ 18418 h 81859"/>
                    <a:gd name="connsiteX1" fmla="*/ 33074 w 56600"/>
                    <a:gd name="connsiteY1" fmla="*/ 15008 h 81859"/>
                    <a:gd name="connsiteX2" fmla="*/ 21140 w 56600"/>
                    <a:gd name="connsiteY2" fmla="*/ 23534 h 81859"/>
                    <a:gd name="connsiteX3" fmla="*/ 56600 w 56600"/>
                    <a:gd name="connsiteY3" fmla="*/ 56278 h 81859"/>
                    <a:gd name="connsiteX4" fmla="*/ 23868 w 56600"/>
                    <a:gd name="connsiteY4" fmla="*/ 81860 h 81859"/>
                    <a:gd name="connsiteX5" fmla="*/ 682 w 56600"/>
                    <a:gd name="connsiteY5" fmla="*/ 78449 h 81859"/>
                    <a:gd name="connsiteX6" fmla="*/ 2046 w 56600"/>
                    <a:gd name="connsiteY6" fmla="*/ 61735 h 81859"/>
                    <a:gd name="connsiteX7" fmla="*/ 22163 w 56600"/>
                    <a:gd name="connsiteY7" fmla="*/ 66852 h 81859"/>
                    <a:gd name="connsiteX8" fmla="*/ 35461 w 56600"/>
                    <a:gd name="connsiteY8" fmla="*/ 57301 h 81859"/>
                    <a:gd name="connsiteX9" fmla="*/ 0 w 56600"/>
                    <a:gd name="connsiteY9" fmla="*/ 24216 h 81859"/>
                    <a:gd name="connsiteX10" fmla="*/ 30687 w 56600"/>
                    <a:gd name="connsiteY10" fmla="*/ 0 h 81859"/>
                    <a:gd name="connsiteX11" fmla="*/ 52850 w 56600"/>
                    <a:gd name="connsiteY11" fmla="*/ 2729 h 81859"/>
                    <a:gd name="connsiteX12" fmla="*/ 51145 w 56600"/>
                    <a:gd name="connsiteY12" fmla="*/ 18418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81859">
                      <a:moveTo>
                        <a:pt x="51145" y="18418"/>
                      </a:moveTo>
                      <a:cubicBezTo>
                        <a:pt x="45008" y="16372"/>
                        <a:pt x="40235" y="15008"/>
                        <a:pt x="33074" y="15008"/>
                      </a:cubicBezTo>
                      <a:cubicBezTo>
                        <a:pt x="27619" y="15008"/>
                        <a:pt x="21140" y="17054"/>
                        <a:pt x="21140" y="23534"/>
                      </a:cubicBezTo>
                      <a:cubicBezTo>
                        <a:pt x="21140" y="36155"/>
                        <a:pt x="56600" y="27968"/>
                        <a:pt x="56600" y="56278"/>
                      </a:cubicBezTo>
                      <a:cubicBezTo>
                        <a:pt x="56600" y="74356"/>
                        <a:pt x="40235" y="81860"/>
                        <a:pt x="23868" y="81860"/>
                      </a:cubicBezTo>
                      <a:cubicBezTo>
                        <a:pt x="16026" y="81860"/>
                        <a:pt x="8183" y="80495"/>
                        <a:pt x="682" y="78449"/>
                      </a:cubicBezTo>
                      <a:lnTo>
                        <a:pt x="2046" y="61735"/>
                      </a:lnTo>
                      <a:cubicBezTo>
                        <a:pt x="8524" y="64805"/>
                        <a:pt x="15003" y="66852"/>
                        <a:pt x="22163" y="66852"/>
                      </a:cubicBezTo>
                      <a:cubicBezTo>
                        <a:pt x="27278" y="66852"/>
                        <a:pt x="35461" y="64805"/>
                        <a:pt x="35461" y="57301"/>
                      </a:cubicBezTo>
                      <a:cubicBezTo>
                        <a:pt x="35461" y="41953"/>
                        <a:pt x="0" y="52527"/>
                        <a:pt x="0" y="24216"/>
                      </a:cubicBezTo>
                      <a:cubicBezTo>
                        <a:pt x="0" y="7504"/>
                        <a:pt x="14662" y="0"/>
                        <a:pt x="30687" y="0"/>
                      </a:cubicBezTo>
                      <a:cubicBezTo>
                        <a:pt x="40235" y="0"/>
                        <a:pt x="46372" y="1364"/>
                        <a:pt x="52850" y="2729"/>
                      </a:cubicBezTo>
                      <a:lnTo>
                        <a:pt x="51145" y="18418"/>
                      </a:lnTo>
                      <a:close/>
                    </a:path>
                  </a:pathLst>
                </a:custGeom>
                <a:solidFill>
                  <a:srgbClr val="FFFFFF"/>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1CCDF9A6-AC98-7DCD-50F2-2471F3DD5ABD}"/>
                    </a:ext>
                  </a:extLst>
                </p:cNvPr>
                <p:cNvSpPr/>
                <p:nvPr/>
              </p:nvSpPr>
              <p:spPr>
                <a:xfrm>
                  <a:off x="8591078" y="528277"/>
                  <a:ext cx="54896" cy="102324"/>
                </a:xfrm>
                <a:custGeom>
                  <a:avLst/>
                  <a:gdLst>
                    <a:gd name="connsiteX0" fmla="*/ 15003 w 54896"/>
                    <a:gd name="connsiteY0" fmla="*/ 37178 h 102324"/>
                    <a:gd name="connsiteX1" fmla="*/ 0 w 54896"/>
                    <a:gd name="connsiteY1" fmla="*/ 37178 h 102324"/>
                    <a:gd name="connsiteX2" fmla="*/ 0 w 54896"/>
                    <a:gd name="connsiteY2" fmla="*/ 22170 h 102324"/>
                    <a:gd name="connsiteX3" fmla="*/ 15003 w 54896"/>
                    <a:gd name="connsiteY3" fmla="*/ 22170 h 102324"/>
                    <a:gd name="connsiteX4" fmla="*/ 15003 w 54896"/>
                    <a:gd name="connsiteY4" fmla="*/ 6481 h 102324"/>
                    <a:gd name="connsiteX5" fmla="*/ 35461 w 54896"/>
                    <a:gd name="connsiteY5" fmla="*/ 0 h 102324"/>
                    <a:gd name="connsiteX6" fmla="*/ 35461 w 54896"/>
                    <a:gd name="connsiteY6" fmla="*/ 22170 h 102324"/>
                    <a:gd name="connsiteX7" fmla="*/ 53532 w 54896"/>
                    <a:gd name="connsiteY7" fmla="*/ 22170 h 102324"/>
                    <a:gd name="connsiteX8" fmla="*/ 53532 w 54896"/>
                    <a:gd name="connsiteY8" fmla="*/ 37178 h 102324"/>
                    <a:gd name="connsiteX9" fmla="*/ 35461 w 54896"/>
                    <a:gd name="connsiteY9" fmla="*/ 37178 h 102324"/>
                    <a:gd name="connsiteX10" fmla="*/ 35461 w 54896"/>
                    <a:gd name="connsiteY10" fmla="*/ 73674 h 102324"/>
                    <a:gd name="connsiteX11" fmla="*/ 45008 w 54896"/>
                    <a:gd name="connsiteY11" fmla="*/ 86635 h 102324"/>
                    <a:gd name="connsiteX12" fmla="*/ 54214 w 54896"/>
                    <a:gd name="connsiteY12" fmla="*/ 84588 h 102324"/>
                    <a:gd name="connsiteX13" fmla="*/ 54896 w 54896"/>
                    <a:gd name="connsiteY13" fmla="*/ 100619 h 102324"/>
                    <a:gd name="connsiteX14" fmla="*/ 39894 w 54896"/>
                    <a:gd name="connsiteY14" fmla="*/ 102324 h 102324"/>
                    <a:gd name="connsiteX15" fmla="*/ 15003 w 54896"/>
                    <a:gd name="connsiteY15" fmla="*/ 77084 h 102324"/>
                    <a:gd name="connsiteX16" fmla="*/ 15003 w 54896"/>
                    <a:gd name="connsiteY16" fmla="*/ 37178 h 102324"/>
                    <a:gd name="connsiteX17" fmla="*/ 15003 w 54896"/>
                    <a:gd name="connsiteY17" fmla="*/ 37178 h 1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6" h="102324">
                      <a:moveTo>
                        <a:pt x="15003" y="37178"/>
                      </a:moveTo>
                      <a:lnTo>
                        <a:pt x="0" y="37178"/>
                      </a:lnTo>
                      <a:lnTo>
                        <a:pt x="0" y="22170"/>
                      </a:lnTo>
                      <a:lnTo>
                        <a:pt x="15003" y="22170"/>
                      </a:lnTo>
                      <a:lnTo>
                        <a:pt x="15003" y="6481"/>
                      </a:lnTo>
                      <a:lnTo>
                        <a:pt x="35461" y="0"/>
                      </a:lnTo>
                      <a:lnTo>
                        <a:pt x="35461" y="22170"/>
                      </a:lnTo>
                      <a:lnTo>
                        <a:pt x="53532" y="22170"/>
                      </a:lnTo>
                      <a:lnTo>
                        <a:pt x="53532" y="37178"/>
                      </a:lnTo>
                      <a:lnTo>
                        <a:pt x="35461" y="37178"/>
                      </a:lnTo>
                      <a:lnTo>
                        <a:pt x="35461" y="73674"/>
                      </a:lnTo>
                      <a:cubicBezTo>
                        <a:pt x="35461" y="80495"/>
                        <a:pt x="37166" y="86635"/>
                        <a:pt x="45008" y="86635"/>
                      </a:cubicBezTo>
                      <a:cubicBezTo>
                        <a:pt x="48758" y="86635"/>
                        <a:pt x="52168" y="85953"/>
                        <a:pt x="54214" y="84588"/>
                      </a:cubicBezTo>
                      <a:lnTo>
                        <a:pt x="54896" y="100619"/>
                      </a:lnTo>
                      <a:cubicBezTo>
                        <a:pt x="50804" y="101983"/>
                        <a:pt x="46031" y="102324"/>
                        <a:pt x="39894" y="102324"/>
                      </a:cubicBezTo>
                      <a:cubicBezTo>
                        <a:pt x="23868" y="102324"/>
                        <a:pt x="15003" y="92433"/>
                        <a:pt x="15003" y="77084"/>
                      </a:cubicBezTo>
                      <a:lnTo>
                        <a:pt x="15003" y="37178"/>
                      </a:lnTo>
                      <a:lnTo>
                        <a:pt x="15003" y="37178"/>
                      </a:lnTo>
                      <a:close/>
                    </a:path>
                  </a:pathLst>
                </a:custGeom>
                <a:solidFill>
                  <a:srgbClr val="FFFFFF"/>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46F2F712-69BE-8106-9E20-0F04862B099F}"/>
                    </a:ext>
                  </a:extLst>
                </p:cNvPr>
                <p:cNvSpPr/>
                <p:nvPr/>
              </p:nvSpPr>
              <p:spPr>
                <a:xfrm>
                  <a:off x="8700188" y="522819"/>
                  <a:ext cx="62397" cy="106076"/>
                </a:xfrm>
                <a:custGeom>
                  <a:avLst/>
                  <a:gdLst>
                    <a:gd name="connsiteX0" fmla="*/ 0 w 62397"/>
                    <a:gd name="connsiteY0" fmla="*/ 0 h 106076"/>
                    <a:gd name="connsiteX1" fmla="*/ 21140 w 62397"/>
                    <a:gd name="connsiteY1" fmla="*/ 0 h 106076"/>
                    <a:gd name="connsiteX2" fmla="*/ 21140 w 62397"/>
                    <a:gd name="connsiteY2" fmla="*/ 89364 h 106076"/>
                    <a:gd name="connsiteX3" fmla="*/ 62397 w 62397"/>
                    <a:gd name="connsiteY3" fmla="*/ 89364 h 106076"/>
                    <a:gd name="connsiteX4" fmla="*/ 62397 w 62397"/>
                    <a:gd name="connsiteY4" fmla="*/ 106076 h 106076"/>
                    <a:gd name="connsiteX5" fmla="*/ 0 w 62397"/>
                    <a:gd name="connsiteY5" fmla="*/ 106076 h 106076"/>
                    <a:gd name="connsiteX6" fmla="*/ 0 w 62397"/>
                    <a:gd name="connsiteY6"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7" h="106076">
                      <a:moveTo>
                        <a:pt x="0" y="0"/>
                      </a:moveTo>
                      <a:lnTo>
                        <a:pt x="21140" y="0"/>
                      </a:lnTo>
                      <a:lnTo>
                        <a:pt x="21140" y="89364"/>
                      </a:lnTo>
                      <a:lnTo>
                        <a:pt x="62397" y="89364"/>
                      </a:lnTo>
                      <a:lnTo>
                        <a:pt x="62397"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766162F-C6F5-3AF3-2B74-150A65384DE5}"/>
                    </a:ext>
                  </a:extLst>
                </p:cNvPr>
                <p:cNvSpPr/>
                <p:nvPr/>
              </p:nvSpPr>
              <p:spPr>
                <a:xfrm>
                  <a:off x="8769402" y="548743"/>
                  <a:ext cx="81832" cy="82200"/>
                </a:xfrm>
                <a:custGeom>
                  <a:avLst/>
                  <a:gdLst>
                    <a:gd name="connsiteX0" fmla="*/ 40917 w 81832"/>
                    <a:gd name="connsiteY0" fmla="*/ 0 h 82200"/>
                    <a:gd name="connsiteX1" fmla="*/ 81832 w 81832"/>
                    <a:gd name="connsiteY1" fmla="*/ 41612 h 82200"/>
                    <a:gd name="connsiteX2" fmla="*/ 40917 w 81832"/>
                    <a:gd name="connsiteY2" fmla="*/ 82201 h 82200"/>
                    <a:gd name="connsiteX3" fmla="*/ 0 w 81832"/>
                    <a:gd name="connsiteY3" fmla="*/ 41612 h 82200"/>
                    <a:gd name="connsiteX4" fmla="*/ 40917 w 81832"/>
                    <a:gd name="connsiteY4" fmla="*/ 0 h 82200"/>
                    <a:gd name="connsiteX5" fmla="*/ 40917 w 81832"/>
                    <a:gd name="connsiteY5" fmla="*/ 66169 h 82200"/>
                    <a:gd name="connsiteX6" fmla="*/ 60692 w 81832"/>
                    <a:gd name="connsiteY6" fmla="*/ 39224 h 82200"/>
                    <a:gd name="connsiteX7" fmla="*/ 40917 w 81832"/>
                    <a:gd name="connsiteY7" fmla="*/ 16031 h 82200"/>
                    <a:gd name="connsiteX8" fmla="*/ 21481 w 81832"/>
                    <a:gd name="connsiteY8" fmla="*/ 39224 h 82200"/>
                    <a:gd name="connsiteX9" fmla="*/ 40917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7" y="0"/>
                      </a:moveTo>
                      <a:cubicBezTo>
                        <a:pt x="64102" y="0"/>
                        <a:pt x="81832" y="15690"/>
                        <a:pt x="81832" y="41612"/>
                      </a:cubicBezTo>
                      <a:cubicBezTo>
                        <a:pt x="81832" y="64123"/>
                        <a:pt x="66829" y="82201"/>
                        <a:pt x="40917" y="82201"/>
                      </a:cubicBezTo>
                      <a:cubicBezTo>
                        <a:pt x="15003" y="82201"/>
                        <a:pt x="0" y="64123"/>
                        <a:pt x="0" y="41612"/>
                      </a:cubicBezTo>
                      <a:cubicBezTo>
                        <a:pt x="0" y="15690"/>
                        <a:pt x="17731" y="0"/>
                        <a:pt x="40917" y="0"/>
                      </a:cubicBezTo>
                      <a:close/>
                      <a:moveTo>
                        <a:pt x="40917" y="66169"/>
                      </a:moveTo>
                      <a:cubicBezTo>
                        <a:pt x="56600" y="66169"/>
                        <a:pt x="60692" y="52186"/>
                        <a:pt x="60692" y="39224"/>
                      </a:cubicBezTo>
                      <a:cubicBezTo>
                        <a:pt x="60692" y="27286"/>
                        <a:pt x="54213" y="16031"/>
                        <a:pt x="40917" y="16031"/>
                      </a:cubicBezTo>
                      <a:cubicBezTo>
                        <a:pt x="27619" y="16031"/>
                        <a:pt x="21481" y="27627"/>
                        <a:pt x="21481" y="39224"/>
                      </a:cubicBezTo>
                      <a:cubicBezTo>
                        <a:pt x="21140" y="51845"/>
                        <a:pt x="25232" y="66169"/>
                        <a:pt x="40917" y="66169"/>
                      </a:cubicBezTo>
                      <a:close/>
                    </a:path>
                  </a:pathLst>
                </a:custGeom>
                <a:solidFill>
                  <a:srgbClr val="FFFFFF"/>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7A894306-70DE-F2CB-6ABA-5C4D0F203532}"/>
                    </a:ext>
                  </a:extLst>
                </p:cNvPr>
                <p:cNvSpPr/>
                <p:nvPr/>
              </p:nvSpPr>
              <p:spPr>
                <a:xfrm>
                  <a:off x="8866922"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2"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02C3541F-11F8-B566-6A8D-5DBA70A01855}"/>
                    </a:ext>
                  </a:extLst>
                </p:cNvPr>
                <p:cNvSpPr/>
                <p:nvPr/>
              </p:nvSpPr>
              <p:spPr>
                <a:xfrm>
                  <a:off x="8955233" y="514975"/>
                  <a:ext cx="77058" cy="115626"/>
                </a:xfrm>
                <a:custGeom>
                  <a:avLst/>
                  <a:gdLst>
                    <a:gd name="connsiteX0" fmla="*/ 56941 w 77058"/>
                    <a:gd name="connsiteY0" fmla="*/ 105053 h 115626"/>
                    <a:gd name="connsiteX1" fmla="*/ 32733 w 77058"/>
                    <a:gd name="connsiteY1" fmla="*/ 115627 h 115626"/>
                    <a:gd name="connsiteX2" fmla="*/ 0 w 77058"/>
                    <a:gd name="connsiteY2" fmla="*/ 74356 h 115626"/>
                    <a:gd name="connsiteX3" fmla="*/ 32733 w 77058"/>
                    <a:gd name="connsiteY3" fmla="*/ 33767 h 115626"/>
                    <a:gd name="connsiteX4" fmla="*/ 56259 w 77058"/>
                    <a:gd name="connsiteY4" fmla="*/ 44682 h 115626"/>
                    <a:gd name="connsiteX5" fmla="*/ 56600 w 77058"/>
                    <a:gd name="connsiteY5" fmla="*/ 44682 h 115626"/>
                    <a:gd name="connsiteX6" fmla="*/ 56600 w 77058"/>
                    <a:gd name="connsiteY6" fmla="*/ 0 h 115626"/>
                    <a:gd name="connsiteX7" fmla="*/ 77058 w 77058"/>
                    <a:gd name="connsiteY7" fmla="*/ 0 h 115626"/>
                    <a:gd name="connsiteX8" fmla="*/ 77058 w 77058"/>
                    <a:gd name="connsiteY8" fmla="*/ 113921 h 115626"/>
                    <a:gd name="connsiteX9" fmla="*/ 57282 w 77058"/>
                    <a:gd name="connsiteY9" fmla="*/ 113921 h 115626"/>
                    <a:gd name="connsiteX10" fmla="*/ 57282 w 77058"/>
                    <a:gd name="connsiteY10" fmla="*/ 105053 h 115626"/>
                    <a:gd name="connsiteX11" fmla="*/ 56941 w 77058"/>
                    <a:gd name="connsiteY11" fmla="*/ 105053 h 115626"/>
                    <a:gd name="connsiteX12" fmla="*/ 38188 w 77058"/>
                    <a:gd name="connsiteY12" fmla="*/ 99937 h 115626"/>
                    <a:gd name="connsiteX13" fmla="*/ 56259 w 77058"/>
                    <a:gd name="connsiteY13" fmla="*/ 74697 h 115626"/>
                    <a:gd name="connsiteX14" fmla="*/ 38188 w 77058"/>
                    <a:gd name="connsiteY14" fmla="*/ 49798 h 115626"/>
                    <a:gd name="connsiteX15" fmla="*/ 21481 w 77058"/>
                    <a:gd name="connsiteY15" fmla="*/ 74697 h 115626"/>
                    <a:gd name="connsiteX16" fmla="*/ 38188 w 77058"/>
                    <a:gd name="connsiteY16" fmla="*/ 99937 h 1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58" h="115626">
                      <a:moveTo>
                        <a:pt x="56941" y="105053"/>
                      </a:moveTo>
                      <a:cubicBezTo>
                        <a:pt x="50463" y="112557"/>
                        <a:pt x="42280" y="115627"/>
                        <a:pt x="32733" y="115627"/>
                      </a:cubicBezTo>
                      <a:cubicBezTo>
                        <a:pt x="8865" y="115627"/>
                        <a:pt x="0" y="95844"/>
                        <a:pt x="0" y="74356"/>
                      </a:cubicBezTo>
                      <a:cubicBezTo>
                        <a:pt x="0" y="52868"/>
                        <a:pt x="8865" y="33767"/>
                        <a:pt x="32733" y="33767"/>
                      </a:cubicBezTo>
                      <a:cubicBezTo>
                        <a:pt x="42962" y="33767"/>
                        <a:pt x="50122" y="37178"/>
                        <a:pt x="56259" y="44682"/>
                      </a:cubicBezTo>
                      <a:lnTo>
                        <a:pt x="56600" y="44682"/>
                      </a:lnTo>
                      <a:lnTo>
                        <a:pt x="56600" y="0"/>
                      </a:lnTo>
                      <a:lnTo>
                        <a:pt x="77058" y="0"/>
                      </a:lnTo>
                      <a:lnTo>
                        <a:pt x="77058" y="113921"/>
                      </a:lnTo>
                      <a:lnTo>
                        <a:pt x="57282" y="113921"/>
                      </a:lnTo>
                      <a:lnTo>
                        <a:pt x="57282" y="105053"/>
                      </a:lnTo>
                      <a:lnTo>
                        <a:pt x="56941" y="105053"/>
                      </a:lnTo>
                      <a:close/>
                      <a:moveTo>
                        <a:pt x="38188" y="99937"/>
                      </a:moveTo>
                      <a:cubicBezTo>
                        <a:pt x="51826" y="99937"/>
                        <a:pt x="56259" y="85612"/>
                        <a:pt x="56259" y="74697"/>
                      </a:cubicBezTo>
                      <a:cubicBezTo>
                        <a:pt x="56259" y="63782"/>
                        <a:pt x="51145" y="49798"/>
                        <a:pt x="38188" y="49798"/>
                      </a:cubicBezTo>
                      <a:cubicBezTo>
                        <a:pt x="24891" y="49798"/>
                        <a:pt x="21481" y="64123"/>
                        <a:pt x="21481" y="74697"/>
                      </a:cubicBezTo>
                      <a:cubicBezTo>
                        <a:pt x="21140" y="85271"/>
                        <a:pt x="24891" y="99937"/>
                        <a:pt x="38188" y="99937"/>
                      </a:cubicBezTo>
                      <a:close/>
                    </a:path>
                  </a:pathLst>
                </a:custGeom>
                <a:solidFill>
                  <a:srgbClr val="FFFFFF"/>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94BF530A-7571-3460-4241-8C96100C51AB}"/>
                    </a:ext>
                  </a:extLst>
                </p:cNvPr>
                <p:cNvSpPr/>
                <p:nvPr/>
              </p:nvSpPr>
              <p:spPr>
                <a:xfrm>
                  <a:off x="9047976" y="548743"/>
                  <a:ext cx="81832" cy="82200"/>
                </a:xfrm>
                <a:custGeom>
                  <a:avLst/>
                  <a:gdLst>
                    <a:gd name="connsiteX0" fmla="*/ 40916 w 81832"/>
                    <a:gd name="connsiteY0" fmla="*/ 0 h 82200"/>
                    <a:gd name="connsiteX1" fmla="*/ 81832 w 81832"/>
                    <a:gd name="connsiteY1" fmla="*/ 41612 h 82200"/>
                    <a:gd name="connsiteX2" fmla="*/ 40916 w 81832"/>
                    <a:gd name="connsiteY2" fmla="*/ 82201 h 82200"/>
                    <a:gd name="connsiteX3" fmla="*/ 0 w 81832"/>
                    <a:gd name="connsiteY3" fmla="*/ 41612 h 82200"/>
                    <a:gd name="connsiteX4" fmla="*/ 40916 w 81832"/>
                    <a:gd name="connsiteY4" fmla="*/ 0 h 82200"/>
                    <a:gd name="connsiteX5" fmla="*/ 40916 w 81832"/>
                    <a:gd name="connsiteY5" fmla="*/ 66169 h 82200"/>
                    <a:gd name="connsiteX6" fmla="*/ 60692 w 81832"/>
                    <a:gd name="connsiteY6" fmla="*/ 39224 h 82200"/>
                    <a:gd name="connsiteX7" fmla="*/ 40916 w 81832"/>
                    <a:gd name="connsiteY7" fmla="*/ 16031 h 82200"/>
                    <a:gd name="connsiteX8" fmla="*/ 21481 w 81832"/>
                    <a:gd name="connsiteY8" fmla="*/ 39224 h 82200"/>
                    <a:gd name="connsiteX9" fmla="*/ 40916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6" y="0"/>
                      </a:moveTo>
                      <a:cubicBezTo>
                        <a:pt x="64101" y="0"/>
                        <a:pt x="81832" y="15690"/>
                        <a:pt x="81832" y="41612"/>
                      </a:cubicBezTo>
                      <a:cubicBezTo>
                        <a:pt x="81832" y="64123"/>
                        <a:pt x="66829" y="82201"/>
                        <a:pt x="40916" y="82201"/>
                      </a:cubicBezTo>
                      <a:cubicBezTo>
                        <a:pt x="15002" y="82201"/>
                        <a:pt x="0" y="64123"/>
                        <a:pt x="0" y="41612"/>
                      </a:cubicBezTo>
                      <a:cubicBezTo>
                        <a:pt x="0" y="15690"/>
                        <a:pt x="17730" y="0"/>
                        <a:pt x="40916" y="0"/>
                      </a:cubicBezTo>
                      <a:close/>
                      <a:moveTo>
                        <a:pt x="40916" y="66169"/>
                      </a:moveTo>
                      <a:cubicBezTo>
                        <a:pt x="56600" y="66169"/>
                        <a:pt x="60692" y="52186"/>
                        <a:pt x="60692" y="39224"/>
                      </a:cubicBezTo>
                      <a:cubicBezTo>
                        <a:pt x="60692" y="27286"/>
                        <a:pt x="54213" y="16031"/>
                        <a:pt x="40916" y="16031"/>
                      </a:cubicBezTo>
                      <a:cubicBezTo>
                        <a:pt x="27618" y="16031"/>
                        <a:pt x="21481" y="27627"/>
                        <a:pt x="21481" y="39224"/>
                      </a:cubicBezTo>
                      <a:cubicBezTo>
                        <a:pt x="21140" y="51845"/>
                        <a:pt x="25232" y="66169"/>
                        <a:pt x="40916" y="66169"/>
                      </a:cubicBezTo>
                      <a:close/>
                    </a:path>
                  </a:pathLst>
                </a:custGeom>
                <a:solidFill>
                  <a:srgbClr val="FFFFFF"/>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175AB7FB-9BEF-CAAB-CA45-762E1F155B7A}"/>
                    </a:ext>
                  </a:extLst>
                </p:cNvPr>
                <p:cNvSpPr/>
                <p:nvPr/>
              </p:nvSpPr>
              <p:spPr>
                <a:xfrm>
                  <a:off x="9145491"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1"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AA8F7BD9-BFA2-0006-1870-8204417DE907}"/>
                    </a:ext>
                  </a:extLst>
                </p:cNvPr>
                <p:cNvSpPr/>
                <p:nvPr/>
              </p:nvSpPr>
              <p:spPr>
                <a:xfrm>
                  <a:off x="8203666" y="684833"/>
                  <a:ext cx="58305" cy="70604"/>
                </a:xfrm>
                <a:custGeom>
                  <a:avLst/>
                  <a:gdLst>
                    <a:gd name="connsiteX0" fmla="*/ 0 w 58305"/>
                    <a:gd name="connsiteY0" fmla="*/ 0 h 70604"/>
                    <a:gd name="connsiteX1" fmla="*/ 17389 w 58305"/>
                    <a:gd name="connsiteY1" fmla="*/ 0 h 70604"/>
                    <a:gd name="connsiteX2" fmla="*/ 44326 w 58305"/>
                    <a:gd name="connsiteY2" fmla="*/ 52868 h 70604"/>
                    <a:gd name="connsiteX3" fmla="*/ 44667 w 58305"/>
                    <a:gd name="connsiteY3" fmla="*/ 52868 h 70604"/>
                    <a:gd name="connsiteX4" fmla="*/ 44667 w 58305"/>
                    <a:gd name="connsiteY4" fmla="*/ 0 h 70604"/>
                    <a:gd name="connsiteX5" fmla="*/ 58305 w 58305"/>
                    <a:gd name="connsiteY5" fmla="*/ 0 h 70604"/>
                    <a:gd name="connsiteX6" fmla="*/ 58305 w 58305"/>
                    <a:gd name="connsiteY6" fmla="*/ 70604 h 70604"/>
                    <a:gd name="connsiteX7" fmla="*/ 40916 w 58305"/>
                    <a:gd name="connsiteY7" fmla="*/ 70604 h 70604"/>
                    <a:gd name="connsiteX8" fmla="*/ 13639 w 58305"/>
                    <a:gd name="connsiteY8" fmla="*/ 17736 h 70604"/>
                    <a:gd name="connsiteX9" fmla="*/ 13639 w 58305"/>
                    <a:gd name="connsiteY9" fmla="*/ 70604 h 70604"/>
                    <a:gd name="connsiteX10" fmla="*/ 0 w 58305"/>
                    <a:gd name="connsiteY10" fmla="*/ 70604 h 70604"/>
                    <a:gd name="connsiteX11" fmla="*/ 0 w 58305"/>
                    <a:gd name="connsiteY11"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5" h="70604">
                      <a:moveTo>
                        <a:pt x="0" y="0"/>
                      </a:moveTo>
                      <a:lnTo>
                        <a:pt x="17389" y="0"/>
                      </a:lnTo>
                      <a:lnTo>
                        <a:pt x="44326" y="52868"/>
                      </a:lnTo>
                      <a:lnTo>
                        <a:pt x="44667" y="52868"/>
                      </a:lnTo>
                      <a:lnTo>
                        <a:pt x="44667" y="0"/>
                      </a:lnTo>
                      <a:lnTo>
                        <a:pt x="58305" y="0"/>
                      </a:lnTo>
                      <a:lnTo>
                        <a:pt x="58305" y="70604"/>
                      </a:lnTo>
                      <a:lnTo>
                        <a:pt x="40916" y="70604"/>
                      </a:lnTo>
                      <a:lnTo>
                        <a:pt x="13639" y="17736"/>
                      </a:lnTo>
                      <a:lnTo>
                        <a:pt x="13639"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D8D49670-93B1-1F54-7C30-C9FB69DA2D6A}"/>
                    </a:ext>
                  </a:extLst>
                </p:cNvPr>
                <p:cNvSpPr/>
                <p:nvPr/>
              </p:nvSpPr>
              <p:spPr>
                <a:xfrm>
                  <a:off x="8277656" y="684833"/>
                  <a:ext cx="56600" cy="70604"/>
                </a:xfrm>
                <a:custGeom>
                  <a:avLst/>
                  <a:gdLst>
                    <a:gd name="connsiteX0" fmla="*/ 0 w 56600"/>
                    <a:gd name="connsiteY0" fmla="*/ 0 h 70604"/>
                    <a:gd name="connsiteX1" fmla="*/ 13980 w 56600"/>
                    <a:gd name="connsiteY1" fmla="*/ 0 h 70604"/>
                    <a:gd name="connsiteX2" fmla="*/ 13980 w 56600"/>
                    <a:gd name="connsiteY2" fmla="*/ 28651 h 70604"/>
                    <a:gd name="connsiteX3" fmla="*/ 42280 w 56600"/>
                    <a:gd name="connsiteY3" fmla="*/ 28651 h 70604"/>
                    <a:gd name="connsiteX4" fmla="*/ 42280 w 56600"/>
                    <a:gd name="connsiteY4" fmla="*/ 0 h 70604"/>
                    <a:gd name="connsiteX5" fmla="*/ 56601 w 56600"/>
                    <a:gd name="connsiteY5" fmla="*/ 0 h 70604"/>
                    <a:gd name="connsiteX6" fmla="*/ 56601 w 56600"/>
                    <a:gd name="connsiteY6" fmla="*/ 70604 h 70604"/>
                    <a:gd name="connsiteX7" fmla="*/ 42280 w 56600"/>
                    <a:gd name="connsiteY7" fmla="*/ 70604 h 70604"/>
                    <a:gd name="connsiteX8" fmla="*/ 42280 w 56600"/>
                    <a:gd name="connsiteY8" fmla="*/ 39565 h 70604"/>
                    <a:gd name="connsiteX9" fmla="*/ 13980 w 56600"/>
                    <a:gd name="connsiteY9" fmla="*/ 39565 h 70604"/>
                    <a:gd name="connsiteX10" fmla="*/ 13980 w 56600"/>
                    <a:gd name="connsiteY10" fmla="*/ 70604 h 70604"/>
                    <a:gd name="connsiteX11" fmla="*/ 0 w 56600"/>
                    <a:gd name="connsiteY11" fmla="*/ 70604 h 70604"/>
                    <a:gd name="connsiteX12" fmla="*/ 0 w 56600"/>
                    <a:gd name="connsiteY12"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70604">
                      <a:moveTo>
                        <a:pt x="0" y="0"/>
                      </a:moveTo>
                      <a:lnTo>
                        <a:pt x="13980" y="0"/>
                      </a:lnTo>
                      <a:lnTo>
                        <a:pt x="13980" y="28651"/>
                      </a:lnTo>
                      <a:lnTo>
                        <a:pt x="42280" y="28651"/>
                      </a:lnTo>
                      <a:lnTo>
                        <a:pt x="42280" y="0"/>
                      </a:lnTo>
                      <a:lnTo>
                        <a:pt x="56601" y="0"/>
                      </a:lnTo>
                      <a:lnTo>
                        <a:pt x="56601" y="70604"/>
                      </a:lnTo>
                      <a:lnTo>
                        <a:pt x="42280" y="70604"/>
                      </a:lnTo>
                      <a:lnTo>
                        <a:pt x="42280" y="39565"/>
                      </a:lnTo>
                      <a:lnTo>
                        <a:pt x="13980" y="39565"/>
                      </a:lnTo>
                      <a:lnTo>
                        <a:pt x="1398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3072EC40-334B-05EB-D4C1-3FF9C9699215}"/>
                    </a:ext>
                  </a:extLst>
                </p:cNvPr>
                <p:cNvSpPr/>
                <p:nvPr/>
              </p:nvSpPr>
              <p:spPr>
                <a:xfrm>
                  <a:off x="8348578" y="683810"/>
                  <a:ext cx="45689" cy="72991"/>
                </a:xfrm>
                <a:custGeom>
                  <a:avLst/>
                  <a:gdLst>
                    <a:gd name="connsiteX0" fmla="*/ 40234 w 45689"/>
                    <a:gd name="connsiteY0" fmla="*/ 13984 h 72991"/>
                    <a:gd name="connsiteX1" fmla="*/ 25914 w 45689"/>
                    <a:gd name="connsiteY1" fmla="*/ 10915 h 72991"/>
                    <a:gd name="connsiteX2" fmla="*/ 14661 w 45689"/>
                    <a:gd name="connsiteY2" fmla="*/ 20805 h 72991"/>
                    <a:gd name="connsiteX3" fmla="*/ 45690 w 45689"/>
                    <a:gd name="connsiteY3" fmla="*/ 51503 h 72991"/>
                    <a:gd name="connsiteX4" fmla="*/ 19094 w 45689"/>
                    <a:gd name="connsiteY4" fmla="*/ 72991 h 72991"/>
                    <a:gd name="connsiteX5" fmla="*/ 1023 w 45689"/>
                    <a:gd name="connsiteY5" fmla="*/ 70262 h 72991"/>
                    <a:gd name="connsiteX6" fmla="*/ 2386 w 45689"/>
                    <a:gd name="connsiteY6" fmla="*/ 57642 h 72991"/>
                    <a:gd name="connsiteX7" fmla="*/ 18412 w 45689"/>
                    <a:gd name="connsiteY7" fmla="*/ 62076 h 72991"/>
                    <a:gd name="connsiteX8" fmla="*/ 31028 w 45689"/>
                    <a:gd name="connsiteY8" fmla="*/ 52868 h 72991"/>
                    <a:gd name="connsiteX9" fmla="*/ 0 w 45689"/>
                    <a:gd name="connsiteY9" fmla="*/ 21487 h 72991"/>
                    <a:gd name="connsiteX10" fmla="*/ 24550 w 45689"/>
                    <a:gd name="connsiteY10" fmla="*/ 0 h 72991"/>
                    <a:gd name="connsiteX11" fmla="*/ 41598 w 45689"/>
                    <a:gd name="connsiteY11" fmla="*/ 2387 h 72991"/>
                    <a:gd name="connsiteX12" fmla="*/ 40234 w 45689"/>
                    <a:gd name="connsiteY12" fmla="*/ 13984 h 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9" h="72991">
                      <a:moveTo>
                        <a:pt x="40234" y="13984"/>
                      </a:moveTo>
                      <a:cubicBezTo>
                        <a:pt x="35802" y="11938"/>
                        <a:pt x="30687" y="10915"/>
                        <a:pt x="25914" y="10915"/>
                      </a:cubicBezTo>
                      <a:cubicBezTo>
                        <a:pt x="21140" y="10915"/>
                        <a:pt x="14661" y="12961"/>
                        <a:pt x="14661" y="20805"/>
                      </a:cubicBezTo>
                      <a:cubicBezTo>
                        <a:pt x="14661" y="33084"/>
                        <a:pt x="45690" y="27968"/>
                        <a:pt x="45690" y="51503"/>
                      </a:cubicBezTo>
                      <a:cubicBezTo>
                        <a:pt x="45690" y="66851"/>
                        <a:pt x="33415" y="72991"/>
                        <a:pt x="19094" y="72991"/>
                      </a:cubicBezTo>
                      <a:cubicBezTo>
                        <a:pt x="11252" y="72991"/>
                        <a:pt x="7842" y="71968"/>
                        <a:pt x="1023" y="70262"/>
                      </a:cubicBezTo>
                      <a:lnTo>
                        <a:pt x="2386" y="57642"/>
                      </a:lnTo>
                      <a:cubicBezTo>
                        <a:pt x="7160" y="60371"/>
                        <a:pt x="12957" y="62076"/>
                        <a:pt x="18412" y="62076"/>
                      </a:cubicBezTo>
                      <a:cubicBezTo>
                        <a:pt x="23868" y="62076"/>
                        <a:pt x="31028" y="59347"/>
                        <a:pt x="31028" y="52868"/>
                      </a:cubicBezTo>
                      <a:cubicBezTo>
                        <a:pt x="31028" y="39224"/>
                        <a:pt x="0" y="45023"/>
                        <a:pt x="0" y="21487"/>
                      </a:cubicBezTo>
                      <a:cubicBezTo>
                        <a:pt x="0" y="5798"/>
                        <a:pt x="12275" y="0"/>
                        <a:pt x="24550" y="0"/>
                      </a:cubicBezTo>
                      <a:cubicBezTo>
                        <a:pt x="30687" y="0"/>
                        <a:pt x="36143" y="682"/>
                        <a:pt x="41598" y="2387"/>
                      </a:cubicBezTo>
                      <a:lnTo>
                        <a:pt x="40234" y="13984"/>
                      </a:lnTo>
                      <a:close/>
                    </a:path>
                  </a:pathLst>
                </a:custGeom>
                <a:solidFill>
                  <a:srgbClr val="FFFFFF"/>
                </a:solidFill>
                <a:ln w="9525" cap="flat">
                  <a:noFill/>
                  <a:prstDash val="solid"/>
                  <a:miter/>
                </a:ln>
              </p:spPr>
              <p:txBody>
                <a:bodyPr rtlCol="0" anchor="ctr"/>
                <a:lstStyle/>
                <a:p>
                  <a:endParaRPr lang="en-GB" dirty="0"/>
                </a:p>
              </p:txBody>
            </p:sp>
            <p:sp>
              <p:nvSpPr>
                <p:cNvPr id="139" name="Freeform: Shape 138">
                  <a:extLst>
                    <a:ext uri="{FF2B5EF4-FFF2-40B4-BE49-F238E27FC236}">
                      <a16:creationId xmlns:a16="http://schemas.microsoft.com/office/drawing/2014/main" id="{3406B859-D3F6-1EF3-1586-620C16A0248A}"/>
                    </a:ext>
                  </a:extLst>
                </p:cNvPr>
                <p:cNvSpPr/>
                <p:nvPr/>
              </p:nvSpPr>
              <p:spPr>
                <a:xfrm>
                  <a:off x="8435182" y="684833"/>
                  <a:ext cx="39210" cy="70604"/>
                </a:xfrm>
                <a:custGeom>
                  <a:avLst/>
                  <a:gdLst>
                    <a:gd name="connsiteX0" fmla="*/ 0 w 39210"/>
                    <a:gd name="connsiteY0" fmla="*/ 0 h 70604"/>
                    <a:gd name="connsiteX1" fmla="*/ 39211 w 39210"/>
                    <a:gd name="connsiteY1" fmla="*/ 0 h 70604"/>
                    <a:gd name="connsiteX2" fmla="*/ 39211 w 39210"/>
                    <a:gd name="connsiteY2" fmla="*/ 11256 h 70604"/>
                    <a:gd name="connsiteX3" fmla="*/ 14320 w 39210"/>
                    <a:gd name="connsiteY3" fmla="*/ 11256 h 70604"/>
                    <a:gd name="connsiteX4" fmla="*/ 14320 w 39210"/>
                    <a:gd name="connsiteY4" fmla="*/ 28651 h 70604"/>
                    <a:gd name="connsiteX5" fmla="*/ 38188 w 39210"/>
                    <a:gd name="connsiteY5" fmla="*/ 28651 h 70604"/>
                    <a:gd name="connsiteX6" fmla="*/ 38188 w 39210"/>
                    <a:gd name="connsiteY6" fmla="*/ 39565 h 70604"/>
                    <a:gd name="connsiteX7" fmla="*/ 14320 w 39210"/>
                    <a:gd name="connsiteY7" fmla="*/ 39565 h 70604"/>
                    <a:gd name="connsiteX8" fmla="*/ 14320 w 39210"/>
                    <a:gd name="connsiteY8" fmla="*/ 70604 h 70604"/>
                    <a:gd name="connsiteX9" fmla="*/ 0 w 39210"/>
                    <a:gd name="connsiteY9" fmla="*/ 70604 h 70604"/>
                    <a:gd name="connsiteX10" fmla="*/ 0 w 39210"/>
                    <a:gd name="connsiteY10"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0" h="70604">
                      <a:moveTo>
                        <a:pt x="0" y="0"/>
                      </a:moveTo>
                      <a:lnTo>
                        <a:pt x="39211" y="0"/>
                      </a:lnTo>
                      <a:lnTo>
                        <a:pt x="39211" y="11256"/>
                      </a:lnTo>
                      <a:lnTo>
                        <a:pt x="14320" y="11256"/>
                      </a:lnTo>
                      <a:lnTo>
                        <a:pt x="14320" y="28651"/>
                      </a:lnTo>
                      <a:lnTo>
                        <a:pt x="38188" y="28651"/>
                      </a:lnTo>
                      <a:lnTo>
                        <a:pt x="38188" y="39565"/>
                      </a:lnTo>
                      <a:lnTo>
                        <a:pt x="14320" y="39565"/>
                      </a:lnTo>
                      <a:lnTo>
                        <a:pt x="1432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7D3C7D62-4DB1-3863-D356-8383818F94E4}"/>
                    </a:ext>
                  </a:extLst>
                </p:cNvPr>
                <p:cNvSpPr/>
                <p:nvPr/>
              </p:nvSpPr>
              <p:spPr>
                <a:xfrm>
                  <a:off x="8481212" y="702229"/>
                  <a:ext cx="54554" cy="54573"/>
                </a:xfrm>
                <a:custGeom>
                  <a:avLst/>
                  <a:gdLst>
                    <a:gd name="connsiteX0" fmla="*/ 27277 w 54554"/>
                    <a:gd name="connsiteY0" fmla="*/ 0 h 54573"/>
                    <a:gd name="connsiteX1" fmla="*/ 54554 w 54554"/>
                    <a:gd name="connsiteY1" fmla="*/ 27627 h 54573"/>
                    <a:gd name="connsiteX2" fmla="*/ 27277 w 54554"/>
                    <a:gd name="connsiteY2" fmla="*/ 54573 h 54573"/>
                    <a:gd name="connsiteX3" fmla="*/ 0 w 54554"/>
                    <a:gd name="connsiteY3" fmla="*/ 27627 h 54573"/>
                    <a:gd name="connsiteX4" fmla="*/ 27277 w 54554"/>
                    <a:gd name="connsiteY4" fmla="*/ 0 h 54573"/>
                    <a:gd name="connsiteX5" fmla="*/ 27277 w 54554"/>
                    <a:gd name="connsiteY5" fmla="*/ 44000 h 54573"/>
                    <a:gd name="connsiteX6" fmla="*/ 40575 w 54554"/>
                    <a:gd name="connsiteY6" fmla="*/ 25922 h 54573"/>
                    <a:gd name="connsiteX7" fmla="*/ 27277 w 54554"/>
                    <a:gd name="connsiteY7" fmla="*/ 10574 h 54573"/>
                    <a:gd name="connsiteX8" fmla="*/ 14321 w 54554"/>
                    <a:gd name="connsiteY8" fmla="*/ 25922 h 54573"/>
                    <a:gd name="connsiteX9" fmla="*/ 27277 w 54554"/>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 h="54573">
                      <a:moveTo>
                        <a:pt x="27277" y="0"/>
                      </a:moveTo>
                      <a:cubicBezTo>
                        <a:pt x="42621" y="0"/>
                        <a:pt x="54554" y="10574"/>
                        <a:pt x="54554" y="27627"/>
                      </a:cubicBezTo>
                      <a:cubicBezTo>
                        <a:pt x="54554" y="42635"/>
                        <a:pt x="44667" y="54573"/>
                        <a:pt x="27277" y="54573"/>
                      </a:cubicBezTo>
                      <a:cubicBezTo>
                        <a:pt x="9888" y="54573"/>
                        <a:pt x="0" y="42635"/>
                        <a:pt x="0" y="27627"/>
                      </a:cubicBezTo>
                      <a:cubicBezTo>
                        <a:pt x="0" y="10233"/>
                        <a:pt x="11934" y="0"/>
                        <a:pt x="27277" y="0"/>
                      </a:cubicBezTo>
                      <a:close/>
                      <a:moveTo>
                        <a:pt x="27277" y="44000"/>
                      </a:moveTo>
                      <a:cubicBezTo>
                        <a:pt x="37848" y="44000"/>
                        <a:pt x="40575" y="34790"/>
                        <a:pt x="40575" y="25922"/>
                      </a:cubicBezTo>
                      <a:cubicBezTo>
                        <a:pt x="40575" y="18077"/>
                        <a:pt x="36484" y="10574"/>
                        <a:pt x="27277" y="10574"/>
                      </a:cubicBezTo>
                      <a:cubicBezTo>
                        <a:pt x="18412" y="10574"/>
                        <a:pt x="14321" y="18418"/>
                        <a:pt x="14321" y="25922"/>
                      </a:cubicBezTo>
                      <a:cubicBezTo>
                        <a:pt x="14321" y="34449"/>
                        <a:pt x="17048" y="44000"/>
                        <a:pt x="27277" y="44000"/>
                      </a:cubicBezTo>
                      <a:close/>
                    </a:path>
                  </a:pathLst>
                </a:custGeom>
                <a:solidFill>
                  <a:srgbClr val="FFFFFF"/>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6B3DD60-1153-273B-AAA7-9C37CD8CAD08}"/>
                    </a:ext>
                  </a:extLst>
                </p:cNvPr>
                <p:cNvSpPr/>
                <p:nvPr/>
              </p:nvSpPr>
              <p:spPr>
                <a:xfrm>
                  <a:off x="8546338" y="702910"/>
                  <a:ext cx="48076" cy="53550"/>
                </a:xfrm>
                <a:custGeom>
                  <a:avLst/>
                  <a:gdLst>
                    <a:gd name="connsiteX0" fmla="*/ 48076 w 48076"/>
                    <a:gd name="connsiteY0" fmla="*/ 52527 h 53550"/>
                    <a:gd name="connsiteX1" fmla="*/ 35120 w 48076"/>
                    <a:gd name="connsiteY1" fmla="*/ 52527 h 53550"/>
                    <a:gd name="connsiteX2" fmla="*/ 35120 w 48076"/>
                    <a:gd name="connsiteY2" fmla="*/ 45364 h 53550"/>
                    <a:gd name="connsiteX3" fmla="*/ 34779 w 48076"/>
                    <a:gd name="connsiteY3" fmla="*/ 45364 h 53550"/>
                    <a:gd name="connsiteX4" fmla="*/ 17730 w 48076"/>
                    <a:gd name="connsiteY4" fmla="*/ 53551 h 53550"/>
                    <a:gd name="connsiteX5" fmla="*/ 0 w 48076"/>
                    <a:gd name="connsiteY5" fmla="*/ 33085 h 53550"/>
                    <a:gd name="connsiteX6" fmla="*/ 0 w 48076"/>
                    <a:gd name="connsiteY6" fmla="*/ 0 h 53550"/>
                    <a:gd name="connsiteX7" fmla="*/ 13639 w 48076"/>
                    <a:gd name="connsiteY7" fmla="*/ 0 h 53550"/>
                    <a:gd name="connsiteX8" fmla="*/ 13639 w 48076"/>
                    <a:gd name="connsiteY8" fmla="*/ 27969 h 53550"/>
                    <a:gd name="connsiteX9" fmla="*/ 22504 w 48076"/>
                    <a:gd name="connsiteY9" fmla="*/ 42977 h 53550"/>
                    <a:gd name="connsiteX10" fmla="*/ 34438 w 48076"/>
                    <a:gd name="connsiteY10" fmla="*/ 25581 h 53550"/>
                    <a:gd name="connsiteX11" fmla="*/ 34438 w 48076"/>
                    <a:gd name="connsiteY11" fmla="*/ 0 h 53550"/>
                    <a:gd name="connsiteX12" fmla="*/ 48076 w 48076"/>
                    <a:gd name="connsiteY12" fmla="*/ 0 h 53550"/>
                    <a:gd name="connsiteX13" fmla="*/ 48076 w 48076"/>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50">
                      <a:moveTo>
                        <a:pt x="48076" y="52527"/>
                      </a:moveTo>
                      <a:lnTo>
                        <a:pt x="35120" y="52527"/>
                      </a:lnTo>
                      <a:lnTo>
                        <a:pt x="35120" y="45364"/>
                      </a:lnTo>
                      <a:lnTo>
                        <a:pt x="34779" y="45364"/>
                      </a:lnTo>
                      <a:cubicBezTo>
                        <a:pt x="30687" y="50481"/>
                        <a:pt x="24891" y="53551"/>
                        <a:pt x="17730" y="53551"/>
                      </a:cubicBezTo>
                      <a:cubicBezTo>
                        <a:pt x="5455" y="53551"/>
                        <a:pt x="0" y="44682"/>
                        <a:pt x="0" y="33085"/>
                      </a:cubicBezTo>
                      <a:lnTo>
                        <a:pt x="0" y="0"/>
                      </a:lnTo>
                      <a:lnTo>
                        <a:pt x="13639" y="0"/>
                      </a:lnTo>
                      <a:lnTo>
                        <a:pt x="13639" y="27969"/>
                      </a:lnTo>
                      <a:cubicBezTo>
                        <a:pt x="13639" y="34449"/>
                        <a:pt x="13639"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4F38D9D9-5ED4-561E-1BB8-776CDFCE75A8}"/>
                    </a:ext>
                  </a:extLst>
                </p:cNvPr>
                <p:cNvSpPr/>
                <p:nvPr/>
              </p:nvSpPr>
              <p:spPr>
                <a:xfrm>
                  <a:off x="86083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 name="connsiteX14" fmla="*/ 0 w 48076"/>
                    <a:gd name="connsiteY14"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76" h="53549">
                      <a:moveTo>
                        <a:pt x="0" y="1023"/>
                      </a:moveTo>
                      <a:lnTo>
                        <a:pt x="12957" y="1023"/>
                      </a:lnTo>
                      <a:lnTo>
                        <a:pt x="12957" y="8186"/>
                      </a:lnTo>
                      <a:lnTo>
                        <a:pt x="13298" y="8186"/>
                      </a:lnTo>
                      <a:cubicBezTo>
                        <a:pt x="17390" y="2047"/>
                        <a:pt x="23186" y="0"/>
                        <a:pt x="30347" y="0"/>
                      </a:cubicBezTo>
                      <a:cubicBezTo>
                        <a:pt x="42621"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lnTo>
                        <a:pt x="0" y="1023"/>
                      </a:lnTo>
                      <a:close/>
                    </a:path>
                  </a:pathLst>
                </a:custGeom>
                <a:solidFill>
                  <a:srgbClr val="FFFFFF"/>
                </a:solid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11EC8C30-FF48-DC00-D3EC-9B665D90E701}"/>
                    </a:ext>
                  </a:extLst>
                </p:cNvPr>
                <p:cNvSpPr/>
                <p:nvPr/>
              </p:nvSpPr>
              <p:spPr>
                <a:xfrm>
                  <a:off x="8667042" y="679035"/>
                  <a:ext cx="51486" cy="77766"/>
                </a:xfrm>
                <a:custGeom>
                  <a:avLst/>
                  <a:gdLst>
                    <a:gd name="connsiteX0" fmla="*/ 38189 w 51486"/>
                    <a:gd name="connsiteY0" fmla="*/ 70604 h 77766"/>
                    <a:gd name="connsiteX1" fmla="*/ 21823 w 51486"/>
                    <a:gd name="connsiteY1" fmla="*/ 77767 h 77766"/>
                    <a:gd name="connsiteX2" fmla="*/ 0 w 51486"/>
                    <a:gd name="connsiteY2" fmla="*/ 50140 h 77766"/>
                    <a:gd name="connsiteX3" fmla="*/ 21823 w 51486"/>
                    <a:gd name="connsiteY3" fmla="*/ 22853 h 77766"/>
                    <a:gd name="connsiteX4" fmla="*/ 37507 w 51486"/>
                    <a:gd name="connsiteY4" fmla="*/ 30015 h 77766"/>
                    <a:gd name="connsiteX5" fmla="*/ 37848 w 51486"/>
                    <a:gd name="connsiteY5" fmla="*/ 30015 h 77766"/>
                    <a:gd name="connsiteX6" fmla="*/ 37848 w 51486"/>
                    <a:gd name="connsiteY6" fmla="*/ 0 h 77766"/>
                    <a:gd name="connsiteX7" fmla="*/ 51486 w 51486"/>
                    <a:gd name="connsiteY7" fmla="*/ 0 h 77766"/>
                    <a:gd name="connsiteX8" fmla="*/ 51486 w 51486"/>
                    <a:gd name="connsiteY8" fmla="*/ 76062 h 77766"/>
                    <a:gd name="connsiteX9" fmla="*/ 38189 w 51486"/>
                    <a:gd name="connsiteY9" fmla="*/ 76062 h 77766"/>
                    <a:gd name="connsiteX10" fmla="*/ 38189 w 51486"/>
                    <a:gd name="connsiteY10" fmla="*/ 70604 h 77766"/>
                    <a:gd name="connsiteX11" fmla="*/ 38189 w 51486"/>
                    <a:gd name="connsiteY11" fmla="*/ 70604 h 77766"/>
                    <a:gd name="connsiteX12" fmla="*/ 25573 w 51486"/>
                    <a:gd name="connsiteY12" fmla="*/ 67193 h 77766"/>
                    <a:gd name="connsiteX13" fmla="*/ 37507 w 51486"/>
                    <a:gd name="connsiteY13" fmla="*/ 50140 h 77766"/>
                    <a:gd name="connsiteX14" fmla="*/ 25232 w 51486"/>
                    <a:gd name="connsiteY14" fmla="*/ 33426 h 77766"/>
                    <a:gd name="connsiteX15" fmla="*/ 13980 w 51486"/>
                    <a:gd name="connsiteY15" fmla="*/ 50140 h 77766"/>
                    <a:gd name="connsiteX16" fmla="*/ 25573 w 51486"/>
                    <a:gd name="connsiteY16" fmla="*/ 67193 h 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86" h="77766">
                      <a:moveTo>
                        <a:pt x="38189" y="70604"/>
                      </a:moveTo>
                      <a:cubicBezTo>
                        <a:pt x="34098" y="75720"/>
                        <a:pt x="28301" y="77767"/>
                        <a:pt x="21823" y="77767"/>
                      </a:cubicBezTo>
                      <a:cubicBezTo>
                        <a:pt x="5797" y="77767"/>
                        <a:pt x="0" y="64465"/>
                        <a:pt x="0" y="50140"/>
                      </a:cubicBezTo>
                      <a:cubicBezTo>
                        <a:pt x="0" y="35814"/>
                        <a:pt x="5797" y="22853"/>
                        <a:pt x="21823" y="22853"/>
                      </a:cubicBezTo>
                      <a:cubicBezTo>
                        <a:pt x="28642" y="22853"/>
                        <a:pt x="33416" y="25240"/>
                        <a:pt x="37507" y="30015"/>
                      </a:cubicBezTo>
                      <a:lnTo>
                        <a:pt x="37848" y="30015"/>
                      </a:lnTo>
                      <a:lnTo>
                        <a:pt x="37848" y="0"/>
                      </a:lnTo>
                      <a:lnTo>
                        <a:pt x="51486" y="0"/>
                      </a:lnTo>
                      <a:lnTo>
                        <a:pt x="51486" y="76062"/>
                      </a:lnTo>
                      <a:lnTo>
                        <a:pt x="38189" y="76062"/>
                      </a:lnTo>
                      <a:lnTo>
                        <a:pt x="38189" y="70604"/>
                      </a:lnTo>
                      <a:lnTo>
                        <a:pt x="38189" y="70604"/>
                      </a:lnTo>
                      <a:close/>
                      <a:moveTo>
                        <a:pt x="25573" y="67193"/>
                      </a:moveTo>
                      <a:cubicBezTo>
                        <a:pt x="34439" y="67193"/>
                        <a:pt x="37507" y="57643"/>
                        <a:pt x="37507" y="50140"/>
                      </a:cubicBezTo>
                      <a:cubicBezTo>
                        <a:pt x="37507" y="42977"/>
                        <a:pt x="34098" y="33426"/>
                        <a:pt x="25232" y="33426"/>
                      </a:cubicBezTo>
                      <a:cubicBezTo>
                        <a:pt x="16367" y="33426"/>
                        <a:pt x="13980" y="42977"/>
                        <a:pt x="13980" y="50140"/>
                      </a:cubicBezTo>
                      <a:cubicBezTo>
                        <a:pt x="13980" y="57302"/>
                        <a:pt x="16708" y="67193"/>
                        <a:pt x="25573" y="67193"/>
                      </a:cubicBezTo>
                      <a:close/>
                    </a:path>
                  </a:pathLst>
                </a:custGeom>
                <a:solidFill>
                  <a:srgbClr val="FFFFFF"/>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80951D74-F07E-7A97-2D32-6107BCA67BF6}"/>
                    </a:ext>
                  </a:extLst>
                </p:cNvPr>
                <p:cNvSpPr/>
                <p:nvPr/>
              </p:nvSpPr>
              <p:spPr>
                <a:xfrm>
                  <a:off x="8729099" y="701887"/>
                  <a:ext cx="47053" cy="54232"/>
                </a:xfrm>
                <a:custGeom>
                  <a:avLst/>
                  <a:gdLst>
                    <a:gd name="connsiteX0" fmla="*/ 5455 w 47053"/>
                    <a:gd name="connsiteY0" fmla="*/ 4093 h 54232"/>
                    <a:gd name="connsiteX1" fmla="*/ 23527 w 47053"/>
                    <a:gd name="connsiteY1" fmla="*/ 0 h 54232"/>
                    <a:gd name="connsiteX2" fmla="*/ 46031 w 47053"/>
                    <a:gd name="connsiteY2" fmla="*/ 21829 h 54232"/>
                    <a:gd name="connsiteX3" fmla="*/ 46031 w 47053"/>
                    <a:gd name="connsiteY3" fmla="*/ 28651 h 54232"/>
                    <a:gd name="connsiteX4" fmla="*/ 46372 w 47053"/>
                    <a:gd name="connsiteY4" fmla="*/ 41612 h 54232"/>
                    <a:gd name="connsiteX5" fmla="*/ 47053 w 47053"/>
                    <a:gd name="connsiteY5" fmla="*/ 53209 h 54232"/>
                    <a:gd name="connsiteX6" fmla="*/ 35120 w 47053"/>
                    <a:gd name="connsiteY6" fmla="*/ 53209 h 54232"/>
                    <a:gd name="connsiteX7" fmla="*/ 34438 w 47053"/>
                    <a:gd name="connsiteY7" fmla="*/ 45364 h 54232"/>
                    <a:gd name="connsiteX8" fmla="*/ 34097 w 47053"/>
                    <a:gd name="connsiteY8" fmla="*/ 45364 h 54232"/>
                    <a:gd name="connsiteX9" fmla="*/ 18071 w 47053"/>
                    <a:gd name="connsiteY9" fmla="*/ 54232 h 54232"/>
                    <a:gd name="connsiteX10" fmla="*/ 0 w 47053"/>
                    <a:gd name="connsiteY10" fmla="*/ 38884 h 54232"/>
                    <a:gd name="connsiteX11" fmla="*/ 8865 w 47053"/>
                    <a:gd name="connsiteY11" fmla="*/ 23876 h 54232"/>
                    <a:gd name="connsiteX12" fmla="*/ 26255 w 47053"/>
                    <a:gd name="connsiteY12" fmla="*/ 20806 h 54232"/>
                    <a:gd name="connsiteX13" fmla="*/ 33756 w 47053"/>
                    <a:gd name="connsiteY13" fmla="*/ 20806 h 54232"/>
                    <a:gd name="connsiteX14" fmla="*/ 22163 w 47053"/>
                    <a:gd name="connsiteY14" fmla="*/ 9551 h 54232"/>
                    <a:gd name="connsiteX15" fmla="*/ 6137 w 47053"/>
                    <a:gd name="connsiteY15" fmla="*/ 15349 h 54232"/>
                    <a:gd name="connsiteX16" fmla="*/ 5455 w 47053"/>
                    <a:gd name="connsiteY16" fmla="*/ 4093 h 54232"/>
                    <a:gd name="connsiteX17" fmla="*/ 21481 w 47053"/>
                    <a:gd name="connsiteY17" fmla="*/ 45023 h 54232"/>
                    <a:gd name="connsiteX18" fmla="*/ 31028 w 47053"/>
                    <a:gd name="connsiteY18" fmla="*/ 40248 h 54232"/>
                    <a:gd name="connsiteX19" fmla="*/ 33756 w 47053"/>
                    <a:gd name="connsiteY19" fmla="*/ 29674 h 54232"/>
                    <a:gd name="connsiteX20" fmla="*/ 27959 w 47053"/>
                    <a:gd name="connsiteY20" fmla="*/ 29674 h 54232"/>
                    <a:gd name="connsiteX21" fmla="*/ 12957 w 47053"/>
                    <a:gd name="connsiteY21" fmla="*/ 38542 h 54232"/>
                    <a:gd name="connsiteX22" fmla="*/ 21481 w 47053"/>
                    <a:gd name="connsiteY22" fmla="*/ 45023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53" h="54232">
                      <a:moveTo>
                        <a:pt x="5455" y="4093"/>
                      </a:moveTo>
                      <a:cubicBezTo>
                        <a:pt x="10570" y="1706"/>
                        <a:pt x="17730" y="0"/>
                        <a:pt x="23527" y="0"/>
                      </a:cubicBezTo>
                      <a:cubicBezTo>
                        <a:pt x="39552" y="0"/>
                        <a:pt x="46031" y="6481"/>
                        <a:pt x="46031" y="21829"/>
                      </a:cubicBezTo>
                      <a:lnTo>
                        <a:pt x="46031" y="28651"/>
                      </a:lnTo>
                      <a:cubicBezTo>
                        <a:pt x="46031" y="33767"/>
                        <a:pt x="46031" y="37860"/>
                        <a:pt x="46372" y="41612"/>
                      </a:cubicBezTo>
                      <a:cubicBezTo>
                        <a:pt x="46372" y="45705"/>
                        <a:pt x="46712" y="49116"/>
                        <a:pt x="47053" y="53209"/>
                      </a:cubicBezTo>
                      <a:lnTo>
                        <a:pt x="35120" y="53209"/>
                      </a:lnTo>
                      <a:cubicBezTo>
                        <a:pt x="34779" y="50481"/>
                        <a:pt x="34779" y="47070"/>
                        <a:pt x="34438" y="45364"/>
                      </a:cubicBezTo>
                      <a:lnTo>
                        <a:pt x="34097" y="45364"/>
                      </a:lnTo>
                      <a:cubicBezTo>
                        <a:pt x="31028" y="51163"/>
                        <a:pt x="24209" y="54232"/>
                        <a:pt x="18071" y="54232"/>
                      </a:cubicBezTo>
                      <a:cubicBezTo>
                        <a:pt x="8865" y="54232"/>
                        <a:pt x="0" y="48775"/>
                        <a:pt x="0" y="38884"/>
                      </a:cubicBezTo>
                      <a:cubicBezTo>
                        <a:pt x="0" y="31038"/>
                        <a:pt x="3750" y="26604"/>
                        <a:pt x="8865" y="23876"/>
                      </a:cubicBezTo>
                      <a:cubicBezTo>
                        <a:pt x="13980" y="21488"/>
                        <a:pt x="20799" y="20806"/>
                        <a:pt x="26255" y="20806"/>
                      </a:cubicBezTo>
                      <a:lnTo>
                        <a:pt x="33756" y="20806"/>
                      </a:lnTo>
                      <a:cubicBezTo>
                        <a:pt x="33756" y="12279"/>
                        <a:pt x="30005" y="9551"/>
                        <a:pt x="22163" y="9551"/>
                      </a:cubicBezTo>
                      <a:cubicBezTo>
                        <a:pt x="16366" y="9551"/>
                        <a:pt x="10570" y="11938"/>
                        <a:pt x="6137" y="15349"/>
                      </a:cubicBezTo>
                      <a:lnTo>
                        <a:pt x="5455" y="4093"/>
                      </a:lnTo>
                      <a:close/>
                      <a:moveTo>
                        <a:pt x="21481" y="45023"/>
                      </a:moveTo>
                      <a:cubicBezTo>
                        <a:pt x="25573" y="45023"/>
                        <a:pt x="28982" y="43318"/>
                        <a:pt x="31028" y="40248"/>
                      </a:cubicBezTo>
                      <a:cubicBezTo>
                        <a:pt x="33415" y="37178"/>
                        <a:pt x="33756" y="33426"/>
                        <a:pt x="33756" y="29674"/>
                      </a:cubicBezTo>
                      <a:lnTo>
                        <a:pt x="27959" y="29674"/>
                      </a:lnTo>
                      <a:cubicBezTo>
                        <a:pt x="21822" y="29674"/>
                        <a:pt x="12957" y="30697"/>
                        <a:pt x="12957" y="38542"/>
                      </a:cubicBezTo>
                      <a:cubicBezTo>
                        <a:pt x="12616" y="42977"/>
                        <a:pt x="16366" y="45023"/>
                        <a:pt x="21481" y="45023"/>
                      </a:cubicBezTo>
                      <a:close/>
                    </a:path>
                  </a:pathLst>
                </a:custGeom>
                <a:solidFill>
                  <a:srgbClr val="FFFFFF"/>
                </a:solid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6E35E26C-3C9B-5635-7E7B-E38AC579C5DE}"/>
                    </a:ext>
                  </a:extLst>
                </p:cNvPr>
                <p:cNvSpPr/>
                <p:nvPr/>
              </p:nvSpPr>
              <p:spPr>
                <a:xfrm>
                  <a:off x="8783309" y="688243"/>
                  <a:ext cx="36483" cy="67875"/>
                </a:xfrm>
                <a:custGeom>
                  <a:avLst/>
                  <a:gdLst>
                    <a:gd name="connsiteX0" fmla="*/ 9888 w 36483"/>
                    <a:gd name="connsiteY0" fmla="*/ 24899 h 67875"/>
                    <a:gd name="connsiteX1" fmla="*/ 0 w 36483"/>
                    <a:gd name="connsiteY1" fmla="*/ 24899 h 67875"/>
                    <a:gd name="connsiteX2" fmla="*/ 0 w 36483"/>
                    <a:gd name="connsiteY2" fmla="*/ 15008 h 67875"/>
                    <a:gd name="connsiteX3" fmla="*/ 9888 w 36483"/>
                    <a:gd name="connsiteY3" fmla="*/ 15008 h 67875"/>
                    <a:gd name="connsiteX4" fmla="*/ 9888 w 36483"/>
                    <a:gd name="connsiteY4" fmla="*/ 4435 h 67875"/>
                    <a:gd name="connsiteX5" fmla="*/ 23527 w 36483"/>
                    <a:gd name="connsiteY5" fmla="*/ 0 h 67875"/>
                    <a:gd name="connsiteX6" fmla="*/ 23527 w 36483"/>
                    <a:gd name="connsiteY6" fmla="*/ 14667 h 67875"/>
                    <a:gd name="connsiteX7" fmla="*/ 35461 w 36483"/>
                    <a:gd name="connsiteY7" fmla="*/ 14667 h 67875"/>
                    <a:gd name="connsiteX8" fmla="*/ 35461 w 36483"/>
                    <a:gd name="connsiteY8" fmla="*/ 24558 h 67875"/>
                    <a:gd name="connsiteX9" fmla="*/ 23527 w 36483"/>
                    <a:gd name="connsiteY9" fmla="*/ 24558 h 67875"/>
                    <a:gd name="connsiteX10" fmla="*/ 23527 w 36483"/>
                    <a:gd name="connsiteY10" fmla="*/ 48775 h 67875"/>
                    <a:gd name="connsiteX11" fmla="*/ 30005 w 36483"/>
                    <a:gd name="connsiteY11" fmla="*/ 57302 h 67875"/>
                    <a:gd name="connsiteX12" fmla="*/ 36143 w 36483"/>
                    <a:gd name="connsiteY12" fmla="*/ 55937 h 67875"/>
                    <a:gd name="connsiteX13" fmla="*/ 36484 w 36483"/>
                    <a:gd name="connsiteY13" fmla="*/ 66511 h 67875"/>
                    <a:gd name="connsiteX14" fmla="*/ 26596 w 36483"/>
                    <a:gd name="connsiteY14" fmla="*/ 67875 h 67875"/>
                    <a:gd name="connsiteX15" fmla="*/ 10229 w 36483"/>
                    <a:gd name="connsiteY15" fmla="*/ 50822 h 67875"/>
                    <a:gd name="connsiteX16" fmla="*/ 10229 w 36483"/>
                    <a:gd name="connsiteY16" fmla="*/ 24899 h 67875"/>
                    <a:gd name="connsiteX17" fmla="*/ 9888 w 36483"/>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3" h="67875">
                      <a:moveTo>
                        <a:pt x="9888" y="24899"/>
                      </a:moveTo>
                      <a:lnTo>
                        <a:pt x="0" y="24899"/>
                      </a:lnTo>
                      <a:lnTo>
                        <a:pt x="0" y="15008"/>
                      </a:lnTo>
                      <a:lnTo>
                        <a:pt x="9888" y="15008"/>
                      </a:lnTo>
                      <a:lnTo>
                        <a:pt x="9888" y="4435"/>
                      </a:lnTo>
                      <a:lnTo>
                        <a:pt x="23527" y="0"/>
                      </a:lnTo>
                      <a:lnTo>
                        <a:pt x="23527" y="14667"/>
                      </a:lnTo>
                      <a:lnTo>
                        <a:pt x="35461" y="14667"/>
                      </a:lnTo>
                      <a:lnTo>
                        <a:pt x="35461" y="24558"/>
                      </a:lnTo>
                      <a:lnTo>
                        <a:pt x="23527" y="24558"/>
                      </a:lnTo>
                      <a:lnTo>
                        <a:pt x="23527" y="48775"/>
                      </a:lnTo>
                      <a:cubicBezTo>
                        <a:pt x="23527" y="53210"/>
                        <a:pt x="24891" y="57302"/>
                        <a:pt x="30005" y="57302"/>
                      </a:cubicBezTo>
                      <a:cubicBezTo>
                        <a:pt x="32392" y="57302"/>
                        <a:pt x="34779" y="56961"/>
                        <a:pt x="36143" y="55937"/>
                      </a:cubicBezTo>
                      <a:lnTo>
                        <a:pt x="36484" y="66511"/>
                      </a:lnTo>
                      <a:cubicBezTo>
                        <a:pt x="33756" y="67193"/>
                        <a:pt x="30346" y="67875"/>
                        <a:pt x="26596" y="67875"/>
                      </a:cubicBezTo>
                      <a:cubicBezTo>
                        <a:pt x="16025" y="67875"/>
                        <a:pt x="10229" y="61395"/>
                        <a:pt x="10229" y="50822"/>
                      </a:cubicBezTo>
                      <a:lnTo>
                        <a:pt x="10229" y="24899"/>
                      </a:lnTo>
                      <a:lnTo>
                        <a:pt x="9888" y="24899"/>
                      </a:lnTo>
                      <a:close/>
                    </a:path>
                  </a:pathLst>
                </a:custGeom>
                <a:solidFill>
                  <a:srgbClr val="FFFFFF"/>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A1458957-B527-0ED0-B74A-DDCA6FE1E4C0}"/>
                    </a:ext>
                  </a:extLst>
                </p:cNvPr>
                <p:cNvSpPr/>
                <p:nvPr/>
              </p:nvSpPr>
              <p:spPr>
                <a:xfrm>
                  <a:off x="8828321" y="680740"/>
                  <a:ext cx="13638" cy="74696"/>
                </a:xfrm>
                <a:custGeom>
                  <a:avLst/>
                  <a:gdLst>
                    <a:gd name="connsiteX0" fmla="*/ 0 w 13638"/>
                    <a:gd name="connsiteY0" fmla="*/ 0 h 74696"/>
                    <a:gd name="connsiteX1" fmla="*/ 13639 w 13638"/>
                    <a:gd name="connsiteY1" fmla="*/ 0 h 74696"/>
                    <a:gd name="connsiteX2" fmla="*/ 13639 w 13638"/>
                    <a:gd name="connsiteY2" fmla="*/ 12961 h 74696"/>
                    <a:gd name="connsiteX3" fmla="*/ 0 w 13638"/>
                    <a:gd name="connsiteY3" fmla="*/ 12961 h 74696"/>
                    <a:gd name="connsiteX4" fmla="*/ 0 w 13638"/>
                    <a:gd name="connsiteY4" fmla="*/ 0 h 74696"/>
                    <a:gd name="connsiteX5" fmla="*/ 0 w 13638"/>
                    <a:gd name="connsiteY5" fmla="*/ 22511 h 74696"/>
                    <a:gd name="connsiteX6" fmla="*/ 13639 w 13638"/>
                    <a:gd name="connsiteY6" fmla="*/ 22511 h 74696"/>
                    <a:gd name="connsiteX7" fmla="*/ 13639 w 13638"/>
                    <a:gd name="connsiteY7" fmla="*/ 74697 h 74696"/>
                    <a:gd name="connsiteX8" fmla="*/ 0 w 13638"/>
                    <a:gd name="connsiteY8" fmla="*/ 74697 h 74696"/>
                    <a:gd name="connsiteX9" fmla="*/ 0 w 13638"/>
                    <a:gd name="connsiteY9" fmla="*/ 22511 h 7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8" h="74696">
                      <a:moveTo>
                        <a:pt x="0" y="0"/>
                      </a:moveTo>
                      <a:lnTo>
                        <a:pt x="13639" y="0"/>
                      </a:lnTo>
                      <a:lnTo>
                        <a:pt x="13639" y="12961"/>
                      </a:lnTo>
                      <a:lnTo>
                        <a:pt x="0" y="12961"/>
                      </a:lnTo>
                      <a:lnTo>
                        <a:pt x="0" y="0"/>
                      </a:lnTo>
                      <a:close/>
                      <a:moveTo>
                        <a:pt x="0" y="22511"/>
                      </a:moveTo>
                      <a:lnTo>
                        <a:pt x="13639" y="22511"/>
                      </a:lnTo>
                      <a:lnTo>
                        <a:pt x="13639" y="74697"/>
                      </a:lnTo>
                      <a:lnTo>
                        <a:pt x="0" y="74697"/>
                      </a:lnTo>
                      <a:lnTo>
                        <a:pt x="0" y="22511"/>
                      </a:lnTo>
                      <a:close/>
                    </a:path>
                  </a:pathLst>
                </a:custGeom>
                <a:solidFill>
                  <a:srgbClr val="FFFFFF"/>
                </a:solid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0D13A77E-75F2-2A2B-6CC3-2EDBCBE8D3BD}"/>
                    </a:ext>
                  </a:extLst>
                </p:cNvPr>
                <p:cNvSpPr/>
                <p:nvPr/>
              </p:nvSpPr>
              <p:spPr>
                <a:xfrm>
                  <a:off x="8852868" y="702229"/>
                  <a:ext cx="54555" cy="54573"/>
                </a:xfrm>
                <a:custGeom>
                  <a:avLst/>
                  <a:gdLst>
                    <a:gd name="connsiteX0" fmla="*/ 27278 w 54555"/>
                    <a:gd name="connsiteY0" fmla="*/ 0 h 54573"/>
                    <a:gd name="connsiteX1" fmla="*/ 54555 w 54555"/>
                    <a:gd name="connsiteY1" fmla="*/ 27627 h 54573"/>
                    <a:gd name="connsiteX2" fmla="*/ 27278 w 54555"/>
                    <a:gd name="connsiteY2" fmla="*/ 54573 h 54573"/>
                    <a:gd name="connsiteX3" fmla="*/ 0 w 54555"/>
                    <a:gd name="connsiteY3" fmla="*/ 27627 h 54573"/>
                    <a:gd name="connsiteX4" fmla="*/ 27278 w 54555"/>
                    <a:gd name="connsiteY4" fmla="*/ 0 h 54573"/>
                    <a:gd name="connsiteX5" fmla="*/ 27278 w 54555"/>
                    <a:gd name="connsiteY5" fmla="*/ 44000 h 54573"/>
                    <a:gd name="connsiteX6" fmla="*/ 40576 w 54555"/>
                    <a:gd name="connsiteY6" fmla="*/ 25922 h 54573"/>
                    <a:gd name="connsiteX7" fmla="*/ 27278 w 54555"/>
                    <a:gd name="connsiteY7" fmla="*/ 10574 h 54573"/>
                    <a:gd name="connsiteX8" fmla="*/ 14321 w 54555"/>
                    <a:gd name="connsiteY8" fmla="*/ 25922 h 54573"/>
                    <a:gd name="connsiteX9" fmla="*/ 27278 w 54555"/>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5" h="54573">
                      <a:moveTo>
                        <a:pt x="27278" y="0"/>
                      </a:moveTo>
                      <a:cubicBezTo>
                        <a:pt x="42622" y="0"/>
                        <a:pt x="54555" y="10574"/>
                        <a:pt x="54555" y="27627"/>
                      </a:cubicBezTo>
                      <a:cubicBezTo>
                        <a:pt x="54555" y="42635"/>
                        <a:pt x="44667" y="54573"/>
                        <a:pt x="27278" y="54573"/>
                      </a:cubicBezTo>
                      <a:cubicBezTo>
                        <a:pt x="9888" y="54573"/>
                        <a:pt x="0" y="42635"/>
                        <a:pt x="0" y="27627"/>
                      </a:cubicBezTo>
                      <a:cubicBezTo>
                        <a:pt x="0" y="10233"/>
                        <a:pt x="11934" y="0"/>
                        <a:pt x="27278" y="0"/>
                      </a:cubicBezTo>
                      <a:close/>
                      <a:moveTo>
                        <a:pt x="27278" y="44000"/>
                      </a:moveTo>
                      <a:cubicBezTo>
                        <a:pt x="37848" y="44000"/>
                        <a:pt x="40576" y="34790"/>
                        <a:pt x="40576" y="25922"/>
                      </a:cubicBezTo>
                      <a:cubicBezTo>
                        <a:pt x="40576" y="18077"/>
                        <a:pt x="36484" y="10574"/>
                        <a:pt x="27278" y="10574"/>
                      </a:cubicBezTo>
                      <a:cubicBezTo>
                        <a:pt x="18413" y="10574"/>
                        <a:pt x="14321" y="18418"/>
                        <a:pt x="14321" y="25922"/>
                      </a:cubicBezTo>
                      <a:cubicBezTo>
                        <a:pt x="13980" y="34449"/>
                        <a:pt x="16708" y="44000"/>
                        <a:pt x="27278" y="44000"/>
                      </a:cubicBezTo>
                      <a:close/>
                    </a:path>
                  </a:pathLst>
                </a:custGeom>
                <a:solidFill>
                  <a:srgbClr val="FFFFFF"/>
                </a:solid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2AC2AAAA-CB0C-E147-6248-A9FC0517753F}"/>
                    </a:ext>
                  </a:extLst>
                </p:cNvPr>
                <p:cNvSpPr/>
                <p:nvPr/>
              </p:nvSpPr>
              <p:spPr>
                <a:xfrm>
                  <a:off x="89179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49">
                      <a:moveTo>
                        <a:pt x="0" y="1023"/>
                      </a:moveTo>
                      <a:lnTo>
                        <a:pt x="12957" y="1023"/>
                      </a:lnTo>
                      <a:lnTo>
                        <a:pt x="12957" y="8186"/>
                      </a:lnTo>
                      <a:lnTo>
                        <a:pt x="13298" y="8186"/>
                      </a:lnTo>
                      <a:cubicBezTo>
                        <a:pt x="17390" y="2047"/>
                        <a:pt x="23186" y="0"/>
                        <a:pt x="30347" y="0"/>
                      </a:cubicBezTo>
                      <a:cubicBezTo>
                        <a:pt x="42622"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close/>
                    </a:path>
                  </a:pathLst>
                </a:custGeom>
                <a:solidFill>
                  <a:srgbClr val="FFFFFF"/>
                </a:solidFill>
                <a:ln w="952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DD7E091A-99F9-A69B-FF27-6DCCFF2BCD98}"/>
                    </a:ext>
                  </a:extLst>
                </p:cNvPr>
                <p:cNvSpPr/>
                <p:nvPr/>
              </p:nvSpPr>
              <p:spPr>
                <a:xfrm>
                  <a:off x="9001873" y="684833"/>
                  <a:ext cx="54895" cy="70604"/>
                </a:xfrm>
                <a:custGeom>
                  <a:avLst/>
                  <a:gdLst>
                    <a:gd name="connsiteX0" fmla="*/ 20458 w 54895"/>
                    <a:gd name="connsiteY0" fmla="*/ 11256 h 70604"/>
                    <a:gd name="connsiteX1" fmla="*/ 0 w 54895"/>
                    <a:gd name="connsiteY1" fmla="*/ 11256 h 70604"/>
                    <a:gd name="connsiteX2" fmla="*/ 0 w 54895"/>
                    <a:gd name="connsiteY2" fmla="*/ 0 h 70604"/>
                    <a:gd name="connsiteX3" fmla="*/ 54895 w 54895"/>
                    <a:gd name="connsiteY3" fmla="*/ 0 h 70604"/>
                    <a:gd name="connsiteX4" fmla="*/ 54895 w 54895"/>
                    <a:gd name="connsiteY4" fmla="*/ 11256 h 70604"/>
                    <a:gd name="connsiteX5" fmla="*/ 34438 w 54895"/>
                    <a:gd name="connsiteY5" fmla="*/ 11256 h 70604"/>
                    <a:gd name="connsiteX6" fmla="*/ 34438 w 54895"/>
                    <a:gd name="connsiteY6" fmla="*/ 70604 h 70604"/>
                    <a:gd name="connsiteX7" fmla="*/ 20458 w 54895"/>
                    <a:gd name="connsiteY7" fmla="*/ 70604 h 70604"/>
                    <a:gd name="connsiteX8" fmla="*/ 20458 w 54895"/>
                    <a:gd name="connsiteY8" fmla="*/ 11256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5" h="70604">
                      <a:moveTo>
                        <a:pt x="20458" y="11256"/>
                      </a:moveTo>
                      <a:lnTo>
                        <a:pt x="0" y="11256"/>
                      </a:lnTo>
                      <a:lnTo>
                        <a:pt x="0" y="0"/>
                      </a:lnTo>
                      <a:lnTo>
                        <a:pt x="54895" y="0"/>
                      </a:lnTo>
                      <a:lnTo>
                        <a:pt x="54895" y="11256"/>
                      </a:lnTo>
                      <a:lnTo>
                        <a:pt x="34438" y="11256"/>
                      </a:lnTo>
                      <a:lnTo>
                        <a:pt x="34438" y="70604"/>
                      </a:lnTo>
                      <a:lnTo>
                        <a:pt x="20458" y="70604"/>
                      </a:lnTo>
                      <a:lnTo>
                        <a:pt x="20458" y="11256"/>
                      </a:lnTo>
                      <a:close/>
                    </a:path>
                  </a:pathLst>
                </a:custGeom>
                <a:solidFill>
                  <a:srgbClr val="FFFFFF"/>
                </a:solid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A8BE2C67-50AA-A420-3C41-80D1B0425600}"/>
                    </a:ext>
                  </a:extLst>
                </p:cNvPr>
                <p:cNvSpPr/>
                <p:nvPr/>
              </p:nvSpPr>
              <p:spPr>
                <a:xfrm>
                  <a:off x="9055404" y="702229"/>
                  <a:ext cx="30686" cy="53208"/>
                </a:xfrm>
                <a:custGeom>
                  <a:avLst/>
                  <a:gdLst>
                    <a:gd name="connsiteX0" fmla="*/ 0 w 30686"/>
                    <a:gd name="connsiteY0" fmla="*/ 1023 h 53208"/>
                    <a:gd name="connsiteX1" fmla="*/ 11934 w 30686"/>
                    <a:gd name="connsiteY1" fmla="*/ 1023 h 53208"/>
                    <a:gd name="connsiteX2" fmla="*/ 11934 w 30686"/>
                    <a:gd name="connsiteY2" fmla="*/ 12962 h 53208"/>
                    <a:gd name="connsiteX3" fmla="*/ 12275 w 30686"/>
                    <a:gd name="connsiteY3" fmla="*/ 12962 h 53208"/>
                    <a:gd name="connsiteX4" fmla="*/ 26596 w 30686"/>
                    <a:gd name="connsiteY4" fmla="*/ 0 h 53208"/>
                    <a:gd name="connsiteX5" fmla="*/ 30687 w 30686"/>
                    <a:gd name="connsiteY5" fmla="*/ 341 h 53208"/>
                    <a:gd name="connsiteX6" fmla="*/ 30687 w 30686"/>
                    <a:gd name="connsiteY6" fmla="*/ 13985 h 53208"/>
                    <a:gd name="connsiteX7" fmla="*/ 24550 w 30686"/>
                    <a:gd name="connsiteY7" fmla="*/ 12962 h 53208"/>
                    <a:gd name="connsiteX8" fmla="*/ 13639 w 30686"/>
                    <a:gd name="connsiteY8" fmla="*/ 34108 h 53208"/>
                    <a:gd name="connsiteX9" fmla="*/ 13639 w 30686"/>
                    <a:gd name="connsiteY9" fmla="*/ 53209 h 53208"/>
                    <a:gd name="connsiteX10" fmla="*/ 0 w 30686"/>
                    <a:gd name="connsiteY10" fmla="*/ 53209 h 53208"/>
                    <a:gd name="connsiteX11" fmla="*/ 0 w 30686"/>
                    <a:gd name="connsiteY11" fmla="*/ 1023 h 5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86" h="53208">
                      <a:moveTo>
                        <a:pt x="0" y="1023"/>
                      </a:moveTo>
                      <a:lnTo>
                        <a:pt x="11934" y="1023"/>
                      </a:lnTo>
                      <a:lnTo>
                        <a:pt x="11934" y="12962"/>
                      </a:lnTo>
                      <a:lnTo>
                        <a:pt x="12275" y="12962"/>
                      </a:lnTo>
                      <a:cubicBezTo>
                        <a:pt x="12957" y="8186"/>
                        <a:pt x="18412" y="0"/>
                        <a:pt x="26596" y="0"/>
                      </a:cubicBezTo>
                      <a:cubicBezTo>
                        <a:pt x="27959" y="0"/>
                        <a:pt x="29323" y="0"/>
                        <a:pt x="30687" y="341"/>
                      </a:cubicBezTo>
                      <a:lnTo>
                        <a:pt x="30687" y="13985"/>
                      </a:lnTo>
                      <a:cubicBezTo>
                        <a:pt x="29323" y="13303"/>
                        <a:pt x="26936" y="12962"/>
                        <a:pt x="24550" y="12962"/>
                      </a:cubicBezTo>
                      <a:cubicBezTo>
                        <a:pt x="13639" y="12962"/>
                        <a:pt x="13639" y="26604"/>
                        <a:pt x="13639" y="34108"/>
                      </a:cubicBezTo>
                      <a:lnTo>
                        <a:pt x="13639" y="53209"/>
                      </a:lnTo>
                      <a:lnTo>
                        <a:pt x="0" y="53209"/>
                      </a:lnTo>
                      <a:lnTo>
                        <a:pt x="0" y="1023"/>
                      </a:lnTo>
                      <a:close/>
                    </a:path>
                  </a:pathLst>
                </a:custGeom>
                <a:solidFill>
                  <a:srgbClr val="FFFFFF"/>
                </a:solid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3D8E7DAD-4CD0-D68A-A4D9-BCD3A79ACB8A}"/>
                    </a:ext>
                  </a:extLst>
                </p:cNvPr>
                <p:cNvSpPr/>
                <p:nvPr/>
              </p:nvSpPr>
              <p:spPr>
                <a:xfrm>
                  <a:off x="9094272" y="702910"/>
                  <a:ext cx="48075" cy="53550"/>
                </a:xfrm>
                <a:custGeom>
                  <a:avLst/>
                  <a:gdLst>
                    <a:gd name="connsiteX0" fmla="*/ 48076 w 48075"/>
                    <a:gd name="connsiteY0" fmla="*/ 52527 h 53550"/>
                    <a:gd name="connsiteX1" fmla="*/ 35120 w 48075"/>
                    <a:gd name="connsiteY1" fmla="*/ 52527 h 53550"/>
                    <a:gd name="connsiteX2" fmla="*/ 35120 w 48075"/>
                    <a:gd name="connsiteY2" fmla="*/ 45364 h 53550"/>
                    <a:gd name="connsiteX3" fmla="*/ 34779 w 48075"/>
                    <a:gd name="connsiteY3" fmla="*/ 45364 h 53550"/>
                    <a:gd name="connsiteX4" fmla="*/ 17730 w 48075"/>
                    <a:gd name="connsiteY4" fmla="*/ 53551 h 53550"/>
                    <a:gd name="connsiteX5" fmla="*/ 0 w 48075"/>
                    <a:gd name="connsiteY5" fmla="*/ 33085 h 53550"/>
                    <a:gd name="connsiteX6" fmla="*/ 0 w 48075"/>
                    <a:gd name="connsiteY6" fmla="*/ 0 h 53550"/>
                    <a:gd name="connsiteX7" fmla="*/ 13638 w 48075"/>
                    <a:gd name="connsiteY7" fmla="*/ 0 h 53550"/>
                    <a:gd name="connsiteX8" fmla="*/ 13638 w 48075"/>
                    <a:gd name="connsiteY8" fmla="*/ 27969 h 53550"/>
                    <a:gd name="connsiteX9" fmla="*/ 22504 w 48075"/>
                    <a:gd name="connsiteY9" fmla="*/ 42977 h 53550"/>
                    <a:gd name="connsiteX10" fmla="*/ 34438 w 48075"/>
                    <a:gd name="connsiteY10" fmla="*/ 25581 h 53550"/>
                    <a:gd name="connsiteX11" fmla="*/ 34438 w 48075"/>
                    <a:gd name="connsiteY11" fmla="*/ 0 h 53550"/>
                    <a:gd name="connsiteX12" fmla="*/ 48076 w 48075"/>
                    <a:gd name="connsiteY12" fmla="*/ 0 h 53550"/>
                    <a:gd name="connsiteX13" fmla="*/ 48076 w 48075"/>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5" h="53550">
                      <a:moveTo>
                        <a:pt x="48076" y="52527"/>
                      </a:moveTo>
                      <a:lnTo>
                        <a:pt x="35120" y="52527"/>
                      </a:lnTo>
                      <a:lnTo>
                        <a:pt x="35120" y="45364"/>
                      </a:lnTo>
                      <a:lnTo>
                        <a:pt x="34779" y="45364"/>
                      </a:lnTo>
                      <a:cubicBezTo>
                        <a:pt x="30687" y="50481"/>
                        <a:pt x="24890" y="53551"/>
                        <a:pt x="17730" y="53551"/>
                      </a:cubicBezTo>
                      <a:cubicBezTo>
                        <a:pt x="5455" y="53551"/>
                        <a:pt x="0" y="44682"/>
                        <a:pt x="0" y="33085"/>
                      </a:cubicBezTo>
                      <a:lnTo>
                        <a:pt x="0" y="0"/>
                      </a:lnTo>
                      <a:lnTo>
                        <a:pt x="13638" y="0"/>
                      </a:lnTo>
                      <a:lnTo>
                        <a:pt x="13638" y="27969"/>
                      </a:lnTo>
                      <a:cubicBezTo>
                        <a:pt x="13638" y="34449"/>
                        <a:pt x="13638"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B34D74EE-AD0F-984B-99CA-F29960694CE3}"/>
                    </a:ext>
                  </a:extLst>
                </p:cNvPr>
                <p:cNvSpPr/>
                <p:nvPr/>
              </p:nvSpPr>
              <p:spPr>
                <a:xfrm>
                  <a:off x="9152919" y="701206"/>
                  <a:ext cx="37850" cy="55254"/>
                </a:xfrm>
                <a:custGeom>
                  <a:avLst/>
                  <a:gdLst>
                    <a:gd name="connsiteX0" fmla="*/ 34440 w 37850"/>
                    <a:gd name="connsiteY0" fmla="*/ 12961 h 55254"/>
                    <a:gd name="connsiteX1" fmla="*/ 22163 w 37850"/>
                    <a:gd name="connsiteY1" fmla="*/ 10574 h 55254"/>
                    <a:gd name="connsiteX2" fmla="*/ 14324 w 37850"/>
                    <a:gd name="connsiteY2" fmla="*/ 16372 h 55254"/>
                    <a:gd name="connsiteX3" fmla="*/ 37850 w 37850"/>
                    <a:gd name="connsiteY3" fmla="*/ 38201 h 55254"/>
                    <a:gd name="connsiteX4" fmla="*/ 16029 w 37850"/>
                    <a:gd name="connsiteY4" fmla="*/ 55255 h 55254"/>
                    <a:gd name="connsiteX5" fmla="*/ 682 w 37850"/>
                    <a:gd name="connsiteY5" fmla="*/ 52868 h 55254"/>
                    <a:gd name="connsiteX6" fmla="*/ 1364 w 37850"/>
                    <a:gd name="connsiteY6" fmla="*/ 41612 h 55254"/>
                    <a:gd name="connsiteX7" fmla="*/ 14657 w 37850"/>
                    <a:gd name="connsiteY7" fmla="*/ 45023 h 55254"/>
                    <a:gd name="connsiteX8" fmla="*/ 23525 w 37850"/>
                    <a:gd name="connsiteY8" fmla="*/ 38542 h 55254"/>
                    <a:gd name="connsiteX9" fmla="*/ 0 w 37850"/>
                    <a:gd name="connsiteY9" fmla="*/ 16372 h 55254"/>
                    <a:gd name="connsiteX10" fmla="*/ 20458 w 37850"/>
                    <a:gd name="connsiteY10" fmla="*/ 0 h 55254"/>
                    <a:gd name="connsiteX11" fmla="*/ 35117 w 37850"/>
                    <a:gd name="connsiteY11" fmla="*/ 2046 h 55254"/>
                    <a:gd name="connsiteX12" fmla="*/ 34440 w 37850"/>
                    <a:gd name="connsiteY12" fmla="*/ 12961 h 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50" h="55254">
                      <a:moveTo>
                        <a:pt x="34440" y="12961"/>
                      </a:moveTo>
                      <a:cubicBezTo>
                        <a:pt x="30345" y="11597"/>
                        <a:pt x="27278" y="10574"/>
                        <a:pt x="22163" y="10574"/>
                      </a:cubicBezTo>
                      <a:cubicBezTo>
                        <a:pt x="18410" y="10574"/>
                        <a:pt x="14324" y="11938"/>
                        <a:pt x="14324" y="16372"/>
                      </a:cubicBezTo>
                      <a:cubicBezTo>
                        <a:pt x="14324" y="24557"/>
                        <a:pt x="37850" y="19441"/>
                        <a:pt x="37850" y="38201"/>
                      </a:cubicBezTo>
                      <a:cubicBezTo>
                        <a:pt x="37850" y="50480"/>
                        <a:pt x="26935" y="55255"/>
                        <a:pt x="16029" y="55255"/>
                      </a:cubicBezTo>
                      <a:cubicBezTo>
                        <a:pt x="10914" y="55255"/>
                        <a:pt x="5456" y="54232"/>
                        <a:pt x="682" y="52868"/>
                      </a:cubicBezTo>
                      <a:lnTo>
                        <a:pt x="1364" y="41612"/>
                      </a:lnTo>
                      <a:cubicBezTo>
                        <a:pt x="5456" y="43658"/>
                        <a:pt x="10228" y="45023"/>
                        <a:pt x="14657" y="45023"/>
                      </a:cubicBezTo>
                      <a:cubicBezTo>
                        <a:pt x="18067" y="45023"/>
                        <a:pt x="23525" y="43658"/>
                        <a:pt x="23525" y="38542"/>
                      </a:cubicBezTo>
                      <a:cubicBezTo>
                        <a:pt x="23525" y="28309"/>
                        <a:pt x="0" y="35131"/>
                        <a:pt x="0" y="16372"/>
                      </a:cubicBezTo>
                      <a:cubicBezTo>
                        <a:pt x="0" y="5116"/>
                        <a:pt x="9885" y="0"/>
                        <a:pt x="20458" y="0"/>
                      </a:cubicBezTo>
                      <a:cubicBezTo>
                        <a:pt x="26935" y="0"/>
                        <a:pt x="31031" y="1023"/>
                        <a:pt x="35117" y="2046"/>
                      </a:cubicBezTo>
                      <a:lnTo>
                        <a:pt x="34440" y="12961"/>
                      </a:lnTo>
                      <a:close/>
                    </a:path>
                  </a:pathLst>
                </a:custGeom>
                <a:solidFill>
                  <a:srgbClr val="FFFFFF"/>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29CEFF05-5C71-4E03-6992-314C6CDDAC04}"/>
                    </a:ext>
                  </a:extLst>
                </p:cNvPr>
                <p:cNvSpPr/>
                <p:nvPr/>
              </p:nvSpPr>
              <p:spPr>
                <a:xfrm>
                  <a:off x="9195885" y="688243"/>
                  <a:ext cx="36480" cy="67875"/>
                </a:xfrm>
                <a:custGeom>
                  <a:avLst/>
                  <a:gdLst>
                    <a:gd name="connsiteX0" fmla="*/ 9887 w 36480"/>
                    <a:gd name="connsiteY0" fmla="*/ 24899 h 67875"/>
                    <a:gd name="connsiteX1" fmla="*/ 0 w 36480"/>
                    <a:gd name="connsiteY1" fmla="*/ 24899 h 67875"/>
                    <a:gd name="connsiteX2" fmla="*/ 0 w 36480"/>
                    <a:gd name="connsiteY2" fmla="*/ 15008 h 67875"/>
                    <a:gd name="connsiteX3" fmla="*/ 9887 w 36480"/>
                    <a:gd name="connsiteY3" fmla="*/ 15008 h 67875"/>
                    <a:gd name="connsiteX4" fmla="*/ 9887 w 36480"/>
                    <a:gd name="connsiteY4" fmla="*/ 4435 h 67875"/>
                    <a:gd name="connsiteX5" fmla="*/ 23527 w 36480"/>
                    <a:gd name="connsiteY5" fmla="*/ 0 h 67875"/>
                    <a:gd name="connsiteX6" fmla="*/ 23527 w 36480"/>
                    <a:gd name="connsiteY6" fmla="*/ 14667 h 67875"/>
                    <a:gd name="connsiteX7" fmla="*/ 35462 w 36480"/>
                    <a:gd name="connsiteY7" fmla="*/ 14667 h 67875"/>
                    <a:gd name="connsiteX8" fmla="*/ 35462 w 36480"/>
                    <a:gd name="connsiteY8" fmla="*/ 24558 h 67875"/>
                    <a:gd name="connsiteX9" fmla="*/ 23527 w 36480"/>
                    <a:gd name="connsiteY9" fmla="*/ 24558 h 67875"/>
                    <a:gd name="connsiteX10" fmla="*/ 23527 w 36480"/>
                    <a:gd name="connsiteY10" fmla="*/ 48775 h 67875"/>
                    <a:gd name="connsiteX11" fmla="*/ 30004 w 36480"/>
                    <a:gd name="connsiteY11" fmla="*/ 57302 h 67875"/>
                    <a:gd name="connsiteX12" fmla="*/ 36138 w 36480"/>
                    <a:gd name="connsiteY12" fmla="*/ 55937 h 67875"/>
                    <a:gd name="connsiteX13" fmla="*/ 36481 w 36480"/>
                    <a:gd name="connsiteY13" fmla="*/ 66511 h 67875"/>
                    <a:gd name="connsiteX14" fmla="*/ 26594 w 36480"/>
                    <a:gd name="connsiteY14" fmla="*/ 67875 h 67875"/>
                    <a:gd name="connsiteX15" fmla="*/ 10230 w 36480"/>
                    <a:gd name="connsiteY15" fmla="*/ 50822 h 67875"/>
                    <a:gd name="connsiteX16" fmla="*/ 10230 w 36480"/>
                    <a:gd name="connsiteY16" fmla="*/ 24899 h 67875"/>
                    <a:gd name="connsiteX17" fmla="*/ 9887 w 36480"/>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0" h="67875">
                      <a:moveTo>
                        <a:pt x="9887" y="24899"/>
                      </a:moveTo>
                      <a:lnTo>
                        <a:pt x="0" y="24899"/>
                      </a:lnTo>
                      <a:lnTo>
                        <a:pt x="0" y="15008"/>
                      </a:lnTo>
                      <a:lnTo>
                        <a:pt x="9887" y="15008"/>
                      </a:lnTo>
                      <a:lnTo>
                        <a:pt x="9887" y="4435"/>
                      </a:lnTo>
                      <a:lnTo>
                        <a:pt x="23527" y="0"/>
                      </a:lnTo>
                      <a:lnTo>
                        <a:pt x="23527" y="14667"/>
                      </a:lnTo>
                      <a:lnTo>
                        <a:pt x="35462" y="14667"/>
                      </a:lnTo>
                      <a:lnTo>
                        <a:pt x="35462" y="24558"/>
                      </a:lnTo>
                      <a:lnTo>
                        <a:pt x="23527" y="24558"/>
                      </a:lnTo>
                      <a:lnTo>
                        <a:pt x="23527" y="48775"/>
                      </a:lnTo>
                      <a:cubicBezTo>
                        <a:pt x="23527" y="53210"/>
                        <a:pt x="24889" y="57302"/>
                        <a:pt x="30004" y="57302"/>
                      </a:cubicBezTo>
                      <a:cubicBezTo>
                        <a:pt x="32395" y="57302"/>
                        <a:pt x="34776" y="56961"/>
                        <a:pt x="36138" y="55937"/>
                      </a:cubicBezTo>
                      <a:lnTo>
                        <a:pt x="36481" y="66511"/>
                      </a:lnTo>
                      <a:cubicBezTo>
                        <a:pt x="33757" y="67193"/>
                        <a:pt x="30347" y="67875"/>
                        <a:pt x="26594" y="67875"/>
                      </a:cubicBezTo>
                      <a:cubicBezTo>
                        <a:pt x="16021" y="67875"/>
                        <a:pt x="10230" y="61395"/>
                        <a:pt x="10230" y="50822"/>
                      </a:cubicBezTo>
                      <a:lnTo>
                        <a:pt x="10230" y="24899"/>
                      </a:lnTo>
                      <a:lnTo>
                        <a:pt x="9887" y="24899"/>
                      </a:lnTo>
                      <a:close/>
                    </a:path>
                  </a:pathLst>
                </a:custGeom>
                <a:solidFill>
                  <a:srgbClr val="FFFFFF"/>
                </a:solidFill>
                <a:ln w="9525" cap="flat">
                  <a:noFill/>
                  <a:prstDash val="solid"/>
                  <a:miter/>
                </a:ln>
              </p:spPr>
              <p:txBody>
                <a:bodyPr rtlCol="0" anchor="ctr"/>
                <a:lstStyle/>
                <a:p>
                  <a:endParaRPr lang="en-GB"/>
                </a:p>
              </p:txBody>
            </p:sp>
          </p:grpSp>
          <p:cxnSp>
            <p:nvCxnSpPr>
              <p:cNvPr id="198" name="Straight Connector 197">
                <a:extLst>
                  <a:ext uri="{FF2B5EF4-FFF2-40B4-BE49-F238E27FC236}">
                    <a16:creationId xmlns:a16="http://schemas.microsoft.com/office/drawing/2014/main" id="{41D90BAE-A72B-2113-35E6-6A4D838BFEC5}"/>
                  </a:ext>
                </a:extLst>
              </p:cNvPr>
              <p:cNvCxnSpPr>
                <a:cxnSpLocks/>
              </p:cNvCxnSpPr>
              <p:nvPr/>
            </p:nvCxnSpPr>
            <p:spPr>
              <a:xfrm flipV="1">
                <a:off x="166470" y="793390"/>
                <a:ext cx="11757551" cy="14257"/>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grpSp>
        <p:sp>
          <p:nvSpPr>
            <p:cNvPr id="203" name="TextBox 202">
              <a:extLst>
                <a:ext uri="{FF2B5EF4-FFF2-40B4-BE49-F238E27FC236}">
                  <a16:creationId xmlns:a16="http://schemas.microsoft.com/office/drawing/2014/main" id="{741F673C-3787-3FA6-DB64-5F5CEF8814CE}"/>
                </a:ext>
              </a:extLst>
            </p:cNvPr>
            <p:cNvSpPr txBox="1"/>
            <p:nvPr/>
          </p:nvSpPr>
          <p:spPr>
            <a:xfrm>
              <a:off x="3888268" y="213054"/>
              <a:ext cx="50068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Trust-wide Learning Lessons: Clinical Observations</a:t>
              </a:r>
            </a:p>
          </p:txBody>
        </p:sp>
      </p:grpSp>
      <p:sp>
        <p:nvSpPr>
          <p:cNvPr id="206" name="TextBox 205">
            <a:extLst>
              <a:ext uri="{FF2B5EF4-FFF2-40B4-BE49-F238E27FC236}">
                <a16:creationId xmlns:a16="http://schemas.microsoft.com/office/drawing/2014/main" id="{59DE379A-3F11-EDE3-5C06-D9F87417B01D}"/>
              </a:ext>
            </a:extLst>
          </p:cNvPr>
          <p:cNvSpPr txBox="1"/>
          <p:nvPr/>
        </p:nvSpPr>
        <p:spPr>
          <a:xfrm>
            <a:off x="8770291" y="6323323"/>
            <a:ext cx="3314700" cy="261610"/>
          </a:xfrm>
          <a:prstGeom prst="rect">
            <a:avLst/>
          </a:prstGeom>
          <a:noFill/>
        </p:spPr>
        <p:txBody>
          <a:bodyPr wrap="square">
            <a:spAutoFit/>
          </a:bodyPr>
          <a:lstStyle/>
          <a:p>
            <a:r>
              <a:rPr lang="en-GB" sz="1100" b="0" i="0" dirty="0">
                <a:solidFill>
                  <a:srgbClr val="231F20"/>
                </a:solidFill>
                <a:effectLst/>
                <a:latin typeface="Frutiger W01"/>
              </a:rPr>
              <a:t>© Data &amp; Analytics, East London NHS Foundation Trust</a:t>
            </a:r>
            <a:endParaRPr lang="en-GB" sz="1100" dirty="0"/>
          </a:p>
        </p:txBody>
      </p:sp>
      <p:sp>
        <p:nvSpPr>
          <p:cNvPr id="209" name="TextBox 208">
            <a:extLst>
              <a:ext uri="{FF2B5EF4-FFF2-40B4-BE49-F238E27FC236}">
                <a16:creationId xmlns:a16="http://schemas.microsoft.com/office/drawing/2014/main" id="{8186DD2B-5FF9-2F08-0E32-2D1DF1F8E095}"/>
              </a:ext>
            </a:extLst>
          </p:cNvPr>
          <p:cNvSpPr txBox="1"/>
          <p:nvPr/>
        </p:nvSpPr>
        <p:spPr>
          <a:xfrm>
            <a:off x="118681" y="6391569"/>
            <a:ext cx="616899" cy="261610"/>
          </a:xfrm>
          <a:prstGeom prst="rect">
            <a:avLst/>
          </a:prstGeom>
          <a:noFill/>
        </p:spPr>
        <p:txBody>
          <a:bodyPr wrap="square">
            <a:spAutoFit/>
          </a:bodyPr>
          <a:lstStyle/>
          <a:p>
            <a:r>
              <a:rPr lang="en-GB" sz="1100" b="0" i="0" dirty="0">
                <a:solidFill>
                  <a:srgbClr val="231F20"/>
                </a:solidFill>
                <a:effectLst/>
                <a:latin typeface="Frutiger W01"/>
              </a:rPr>
              <a:t>V 1.2</a:t>
            </a:r>
            <a:endParaRPr lang="en-GB" sz="1100" dirty="0"/>
          </a:p>
        </p:txBody>
      </p:sp>
    </p:spTree>
    <p:extLst>
      <p:ext uri="{BB962C8B-B14F-4D97-AF65-F5344CB8AC3E}">
        <p14:creationId xmlns:p14="http://schemas.microsoft.com/office/powerpoint/2010/main" val="51109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3F7875F-8BC4-5802-65CA-755A7A109F0C}"/>
              </a:ext>
            </a:extLst>
          </p:cNvPr>
          <p:cNvSpPr/>
          <p:nvPr/>
        </p:nvSpPr>
        <p:spPr>
          <a:xfrm>
            <a:off x="-4561" y="1210140"/>
            <a:ext cx="2448000" cy="4941877"/>
          </a:xfrm>
          <a:prstGeom prst="rect">
            <a:avLst/>
          </a:prstGeom>
          <a:solidFill>
            <a:srgbClr val="F0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107DDDF-493E-33AB-5EC0-97D3DC57C6E4}"/>
              </a:ext>
            </a:extLst>
          </p:cNvPr>
          <p:cNvSpPr/>
          <p:nvPr/>
        </p:nvSpPr>
        <p:spPr>
          <a:xfrm flipV="1">
            <a:off x="0" y="6142652"/>
            <a:ext cx="12192000" cy="715347"/>
          </a:xfrm>
          <a:prstGeom prst="rect">
            <a:avLst/>
          </a:prstGeom>
          <a:solidFill>
            <a:srgbClr val="D8D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3C17807-1A6B-BF70-BB6F-E713AB4DCFE7}"/>
              </a:ext>
            </a:extLst>
          </p:cNvPr>
          <p:cNvSpPr/>
          <p:nvPr/>
        </p:nvSpPr>
        <p:spPr>
          <a:xfrm flipV="1">
            <a:off x="0" y="6142653"/>
            <a:ext cx="12192000" cy="4571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D55F304A-43EF-2D0A-7C27-88FAE8AFB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15" y="1773885"/>
            <a:ext cx="5350254" cy="1655115"/>
          </a:xfrm>
          <a:prstGeom prst="rect">
            <a:avLst/>
          </a:prstGeom>
        </p:spPr>
      </p:pic>
      <p:grpSp>
        <p:nvGrpSpPr>
          <p:cNvPr id="48" name="Group 47">
            <a:extLst>
              <a:ext uri="{FF2B5EF4-FFF2-40B4-BE49-F238E27FC236}">
                <a16:creationId xmlns:a16="http://schemas.microsoft.com/office/drawing/2014/main" id="{62EC709B-A1D9-D1CA-4EAD-9A0CD8D524F5}"/>
              </a:ext>
            </a:extLst>
          </p:cNvPr>
          <p:cNvGrpSpPr/>
          <p:nvPr/>
        </p:nvGrpSpPr>
        <p:grpSpPr>
          <a:xfrm>
            <a:off x="2629775" y="1684972"/>
            <a:ext cx="3981420" cy="1989869"/>
            <a:chOff x="2629775" y="1722545"/>
            <a:chExt cx="3981420" cy="1989869"/>
          </a:xfrm>
        </p:grpSpPr>
        <p:grpSp>
          <p:nvGrpSpPr>
            <p:cNvPr id="40" name="Group 39">
              <a:extLst>
                <a:ext uri="{FF2B5EF4-FFF2-40B4-BE49-F238E27FC236}">
                  <a16:creationId xmlns:a16="http://schemas.microsoft.com/office/drawing/2014/main" id="{A5E2DE18-F82E-12E0-36AE-0AEA7C61A6DF}"/>
                </a:ext>
              </a:extLst>
            </p:cNvPr>
            <p:cNvGrpSpPr/>
            <p:nvPr/>
          </p:nvGrpSpPr>
          <p:grpSpPr>
            <a:xfrm>
              <a:off x="2629775" y="1722545"/>
              <a:ext cx="3981420" cy="1989869"/>
              <a:chOff x="2850485" y="1759754"/>
              <a:chExt cx="3981420" cy="1989869"/>
            </a:xfrm>
          </p:grpSpPr>
          <p:sp>
            <p:nvSpPr>
              <p:cNvPr id="185" name="Rectangle: Rounded Corners 184">
                <a:extLst>
                  <a:ext uri="{FF2B5EF4-FFF2-40B4-BE49-F238E27FC236}">
                    <a16:creationId xmlns:a16="http://schemas.microsoft.com/office/drawing/2014/main" id="{83486509-DFD8-B7D4-74C8-1AFC971958D4}"/>
                  </a:ext>
                </a:extLst>
              </p:cNvPr>
              <p:cNvSpPr/>
              <p:nvPr/>
            </p:nvSpPr>
            <p:spPr>
              <a:xfrm>
                <a:off x="2850485" y="1759754"/>
                <a:ext cx="3981420" cy="1989869"/>
              </a:xfrm>
              <a:prstGeom prst="roundRect">
                <a:avLst>
                  <a:gd name="adj" fmla="val 0"/>
                </a:avLst>
              </a:prstGeom>
              <a:solidFill>
                <a:srgbClr val="F0F4F5"/>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5974F93-5D90-3CDA-5D7D-82444A058B90}"/>
                  </a:ext>
                </a:extLst>
              </p:cNvPr>
              <p:cNvSpPr/>
              <p:nvPr/>
            </p:nvSpPr>
            <p:spPr>
              <a:xfrm>
                <a:off x="3095625" y="2054258"/>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CB73E48-B8CE-B721-9ADA-83E2A802B1AF}"/>
                  </a:ext>
                </a:extLst>
              </p:cNvPr>
              <p:cNvSpPr/>
              <p:nvPr/>
            </p:nvSpPr>
            <p:spPr>
              <a:xfrm>
                <a:off x="3095625" y="3126123"/>
                <a:ext cx="161925" cy="161925"/>
              </a:xfrm>
              <a:prstGeom prst="ellipse">
                <a:avLst/>
              </a:prstGeom>
              <a:solidFill>
                <a:srgbClr val="005EB8"/>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CB6D607-D8AD-7748-2845-E7DDCB45EAFF}"/>
                  </a:ext>
                </a:extLst>
              </p:cNvPr>
              <p:cNvSpPr txBox="1"/>
              <p:nvPr/>
            </p:nvSpPr>
            <p:spPr>
              <a:xfrm>
                <a:off x="3380658" y="2477769"/>
                <a:ext cx="3219450" cy="415498"/>
              </a:xfrm>
              <a:prstGeom prst="rect">
                <a:avLst/>
              </a:prstGeom>
              <a:noFill/>
            </p:spPr>
            <p:txBody>
              <a:bodyPr wrap="square">
                <a:spAutoFit/>
              </a:bodyPr>
              <a:lstStyle/>
              <a:p>
                <a:r>
                  <a:rPr lang="en-GB" sz="1050" dirty="0">
                    <a:solidFill>
                      <a:srgbClr val="212B32"/>
                    </a:solidFill>
                    <a:latin typeface="Arial" panose="020B0604020202020204" pitchFamily="34" charset="0"/>
                    <a:cs typeface="Arial" panose="020B0604020202020204" pitchFamily="34" charset="0"/>
                  </a:rPr>
                  <a:t>QI project: “Improving Observational Practice and Therapeutic Engagement Across Inpatient Wards”.</a:t>
                </a:r>
                <a:endParaRPr lang="en-GB" sz="1050" dirty="0">
                  <a:solidFill>
                    <a:srgbClr val="212B32"/>
                  </a:solidFill>
                </a:endParaRPr>
              </a:p>
            </p:txBody>
          </p:sp>
          <p:sp>
            <p:nvSpPr>
              <p:cNvPr id="25" name="TextBox 24">
                <a:extLst>
                  <a:ext uri="{FF2B5EF4-FFF2-40B4-BE49-F238E27FC236}">
                    <a16:creationId xmlns:a16="http://schemas.microsoft.com/office/drawing/2014/main" id="{221DDF9F-9CCE-1B2A-F4D3-970D512CA917}"/>
                  </a:ext>
                </a:extLst>
              </p:cNvPr>
              <p:cNvSpPr txBox="1"/>
              <p:nvPr/>
            </p:nvSpPr>
            <p:spPr>
              <a:xfrm>
                <a:off x="3380658" y="2024103"/>
                <a:ext cx="3219450" cy="253916"/>
              </a:xfrm>
              <a:prstGeom prst="rect">
                <a:avLst/>
              </a:prstGeom>
              <a:noFill/>
            </p:spPr>
            <p:txBody>
              <a:bodyPr wrap="square">
                <a:spAutoFit/>
              </a:bodyPr>
              <a:lstStyle/>
              <a:p>
                <a:r>
                  <a:rPr lang="en-GB" sz="1050" dirty="0">
                    <a:solidFill>
                      <a:srgbClr val="212B32"/>
                    </a:solidFill>
                    <a:latin typeface="Arial" panose="020B0604020202020204" pitchFamily="34" charset="0"/>
                    <a:cs typeface="Arial" panose="020B0604020202020204" pitchFamily="34" charset="0"/>
                  </a:rPr>
                  <a:t>Safety Incidents and PFD Notices.</a:t>
                </a:r>
                <a:endParaRPr lang="en-GB" sz="1050" dirty="0">
                  <a:solidFill>
                    <a:srgbClr val="212B32"/>
                  </a:solidFill>
                </a:endParaRPr>
              </a:p>
            </p:txBody>
          </p:sp>
          <p:sp>
            <p:nvSpPr>
              <p:cNvPr id="27" name="TextBox 26">
                <a:extLst>
                  <a:ext uri="{FF2B5EF4-FFF2-40B4-BE49-F238E27FC236}">
                    <a16:creationId xmlns:a16="http://schemas.microsoft.com/office/drawing/2014/main" id="{161E3C55-A670-7781-8B2A-543195B917BB}"/>
                  </a:ext>
                </a:extLst>
              </p:cNvPr>
              <p:cNvSpPr txBox="1"/>
              <p:nvPr/>
            </p:nvSpPr>
            <p:spPr>
              <a:xfrm>
                <a:off x="3380657" y="3040652"/>
                <a:ext cx="3451247" cy="415498"/>
              </a:xfrm>
              <a:prstGeom prst="rect">
                <a:avLst/>
              </a:prstGeom>
              <a:noFill/>
            </p:spPr>
            <p:txBody>
              <a:bodyPr wrap="square">
                <a:spAutoFit/>
              </a:bodyPr>
              <a:lstStyle/>
              <a:p>
                <a:r>
                  <a:rPr lang="en-GB" sz="1050" dirty="0">
                    <a:solidFill>
                      <a:srgbClr val="212B32"/>
                    </a:solidFill>
                    <a:latin typeface="Arial" panose="020B0604020202020204" pitchFamily="34" charset="0"/>
                    <a:cs typeface="Arial" panose="020B0604020202020204" pitchFamily="34" charset="0"/>
                  </a:rPr>
                  <a:t>Power App-based solution to ensure comprehensive and reliable recording of observations.</a:t>
                </a:r>
                <a:endParaRPr lang="en-GB" sz="1050" dirty="0">
                  <a:solidFill>
                    <a:srgbClr val="212B32"/>
                  </a:solidFill>
                </a:endParaRPr>
              </a:p>
            </p:txBody>
          </p:sp>
          <p:cxnSp>
            <p:nvCxnSpPr>
              <p:cNvPr id="29" name="Straight Connector 28">
                <a:extLst>
                  <a:ext uri="{FF2B5EF4-FFF2-40B4-BE49-F238E27FC236}">
                    <a16:creationId xmlns:a16="http://schemas.microsoft.com/office/drawing/2014/main" id="{DC3833B5-AC3E-3723-06E9-7E6CADFFDEE8}"/>
                  </a:ext>
                </a:extLst>
              </p:cNvPr>
              <p:cNvCxnSpPr>
                <a:cxnSpLocks/>
                <a:stCxn id="4" idx="4"/>
                <a:endCxn id="26" idx="0"/>
              </p:cNvCxnSpPr>
              <p:nvPr/>
            </p:nvCxnSpPr>
            <p:spPr>
              <a:xfrm flipH="1">
                <a:off x="3176587" y="2216183"/>
                <a:ext cx="1" cy="3674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055CA3-8651-2F30-2DF8-A232E9D66F8C}"/>
                  </a:ext>
                </a:extLst>
              </p:cNvPr>
              <p:cNvCxnSpPr>
                <a:cxnSpLocks/>
                <a:stCxn id="26" idx="4"/>
                <a:endCxn id="5" idx="0"/>
              </p:cNvCxnSpPr>
              <p:nvPr/>
            </p:nvCxnSpPr>
            <p:spPr>
              <a:xfrm>
                <a:off x="3176587" y="2745510"/>
                <a:ext cx="1" cy="3806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C8310934-8FB8-FF19-E786-0E34B05F269D}"/>
                </a:ext>
              </a:extLst>
            </p:cNvPr>
            <p:cNvSpPr/>
            <p:nvPr/>
          </p:nvSpPr>
          <p:spPr>
            <a:xfrm>
              <a:off x="2874914" y="2546376"/>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Rectangle: Rounded Corners 81">
            <a:extLst>
              <a:ext uri="{FF2B5EF4-FFF2-40B4-BE49-F238E27FC236}">
                <a16:creationId xmlns:a16="http://schemas.microsoft.com/office/drawing/2014/main" id="{C4E6DC43-DFD1-611A-C478-4061E19BD05A}"/>
              </a:ext>
            </a:extLst>
          </p:cNvPr>
          <p:cNvSpPr/>
          <p:nvPr/>
        </p:nvSpPr>
        <p:spPr>
          <a:xfrm>
            <a:off x="2629775" y="3874591"/>
            <a:ext cx="9426094" cy="2163963"/>
          </a:xfrm>
          <a:prstGeom prst="roundRect">
            <a:avLst>
              <a:gd name="adj" fmla="val 0"/>
            </a:avLst>
          </a:prstGeom>
          <a:solidFill>
            <a:srgbClr val="F0F4F5"/>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F3966040-358D-F641-8B74-619AA7276836}"/>
              </a:ext>
            </a:extLst>
          </p:cNvPr>
          <p:cNvPicPr>
            <a:picLocks noChangeAspect="1"/>
          </p:cNvPicPr>
          <p:nvPr/>
        </p:nvPicPr>
        <p:blipFill rotWithShape="1">
          <a:blip r:embed="rId3"/>
          <a:srcRect t="6213" b="8467"/>
          <a:stretch/>
        </p:blipFill>
        <p:spPr>
          <a:xfrm>
            <a:off x="2742169" y="4245993"/>
            <a:ext cx="2027504" cy="1711163"/>
          </a:xfrm>
          <a:prstGeom prst="rect">
            <a:avLst/>
          </a:prstGeom>
        </p:spPr>
      </p:pic>
      <p:pic>
        <p:nvPicPr>
          <p:cNvPr id="50" name="Picture 49">
            <a:extLst>
              <a:ext uri="{FF2B5EF4-FFF2-40B4-BE49-F238E27FC236}">
                <a16:creationId xmlns:a16="http://schemas.microsoft.com/office/drawing/2014/main" id="{73DFA9C8-94DA-1A40-B3B4-DFE6640482B2}"/>
              </a:ext>
            </a:extLst>
          </p:cNvPr>
          <p:cNvPicPr>
            <a:picLocks noChangeAspect="1"/>
          </p:cNvPicPr>
          <p:nvPr/>
        </p:nvPicPr>
        <p:blipFill rotWithShape="1">
          <a:blip r:embed="rId4"/>
          <a:srcRect b="42722"/>
          <a:stretch/>
        </p:blipFill>
        <p:spPr>
          <a:xfrm>
            <a:off x="5048356" y="4458852"/>
            <a:ext cx="1783591" cy="1399112"/>
          </a:xfrm>
          <a:prstGeom prst="rect">
            <a:avLst/>
          </a:prstGeom>
        </p:spPr>
      </p:pic>
      <p:pic>
        <p:nvPicPr>
          <p:cNvPr id="51" name="Picture 50">
            <a:extLst>
              <a:ext uri="{FF2B5EF4-FFF2-40B4-BE49-F238E27FC236}">
                <a16:creationId xmlns:a16="http://schemas.microsoft.com/office/drawing/2014/main" id="{851AFCAE-DCFD-386D-F5D2-C680EFD8A57C}"/>
              </a:ext>
            </a:extLst>
          </p:cNvPr>
          <p:cNvPicPr>
            <a:picLocks noChangeAspect="1"/>
          </p:cNvPicPr>
          <p:nvPr/>
        </p:nvPicPr>
        <p:blipFill>
          <a:blip r:embed="rId5"/>
          <a:stretch>
            <a:fillRect/>
          </a:stretch>
        </p:blipFill>
        <p:spPr>
          <a:xfrm>
            <a:off x="7175232" y="4448175"/>
            <a:ext cx="2178238" cy="1425124"/>
          </a:xfrm>
          <a:prstGeom prst="rect">
            <a:avLst/>
          </a:prstGeom>
        </p:spPr>
      </p:pic>
      <p:pic>
        <p:nvPicPr>
          <p:cNvPr id="52" name="Picture 51">
            <a:extLst>
              <a:ext uri="{FF2B5EF4-FFF2-40B4-BE49-F238E27FC236}">
                <a16:creationId xmlns:a16="http://schemas.microsoft.com/office/drawing/2014/main" id="{7E527C96-5A14-2479-35B9-55F32398CB83}"/>
              </a:ext>
            </a:extLst>
          </p:cNvPr>
          <p:cNvPicPr>
            <a:picLocks noChangeAspect="1"/>
          </p:cNvPicPr>
          <p:nvPr/>
        </p:nvPicPr>
        <p:blipFill rotWithShape="1">
          <a:blip r:embed="rId6"/>
          <a:srcRect l="8649" r="6086" b="21386"/>
          <a:stretch/>
        </p:blipFill>
        <p:spPr>
          <a:xfrm>
            <a:off x="9726509" y="4385906"/>
            <a:ext cx="2178238" cy="1506251"/>
          </a:xfrm>
          <a:prstGeom prst="rect">
            <a:avLst/>
          </a:prstGeom>
        </p:spPr>
      </p:pic>
      <p:sp>
        <p:nvSpPr>
          <p:cNvPr id="83" name="TextBox 82">
            <a:extLst>
              <a:ext uri="{FF2B5EF4-FFF2-40B4-BE49-F238E27FC236}">
                <a16:creationId xmlns:a16="http://schemas.microsoft.com/office/drawing/2014/main" id="{E1F217C5-F451-9F56-101A-FF5F51C68767}"/>
              </a:ext>
            </a:extLst>
          </p:cNvPr>
          <p:cNvSpPr txBox="1"/>
          <p:nvPr/>
        </p:nvSpPr>
        <p:spPr>
          <a:xfrm>
            <a:off x="2698465" y="3949573"/>
            <a:ext cx="2149760" cy="253916"/>
          </a:xfrm>
          <a:prstGeom prst="rect">
            <a:avLst/>
          </a:prstGeom>
          <a:noFill/>
        </p:spPr>
        <p:txBody>
          <a:bodyPr wrap="square">
            <a:spAutoFit/>
          </a:bodyPr>
          <a:lstStyle/>
          <a:p>
            <a:pPr algn="ctr"/>
            <a:r>
              <a:rPr lang="en-GB" sz="1050" dirty="0">
                <a:solidFill>
                  <a:srgbClr val="212B32"/>
                </a:solidFill>
                <a:latin typeface="Arial" panose="020B0604020202020204" pitchFamily="34" charset="0"/>
                <a:cs typeface="Arial" panose="020B0604020202020204" pitchFamily="34" charset="0"/>
              </a:rPr>
              <a:t>Enhanced Observation Sheet</a:t>
            </a:r>
            <a:endParaRPr lang="en-GB" sz="1050" dirty="0">
              <a:solidFill>
                <a:srgbClr val="212B32"/>
              </a:solidFill>
            </a:endParaRPr>
          </a:p>
        </p:txBody>
      </p:sp>
      <p:sp>
        <p:nvSpPr>
          <p:cNvPr id="84" name="TextBox 83">
            <a:extLst>
              <a:ext uri="{FF2B5EF4-FFF2-40B4-BE49-F238E27FC236}">
                <a16:creationId xmlns:a16="http://schemas.microsoft.com/office/drawing/2014/main" id="{069144CA-32CA-EAA3-74BA-756DE3082ED4}"/>
              </a:ext>
            </a:extLst>
          </p:cNvPr>
          <p:cNvSpPr txBox="1"/>
          <p:nvPr/>
        </p:nvSpPr>
        <p:spPr>
          <a:xfrm>
            <a:off x="4882067" y="3958325"/>
            <a:ext cx="2149760" cy="253916"/>
          </a:xfrm>
          <a:prstGeom prst="rect">
            <a:avLst/>
          </a:prstGeom>
          <a:noFill/>
        </p:spPr>
        <p:txBody>
          <a:bodyPr wrap="square">
            <a:spAutoFit/>
          </a:bodyPr>
          <a:lstStyle/>
          <a:p>
            <a:pPr algn="ctr"/>
            <a:r>
              <a:rPr lang="en-GB" sz="1050" dirty="0">
                <a:solidFill>
                  <a:srgbClr val="212B32"/>
                </a:solidFill>
                <a:latin typeface="Arial" panose="020B0604020202020204" pitchFamily="34" charset="0"/>
                <a:cs typeface="Arial" panose="020B0604020202020204" pitchFamily="34" charset="0"/>
              </a:rPr>
              <a:t>Observation Care Plan</a:t>
            </a:r>
            <a:endParaRPr lang="en-GB" sz="1050" dirty="0">
              <a:solidFill>
                <a:srgbClr val="212B32"/>
              </a:solidFill>
            </a:endParaRPr>
          </a:p>
        </p:txBody>
      </p:sp>
      <p:sp>
        <p:nvSpPr>
          <p:cNvPr id="88" name="TextBox 87">
            <a:extLst>
              <a:ext uri="{FF2B5EF4-FFF2-40B4-BE49-F238E27FC236}">
                <a16:creationId xmlns:a16="http://schemas.microsoft.com/office/drawing/2014/main" id="{4F5A0519-621D-4E55-FF2B-A4F6F9BE0B66}"/>
              </a:ext>
            </a:extLst>
          </p:cNvPr>
          <p:cNvSpPr txBox="1"/>
          <p:nvPr/>
        </p:nvSpPr>
        <p:spPr>
          <a:xfrm>
            <a:off x="7095265" y="3978407"/>
            <a:ext cx="2149760" cy="253916"/>
          </a:xfrm>
          <a:prstGeom prst="rect">
            <a:avLst/>
          </a:prstGeom>
          <a:noFill/>
        </p:spPr>
        <p:txBody>
          <a:bodyPr wrap="square">
            <a:spAutoFit/>
          </a:bodyPr>
          <a:lstStyle/>
          <a:p>
            <a:pPr algn="ctr"/>
            <a:r>
              <a:rPr lang="en-GB" sz="1050" dirty="0">
                <a:solidFill>
                  <a:srgbClr val="212B32"/>
                </a:solidFill>
                <a:latin typeface="Arial" panose="020B0604020202020204" pitchFamily="34" charset="0"/>
                <a:cs typeface="Arial" panose="020B0604020202020204" pitchFamily="34" charset="0"/>
              </a:rPr>
              <a:t>General Observation Sheet</a:t>
            </a:r>
            <a:endParaRPr lang="en-GB" sz="1050" dirty="0">
              <a:solidFill>
                <a:srgbClr val="212B32"/>
              </a:solidFill>
            </a:endParaRPr>
          </a:p>
        </p:txBody>
      </p:sp>
      <p:sp>
        <p:nvSpPr>
          <p:cNvPr id="91" name="TextBox 90">
            <a:extLst>
              <a:ext uri="{FF2B5EF4-FFF2-40B4-BE49-F238E27FC236}">
                <a16:creationId xmlns:a16="http://schemas.microsoft.com/office/drawing/2014/main" id="{7A39A480-CF4D-4F61-4CA2-7F9EC46C3603}"/>
              </a:ext>
            </a:extLst>
          </p:cNvPr>
          <p:cNvSpPr txBox="1"/>
          <p:nvPr/>
        </p:nvSpPr>
        <p:spPr>
          <a:xfrm>
            <a:off x="9703794" y="3949573"/>
            <a:ext cx="2149760" cy="253916"/>
          </a:xfrm>
          <a:prstGeom prst="rect">
            <a:avLst/>
          </a:prstGeom>
          <a:noFill/>
        </p:spPr>
        <p:txBody>
          <a:bodyPr wrap="square">
            <a:spAutoFit/>
          </a:bodyPr>
          <a:lstStyle/>
          <a:p>
            <a:pPr algn="ctr"/>
            <a:r>
              <a:rPr lang="en-GB" sz="1050" dirty="0">
                <a:solidFill>
                  <a:srgbClr val="212B32"/>
                </a:solidFill>
                <a:latin typeface="Arial" panose="020B0604020202020204" pitchFamily="34" charset="0"/>
                <a:cs typeface="Arial" panose="020B0604020202020204" pitchFamily="34" charset="0"/>
              </a:rPr>
              <a:t>Review Template</a:t>
            </a:r>
            <a:endParaRPr lang="en-GB" sz="1050" dirty="0">
              <a:solidFill>
                <a:srgbClr val="212B32"/>
              </a:solidFill>
            </a:endParaRPr>
          </a:p>
        </p:txBody>
      </p:sp>
      <p:grpSp>
        <p:nvGrpSpPr>
          <p:cNvPr id="223" name="Group 222">
            <a:extLst>
              <a:ext uri="{FF2B5EF4-FFF2-40B4-BE49-F238E27FC236}">
                <a16:creationId xmlns:a16="http://schemas.microsoft.com/office/drawing/2014/main" id="{6221F4A9-828D-7D35-A450-37392BACB42C}"/>
              </a:ext>
            </a:extLst>
          </p:cNvPr>
          <p:cNvGrpSpPr/>
          <p:nvPr/>
        </p:nvGrpSpPr>
        <p:grpSpPr>
          <a:xfrm>
            <a:off x="157329" y="1479954"/>
            <a:ext cx="2290595" cy="1771681"/>
            <a:chOff x="157329" y="1829655"/>
            <a:chExt cx="2290595" cy="1771681"/>
          </a:xfrm>
        </p:grpSpPr>
        <p:sp>
          <p:nvSpPr>
            <p:cNvPr id="224" name="TextBox 223">
              <a:extLst>
                <a:ext uri="{FF2B5EF4-FFF2-40B4-BE49-F238E27FC236}">
                  <a16:creationId xmlns:a16="http://schemas.microsoft.com/office/drawing/2014/main" id="{12E390DE-3216-DE21-4EF0-E0CBCF27615D}"/>
                </a:ext>
              </a:extLst>
            </p:cNvPr>
            <p:cNvSpPr txBox="1"/>
            <p:nvPr/>
          </p:nvSpPr>
          <p:spPr>
            <a:xfrm>
              <a:off x="157329" y="1829655"/>
              <a:ext cx="1120117"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Contents</a:t>
              </a:r>
            </a:p>
          </p:txBody>
        </p:sp>
        <p:sp>
          <p:nvSpPr>
            <p:cNvPr id="225" name="TextBox 224">
              <a:extLst>
                <a:ext uri="{FF2B5EF4-FFF2-40B4-BE49-F238E27FC236}">
                  <a16:creationId xmlns:a16="http://schemas.microsoft.com/office/drawing/2014/main" id="{215BDCAA-EC28-12AE-E680-5C75647BDE3F}"/>
                </a:ext>
              </a:extLst>
            </p:cNvPr>
            <p:cNvSpPr txBox="1"/>
            <p:nvPr/>
          </p:nvSpPr>
          <p:spPr>
            <a:xfrm>
              <a:off x="158400" y="2959049"/>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Progress</a:t>
              </a:r>
            </a:p>
          </p:txBody>
        </p:sp>
        <p:sp>
          <p:nvSpPr>
            <p:cNvPr id="226" name="TextBox 225">
              <a:extLst>
                <a:ext uri="{FF2B5EF4-FFF2-40B4-BE49-F238E27FC236}">
                  <a16:creationId xmlns:a16="http://schemas.microsoft.com/office/drawing/2014/main" id="{FDB1F3A8-0CA2-7A25-ED59-2E2A1002E28C}"/>
                </a:ext>
              </a:extLst>
            </p:cNvPr>
            <p:cNvSpPr txBox="1"/>
            <p:nvPr/>
          </p:nvSpPr>
          <p:spPr>
            <a:xfrm>
              <a:off x="158400" y="3324337"/>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Contact us</a:t>
              </a:r>
            </a:p>
          </p:txBody>
        </p:sp>
        <p:sp>
          <p:nvSpPr>
            <p:cNvPr id="227" name="TextBox 226">
              <a:extLst>
                <a:ext uri="{FF2B5EF4-FFF2-40B4-BE49-F238E27FC236}">
                  <a16:creationId xmlns:a16="http://schemas.microsoft.com/office/drawing/2014/main" id="{9D26D825-B645-E936-038D-86DD29D83BB9}"/>
                </a:ext>
              </a:extLst>
            </p:cNvPr>
            <p:cNvSpPr txBox="1"/>
            <p:nvPr/>
          </p:nvSpPr>
          <p:spPr>
            <a:xfrm>
              <a:off x="158400" y="2589841"/>
              <a:ext cx="1617631" cy="276999"/>
            </a:xfrm>
            <a:prstGeom prst="rect">
              <a:avLst/>
            </a:prstGeom>
            <a:noFill/>
          </p:spPr>
          <p:txBody>
            <a:bodyPr wrap="square" rtlCol="0">
              <a:spAutoFit/>
            </a:bodyPr>
            <a:lstStyle/>
            <a:p>
              <a:r>
                <a:rPr lang="en-GB" sz="1200" b="1" dirty="0">
                  <a:solidFill>
                    <a:srgbClr val="005EB8"/>
                  </a:solidFill>
                  <a:latin typeface="Arial" panose="020B0604020202020204" pitchFamily="34" charset="0"/>
                  <a:cs typeface="Arial" panose="020B0604020202020204" pitchFamily="34" charset="0"/>
                </a:rPr>
                <a:t>Observations App</a:t>
              </a:r>
            </a:p>
          </p:txBody>
        </p:sp>
        <p:sp>
          <p:nvSpPr>
            <p:cNvPr id="229" name="TextBox 228">
              <a:extLst>
                <a:ext uri="{FF2B5EF4-FFF2-40B4-BE49-F238E27FC236}">
                  <a16:creationId xmlns:a16="http://schemas.microsoft.com/office/drawing/2014/main" id="{304B6B67-1E27-6EE8-1E75-3E3ED82010F2}"/>
                </a:ext>
              </a:extLst>
            </p:cNvPr>
            <p:cNvSpPr txBox="1"/>
            <p:nvPr/>
          </p:nvSpPr>
          <p:spPr>
            <a:xfrm>
              <a:off x="158399" y="2226023"/>
              <a:ext cx="2289525"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Power Apps and Automation</a:t>
              </a:r>
            </a:p>
          </p:txBody>
        </p:sp>
      </p:grpSp>
      <p:sp>
        <p:nvSpPr>
          <p:cNvPr id="231" name="Rectangle 230">
            <a:extLst>
              <a:ext uri="{FF2B5EF4-FFF2-40B4-BE49-F238E27FC236}">
                <a16:creationId xmlns:a16="http://schemas.microsoft.com/office/drawing/2014/main" id="{98AE613A-42EA-210A-9FB0-B206FB3FF342}"/>
              </a:ext>
            </a:extLst>
          </p:cNvPr>
          <p:cNvSpPr/>
          <p:nvPr/>
        </p:nvSpPr>
        <p:spPr>
          <a:xfrm>
            <a:off x="136131" y="2254275"/>
            <a:ext cx="45719" cy="270553"/>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B1D5487-1039-82D2-047B-57C583DEF9B0}"/>
              </a:ext>
            </a:extLst>
          </p:cNvPr>
          <p:cNvGrpSpPr/>
          <p:nvPr/>
        </p:nvGrpSpPr>
        <p:grpSpPr>
          <a:xfrm>
            <a:off x="0" y="-11958"/>
            <a:ext cx="12192000" cy="1232325"/>
            <a:chOff x="0" y="-11958"/>
            <a:chExt cx="12192000" cy="1232325"/>
          </a:xfrm>
        </p:grpSpPr>
        <p:grpSp>
          <p:nvGrpSpPr>
            <p:cNvPr id="233" name="Group 232">
              <a:extLst>
                <a:ext uri="{FF2B5EF4-FFF2-40B4-BE49-F238E27FC236}">
                  <a16:creationId xmlns:a16="http://schemas.microsoft.com/office/drawing/2014/main" id="{69861202-0745-E4C5-BAF0-533D844F670D}"/>
                </a:ext>
              </a:extLst>
            </p:cNvPr>
            <p:cNvGrpSpPr/>
            <p:nvPr/>
          </p:nvGrpSpPr>
          <p:grpSpPr>
            <a:xfrm>
              <a:off x="0" y="-11958"/>
              <a:ext cx="12192000" cy="1232325"/>
              <a:chOff x="0" y="-11958"/>
              <a:chExt cx="12192000" cy="1232325"/>
            </a:xfrm>
          </p:grpSpPr>
          <p:sp>
            <p:nvSpPr>
              <p:cNvPr id="235" name="Rectangle 234">
                <a:extLst>
                  <a:ext uri="{FF2B5EF4-FFF2-40B4-BE49-F238E27FC236}">
                    <a16:creationId xmlns:a16="http://schemas.microsoft.com/office/drawing/2014/main" id="{C0767815-7E2F-446C-05F2-D6ED34C7B0A1}"/>
                  </a:ext>
                </a:extLst>
              </p:cNvPr>
              <p:cNvSpPr/>
              <p:nvPr/>
            </p:nvSpPr>
            <p:spPr>
              <a:xfrm>
                <a:off x="0" y="-11958"/>
                <a:ext cx="12192000" cy="123232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6" name="Graphic 4">
                <a:extLst>
                  <a:ext uri="{FF2B5EF4-FFF2-40B4-BE49-F238E27FC236}">
                    <a16:creationId xmlns:a16="http://schemas.microsoft.com/office/drawing/2014/main" id="{058F2B97-59DC-6057-2B0D-257696F32AA4}"/>
                  </a:ext>
                </a:extLst>
              </p:cNvPr>
              <p:cNvGrpSpPr/>
              <p:nvPr/>
            </p:nvGrpSpPr>
            <p:grpSpPr>
              <a:xfrm>
                <a:off x="151427" y="123938"/>
                <a:ext cx="1413274" cy="555172"/>
                <a:chOff x="381186" y="244773"/>
                <a:chExt cx="1503736" cy="585818"/>
              </a:xfrm>
            </p:grpSpPr>
            <p:grpSp>
              <p:nvGrpSpPr>
                <p:cNvPr id="269" name="Graphic 4">
                  <a:extLst>
                    <a:ext uri="{FF2B5EF4-FFF2-40B4-BE49-F238E27FC236}">
                      <a16:creationId xmlns:a16="http://schemas.microsoft.com/office/drawing/2014/main" id="{7D933C86-39AB-B1CA-3FD1-6934629BABA6}"/>
                    </a:ext>
                  </a:extLst>
                </p:cNvPr>
                <p:cNvGrpSpPr/>
                <p:nvPr/>
              </p:nvGrpSpPr>
              <p:grpSpPr>
                <a:xfrm>
                  <a:off x="1002730" y="341495"/>
                  <a:ext cx="882192" cy="257094"/>
                  <a:chOff x="1002730" y="341495"/>
                  <a:chExt cx="882192" cy="257094"/>
                </a:xfrm>
              </p:grpSpPr>
              <p:sp>
                <p:nvSpPr>
                  <p:cNvPr id="299" name="Freeform: Shape 298">
                    <a:extLst>
                      <a:ext uri="{FF2B5EF4-FFF2-40B4-BE49-F238E27FC236}">
                        <a16:creationId xmlns:a16="http://schemas.microsoft.com/office/drawing/2014/main" id="{B6E282A6-0C03-77CA-C9BD-123406F0AE06}"/>
                      </a:ext>
                    </a:extLst>
                  </p:cNvPr>
                  <p:cNvSpPr/>
                  <p:nvPr/>
                </p:nvSpPr>
                <p:spPr>
                  <a:xfrm>
                    <a:off x="1011149" y="343273"/>
                    <a:ext cx="98243" cy="102792"/>
                  </a:xfrm>
                  <a:custGeom>
                    <a:avLst/>
                    <a:gdLst>
                      <a:gd name="connsiteX0" fmla="*/ 0 w 98243"/>
                      <a:gd name="connsiteY0" fmla="*/ 0 h 102792"/>
                      <a:gd name="connsiteX1" fmla="*/ 37412 w 98243"/>
                      <a:gd name="connsiteY1" fmla="*/ 0 h 102792"/>
                      <a:gd name="connsiteX2" fmla="*/ 98244 w 98243"/>
                      <a:gd name="connsiteY2" fmla="*/ 50952 h 102792"/>
                      <a:gd name="connsiteX3" fmla="*/ 37412 w 98243"/>
                      <a:gd name="connsiteY3" fmla="*/ 102792 h 102792"/>
                      <a:gd name="connsiteX4" fmla="*/ 0 w 98243"/>
                      <a:gd name="connsiteY4" fmla="*/ 102792 h 102792"/>
                      <a:gd name="connsiteX5" fmla="*/ 0 w 98243"/>
                      <a:gd name="connsiteY5" fmla="*/ 0 h 102792"/>
                      <a:gd name="connsiteX6" fmla="*/ 27396 w 98243"/>
                      <a:gd name="connsiteY6" fmla="*/ 82475 h 102792"/>
                      <a:gd name="connsiteX7" fmla="*/ 37999 w 98243"/>
                      <a:gd name="connsiteY7" fmla="*/ 82475 h 102792"/>
                      <a:gd name="connsiteX8" fmla="*/ 69959 w 98243"/>
                      <a:gd name="connsiteY8" fmla="*/ 51404 h 102792"/>
                      <a:gd name="connsiteX9" fmla="*/ 37999 w 98243"/>
                      <a:gd name="connsiteY9" fmla="*/ 20333 h 102792"/>
                      <a:gd name="connsiteX10" fmla="*/ 27396 w 98243"/>
                      <a:gd name="connsiteY10" fmla="*/ 20333 h 102792"/>
                      <a:gd name="connsiteX11" fmla="*/ 27396 w 98243"/>
                      <a:gd name="connsiteY11" fmla="*/ 82475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43" h="102792">
                        <a:moveTo>
                          <a:pt x="0" y="0"/>
                        </a:moveTo>
                        <a:lnTo>
                          <a:pt x="37412" y="0"/>
                        </a:lnTo>
                        <a:cubicBezTo>
                          <a:pt x="73197" y="0"/>
                          <a:pt x="98244" y="11190"/>
                          <a:pt x="98244" y="50952"/>
                        </a:cubicBezTo>
                        <a:cubicBezTo>
                          <a:pt x="98244" y="90713"/>
                          <a:pt x="72474" y="102792"/>
                          <a:pt x="37412" y="102792"/>
                        </a:cubicBezTo>
                        <a:lnTo>
                          <a:pt x="0" y="102792"/>
                        </a:lnTo>
                        <a:lnTo>
                          <a:pt x="0" y="0"/>
                        </a:lnTo>
                        <a:close/>
                        <a:moveTo>
                          <a:pt x="27396" y="82475"/>
                        </a:moveTo>
                        <a:lnTo>
                          <a:pt x="37999" y="82475"/>
                        </a:lnTo>
                        <a:cubicBezTo>
                          <a:pt x="58467" y="82475"/>
                          <a:pt x="69959" y="71872"/>
                          <a:pt x="69959" y="51404"/>
                        </a:cubicBezTo>
                        <a:cubicBezTo>
                          <a:pt x="69959" y="30936"/>
                          <a:pt x="58031" y="20333"/>
                          <a:pt x="37999" y="20333"/>
                        </a:cubicBezTo>
                        <a:lnTo>
                          <a:pt x="27396" y="20333"/>
                        </a:lnTo>
                        <a:lnTo>
                          <a:pt x="27396" y="82475"/>
                        </a:lnTo>
                        <a:close/>
                      </a:path>
                    </a:pathLst>
                  </a:custGeom>
                  <a:solidFill>
                    <a:schemeClr val="bg1"/>
                  </a:solidFill>
                  <a:ln w="1501"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6FDCC665-5A2E-E41B-924D-9E550CBA65B7}"/>
                      </a:ext>
                    </a:extLst>
                  </p:cNvPr>
                  <p:cNvSpPr/>
                  <p:nvPr/>
                </p:nvSpPr>
                <p:spPr>
                  <a:xfrm>
                    <a:off x="1115086" y="343273"/>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1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1"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315897BE-7A3B-F2E6-B03F-58A797BA8D4E}"/>
                      </a:ext>
                    </a:extLst>
                  </p:cNvPr>
                  <p:cNvSpPr/>
                  <p:nvPr/>
                </p:nvSpPr>
                <p:spPr>
                  <a:xfrm>
                    <a:off x="1227744" y="343273"/>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1C888B26-5EAC-4AC3-F8A5-FE77FA85A185}"/>
                      </a:ext>
                    </a:extLst>
                  </p:cNvPr>
                  <p:cNvSpPr/>
                  <p:nvPr/>
                </p:nvSpPr>
                <p:spPr>
                  <a:xfrm>
                    <a:off x="1305339" y="343273"/>
                    <a:ext cx="112235" cy="102792"/>
                  </a:xfrm>
                  <a:custGeom>
                    <a:avLst/>
                    <a:gdLst>
                      <a:gd name="connsiteX0" fmla="*/ 39039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0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39"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0"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6027A27-6F0B-5448-79B4-06BAF2DCE1F2}"/>
                      </a:ext>
                    </a:extLst>
                  </p:cNvPr>
                  <p:cNvSpPr/>
                  <p:nvPr/>
                </p:nvSpPr>
                <p:spPr>
                  <a:xfrm>
                    <a:off x="1447305" y="341495"/>
                    <a:ext cx="106331" cy="106331"/>
                  </a:xfrm>
                  <a:custGeom>
                    <a:avLst/>
                    <a:gdLst>
                      <a:gd name="connsiteX0" fmla="*/ 103817 w 106331"/>
                      <a:gd name="connsiteY0" fmla="*/ 49039 h 106331"/>
                      <a:gd name="connsiteX1" fmla="*/ 88063 w 106331"/>
                      <a:gd name="connsiteY1" fmla="*/ 84237 h 106331"/>
                      <a:gd name="connsiteX2" fmla="*/ 106332 w 106331"/>
                      <a:gd name="connsiteY2" fmla="*/ 104555 h 106331"/>
                      <a:gd name="connsiteX3" fmla="*/ 77023 w 106331"/>
                      <a:gd name="connsiteY3" fmla="*/ 104555 h 106331"/>
                      <a:gd name="connsiteX4" fmla="*/ 70833 w 106331"/>
                      <a:gd name="connsiteY4" fmla="*/ 96753 h 106331"/>
                      <a:gd name="connsiteX5" fmla="*/ 38873 w 106331"/>
                      <a:gd name="connsiteY5" fmla="*/ 106332 h 106331"/>
                      <a:gd name="connsiteX6" fmla="*/ 0 w 106331"/>
                      <a:gd name="connsiteY6" fmla="*/ 75110 h 106331"/>
                      <a:gd name="connsiteX7" fmla="*/ 20182 w 106331"/>
                      <a:gd name="connsiteY7" fmla="*/ 47126 h 106331"/>
                      <a:gd name="connsiteX8" fmla="*/ 7817 w 106331"/>
                      <a:gd name="connsiteY8" fmla="*/ 24595 h 106331"/>
                      <a:gd name="connsiteX9" fmla="*/ 41975 w 106331"/>
                      <a:gd name="connsiteY9" fmla="*/ 0 h 106331"/>
                      <a:gd name="connsiteX10" fmla="*/ 77610 w 106331"/>
                      <a:gd name="connsiteY10" fmla="*/ 25333 h 106331"/>
                      <a:gd name="connsiteX11" fmla="*/ 55515 w 106331"/>
                      <a:gd name="connsiteY11" fmla="*/ 51253 h 106331"/>
                      <a:gd name="connsiteX12" fmla="*/ 73182 w 106331"/>
                      <a:gd name="connsiteY12" fmla="*/ 67594 h 106331"/>
                      <a:gd name="connsiteX13" fmla="*/ 79960 w 106331"/>
                      <a:gd name="connsiteY13" fmla="*/ 49039 h 106331"/>
                      <a:gd name="connsiteX14" fmla="*/ 103817 w 106331"/>
                      <a:gd name="connsiteY14" fmla="*/ 49039 h 106331"/>
                      <a:gd name="connsiteX15" fmla="*/ 41524 w 106331"/>
                      <a:gd name="connsiteY15" fmla="*/ 88665 h 106331"/>
                      <a:gd name="connsiteX16" fmla="*/ 57142 w 106331"/>
                      <a:gd name="connsiteY16" fmla="*/ 83062 h 106331"/>
                      <a:gd name="connsiteX17" fmla="*/ 34309 w 106331"/>
                      <a:gd name="connsiteY17" fmla="*/ 60380 h 106331"/>
                      <a:gd name="connsiteX18" fmla="*/ 25032 w 106331"/>
                      <a:gd name="connsiteY18" fmla="*/ 74523 h 106331"/>
                      <a:gd name="connsiteX19" fmla="*/ 41524 w 106331"/>
                      <a:gd name="connsiteY19" fmla="*/ 88665 h 106331"/>
                      <a:gd name="connsiteX20" fmla="*/ 41222 w 106331"/>
                      <a:gd name="connsiteY20" fmla="*/ 39761 h 106331"/>
                      <a:gd name="connsiteX21" fmla="*/ 53738 w 106331"/>
                      <a:gd name="connsiteY21" fmla="*/ 25920 h 106331"/>
                      <a:gd name="connsiteX22" fmla="*/ 42247 w 106331"/>
                      <a:gd name="connsiteY22" fmla="*/ 16793 h 106331"/>
                      <a:gd name="connsiteX23" fmla="*/ 31342 w 106331"/>
                      <a:gd name="connsiteY23" fmla="*/ 25920 h 106331"/>
                      <a:gd name="connsiteX24" fmla="*/ 41207 w 106331"/>
                      <a:gd name="connsiteY24" fmla="*/ 39761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331" h="106331">
                        <a:moveTo>
                          <a:pt x="103817" y="49039"/>
                        </a:moveTo>
                        <a:cubicBezTo>
                          <a:pt x="103229" y="62142"/>
                          <a:pt x="97626" y="74809"/>
                          <a:pt x="88063" y="84237"/>
                        </a:cubicBezTo>
                        <a:lnTo>
                          <a:pt x="106332" y="104555"/>
                        </a:lnTo>
                        <a:lnTo>
                          <a:pt x="77023" y="104555"/>
                        </a:lnTo>
                        <a:cubicBezTo>
                          <a:pt x="74959" y="101753"/>
                          <a:pt x="73047" y="99102"/>
                          <a:pt x="70833" y="96753"/>
                        </a:cubicBezTo>
                        <a:cubicBezTo>
                          <a:pt x="61992" y="104419"/>
                          <a:pt x="50063" y="106332"/>
                          <a:pt x="38873" y="106332"/>
                        </a:cubicBezTo>
                        <a:cubicBezTo>
                          <a:pt x="19278" y="106332"/>
                          <a:pt x="0" y="96316"/>
                          <a:pt x="0" y="75110"/>
                        </a:cubicBezTo>
                        <a:cubicBezTo>
                          <a:pt x="0" y="60832"/>
                          <a:pt x="7516" y="53015"/>
                          <a:pt x="20182" y="47126"/>
                        </a:cubicBezTo>
                        <a:cubicBezTo>
                          <a:pt x="11928" y="40650"/>
                          <a:pt x="7817" y="33571"/>
                          <a:pt x="7817" y="24595"/>
                        </a:cubicBezTo>
                        <a:cubicBezTo>
                          <a:pt x="7817" y="6476"/>
                          <a:pt x="25785" y="0"/>
                          <a:pt x="41975" y="0"/>
                        </a:cubicBezTo>
                        <a:cubicBezTo>
                          <a:pt x="59943" y="0"/>
                          <a:pt x="77610" y="6190"/>
                          <a:pt x="77610" y="25333"/>
                        </a:cubicBezTo>
                        <a:cubicBezTo>
                          <a:pt x="77610" y="38301"/>
                          <a:pt x="66420" y="44927"/>
                          <a:pt x="55515" y="51253"/>
                        </a:cubicBezTo>
                        <a:cubicBezTo>
                          <a:pt x="61555" y="56555"/>
                          <a:pt x="67444" y="62007"/>
                          <a:pt x="73182" y="67594"/>
                        </a:cubicBezTo>
                        <a:cubicBezTo>
                          <a:pt x="77896" y="62444"/>
                          <a:pt x="79659" y="55666"/>
                          <a:pt x="79960" y="49039"/>
                        </a:cubicBezTo>
                        <a:lnTo>
                          <a:pt x="103817" y="49039"/>
                        </a:lnTo>
                        <a:close/>
                        <a:moveTo>
                          <a:pt x="41524" y="88665"/>
                        </a:moveTo>
                        <a:cubicBezTo>
                          <a:pt x="47714" y="88665"/>
                          <a:pt x="51976" y="86903"/>
                          <a:pt x="57142" y="83062"/>
                        </a:cubicBezTo>
                        <a:cubicBezTo>
                          <a:pt x="49777" y="74959"/>
                          <a:pt x="42126" y="67594"/>
                          <a:pt x="34309" y="60380"/>
                        </a:cubicBezTo>
                        <a:cubicBezTo>
                          <a:pt x="28571" y="63468"/>
                          <a:pt x="25032" y="67158"/>
                          <a:pt x="25032" y="74523"/>
                        </a:cubicBezTo>
                        <a:cubicBezTo>
                          <a:pt x="25032" y="83364"/>
                          <a:pt x="33285" y="88665"/>
                          <a:pt x="41524" y="88665"/>
                        </a:cubicBezTo>
                        <a:close/>
                        <a:moveTo>
                          <a:pt x="41222" y="39761"/>
                        </a:moveTo>
                        <a:cubicBezTo>
                          <a:pt x="46238" y="36825"/>
                          <a:pt x="53738" y="32698"/>
                          <a:pt x="53738" y="25920"/>
                        </a:cubicBezTo>
                        <a:cubicBezTo>
                          <a:pt x="53738" y="19881"/>
                          <a:pt x="48587" y="16793"/>
                          <a:pt x="42247" y="16793"/>
                        </a:cubicBezTo>
                        <a:cubicBezTo>
                          <a:pt x="35906" y="16793"/>
                          <a:pt x="31342" y="20769"/>
                          <a:pt x="31342" y="25920"/>
                        </a:cubicBezTo>
                        <a:cubicBezTo>
                          <a:pt x="31342" y="31809"/>
                          <a:pt x="37081" y="36523"/>
                          <a:pt x="41207" y="39761"/>
                        </a:cubicBezTo>
                        <a:close/>
                      </a:path>
                    </a:pathLst>
                  </a:custGeom>
                  <a:solidFill>
                    <a:schemeClr val="bg1"/>
                  </a:solidFill>
                  <a:ln w="1501"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21BD5876-94CA-8B30-26D0-21B35AF5D318}"/>
                      </a:ext>
                    </a:extLst>
                  </p:cNvPr>
                  <p:cNvSpPr/>
                  <p:nvPr/>
                </p:nvSpPr>
                <p:spPr>
                  <a:xfrm>
                    <a:off x="1002730"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47 w 112235"/>
                      <a:gd name="connsiteY9" fmla="*/ 21206 h 102792"/>
                      <a:gd name="connsiteX10" fmla="*/ 55546 w 112235"/>
                      <a:gd name="connsiteY10" fmla="*/ 21206 h 102792"/>
                      <a:gd name="connsiteX11" fmla="*/ 42292 w 112235"/>
                      <a:gd name="connsiteY11" fmla="*/ 61419 h 102792"/>
                      <a:gd name="connsiteX12" fmla="*/ 68061 w 112235"/>
                      <a:gd name="connsiteY12" fmla="*/ 61419 h 102792"/>
                      <a:gd name="connsiteX13" fmla="*/ 55832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47" y="21206"/>
                        </a:moveTo>
                        <a:lnTo>
                          <a:pt x="55546" y="21206"/>
                        </a:lnTo>
                        <a:lnTo>
                          <a:pt x="42292" y="61419"/>
                        </a:lnTo>
                        <a:lnTo>
                          <a:pt x="68061" y="61419"/>
                        </a:lnTo>
                        <a:lnTo>
                          <a:pt x="55832" y="21206"/>
                        </a:lnTo>
                        <a:close/>
                      </a:path>
                    </a:pathLst>
                  </a:custGeom>
                  <a:solidFill>
                    <a:schemeClr val="bg1"/>
                  </a:solidFill>
                  <a:ln w="1501"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7DF666E-0299-A821-7072-11C6AB983FA8}"/>
                      </a:ext>
                    </a:extLst>
                  </p:cNvPr>
                  <p:cNvSpPr/>
                  <p:nvPr/>
                </p:nvSpPr>
                <p:spPr>
                  <a:xfrm>
                    <a:off x="1129831" y="494020"/>
                    <a:ext cx="94568" cy="102792"/>
                  </a:xfrm>
                  <a:custGeom>
                    <a:avLst/>
                    <a:gdLst>
                      <a:gd name="connsiteX0" fmla="*/ 0 w 94568"/>
                      <a:gd name="connsiteY0" fmla="*/ 0 h 102792"/>
                      <a:gd name="connsiteX1" fmla="*/ 34912 w 94568"/>
                      <a:gd name="connsiteY1" fmla="*/ 0 h 102792"/>
                      <a:gd name="connsiteX2" fmla="*/ 69673 w 94568"/>
                      <a:gd name="connsiteY2" fmla="*/ 69808 h 102792"/>
                      <a:gd name="connsiteX3" fmla="*/ 69974 w 94568"/>
                      <a:gd name="connsiteY3" fmla="*/ 69808 h 102792"/>
                      <a:gd name="connsiteX4" fmla="*/ 69537 w 94568"/>
                      <a:gd name="connsiteY4" fmla="*/ 0 h 102792"/>
                      <a:gd name="connsiteX5" fmla="*/ 94569 w 94568"/>
                      <a:gd name="connsiteY5" fmla="*/ 0 h 102792"/>
                      <a:gd name="connsiteX6" fmla="*/ 94569 w 94568"/>
                      <a:gd name="connsiteY6" fmla="*/ 102792 h 102792"/>
                      <a:gd name="connsiteX7" fmla="*/ 60546 w 94568"/>
                      <a:gd name="connsiteY7" fmla="*/ 102792 h 102792"/>
                      <a:gd name="connsiteX8" fmla="*/ 24610 w 94568"/>
                      <a:gd name="connsiteY8" fmla="*/ 32547 h 102792"/>
                      <a:gd name="connsiteX9" fmla="*/ 24309 w 94568"/>
                      <a:gd name="connsiteY9" fmla="*/ 32547 h 102792"/>
                      <a:gd name="connsiteX10" fmla="*/ 25197 w 94568"/>
                      <a:gd name="connsiteY10" fmla="*/ 102792 h 102792"/>
                      <a:gd name="connsiteX11" fmla="*/ 15 w 94568"/>
                      <a:gd name="connsiteY11" fmla="*/ 102792 h 102792"/>
                      <a:gd name="connsiteX12" fmla="*/ 15 w 94568"/>
                      <a:gd name="connsiteY12"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68" h="102792">
                        <a:moveTo>
                          <a:pt x="0" y="0"/>
                        </a:moveTo>
                        <a:lnTo>
                          <a:pt x="34912" y="0"/>
                        </a:lnTo>
                        <a:lnTo>
                          <a:pt x="69673" y="69808"/>
                        </a:lnTo>
                        <a:lnTo>
                          <a:pt x="69974" y="69808"/>
                        </a:lnTo>
                        <a:lnTo>
                          <a:pt x="69537" y="0"/>
                        </a:lnTo>
                        <a:lnTo>
                          <a:pt x="94569" y="0"/>
                        </a:lnTo>
                        <a:lnTo>
                          <a:pt x="94569" y="102792"/>
                        </a:lnTo>
                        <a:lnTo>
                          <a:pt x="60546" y="102792"/>
                        </a:lnTo>
                        <a:lnTo>
                          <a:pt x="24610" y="32547"/>
                        </a:lnTo>
                        <a:lnTo>
                          <a:pt x="24309" y="32547"/>
                        </a:lnTo>
                        <a:lnTo>
                          <a:pt x="25197" y="102792"/>
                        </a:lnTo>
                        <a:lnTo>
                          <a:pt x="15" y="102792"/>
                        </a:lnTo>
                        <a:lnTo>
                          <a:pt x="15" y="0"/>
                        </a:lnTo>
                        <a:close/>
                      </a:path>
                    </a:pathLst>
                  </a:custGeom>
                  <a:solidFill>
                    <a:schemeClr val="bg1"/>
                  </a:solidFill>
                  <a:ln w="1501"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704342F5-6E8B-7850-CFE4-76F18CE9F49A}"/>
                      </a:ext>
                    </a:extLst>
                  </p:cNvPr>
                  <p:cNvSpPr/>
                  <p:nvPr/>
                </p:nvSpPr>
                <p:spPr>
                  <a:xfrm>
                    <a:off x="1242895"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32 w 112235"/>
                      <a:gd name="connsiteY9" fmla="*/ 21206 h 102792"/>
                      <a:gd name="connsiteX10" fmla="*/ 55530 w 112235"/>
                      <a:gd name="connsiteY10" fmla="*/ 21206 h 102792"/>
                      <a:gd name="connsiteX11" fmla="*/ 42277 w 112235"/>
                      <a:gd name="connsiteY11" fmla="*/ 61419 h 102792"/>
                      <a:gd name="connsiteX12" fmla="*/ 68046 w 112235"/>
                      <a:gd name="connsiteY12" fmla="*/ 61419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32" y="21206"/>
                        </a:moveTo>
                        <a:lnTo>
                          <a:pt x="55530" y="21206"/>
                        </a:lnTo>
                        <a:lnTo>
                          <a:pt x="42277" y="61419"/>
                        </a:lnTo>
                        <a:lnTo>
                          <a:pt x="68046" y="61419"/>
                        </a:lnTo>
                        <a:lnTo>
                          <a:pt x="55817" y="21206"/>
                        </a:lnTo>
                        <a:close/>
                      </a:path>
                    </a:pathLst>
                  </a:custGeom>
                  <a:solidFill>
                    <a:schemeClr val="bg1"/>
                  </a:solidFill>
                  <a:ln w="1501"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F680E254-9E7A-C60A-4935-6A151A524E6B}"/>
                      </a:ext>
                    </a:extLst>
                  </p:cNvPr>
                  <p:cNvSpPr/>
                  <p:nvPr/>
                </p:nvSpPr>
                <p:spPr>
                  <a:xfrm>
                    <a:off x="1373234" y="494020"/>
                    <a:ext cx="69808" cy="102792"/>
                  </a:xfrm>
                  <a:custGeom>
                    <a:avLst/>
                    <a:gdLst>
                      <a:gd name="connsiteX0" fmla="*/ 0 w 69808"/>
                      <a:gd name="connsiteY0" fmla="*/ 0 h 102792"/>
                      <a:gd name="connsiteX1" fmla="*/ 27396 w 69808"/>
                      <a:gd name="connsiteY1" fmla="*/ 0 h 102792"/>
                      <a:gd name="connsiteX2" fmla="*/ 27396 w 69808"/>
                      <a:gd name="connsiteY2" fmla="*/ 82475 h 102792"/>
                      <a:gd name="connsiteX3" fmla="*/ 69808 w 69808"/>
                      <a:gd name="connsiteY3" fmla="*/ 82475 h 102792"/>
                      <a:gd name="connsiteX4" fmla="*/ 69808 w 69808"/>
                      <a:gd name="connsiteY4" fmla="*/ 102792 h 102792"/>
                      <a:gd name="connsiteX5" fmla="*/ 0 w 69808"/>
                      <a:gd name="connsiteY5" fmla="*/ 102792 h 102792"/>
                      <a:gd name="connsiteX6" fmla="*/ 0 w 69808"/>
                      <a:gd name="connsiteY6"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8" h="102792">
                        <a:moveTo>
                          <a:pt x="0" y="0"/>
                        </a:moveTo>
                        <a:lnTo>
                          <a:pt x="27396" y="0"/>
                        </a:lnTo>
                        <a:lnTo>
                          <a:pt x="27396" y="82475"/>
                        </a:lnTo>
                        <a:lnTo>
                          <a:pt x="69808" y="82475"/>
                        </a:lnTo>
                        <a:lnTo>
                          <a:pt x="69808"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53D04E1-1679-59CF-4249-BF5B5A4C4153}"/>
                      </a:ext>
                    </a:extLst>
                  </p:cNvPr>
                  <p:cNvSpPr/>
                  <p:nvPr/>
                </p:nvSpPr>
                <p:spPr>
                  <a:xfrm>
                    <a:off x="1438163" y="494020"/>
                    <a:ext cx="103093" cy="102807"/>
                  </a:xfrm>
                  <a:custGeom>
                    <a:avLst/>
                    <a:gdLst>
                      <a:gd name="connsiteX0" fmla="*/ 37999 w 103093"/>
                      <a:gd name="connsiteY0" fmla="*/ 64070 h 102807"/>
                      <a:gd name="connsiteX1" fmla="*/ 0 w 103093"/>
                      <a:gd name="connsiteY1" fmla="*/ 0 h 102807"/>
                      <a:gd name="connsiteX2" fmla="*/ 31523 w 103093"/>
                      <a:gd name="connsiteY2" fmla="*/ 0 h 102807"/>
                      <a:gd name="connsiteX3" fmla="*/ 51705 w 103093"/>
                      <a:gd name="connsiteY3" fmla="*/ 41237 h 102807"/>
                      <a:gd name="connsiteX4" fmla="*/ 71586 w 103093"/>
                      <a:gd name="connsiteY4" fmla="*/ 0 h 102807"/>
                      <a:gd name="connsiteX5" fmla="*/ 103094 w 103093"/>
                      <a:gd name="connsiteY5" fmla="*/ 0 h 102807"/>
                      <a:gd name="connsiteX6" fmla="*/ 65396 w 103093"/>
                      <a:gd name="connsiteY6" fmla="*/ 64070 h 102807"/>
                      <a:gd name="connsiteX7" fmla="*/ 65396 w 103093"/>
                      <a:gd name="connsiteY7" fmla="*/ 102807 h 102807"/>
                      <a:gd name="connsiteX8" fmla="*/ 37999 w 103093"/>
                      <a:gd name="connsiteY8" fmla="*/ 102807 h 102807"/>
                      <a:gd name="connsiteX9" fmla="*/ 37999 w 103093"/>
                      <a:gd name="connsiteY9" fmla="*/ 6407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93" h="102807">
                        <a:moveTo>
                          <a:pt x="37999" y="64070"/>
                        </a:moveTo>
                        <a:lnTo>
                          <a:pt x="0" y="0"/>
                        </a:lnTo>
                        <a:lnTo>
                          <a:pt x="31523" y="0"/>
                        </a:lnTo>
                        <a:lnTo>
                          <a:pt x="51705" y="41237"/>
                        </a:lnTo>
                        <a:lnTo>
                          <a:pt x="71586" y="0"/>
                        </a:lnTo>
                        <a:lnTo>
                          <a:pt x="103094" y="0"/>
                        </a:lnTo>
                        <a:lnTo>
                          <a:pt x="65396" y="64070"/>
                        </a:lnTo>
                        <a:lnTo>
                          <a:pt x="65396" y="102807"/>
                        </a:lnTo>
                        <a:lnTo>
                          <a:pt x="37999" y="102807"/>
                        </a:lnTo>
                        <a:lnTo>
                          <a:pt x="37999" y="64070"/>
                        </a:lnTo>
                        <a:close/>
                      </a:path>
                    </a:pathLst>
                  </a:custGeom>
                  <a:solidFill>
                    <a:schemeClr val="bg1"/>
                  </a:solidFill>
                  <a:ln w="1501"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5CFB497-9417-C475-A0AE-2A935A9788B4}"/>
                      </a:ext>
                    </a:extLst>
                  </p:cNvPr>
                  <p:cNvSpPr/>
                  <p:nvPr/>
                </p:nvSpPr>
                <p:spPr>
                  <a:xfrm>
                    <a:off x="1552131" y="494020"/>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9FD06A56-5BD4-F607-57AD-92D7694CB027}"/>
                      </a:ext>
                    </a:extLst>
                  </p:cNvPr>
                  <p:cNvSpPr/>
                  <p:nvPr/>
                </p:nvSpPr>
                <p:spPr>
                  <a:xfrm>
                    <a:off x="1650345" y="494020"/>
                    <a:ext cx="27396" cy="102792"/>
                  </a:xfrm>
                  <a:custGeom>
                    <a:avLst/>
                    <a:gdLst>
                      <a:gd name="connsiteX0" fmla="*/ 0 w 27396"/>
                      <a:gd name="connsiteY0" fmla="*/ 0 h 102792"/>
                      <a:gd name="connsiteX1" fmla="*/ 27396 w 27396"/>
                      <a:gd name="connsiteY1" fmla="*/ 0 h 102792"/>
                      <a:gd name="connsiteX2" fmla="*/ 27396 w 27396"/>
                      <a:gd name="connsiteY2" fmla="*/ 102792 h 102792"/>
                      <a:gd name="connsiteX3" fmla="*/ 0 w 27396"/>
                      <a:gd name="connsiteY3" fmla="*/ 102792 h 102792"/>
                      <a:gd name="connsiteX4" fmla="*/ 0 w 27396"/>
                      <a:gd name="connsiteY4" fmla="*/ 0 h 10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 h="102792">
                        <a:moveTo>
                          <a:pt x="0" y="0"/>
                        </a:moveTo>
                        <a:lnTo>
                          <a:pt x="27396" y="0"/>
                        </a:lnTo>
                        <a:lnTo>
                          <a:pt x="27396"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A9988BB9-D9D8-DBEF-2899-906EFC5373EC}"/>
                      </a:ext>
                    </a:extLst>
                  </p:cNvPr>
                  <p:cNvSpPr/>
                  <p:nvPr/>
                </p:nvSpPr>
                <p:spPr>
                  <a:xfrm>
                    <a:off x="1701733" y="492258"/>
                    <a:ext cx="89538" cy="106331"/>
                  </a:xfrm>
                  <a:custGeom>
                    <a:avLst/>
                    <a:gdLst>
                      <a:gd name="connsiteX0" fmla="*/ 89539 w 89538"/>
                      <a:gd name="connsiteY0" fmla="*/ 102205 h 106331"/>
                      <a:gd name="connsiteX1" fmla="*/ 59055 w 89538"/>
                      <a:gd name="connsiteY1" fmla="*/ 106332 h 106331"/>
                      <a:gd name="connsiteX2" fmla="*/ 0 w 89538"/>
                      <a:gd name="connsiteY2" fmla="*/ 53603 h 106331"/>
                      <a:gd name="connsiteX3" fmla="*/ 58904 w 89538"/>
                      <a:gd name="connsiteY3" fmla="*/ 0 h 106331"/>
                      <a:gd name="connsiteX4" fmla="*/ 89388 w 89538"/>
                      <a:gd name="connsiteY4" fmla="*/ 5302 h 106331"/>
                      <a:gd name="connsiteX5" fmla="*/ 87174 w 89538"/>
                      <a:gd name="connsiteY5" fmla="*/ 27547 h 106331"/>
                      <a:gd name="connsiteX6" fmla="*/ 60365 w 89538"/>
                      <a:gd name="connsiteY6" fmla="*/ 20333 h 106331"/>
                      <a:gd name="connsiteX7" fmla="*/ 28255 w 89538"/>
                      <a:gd name="connsiteY7" fmla="*/ 53618 h 106331"/>
                      <a:gd name="connsiteX8" fmla="*/ 62564 w 89538"/>
                      <a:gd name="connsiteY8" fmla="*/ 86014 h 106331"/>
                      <a:gd name="connsiteX9" fmla="*/ 88198 w 89538"/>
                      <a:gd name="connsiteY9" fmla="*/ 80713 h 106331"/>
                      <a:gd name="connsiteX10" fmla="*/ 89524 w 89538"/>
                      <a:gd name="connsiteY10" fmla="*/ 102220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8" h="106331">
                        <a:moveTo>
                          <a:pt x="89539" y="102205"/>
                        </a:moveTo>
                        <a:cubicBezTo>
                          <a:pt x="81737" y="104118"/>
                          <a:pt x="73047" y="106332"/>
                          <a:pt x="59055" y="106332"/>
                        </a:cubicBezTo>
                        <a:cubicBezTo>
                          <a:pt x="31659" y="106332"/>
                          <a:pt x="0" y="92491"/>
                          <a:pt x="0" y="53603"/>
                        </a:cubicBezTo>
                        <a:cubicBezTo>
                          <a:pt x="0" y="17817"/>
                          <a:pt x="25032" y="0"/>
                          <a:pt x="58904" y="0"/>
                        </a:cubicBezTo>
                        <a:cubicBezTo>
                          <a:pt x="69357" y="0"/>
                          <a:pt x="79523" y="2350"/>
                          <a:pt x="89388" y="5302"/>
                        </a:cubicBezTo>
                        <a:lnTo>
                          <a:pt x="87174" y="27547"/>
                        </a:lnTo>
                        <a:cubicBezTo>
                          <a:pt x="78333" y="22682"/>
                          <a:pt x="69793" y="20333"/>
                          <a:pt x="60365" y="20333"/>
                        </a:cubicBezTo>
                        <a:cubicBezTo>
                          <a:pt x="40921" y="20333"/>
                          <a:pt x="28255" y="34475"/>
                          <a:pt x="28255" y="53618"/>
                        </a:cubicBezTo>
                        <a:cubicBezTo>
                          <a:pt x="28255" y="73800"/>
                          <a:pt x="42533" y="86014"/>
                          <a:pt x="62564" y="86014"/>
                        </a:cubicBezTo>
                        <a:cubicBezTo>
                          <a:pt x="71541" y="86014"/>
                          <a:pt x="80683" y="83665"/>
                          <a:pt x="88198" y="80713"/>
                        </a:cubicBezTo>
                        <a:lnTo>
                          <a:pt x="89524" y="102220"/>
                        </a:lnTo>
                        <a:close/>
                      </a:path>
                    </a:pathLst>
                  </a:custGeom>
                  <a:solidFill>
                    <a:schemeClr val="bg1"/>
                  </a:solidFill>
                  <a:ln w="1501"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9408F90-C5AF-D67C-111A-FC9B29972657}"/>
                      </a:ext>
                    </a:extLst>
                  </p:cNvPr>
                  <p:cNvSpPr/>
                  <p:nvPr/>
                </p:nvSpPr>
                <p:spPr>
                  <a:xfrm>
                    <a:off x="1808050" y="492258"/>
                    <a:ext cx="76872" cy="106331"/>
                  </a:xfrm>
                  <a:custGeom>
                    <a:avLst/>
                    <a:gdLst>
                      <a:gd name="connsiteX0" fmla="*/ 3389 w 76872"/>
                      <a:gd name="connsiteY0" fmla="*/ 79222 h 106331"/>
                      <a:gd name="connsiteX1" fmla="*/ 31659 w 76872"/>
                      <a:gd name="connsiteY1" fmla="*/ 85999 h 106331"/>
                      <a:gd name="connsiteX2" fmla="*/ 48602 w 76872"/>
                      <a:gd name="connsiteY2" fmla="*/ 75984 h 106331"/>
                      <a:gd name="connsiteX3" fmla="*/ 0 w 76872"/>
                      <a:gd name="connsiteY3" fmla="*/ 31508 h 106331"/>
                      <a:gd name="connsiteX4" fmla="*/ 44762 w 76872"/>
                      <a:gd name="connsiteY4" fmla="*/ 0 h 106331"/>
                      <a:gd name="connsiteX5" fmla="*/ 71269 w 76872"/>
                      <a:gd name="connsiteY5" fmla="*/ 3826 h 106331"/>
                      <a:gd name="connsiteX6" fmla="*/ 69507 w 76872"/>
                      <a:gd name="connsiteY6" fmla="*/ 25032 h 106331"/>
                      <a:gd name="connsiteX7" fmla="*/ 46675 w 76872"/>
                      <a:gd name="connsiteY7" fmla="*/ 20318 h 106331"/>
                      <a:gd name="connsiteX8" fmla="*/ 28270 w 76872"/>
                      <a:gd name="connsiteY8" fmla="*/ 29896 h 106331"/>
                      <a:gd name="connsiteX9" fmla="*/ 76872 w 76872"/>
                      <a:gd name="connsiteY9" fmla="*/ 72459 h 106331"/>
                      <a:gd name="connsiteX10" fmla="*/ 31659 w 76872"/>
                      <a:gd name="connsiteY10" fmla="*/ 106332 h 106331"/>
                      <a:gd name="connsiteX11" fmla="*/ 1024 w 76872"/>
                      <a:gd name="connsiteY11" fmla="*/ 101919 h 106331"/>
                      <a:gd name="connsiteX12" fmla="*/ 3374 w 76872"/>
                      <a:gd name="connsiteY12" fmla="*/ 79237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72" h="106331">
                        <a:moveTo>
                          <a:pt x="3389" y="79222"/>
                        </a:moveTo>
                        <a:cubicBezTo>
                          <a:pt x="10452" y="83047"/>
                          <a:pt x="20333" y="85999"/>
                          <a:pt x="31659" y="85999"/>
                        </a:cubicBezTo>
                        <a:cubicBezTo>
                          <a:pt x="40349" y="85999"/>
                          <a:pt x="48602" y="84237"/>
                          <a:pt x="48602" y="75984"/>
                        </a:cubicBezTo>
                        <a:cubicBezTo>
                          <a:pt x="48602" y="56841"/>
                          <a:pt x="0" y="68920"/>
                          <a:pt x="0" y="31508"/>
                        </a:cubicBezTo>
                        <a:cubicBezTo>
                          <a:pt x="0" y="6762"/>
                          <a:pt x="24158" y="0"/>
                          <a:pt x="44762" y="0"/>
                        </a:cubicBezTo>
                        <a:cubicBezTo>
                          <a:pt x="54627" y="0"/>
                          <a:pt x="64356" y="1476"/>
                          <a:pt x="71269" y="3826"/>
                        </a:cubicBezTo>
                        <a:lnTo>
                          <a:pt x="69507" y="25032"/>
                        </a:lnTo>
                        <a:cubicBezTo>
                          <a:pt x="62444" y="21794"/>
                          <a:pt x="54491" y="20318"/>
                          <a:pt x="46675" y="20318"/>
                        </a:cubicBezTo>
                        <a:cubicBezTo>
                          <a:pt x="39746" y="20318"/>
                          <a:pt x="28270" y="20905"/>
                          <a:pt x="28270" y="29896"/>
                        </a:cubicBezTo>
                        <a:cubicBezTo>
                          <a:pt x="28270" y="46539"/>
                          <a:pt x="76872" y="35349"/>
                          <a:pt x="76872" y="72459"/>
                        </a:cubicBezTo>
                        <a:cubicBezTo>
                          <a:pt x="76872" y="99117"/>
                          <a:pt x="54491" y="106332"/>
                          <a:pt x="31659" y="106332"/>
                        </a:cubicBezTo>
                        <a:cubicBezTo>
                          <a:pt x="22080" y="106332"/>
                          <a:pt x="10151" y="104856"/>
                          <a:pt x="1024" y="101919"/>
                        </a:cubicBezTo>
                        <a:lnTo>
                          <a:pt x="3374" y="79237"/>
                        </a:lnTo>
                        <a:close/>
                      </a:path>
                    </a:pathLst>
                  </a:custGeom>
                  <a:solidFill>
                    <a:schemeClr val="bg1"/>
                  </a:solidFill>
                  <a:ln w="1501" cap="flat">
                    <a:noFill/>
                    <a:prstDash val="solid"/>
                    <a:miter/>
                  </a:ln>
                </p:spPr>
                <p:txBody>
                  <a:bodyPr rtlCol="0" anchor="ctr"/>
                  <a:lstStyle/>
                  <a:p>
                    <a:endParaRPr lang="en-GB"/>
                  </a:p>
                </p:txBody>
              </p:sp>
            </p:grpSp>
            <p:grpSp>
              <p:nvGrpSpPr>
                <p:cNvPr id="270" name="Graphic 4">
                  <a:extLst>
                    <a:ext uri="{FF2B5EF4-FFF2-40B4-BE49-F238E27FC236}">
                      <a16:creationId xmlns:a16="http://schemas.microsoft.com/office/drawing/2014/main" id="{0595497F-23F6-E383-C4C8-69B30668E1FC}"/>
                    </a:ext>
                  </a:extLst>
                </p:cNvPr>
                <p:cNvGrpSpPr/>
                <p:nvPr/>
              </p:nvGrpSpPr>
              <p:grpSpPr>
                <a:xfrm>
                  <a:off x="381186" y="244773"/>
                  <a:ext cx="548919" cy="585818"/>
                  <a:chOff x="381186" y="244773"/>
                  <a:chExt cx="548919" cy="585818"/>
                </a:xfrm>
              </p:grpSpPr>
              <p:grpSp>
                <p:nvGrpSpPr>
                  <p:cNvPr id="272" name="Graphic 4">
                    <a:extLst>
                      <a:ext uri="{FF2B5EF4-FFF2-40B4-BE49-F238E27FC236}">
                        <a16:creationId xmlns:a16="http://schemas.microsoft.com/office/drawing/2014/main" id="{2C4AF140-D60C-C5AF-577F-62C3345351AA}"/>
                      </a:ext>
                    </a:extLst>
                  </p:cNvPr>
                  <p:cNvGrpSpPr/>
                  <p:nvPr/>
                </p:nvGrpSpPr>
                <p:grpSpPr>
                  <a:xfrm>
                    <a:off x="624424" y="321329"/>
                    <a:ext cx="266341" cy="136122"/>
                    <a:chOff x="624424" y="321329"/>
                    <a:chExt cx="266341" cy="136122"/>
                  </a:xfrm>
                  <a:noFill/>
                </p:grpSpPr>
                <p:sp>
                  <p:nvSpPr>
                    <p:cNvPr id="294" name="Freeform: Shape 293">
                      <a:extLst>
                        <a:ext uri="{FF2B5EF4-FFF2-40B4-BE49-F238E27FC236}">
                          <a16:creationId xmlns:a16="http://schemas.microsoft.com/office/drawing/2014/main" id="{48B24700-1F93-81E4-10E6-E532B7E63A98}"/>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EA68C65B-02F5-18F0-4948-652F19853495}"/>
                        </a:ext>
                      </a:extLst>
                    </p:cNvPr>
                    <p:cNvSpPr/>
                    <p:nvPr/>
                  </p:nvSpPr>
                  <p:spPr>
                    <a:xfrm>
                      <a:off x="638912" y="321329"/>
                      <a:ext cx="5843" cy="2470"/>
                    </a:xfrm>
                    <a:custGeom>
                      <a:avLst/>
                      <a:gdLst>
                        <a:gd name="connsiteX0" fmla="*/ 0 w 5843"/>
                        <a:gd name="connsiteY0" fmla="*/ 2470 h 2470"/>
                        <a:gd name="connsiteX1" fmla="*/ 5844 w 5843"/>
                        <a:gd name="connsiteY1" fmla="*/ 0 h 2470"/>
                        <a:gd name="connsiteX2" fmla="*/ 0 w 5843"/>
                        <a:gd name="connsiteY2" fmla="*/ 2470 h 2470"/>
                      </a:gdLst>
                      <a:ahLst/>
                      <a:cxnLst>
                        <a:cxn ang="0">
                          <a:pos x="connsiteX0" y="connsiteY0"/>
                        </a:cxn>
                        <a:cxn ang="0">
                          <a:pos x="connsiteX1" y="connsiteY1"/>
                        </a:cxn>
                        <a:cxn ang="0">
                          <a:pos x="connsiteX2" y="connsiteY2"/>
                        </a:cxn>
                      </a:cxnLst>
                      <a:rect l="l" t="t" r="r" b="b"/>
                      <a:pathLst>
                        <a:path w="5843" h="2470">
                          <a:moveTo>
                            <a:pt x="0" y="2470"/>
                          </a:moveTo>
                          <a:cubicBezTo>
                            <a:pt x="1853" y="1461"/>
                            <a:pt x="3795" y="633"/>
                            <a:pt x="5844" y="0"/>
                          </a:cubicBezTo>
                          <a:cubicBezTo>
                            <a:pt x="3810" y="633"/>
                            <a:pt x="1853" y="1461"/>
                            <a:pt x="0" y="2470"/>
                          </a:cubicBezTo>
                          <a:close/>
                        </a:path>
                      </a:pathLst>
                    </a:custGeom>
                    <a:noFill/>
                    <a:ln w="1501"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7B60624D-A56F-6BE7-6705-6EAE084973CF}"/>
                        </a:ext>
                      </a:extLst>
                    </p:cNvPr>
                    <p:cNvSpPr/>
                    <p:nvPr/>
                  </p:nvSpPr>
                  <p:spPr>
                    <a:xfrm>
                      <a:off x="624424" y="334236"/>
                      <a:ext cx="2997" cy="5527"/>
                    </a:xfrm>
                    <a:custGeom>
                      <a:avLst/>
                      <a:gdLst>
                        <a:gd name="connsiteX0" fmla="*/ 0 w 2997"/>
                        <a:gd name="connsiteY0" fmla="*/ 5527 h 5527"/>
                        <a:gd name="connsiteX1" fmla="*/ 2997 w 2997"/>
                        <a:gd name="connsiteY1" fmla="*/ 0 h 5527"/>
                        <a:gd name="connsiteX2" fmla="*/ 0 w 2997"/>
                        <a:gd name="connsiteY2" fmla="*/ 5527 h 5527"/>
                      </a:gdLst>
                      <a:ahLst/>
                      <a:cxnLst>
                        <a:cxn ang="0">
                          <a:pos x="connsiteX0" y="connsiteY0"/>
                        </a:cxn>
                        <a:cxn ang="0">
                          <a:pos x="connsiteX1" y="connsiteY1"/>
                        </a:cxn>
                        <a:cxn ang="0">
                          <a:pos x="connsiteX2" y="connsiteY2"/>
                        </a:cxn>
                      </a:cxnLst>
                      <a:rect l="l" t="t" r="r" b="b"/>
                      <a:pathLst>
                        <a:path w="2997" h="5527">
                          <a:moveTo>
                            <a:pt x="0" y="5527"/>
                          </a:moveTo>
                          <a:cubicBezTo>
                            <a:pt x="828" y="3585"/>
                            <a:pt x="1837" y="1732"/>
                            <a:pt x="2997" y="0"/>
                          </a:cubicBezTo>
                          <a:cubicBezTo>
                            <a:pt x="1822" y="1732"/>
                            <a:pt x="813" y="3585"/>
                            <a:pt x="0" y="5527"/>
                          </a:cubicBezTo>
                          <a:close/>
                        </a:path>
                      </a:pathLst>
                    </a:custGeom>
                    <a:noFill/>
                    <a:ln w="1501"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E66A15A2-AC6C-578E-CC1A-A8CA08C164EB}"/>
                        </a:ext>
                      </a:extLst>
                    </p:cNvPr>
                    <p:cNvSpPr/>
                    <p:nvPr/>
                  </p:nvSpPr>
                  <p:spPr>
                    <a:xfrm>
                      <a:off x="627436" y="329416"/>
                      <a:ext cx="3976" cy="4819"/>
                    </a:xfrm>
                    <a:custGeom>
                      <a:avLst/>
                      <a:gdLst>
                        <a:gd name="connsiteX0" fmla="*/ 0 w 3976"/>
                        <a:gd name="connsiteY0" fmla="*/ 4820 h 4819"/>
                        <a:gd name="connsiteX1" fmla="*/ 3976 w 3976"/>
                        <a:gd name="connsiteY1" fmla="*/ 0 h 4819"/>
                        <a:gd name="connsiteX2" fmla="*/ 0 w 3976"/>
                        <a:gd name="connsiteY2" fmla="*/ 4820 h 4819"/>
                      </a:gdLst>
                      <a:ahLst/>
                      <a:cxnLst>
                        <a:cxn ang="0">
                          <a:pos x="connsiteX0" y="connsiteY0"/>
                        </a:cxn>
                        <a:cxn ang="0">
                          <a:pos x="connsiteX1" y="connsiteY1"/>
                        </a:cxn>
                        <a:cxn ang="0">
                          <a:pos x="connsiteX2" y="connsiteY2"/>
                        </a:cxn>
                      </a:cxnLst>
                      <a:rect l="l" t="t" r="r" b="b"/>
                      <a:pathLst>
                        <a:path w="3976" h="4819">
                          <a:moveTo>
                            <a:pt x="0" y="4820"/>
                          </a:moveTo>
                          <a:cubicBezTo>
                            <a:pt x="1175" y="3088"/>
                            <a:pt x="2500" y="1476"/>
                            <a:pt x="3976" y="0"/>
                          </a:cubicBezTo>
                          <a:cubicBezTo>
                            <a:pt x="2500" y="1476"/>
                            <a:pt x="1175" y="3088"/>
                            <a:pt x="0" y="4820"/>
                          </a:cubicBezTo>
                          <a:close/>
                        </a:path>
                      </a:pathLst>
                    </a:custGeom>
                    <a:noFill/>
                    <a:ln w="1501"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3B7D2B06-E29E-E625-12E3-FD4CE842812A}"/>
                        </a:ext>
                      </a:extLst>
                    </p:cNvPr>
                    <p:cNvSpPr/>
                    <p:nvPr/>
                  </p:nvSpPr>
                  <p:spPr>
                    <a:xfrm>
                      <a:off x="633716" y="323799"/>
                      <a:ext cx="5196" cy="3509"/>
                    </a:xfrm>
                    <a:custGeom>
                      <a:avLst/>
                      <a:gdLst>
                        <a:gd name="connsiteX0" fmla="*/ 0 w 5196"/>
                        <a:gd name="connsiteY0" fmla="*/ 3509 h 3509"/>
                        <a:gd name="connsiteX1" fmla="*/ 5196 w 5196"/>
                        <a:gd name="connsiteY1" fmla="*/ 0 h 3509"/>
                        <a:gd name="connsiteX2" fmla="*/ 0 w 5196"/>
                        <a:gd name="connsiteY2" fmla="*/ 3509 h 3509"/>
                      </a:gdLst>
                      <a:ahLst/>
                      <a:cxnLst>
                        <a:cxn ang="0">
                          <a:pos x="connsiteX0" y="connsiteY0"/>
                        </a:cxn>
                        <a:cxn ang="0">
                          <a:pos x="connsiteX1" y="connsiteY1"/>
                        </a:cxn>
                        <a:cxn ang="0">
                          <a:pos x="connsiteX2" y="connsiteY2"/>
                        </a:cxn>
                      </a:cxnLst>
                      <a:rect l="l" t="t" r="r" b="b"/>
                      <a:pathLst>
                        <a:path w="5196" h="3509">
                          <a:moveTo>
                            <a:pt x="0" y="3509"/>
                          </a:moveTo>
                          <a:cubicBezTo>
                            <a:pt x="1612" y="2184"/>
                            <a:pt x="3344" y="1009"/>
                            <a:pt x="5196" y="0"/>
                          </a:cubicBezTo>
                          <a:cubicBezTo>
                            <a:pt x="3344" y="1009"/>
                            <a:pt x="1612" y="2184"/>
                            <a:pt x="0" y="3509"/>
                          </a:cubicBezTo>
                          <a:close/>
                        </a:path>
                      </a:pathLst>
                    </a:custGeom>
                    <a:noFill/>
                    <a:ln w="1501" cap="flat">
                      <a:noFill/>
                      <a:prstDash val="solid"/>
                      <a:miter/>
                    </a:ln>
                  </p:spPr>
                  <p:txBody>
                    <a:bodyPr rtlCol="0" anchor="ctr"/>
                    <a:lstStyle/>
                    <a:p>
                      <a:endParaRPr lang="en-GB"/>
                    </a:p>
                  </p:txBody>
                </p:sp>
              </p:grpSp>
              <p:grpSp>
                <p:nvGrpSpPr>
                  <p:cNvPr id="273" name="Graphic 4">
                    <a:extLst>
                      <a:ext uri="{FF2B5EF4-FFF2-40B4-BE49-F238E27FC236}">
                        <a16:creationId xmlns:a16="http://schemas.microsoft.com/office/drawing/2014/main" id="{9AD03346-FB27-401E-6AD6-8E2F29AA03C6}"/>
                      </a:ext>
                    </a:extLst>
                  </p:cNvPr>
                  <p:cNvGrpSpPr/>
                  <p:nvPr/>
                </p:nvGrpSpPr>
                <p:grpSpPr>
                  <a:xfrm>
                    <a:off x="718947" y="244773"/>
                    <a:ext cx="171817" cy="212678"/>
                    <a:chOff x="718947" y="244773"/>
                    <a:chExt cx="171817" cy="212678"/>
                  </a:xfrm>
                  <a:noFill/>
                </p:grpSpPr>
                <p:sp>
                  <p:nvSpPr>
                    <p:cNvPr id="289" name="Freeform: Shape 288">
                      <a:extLst>
                        <a:ext uri="{FF2B5EF4-FFF2-40B4-BE49-F238E27FC236}">
                          <a16:creationId xmlns:a16="http://schemas.microsoft.com/office/drawing/2014/main" id="{E9D8ABA3-E1C6-0DFE-7A7F-8F207141C6A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23446059-AE95-D762-CD45-B2B6BEAAB82A}"/>
                        </a:ext>
                      </a:extLst>
                    </p:cNvPr>
                    <p:cNvSpPr/>
                    <p:nvPr/>
                  </p:nvSpPr>
                  <p:spPr>
                    <a:xfrm>
                      <a:off x="746841" y="246249"/>
                      <a:ext cx="5843" cy="2470"/>
                    </a:xfrm>
                    <a:custGeom>
                      <a:avLst/>
                      <a:gdLst>
                        <a:gd name="connsiteX0" fmla="*/ 0 w 5843"/>
                        <a:gd name="connsiteY0" fmla="*/ 0 h 2470"/>
                        <a:gd name="connsiteX1" fmla="*/ 5844 w 5843"/>
                        <a:gd name="connsiteY1" fmla="*/ 2470 h 2470"/>
                        <a:gd name="connsiteX2" fmla="*/ 0 w 5843"/>
                        <a:gd name="connsiteY2" fmla="*/ 0 h 2470"/>
                      </a:gdLst>
                      <a:ahLst/>
                      <a:cxnLst>
                        <a:cxn ang="0">
                          <a:pos x="connsiteX0" y="connsiteY0"/>
                        </a:cxn>
                        <a:cxn ang="0">
                          <a:pos x="connsiteX1" y="connsiteY1"/>
                        </a:cxn>
                        <a:cxn ang="0">
                          <a:pos x="connsiteX2" y="connsiteY2"/>
                        </a:cxn>
                      </a:cxnLst>
                      <a:rect l="l" t="t" r="r" b="b"/>
                      <a:pathLst>
                        <a:path w="5843" h="2470">
                          <a:moveTo>
                            <a:pt x="0" y="0"/>
                          </a:moveTo>
                          <a:cubicBezTo>
                            <a:pt x="2033" y="633"/>
                            <a:pt x="3991" y="1461"/>
                            <a:pt x="5844" y="2470"/>
                          </a:cubicBezTo>
                          <a:cubicBezTo>
                            <a:pt x="3991" y="1461"/>
                            <a:pt x="2048" y="633"/>
                            <a:pt x="0" y="0"/>
                          </a:cubicBezTo>
                          <a:close/>
                        </a:path>
                      </a:pathLst>
                    </a:custGeom>
                    <a:noFill/>
                    <a:ln w="1501"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D937BBF0-82D9-AE90-AA64-A48F9BB2A45D}"/>
                        </a:ext>
                      </a:extLst>
                    </p:cNvPr>
                    <p:cNvSpPr/>
                    <p:nvPr/>
                  </p:nvSpPr>
                  <p:spPr>
                    <a:xfrm>
                      <a:off x="737156" y="244773"/>
                      <a:ext cx="9684" cy="1460"/>
                    </a:xfrm>
                    <a:custGeom>
                      <a:avLst/>
                      <a:gdLst>
                        <a:gd name="connsiteX0" fmla="*/ 0 w 9684"/>
                        <a:gd name="connsiteY0" fmla="*/ 0 h 1460"/>
                        <a:gd name="connsiteX1" fmla="*/ 0 w 9684"/>
                        <a:gd name="connsiteY1" fmla="*/ 0 h 1460"/>
                        <a:gd name="connsiteX2" fmla="*/ 9684 w 9684"/>
                        <a:gd name="connsiteY2" fmla="*/ 1461 h 1460"/>
                        <a:gd name="connsiteX3" fmla="*/ 0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0" y="0"/>
                          </a:moveTo>
                          <a:lnTo>
                            <a:pt x="0" y="0"/>
                          </a:lnTo>
                          <a:cubicBezTo>
                            <a:pt x="3374" y="0"/>
                            <a:pt x="6627" y="512"/>
                            <a:pt x="9684" y="1461"/>
                          </a:cubicBezTo>
                          <a:cubicBezTo>
                            <a:pt x="6627" y="512"/>
                            <a:pt x="3374" y="0"/>
                            <a:pt x="0" y="0"/>
                          </a:cubicBezTo>
                          <a:close/>
                        </a:path>
                      </a:pathLst>
                    </a:custGeom>
                    <a:noFill/>
                    <a:ln w="1501"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D97FCDDF-E2F0-854E-4794-491D924B3D24}"/>
                        </a:ext>
                      </a:extLst>
                    </p:cNvPr>
                    <p:cNvSpPr/>
                    <p:nvPr/>
                  </p:nvSpPr>
                  <p:spPr>
                    <a:xfrm>
                      <a:off x="718947" y="246249"/>
                      <a:ext cx="8524" cy="4096"/>
                    </a:xfrm>
                    <a:custGeom>
                      <a:avLst/>
                      <a:gdLst>
                        <a:gd name="connsiteX0" fmla="*/ 0 w 8524"/>
                        <a:gd name="connsiteY0" fmla="*/ 4097 h 4096"/>
                        <a:gd name="connsiteX1" fmla="*/ 8525 w 8524"/>
                        <a:gd name="connsiteY1" fmla="*/ 0 h 4096"/>
                        <a:gd name="connsiteX2" fmla="*/ 0 w 8524"/>
                        <a:gd name="connsiteY2" fmla="*/ 4097 h 4096"/>
                      </a:gdLst>
                      <a:ahLst/>
                      <a:cxnLst>
                        <a:cxn ang="0">
                          <a:pos x="connsiteX0" y="connsiteY0"/>
                        </a:cxn>
                        <a:cxn ang="0">
                          <a:pos x="connsiteX1" y="connsiteY1"/>
                        </a:cxn>
                        <a:cxn ang="0">
                          <a:pos x="connsiteX2" y="connsiteY2"/>
                        </a:cxn>
                      </a:cxnLst>
                      <a:rect l="l" t="t" r="r" b="b"/>
                      <a:pathLst>
                        <a:path w="8524" h="4096">
                          <a:moveTo>
                            <a:pt x="0" y="4097"/>
                          </a:moveTo>
                          <a:cubicBezTo>
                            <a:pt x="2606" y="2334"/>
                            <a:pt x="5467" y="949"/>
                            <a:pt x="8525" y="0"/>
                          </a:cubicBezTo>
                          <a:cubicBezTo>
                            <a:pt x="5467" y="949"/>
                            <a:pt x="2590" y="2350"/>
                            <a:pt x="0" y="4097"/>
                          </a:cubicBezTo>
                          <a:close/>
                        </a:path>
                      </a:pathLst>
                    </a:custGeom>
                    <a:noFill/>
                    <a:ln w="1501"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AD3F5DB4-5B34-4042-C1EF-2E53BBFBD48D}"/>
                        </a:ext>
                      </a:extLst>
                    </p:cNvPr>
                    <p:cNvSpPr/>
                    <p:nvPr/>
                  </p:nvSpPr>
                  <p:spPr>
                    <a:xfrm>
                      <a:off x="727472" y="244773"/>
                      <a:ext cx="9684" cy="1460"/>
                    </a:xfrm>
                    <a:custGeom>
                      <a:avLst/>
                      <a:gdLst>
                        <a:gd name="connsiteX0" fmla="*/ 9684 w 9684"/>
                        <a:gd name="connsiteY0" fmla="*/ 0 h 1460"/>
                        <a:gd name="connsiteX1" fmla="*/ 0 w 9684"/>
                        <a:gd name="connsiteY1" fmla="*/ 1461 h 1460"/>
                        <a:gd name="connsiteX2" fmla="*/ 9684 w 9684"/>
                        <a:gd name="connsiteY2" fmla="*/ 0 h 1460"/>
                        <a:gd name="connsiteX3" fmla="*/ 9684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9684" y="0"/>
                          </a:moveTo>
                          <a:cubicBezTo>
                            <a:pt x="6311" y="0"/>
                            <a:pt x="3057" y="512"/>
                            <a:pt x="0" y="1461"/>
                          </a:cubicBezTo>
                          <a:cubicBezTo>
                            <a:pt x="3057" y="512"/>
                            <a:pt x="6311" y="0"/>
                            <a:pt x="9684" y="0"/>
                          </a:cubicBezTo>
                          <a:lnTo>
                            <a:pt x="9684" y="0"/>
                          </a:lnTo>
                          <a:close/>
                        </a:path>
                      </a:pathLst>
                    </a:custGeom>
                    <a:noFill/>
                    <a:ln w="1501" cap="flat">
                      <a:noFill/>
                      <a:prstDash val="solid"/>
                      <a:miter/>
                    </a:ln>
                  </p:spPr>
                  <p:txBody>
                    <a:bodyPr rtlCol="0" anchor="ctr"/>
                    <a:lstStyle/>
                    <a:p>
                      <a:endParaRPr lang="en-GB"/>
                    </a:p>
                  </p:txBody>
                </p:sp>
              </p:grpSp>
              <p:sp>
                <p:nvSpPr>
                  <p:cNvPr id="274" name="Freeform: Shape 273">
                    <a:extLst>
                      <a:ext uri="{FF2B5EF4-FFF2-40B4-BE49-F238E27FC236}">
                        <a16:creationId xmlns:a16="http://schemas.microsoft.com/office/drawing/2014/main" id="{586BA1FA-E321-0601-F854-C7D7DE5E242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grpSp>
                <p:nvGrpSpPr>
                  <p:cNvPr id="275" name="Graphic 4">
                    <a:extLst>
                      <a:ext uri="{FF2B5EF4-FFF2-40B4-BE49-F238E27FC236}">
                        <a16:creationId xmlns:a16="http://schemas.microsoft.com/office/drawing/2014/main" id="{7CE09E9E-051D-CA15-90B9-5D0F54F92B76}"/>
                      </a:ext>
                    </a:extLst>
                  </p:cNvPr>
                  <p:cNvGrpSpPr/>
                  <p:nvPr/>
                </p:nvGrpSpPr>
                <p:grpSpPr>
                  <a:xfrm>
                    <a:off x="456431" y="303150"/>
                    <a:ext cx="65154" cy="320411"/>
                    <a:chOff x="456431" y="303150"/>
                    <a:chExt cx="65154" cy="320411"/>
                  </a:xfrm>
                  <a:solidFill>
                    <a:srgbClr val="033F85"/>
                  </a:solidFill>
                </p:grpSpPr>
                <p:sp>
                  <p:nvSpPr>
                    <p:cNvPr id="287" name="Freeform: Shape 286">
                      <a:extLst>
                        <a:ext uri="{FF2B5EF4-FFF2-40B4-BE49-F238E27FC236}">
                          <a16:creationId xmlns:a16="http://schemas.microsoft.com/office/drawing/2014/main" id="{CDDC566B-AC56-437E-C682-363EF3FAEEA6}"/>
                        </a:ext>
                      </a:extLst>
                    </p:cNvPr>
                    <p:cNvSpPr/>
                    <p:nvPr/>
                  </p:nvSpPr>
                  <p:spPr>
                    <a:xfrm>
                      <a:off x="456431" y="303150"/>
                      <a:ext cx="65154" cy="237981"/>
                    </a:xfrm>
                    <a:custGeom>
                      <a:avLst/>
                      <a:gdLst>
                        <a:gd name="connsiteX0" fmla="*/ 65155 w 65154"/>
                        <a:gd name="connsiteY0" fmla="*/ 179107 h 237981"/>
                        <a:gd name="connsiteX1" fmla="*/ 65155 w 65154"/>
                        <a:gd name="connsiteY1" fmla="*/ 32577 h 237981"/>
                        <a:gd name="connsiteX2" fmla="*/ 48105 w 65154"/>
                        <a:gd name="connsiteY2" fmla="*/ 3931 h 237981"/>
                        <a:gd name="connsiteX3" fmla="*/ 45259 w 65154"/>
                        <a:gd name="connsiteY3" fmla="*/ 2560 h 237981"/>
                        <a:gd name="connsiteX4" fmla="*/ 39144 w 65154"/>
                        <a:gd name="connsiteY4" fmla="*/ 663 h 237981"/>
                        <a:gd name="connsiteX5" fmla="*/ 32577 w 65154"/>
                        <a:gd name="connsiteY5" fmla="*/ 0 h 237981"/>
                        <a:gd name="connsiteX6" fmla="*/ 19896 w 65154"/>
                        <a:gd name="connsiteY6" fmla="*/ 2560 h 237981"/>
                        <a:gd name="connsiteX7" fmla="*/ 11853 w 65154"/>
                        <a:gd name="connsiteY7" fmla="*/ 7440 h 237981"/>
                        <a:gd name="connsiteX8" fmla="*/ 7440 w 65154"/>
                        <a:gd name="connsiteY8" fmla="*/ 11853 h 237981"/>
                        <a:gd name="connsiteX9" fmla="*/ 0 w 65154"/>
                        <a:gd name="connsiteY9" fmla="*/ 32577 h 237981"/>
                        <a:gd name="connsiteX10" fmla="*/ 0 w 65154"/>
                        <a:gd name="connsiteY10" fmla="*/ 217875 h 237981"/>
                        <a:gd name="connsiteX11" fmla="*/ 10648 w 65154"/>
                        <a:gd name="connsiteY11" fmla="*/ 237981 h 237981"/>
                        <a:gd name="connsiteX12" fmla="*/ 65155 w 65154"/>
                        <a:gd name="connsiteY12" fmla="*/ 179107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4" h="237981">
                          <a:moveTo>
                            <a:pt x="65155" y="179107"/>
                          </a:moveTo>
                          <a:lnTo>
                            <a:pt x="65155" y="32577"/>
                          </a:lnTo>
                          <a:cubicBezTo>
                            <a:pt x="65155" y="20212"/>
                            <a:pt x="58257" y="9443"/>
                            <a:pt x="48105" y="3931"/>
                          </a:cubicBezTo>
                          <a:cubicBezTo>
                            <a:pt x="47187" y="3434"/>
                            <a:pt x="46238" y="2967"/>
                            <a:pt x="45259" y="2560"/>
                          </a:cubicBezTo>
                          <a:cubicBezTo>
                            <a:pt x="43316" y="1732"/>
                            <a:pt x="41268" y="1099"/>
                            <a:pt x="39144" y="663"/>
                          </a:cubicBezTo>
                          <a:cubicBezTo>
                            <a:pt x="37020" y="226"/>
                            <a:pt x="34821" y="0"/>
                            <a:pt x="32577" y="0"/>
                          </a:cubicBezTo>
                          <a:cubicBezTo>
                            <a:pt x="28074" y="0"/>
                            <a:pt x="23797" y="919"/>
                            <a:pt x="19896" y="2560"/>
                          </a:cubicBezTo>
                          <a:cubicBezTo>
                            <a:pt x="16974" y="3795"/>
                            <a:pt x="14263" y="5452"/>
                            <a:pt x="11853" y="7440"/>
                          </a:cubicBezTo>
                          <a:cubicBezTo>
                            <a:pt x="10242" y="8766"/>
                            <a:pt x="8766" y="10242"/>
                            <a:pt x="7440" y="11853"/>
                          </a:cubicBezTo>
                          <a:cubicBezTo>
                            <a:pt x="2786" y="17486"/>
                            <a:pt x="0" y="24700"/>
                            <a:pt x="0" y="32577"/>
                          </a:cubicBezTo>
                          <a:lnTo>
                            <a:pt x="0" y="217875"/>
                          </a:lnTo>
                          <a:cubicBezTo>
                            <a:pt x="3238" y="224170"/>
                            <a:pt x="6762" y="230903"/>
                            <a:pt x="10648" y="237981"/>
                          </a:cubicBezTo>
                          <a:cubicBezTo>
                            <a:pt x="27682" y="212829"/>
                            <a:pt x="44927" y="191503"/>
                            <a:pt x="65155" y="179107"/>
                          </a:cubicBezTo>
                          <a:close/>
                        </a:path>
                      </a:pathLst>
                    </a:custGeom>
                    <a:solidFill>
                      <a:srgbClr val="FFB81C"/>
                    </a:solidFill>
                    <a:ln w="1501"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C8BD6435-96D7-CFD3-A24D-71C619911E1A}"/>
                        </a:ext>
                      </a:extLst>
                    </p:cNvPr>
                    <p:cNvSpPr/>
                    <p:nvPr/>
                  </p:nvSpPr>
                  <p:spPr>
                    <a:xfrm>
                      <a:off x="491268" y="539128"/>
                      <a:ext cx="30318" cy="84432"/>
                    </a:xfrm>
                    <a:custGeom>
                      <a:avLst/>
                      <a:gdLst>
                        <a:gd name="connsiteX0" fmla="*/ 0 w 30318"/>
                        <a:gd name="connsiteY0" fmla="*/ 42412 h 84432"/>
                        <a:gd name="connsiteX1" fmla="*/ 30318 w 30318"/>
                        <a:gd name="connsiteY1" fmla="*/ 84433 h 84432"/>
                        <a:gd name="connsiteX2" fmla="*/ 30318 w 30318"/>
                        <a:gd name="connsiteY2" fmla="*/ 0 h 84432"/>
                        <a:gd name="connsiteX3" fmla="*/ 0 w 30318"/>
                        <a:gd name="connsiteY3" fmla="*/ 42412 h 84432"/>
                      </a:gdLst>
                      <a:ahLst/>
                      <a:cxnLst>
                        <a:cxn ang="0">
                          <a:pos x="connsiteX0" y="connsiteY0"/>
                        </a:cxn>
                        <a:cxn ang="0">
                          <a:pos x="connsiteX1" y="connsiteY1"/>
                        </a:cxn>
                        <a:cxn ang="0">
                          <a:pos x="connsiteX2" y="connsiteY2"/>
                        </a:cxn>
                        <a:cxn ang="0">
                          <a:pos x="connsiteX3" y="connsiteY3"/>
                        </a:cxn>
                      </a:cxnLst>
                      <a:rect l="l" t="t" r="r" b="b"/>
                      <a:pathLst>
                        <a:path w="30318" h="84432">
                          <a:moveTo>
                            <a:pt x="0" y="42412"/>
                          </a:moveTo>
                          <a:cubicBezTo>
                            <a:pt x="8690" y="55696"/>
                            <a:pt x="18676" y="69748"/>
                            <a:pt x="30318" y="84433"/>
                          </a:cubicBezTo>
                          <a:lnTo>
                            <a:pt x="30318" y="0"/>
                          </a:lnTo>
                          <a:cubicBezTo>
                            <a:pt x="21146" y="11100"/>
                            <a:pt x="11326" y="25423"/>
                            <a:pt x="0" y="42412"/>
                          </a:cubicBezTo>
                          <a:close/>
                        </a:path>
                      </a:pathLst>
                    </a:custGeom>
                    <a:solidFill>
                      <a:srgbClr val="FFB81C"/>
                    </a:solidFill>
                    <a:ln w="1501" cap="flat">
                      <a:noFill/>
                      <a:prstDash val="solid"/>
                      <a:miter/>
                    </a:ln>
                  </p:spPr>
                  <p:txBody>
                    <a:bodyPr rtlCol="0" anchor="ctr"/>
                    <a:lstStyle/>
                    <a:p>
                      <a:endParaRPr lang="en-GB"/>
                    </a:p>
                  </p:txBody>
                </p:sp>
              </p:grpSp>
              <p:grpSp>
                <p:nvGrpSpPr>
                  <p:cNvPr id="276" name="Graphic 4">
                    <a:extLst>
                      <a:ext uri="{FF2B5EF4-FFF2-40B4-BE49-F238E27FC236}">
                        <a16:creationId xmlns:a16="http://schemas.microsoft.com/office/drawing/2014/main" id="{4D5D799C-4FB7-B248-14D0-D2F1C8393E0C}"/>
                      </a:ext>
                    </a:extLst>
                  </p:cNvPr>
                  <p:cNvGrpSpPr/>
                  <p:nvPr/>
                </p:nvGrpSpPr>
                <p:grpSpPr>
                  <a:xfrm>
                    <a:off x="539147" y="268148"/>
                    <a:ext cx="65154" cy="441472"/>
                    <a:chOff x="539147" y="268148"/>
                    <a:chExt cx="65154" cy="441472"/>
                  </a:xfrm>
                  <a:solidFill>
                    <a:srgbClr val="00A8D7"/>
                  </a:solidFill>
                </p:grpSpPr>
                <p:sp>
                  <p:nvSpPr>
                    <p:cNvPr id="285" name="Freeform: Shape 284">
                      <a:extLst>
                        <a:ext uri="{FF2B5EF4-FFF2-40B4-BE49-F238E27FC236}">
                          <a16:creationId xmlns:a16="http://schemas.microsoft.com/office/drawing/2014/main" id="{6ECAB091-6F17-D07E-A435-EE69E6023E14}"/>
                        </a:ext>
                      </a:extLst>
                    </p:cNvPr>
                    <p:cNvSpPr/>
                    <p:nvPr/>
                  </p:nvSpPr>
                  <p:spPr>
                    <a:xfrm>
                      <a:off x="539147" y="268148"/>
                      <a:ext cx="65154" cy="219667"/>
                    </a:xfrm>
                    <a:custGeom>
                      <a:avLst/>
                      <a:gdLst>
                        <a:gd name="connsiteX0" fmla="*/ 22004 w 65154"/>
                        <a:gd name="connsiteY0" fmla="*/ 202573 h 219667"/>
                        <a:gd name="connsiteX1" fmla="*/ 22712 w 65154"/>
                        <a:gd name="connsiteY1" fmla="*/ 202573 h 219667"/>
                        <a:gd name="connsiteX2" fmla="*/ 65155 w 65154"/>
                        <a:gd name="connsiteY2" fmla="*/ 219667 h 219667"/>
                        <a:gd name="connsiteX3" fmla="*/ 65155 w 65154"/>
                        <a:gd name="connsiteY3" fmla="*/ 32577 h 219667"/>
                        <a:gd name="connsiteX4" fmla="*/ 45259 w 65154"/>
                        <a:gd name="connsiteY4" fmla="*/ 2560 h 219667"/>
                        <a:gd name="connsiteX5" fmla="*/ 32577 w 65154"/>
                        <a:gd name="connsiteY5" fmla="*/ 0 h 219667"/>
                        <a:gd name="connsiteX6" fmla="*/ 26011 w 65154"/>
                        <a:gd name="connsiteY6" fmla="*/ 663 h 219667"/>
                        <a:gd name="connsiteX7" fmla="*/ 19896 w 65154"/>
                        <a:gd name="connsiteY7" fmla="*/ 2560 h 219667"/>
                        <a:gd name="connsiteX8" fmla="*/ 17049 w 65154"/>
                        <a:gd name="connsiteY8" fmla="*/ 3931 h 219667"/>
                        <a:gd name="connsiteX9" fmla="*/ 0 w 65154"/>
                        <a:gd name="connsiteY9" fmla="*/ 32577 h 219667"/>
                        <a:gd name="connsiteX10" fmla="*/ 0 w 65154"/>
                        <a:gd name="connsiteY10" fmla="*/ 205991 h 219667"/>
                        <a:gd name="connsiteX11" fmla="*/ 21989 w 65154"/>
                        <a:gd name="connsiteY11" fmla="*/ 202573 h 2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4" h="219667">
                          <a:moveTo>
                            <a:pt x="22004" y="202573"/>
                          </a:moveTo>
                          <a:lnTo>
                            <a:pt x="22712" y="202573"/>
                          </a:lnTo>
                          <a:cubicBezTo>
                            <a:pt x="38602" y="202708"/>
                            <a:pt x="52413" y="209742"/>
                            <a:pt x="65155" y="219667"/>
                          </a:cubicBezTo>
                          <a:lnTo>
                            <a:pt x="65155" y="32577"/>
                          </a:lnTo>
                          <a:cubicBezTo>
                            <a:pt x="65155" y="19082"/>
                            <a:pt x="56946" y="7500"/>
                            <a:pt x="45259" y="2560"/>
                          </a:cubicBezTo>
                          <a:cubicBezTo>
                            <a:pt x="41358" y="919"/>
                            <a:pt x="37081" y="0"/>
                            <a:pt x="32577" y="0"/>
                          </a:cubicBezTo>
                          <a:cubicBezTo>
                            <a:pt x="30333" y="0"/>
                            <a:pt x="28134" y="226"/>
                            <a:pt x="26011" y="663"/>
                          </a:cubicBezTo>
                          <a:cubicBezTo>
                            <a:pt x="23887" y="1099"/>
                            <a:pt x="21839" y="1732"/>
                            <a:pt x="19896" y="2560"/>
                          </a:cubicBezTo>
                          <a:cubicBezTo>
                            <a:pt x="18917" y="2967"/>
                            <a:pt x="17968" y="3434"/>
                            <a:pt x="17049" y="3931"/>
                          </a:cubicBezTo>
                          <a:cubicBezTo>
                            <a:pt x="6898" y="9443"/>
                            <a:pt x="0" y="20212"/>
                            <a:pt x="0" y="32577"/>
                          </a:cubicBezTo>
                          <a:lnTo>
                            <a:pt x="0" y="205991"/>
                          </a:lnTo>
                          <a:cubicBezTo>
                            <a:pt x="6928" y="203793"/>
                            <a:pt x="14233" y="202573"/>
                            <a:pt x="21989" y="202573"/>
                          </a:cubicBezTo>
                          <a:close/>
                        </a:path>
                      </a:pathLst>
                    </a:custGeom>
                    <a:solidFill>
                      <a:srgbClr val="00A8D7"/>
                    </a:solidFill>
                    <a:ln w="1501"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FC481B06-74D7-AD57-9261-5EBCE925D97E}"/>
                        </a:ext>
                      </a:extLst>
                    </p:cNvPr>
                    <p:cNvSpPr/>
                    <p:nvPr/>
                  </p:nvSpPr>
                  <p:spPr>
                    <a:xfrm>
                      <a:off x="539147" y="513102"/>
                      <a:ext cx="65154" cy="196518"/>
                    </a:xfrm>
                    <a:custGeom>
                      <a:avLst/>
                      <a:gdLst>
                        <a:gd name="connsiteX0" fmla="*/ 63242 w 65154"/>
                        <a:gd name="connsiteY0" fmla="*/ 30860 h 196518"/>
                        <a:gd name="connsiteX1" fmla="*/ 22351 w 65154"/>
                        <a:gd name="connsiteY1" fmla="*/ 0 h 196518"/>
                        <a:gd name="connsiteX2" fmla="*/ 0 w 65154"/>
                        <a:gd name="connsiteY2" fmla="*/ 8495 h 196518"/>
                        <a:gd name="connsiteX3" fmla="*/ 0 w 65154"/>
                        <a:gd name="connsiteY3" fmla="*/ 131604 h 196518"/>
                        <a:gd name="connsiteX4" fmla="*/ 65155 w 65154"/>
                        <a:gd name="connsiteY4" fmla="*/ 196518 h 196518"/>
                        <a:gd name="connsiteX5" fmla="*/ 65155 w 65154"/>
                        <a:gd name="connsiteY5" fmla="*/ 32803 h 196518"/>
                        <a:gd name="connsiteX6" fmla="*/ 63242 w 65154"/>
                        <a:gd name="connsiteY6" fmla="*/ 30860 h 19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 h="196518">
                          <a:moveTo>
                            <a:pt x="63242" y="30860"/>
                          </a:moveTo>
                          <a:cubicBezTo>
                            <a:pt x="49084" y="16432"/>
                            <a:pt x="33029" y="90"/>
                            <a:pt x="22351" y="0"/>
                          </a:cubicBezTo>
                          <a:cubicBezTo>
                            <a:pt x="14609" y="0"/>
                            <a:pt x="7320" y="2982"/>
                            <a:pt x="0" y="8495"/>
                          </a:cubicBezTo>
                          <a:lnTo>
                            <a:pt x="0" y="131604"/>
                          </a:lnTo>
                          <a:cubicBezTo>
                            <a:pt x="18088" y="152374"/>
                            <a:pt x="39520" y="174152"/>
                            <a:pt x="65155" y="196518"/>
                          </a:cubicBezTo>
                          <a:lnTo>
                            <a:pt x="65155" y="32803"/>
                          </a:lnTo>
                          <a:cubicBezTo>
                            <a:pt x="64522" y="32156"/>
                            <a:pt x="63874" y="31508"/>
                            <a:pt x="63242" y="30860"/>
                          </a:cubicBezTo>
                          <a:close/>
                        </a:path>
                      </a:pathLst>
                    </a:custGeom>
                    <a:solidFill>
                      <a:srgbClr val="00A8D7"/>
                    </a:solidFill>
                    <a:ln w="1501" cap="flat">
                      <a:noFill/>
                      <a:prstDash val="solid"/>
                      <a:miter/>
                    </a:ln>
                  </p:spPr>
                  <p:txBody>
                    <a:bodyPr rtlCol="0" anchor="ctr"/>
                    <a:lstStyle/>
                    <a:p>
                      <a:endParaRPr lang="en-GB"/>
                    </a:p>
                  </p:txBody>
                </p:sp>
              </p:grpSp>
              <p:grpSp>
                <p:nvGrpSpPr>
                  <p:cNvPr id="277" name="Graphic 4">
                    <a:extLst>
                      <a:ext uri="{FF2B5EF4-FFF2-40B4-BE49-F238E27FC236}">
                        <a16:creationId xmlns:a16="http://schemas.microsoft.com/office/drawing/2014/main" id="{536D97A9-1DA6-ACB5-47C5-E1642DE7FCB5}"/>
                      </a:ext>
                    </a:extLst>
                  </p:cNvPr>
                  <p:cNvGrpSpPr/>
                  <p:nvPr/>
                </p:nvGrpSpPr>
                <p:grpSpPr>
                  <a:xfrm>
                    <a:off x="621863" y="319868"/>
                    <a:ext cx="65154" cy="430990"/>
                    <a:chOff x="621863" y="319868"/>
                    <a:chExt cx="65154" cy="430990"/>
                  </a:xfrm>
                  <a:solidFill>
                    <a:srgbClr val="FFED00"/>
                  </a:solidFill>
                </p:grpSpPr>
                <p:sp>
                  <p:nvSpPr>
                    <p:cNvPr id="283" name="Freeform: Shape 282">
                      <a:extLst>
                        <a:ext uri="{FF2B5EF4-FFF2-40B4-BE49-F238E27FC236}">
                          <a16:creationId xmlns:a16="http://schemas.microsoft.com/office/drawing/2014/main" id="{242442FF-B966-65A2-BA40-106D010ACAA4}"/>
                        </a:ext>
                      </a:extLst>
                    </p:cNvPr>
                    <p:cNvSpPr/>
                    <p:nvPr/>
                  </p:nvSpPr>
                  <p:spPr>
                    <a:xfrm>
                      <a:off x="621863" y="319868"/>
                      <a:ext cx="65154" cy="233071"/>
                    </a:xfrm>
                    <a:custGeom>
                      <a:avLst/>
                      <a:gdLst>
                        <a:gd name="connsiteX0" fmla="*/ 10754 w 65154"/>
                        <a:gd name="connsiteY0" fmla="*/ 194394 h 233071"/>
                        <a:gd name="connsiteX1" fmla="*/ 36071 w 65154"/>
                        <a:gd name="connsiteY1" fmla="*/ 218568 h 233071"/>
                        <a:gd name="connsiteX2" fmla="*/ 64296 w 65154"/>
                        <a:gd name="connsiteY2" fmla="*/ 233071 h 233071"/>
                        <a:gd name="connsiteX3" fmla="*/ 65155 w 65154"/>
                        <a:gd name="connsiteY3" fmla="*/ 233026 h 233071"/>
                        <a:gd name="connsiteX4" fmla="*/ 65155 w 65154"/>
                        <a:gd name="connsiteY4" fmla="*/ 32577 h 233071"/>
                        <a:gd name="connsiteX5" fmla="*/ 42262 w 65154"/>
                        <a:gd name="connsiteY5" fmla="*/ 1461 h 233071"/>
                        <a:gd name="connsiteX6" fmla="*/ 32577 w 65154"/>
                        <a:gd name="connsiteY6" fmla="*/ 0 h 233071"/>
                        <a:gd name="connsiteX7" fmla="*/ 22893 w 65154"/>
                        <a:gd name="connsiteY7" fmla="*/ 1461 h 233071"/>
                        <a:gd name="connsiteX8" fmla="*/ 17049 w 65154"/>
                        <a:gd name="connsiteY8" fmla="*/ 3931 h 233071"/>
                        <a:gd name="connsiteX9" fmla="*/ 11853 w 65154"/>
                        <a:gd name="connsiteY9" fmla="*/ 7440 h 233071"/>
                        <a:gd name="connsiteX10" fmla="*/ 9534 w 65154"/>
                        <a:gd name="connsiteY10" fmla="*/ 9549 h 233071"/>
                        <a:gd name="connsiteX11" fmla="*/ 5558 w 65154"/>
                        <a:gd name="connsiteY11" fmla="*/ 14368 h 233071"/>
                        <a:gd name="connsiteX12" fmla="*/ 2560 w 65154"/>
                        <a:gd name="connsiteY12" fmla="*/ 19896 h 233071"/>
                        <a:gd name="connsiteX13" fmla="*/ 0 w 65154"/>
                        <a:gd name="connsiteY13" fmla="*/ 32577 h 233071"/>
                        <a:gd name="connsiteX14" fmla="*/ 0 w 65154"/>
                        <a:gd name="connsiteY14" fmla="*/ 183596 h 233071"/>
                        <a:gd name="connsiteX15" fmla="*/ 10754 w 65154"/>
                        <a:gd name="connsiteY15" fmla="*/ 194394 h 2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54" h="233071">
                          <a:moveTo>
                            <a:pt x="10754" y="194394"/>
                          </a:moveTo>
                          <a:cubicBezTo>
                            <a:pt x="18932" y="202723"/>
                            <a:pt x="27381" y="211323"/>
                            <a:pt x="36071" y="218568"/>
                          </a:cubicBezTo>
                          <a:cubicBezTo>
                            <a:pt x="46825" y="227529"/>
                            <a:pt x="55290" y="233071"/>
                            <a:pt x="64296" y="233071"/>
                          </a:cubicBezTo>
                          <a:cubicBezTo>
                            <a:pt x="64582" y="233071"/>
                            <a:pt x="64868" y="233041"/>
                            <a:pt x="65155" y="233026"/>
                          </a:cubicBezTo>
                          <a:lnTo>
                            <a:pt x="65155" y="32577"/>
                          </a:lnTo>
                          <a:cubicBezTo>
                            <a:pt x="65155" y="17953"/>
                            <a:pt x="55530" y="5588"/>
                            <a:pt x="42262" y="1461"/>
                          </a:cubicBezTo>
                          <a:cubicBezTo>
                            <a:pt x="39204" y="512"/>
                            <a:pt x="35951" y="0"/>
                            <a:pt x="32577" y="0"/>
                          </a:cubicBezTo>
                          <a:cubicBezTo>
                            <a:pt x="29204" y="0"/>
                            <a:pt x="25950" y="512"/>
                            <a:pt x="22893" y="1461"/>
                          </a:cubicBezTo>
                          <a:cubicBezTo>
                            <a:pt x="20860" y="2094"/>
                            <a:pt x="18902" y="2922"/>
                            <a:pt x="17049" y="3931"/>
                          </a:cubicBezTo>
                          <a:cubicBezTo>
                            <a:pt x="15197" y="4940"/>
                            <a:pt x="13465" y="6115"/>
                            <a:pt x="11853" y="7440"/>
                          </a:cubicBezTo>
                          <a:cubicBezTo>
                            <a:pt x="11055" y="8103"/>
                            <a:pt x="10272" y="8811"/>
                            <a:pt x="9534" y="9549"/>
                          </a:cubicBezTo>
                          <a:cubicBezTo>
                            <a:pt x="8058" y="11025"/>
                            <a:pt x="6732" y="12636"/>
                            <a:pt x="5558" y="14368"/>
                          </a:cubicBezTo>
                          <a:cubicBezTo>
                            <a:pt x="4383" y="16100"/>
                            <a:pt x="3374" y="17953"/>
                            <a:pt x="2560" y="19896"/>
                          </a:cubicBezTo>
                          <a:cubicBezTo>
                            <a:pt x="919" y="23797"/>
                            <a:pt x="0" y="28074"/>
                            <a:pt x="0" y="32577"/>
                          </a:cubicBezTo>
                          <a:lnTo>
                            <a:pt x="0" y="183596"/>
                          </a:lnTo>
                          <a:cubicBezTo>
                            <a:pt x="3630" y="187150"/>
                            <a:pt x="7199" y="190780"/>
                            <a:pt x="10754" y="194394"/>
                          </a:cubicBezTo>
                          <a:close/>
                        </a:path>
                      </a:pathLst>
                    </a:custGeom>
                    <a:solidFill>
                      <a:srgbClr val="FFED00"/>
                    </a:solidFill>
                    <a:ln w="1501"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7EDED8E1-942A-3B19-0B62-BD3538BFC60A}"/>
                        </a:ext>
                      </a:extLst>
                    </p:cNvPr>
                    <p:cNvSpPr/>
                    <p:nvPr/>
                  </p:nvSpPr>
                  <p:spPr>
                    <a:xfrm>
                      <a:off x="621863" y="563090"/>
                      <a:ext cx="65139" cy="187767"/>
                    </a:xfrm>
                    <a:custGeom>
                      <a:avLst/>
                      <a:gdLst>
                        <a:gd name="connsiteX0" fmla="*/ 64386 w 65139"/>
                        <a:gd name="connsiteY0" fmla="*/ 31930 h 187767"/>
                        <a:gd name="connsiteX1" fmla="*/ 8946 w 65139"/>
                        <a:gd name="connsiteY1" fmla="*/ 7892 h 187767"/>
                        <a:gd name="connsiteX2" fmla="*/ 0 w 65139"/>
                        <a:gd name="connsiteY2" fmla="*/ 0 h 187767"/>
                        <a:gd name="connsiteX3" fmla="*/ 0 w 65139"/>
                        <a:gd name="connsiteY3" fmla="*/ 161410 h 187767"/>
                        <a:gd name="connsiteX4" fmla="*/ 33827 w 65139"/>
                        <a:gd name="connsiteY4" fmla="*/ 187768 h 187767"/>
                        <a:gd name="connsiteX5" fmla="*/ 65140 w 65139"/>
                        <a:gd name="connsiteY5" fmla="*/ 163655 h 187767"/>
                        <a:gd name="connsiteX6" fmla="*/ 65140 w 65139"/>
                        <a:gd name="connsiteY6" fmla="*/ 31900 h 187767"/>
                        <a:gd name="connsiteX7" fmla="*/ 64371 w 65139"/>
                        <a:gd name="connsiteY7" fmla="*/ 31930 h 1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187767">
                          <a:moveTo>
                            <a:pt x="64386" y="31930"/>
                          </a:moveTo>
                          <a:cubicBezTo>
                            <a:pt x="40816" y="31930"/>
                            <a:pt x="22381" y="19083"/>
                            <a:pt x="8946" y="7892"/>
                          </a:cubicBezTo>
                          <a:cubicBezTo>
                            <a:pt x="5859" y="5317"/>
                            <a:pt x="2907" y="2681"/>
                            <a:pt x="0" y="0"/>
                          </a:cubicBezTo>
                          <a:lnTo>
                            <a:pt x="0" y="161410"/>
                          </a:lnTo>
                          <a:cubicBezTo>
                            <a:pt x="10618" y="170131"/>
                            <a:pt x="21869" y="178927"/>
                            <a:pt x="33827" y="187768"/>
                          </a:cubicBezTo>
                          <a:cubicBezTo>
                            <a:pt x="44897" y="179589"/>
                            <a:pt x="55305" y="171547"/>
                            <a:pt x="65140" y="163655"/>
                          </a:cubicBezTo>
                          <a:lnTo>
                            <a:pt x="65140" y="31900"/>
                          </a:lnTo>
                          <a:cubicBezTo>
                            <a:pt x="64884" y="31900"/>
                            <a:pt x="64627" y="31930"/>
                            <a:pt x="64371" y="31930"/>
                          </a:cubicBezTo>
                          <a:close/>
                        </a:path>
                      </a:pathLst>
                    </a:custGeom>
                    <a:solidFill>
                      <a:srgbClr val="FFED00"/>
                    </a:solidFill>
                    <a:ln w="1501" cap="flat">
                      <a:noFill/>
                      <a:prstDash val="solid"/>
                      <a:miter/>
                    </a:ln>
                  </p:spPr>
                  <p:txBody>
                    <a:bodyPr rtlCol="0" anchor="ctr"/>
                    <a:lstStyle/>
                    <a:p>
                      <a:endParaRPr lang="en-GB"/>
                    </a:p>
                  </p:txBody>
                </p:sp>
              </p:grpSp>
              <p:grpSp>
                <p:nvGrpSpPr>
                  <p:cNvPr id="278" name="Graphic 4">
                    <a:extLst>
                      <a:ext uri="{FF2B5EF4-FFF2-40B4-BE49-F238E27FC236}">
                        <a16:creationId xmlns:a16="http://schemas.microsoft.com/office/drawing/2014/main" id="{EC393D3C-24A0-0554-0BC0-CBC36E944402}"/>
                      </a:ext>
                    </a:extLst>
                  </p:cNvPr>
                  <p:cNvGrpSpPr/>
                  <p:nvPr/>
                </p:nvGrpSpPr>
                <p:grpSpPr>
                  <a:xfrm>
                    <a:off x="704579" y="244773"/>
                    <a:ext cx="65154" cy="467498"/>
                    <a:chOff x="704579" y="244773"/>
                    <a:chExt cx="65154" cy="467498"/>
                  </a:xfrm>
                  <a:solidFill>
                    <a:srgbClr val="65B32E"/>
                  </a:solidFill>
                </p:grpSpPr>
                <p:sp>
                  <p:nvSpPr>
                    <p:cNvPr id="281" name="Freeform: Shape 280">
                      <a:extLst>
                        <a:ext uri="{FF2B5EF4-FFF2-40B4-BE49-F238E27FC236}">
                          <a16:creationId xmlns:a16="http://schemas.microsoft.com/office/drawing/2014/main" id="{25B85B17-ACFD-4F76-F2A4-59C82BC48852}"/>
                        </a:ext>
                      </a:extLst>
                    </p:cNvPr>
                    <p:cNvSpPr/>
                    <p:nvPr/>
                  </p:nvSpPr>
                  <p:spPr>
                    <a:xfrm>
                      <a:off x="704579" y="244773"/>
                      <a:ext cx="65154" cy="301569"/>
                    </a:xfrm>
                    <a:custGeom>
                      <a:avLst/>
                      <a:gdLst>
                        <a:gd name="connsiteX0" fmla="*/ 23300 w 65154"/>
                        <a:gd name="connsiteY0" fmla="*/ 280303 h 301569"/>
                        <a:gd name="connsiteX1" fmla="*/ 65155 w 65154"/>
                        <a:gd name="connsiteY1" fmla="*/ 225782 h 301569"/>
                        <a:gd name="connsiteX2" fmla="*/ 65155 w 65154"/>
                        <a:gd name="connsiteY2" fmla="*/ 32577 h 301569"/>
                        <a:gd name="connsiteX3" fmla="*/ 57714 w 65154"/>
                        <a:gd name="connsiteY3" fmla="*/ 11853 h 301569"/>
                        <a:gd name="connsiteX4" fmla="*/ 55606 w 65154"/>
                        <a:gd name="connsiteY4" fmla="*/ 9534 h 301569"/>
                        <a:gd name="connsiteX5" fmla="*/ 50786 w 65154"/>
                        <a:gd name="connsiteY5" fmla="*/ 5558 h 301569"/>
                        <a:gd name="connsiteX6" fmla="*/ 48105 w 65154"/>
                        <a:gd name="connsiteY6" fmla="*/ 3931 h 301569"/>
                        <a:gd name="connsiteX7" fmla="*/ 42262 w 65154"/>
                        <a:gd name="connsiteY7" fmla="*/ 1461 h 301569"/>
                        <a:gd name="connsiteX8" fmla="*/ 32577 w 65154"/>
                        <a:gd name="connsiteY8" fmla="*/ 0 h 301569"/>
                        <a:gd name="connsiteX9" fmla="*/ 22893 w 65154"/>
                        <a:gd name="connsiteY9" fmla="*/ 1461 h 301569"/>
                        <a:gd name="connsiteX10" fmla="*/ 14368 w 65154"/>
                        <a:gd name="connsiteY10" fmla="*/ 5558 h 301569"/>
                        <a:gd name="connsiteX11" fmla="*/ 0 w 65154"/>
                        <a:gd name="connsiteY11" fmla="*/ 32562 h 301569"/>
                        <a:gd name="connsiteX12" fmla="*/ 0 w 65154"/>
                        <a:gd name="connsiteY12" fmla="*/ 301570 h 301569"/>
                        <a:gd name="connsiteX13" fmla="*/ 23300 w 65154"/>
                        <a:gd name="connsiteY13" fmla="*/ 280288 h 3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 h="301569">
                          <a:moveTo>
                            <a:pt x="23300" y="280303"/>
                          </a:moveTo>
                          <a:cubicBezTo>
                            <a:pt x="37713" y="264037"/>
                            <a:pt x="51569" y="245964"/>
                            <a:pt x="65155" y="225782"/>
                          </a:cubicBezTo>
                          <a:lnTo>
                            <a:pt x="65155" y="32577"/>
                          </a:lnTo>
                          <a:cubicBezTo>
                            <a:pt x="65155" y="24700"/>
                            <a:pt x="62368" y="17486"/>
                            <a:pt x="57714" y="11853"/>
                          </a:cubicBezTo>
                          <a:cubicBezTo>
                            <a:pt x="57052" y="11055"/>
                            <a:pt x="56344" y="10272"/>
                            <a:pt x="55606" y="9534"/>
                          </a:cubicBezTo>
                          <a:cubicBezTo>
                            <a:pt x="54130" y="8058"/>
                            <a:pt x="52518" y="6732"/>
                            <a:pt x="50786" y="5558"/>
                          </a:cubicBezTo>
                          <a:cubicBezTo>
                            <a:pt x="49913" y="4970"/>
                            <a:pt x="49024" y="4428"/>
                            <a:pt x="48105" y="3931"/>
                          </a:cubicBezTo>
                          <a:cubicBezTo>
                            <a:pt x="46253" y="2922"/>
                            <a:pt x="44310" y="2094"/>
                            <a:pt x="42262" y="1461"/>
                          </a:cubicBezTo>
                          <a:cubicBezTo>
                            <a:pt x="39204" y="512"/>
                            <a:pt x="35951" y="0"/>
                            <a:pt x="32577" y="0"/>
                          </a:cubicBezTo>
                          <a:cubicBezTo>
                            <a:pt x="29204" y="0"/>
                            <a:pt x="25950" y="512"/>
                            <a:pt x="22893" y="1461"/>
                          </a:cubicBezTo>
                          <a:cubicBezTo>
                            <a:pt x="19836" y="2410"/>
                            <a:pt x="16959" y="3810"/>
                            <a:pt x="14368" y="5558"/>
                          </a:cubicBezTo>
                          <a:cubicBezTo>
                            <a:pt x="5708" y="11416"/>
                            <a:pt x="0" y="21327"/>
                            <a:pt x="0" y="32562"/>
                          </a:cubicBezTo>
                          <a:lnTo>
                            <a:pt x="0" y="301570"/>
                          </a:lnTo>
                          <a:cubicBezTo>
                            <a:pt x="7064" y="296946"/>
                            <a:pt x="14790" y="289897"/>
                            <a:pt x="23300" y="280288"/>
                          </a:cubicBezTo>
                          <a:close/>
                        </a:path>
                      </a:pathLst>
                    </a:custGeom>
                    <a:solidFill>
                      <a:srgbClr val="65B32E"/>
                    </a:solidFill>
                    <a:ln w="1501"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FC3C93EC-2E72-B31C-4404-E73F69A5557C}"/>
                        </a:ext>
                      </a:extLst>
                    </p:cNvPr>
                    <p:cNvSpPr/>
                    <p:nvPr/>
                  </p:nvSpPr>
                  <p:spPr>
                    <a:xfrm>
                      <a:off x="704579" y="541372"/>
                      <a:ext cx="65154" cy="170899"/>
                    </a:xfrm>
                    <a:custGeom>
                      <a:avLst/>
                      <a:gdLst>
                        <a:gd name="connsiteX0" fmla="*/ 55003 w 65154"/>
                        <a:gd name="connsiteY0" fmla="*/ 11823 h 170899"/>
                        <a:gd name="connsiteX1" fmla="*/ 0 w 65154"/>
                        <a:gd name="connsiteY1" fmla="*/ 51042 h 170899"/>
                        <a:gd name="connsiteX2" fmla="*/ 0 w 65154"/>
                        <a:gd name="connsiteY2" fmla="*/ 170899 h 170899"/>
                        <a:gd name="connsiteX3" fmla="*/ 65155 w 65154"/>
                        <a:gd name="connsiteY3" fmla="*/ 108696 h 170899"/>
                        <a:gd name="connsiteX4" fmla="*/ 65155 w 65154"/>
                        <a:gd name="connsiteY4" fmla="*/ 0 h 170899"/>
                        <a:gd name="connsiteX5" fmla="*/ 55003 w 65154"/>
                        <a:gd name="connsiteY5" fmla="*/ 11823 h 1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4" h="170899">
                          <a:moveTo>
                            <a:pt x="55003" y="11823"/>
                          </a:moveTo>
                          <a:cubicBezTo>
                            <a:pt x="36312" y="32894"/>
                            <a:pt x="18164" y="45861"/>
                            <a:pt x="0" y="51042"/>
                          </a:cubicBezTo>
                          <a:lnTo>
                            <a:pt x="0" y="170899"/>
                          </a:lnTo>
                          <a:cubicBezTo>
                            <a:pt x="25905" y="149000"/>
                            <a:pt x="47277" y="128261"/>
                            <a:pt x="65155" y="108696"/>
                          </a:cubicBezTo>
                          <a:lnTo>
                            <a:pt x="65155" y="0"/>
                          </a:lnTo>
                          <a:cubicBezTo>
                            <a:pt x="61796" y="4021"/>
                            <a:pt x="58422" y="7967"/>
                            <a:pt x="55003" y="11823"/>
                          </a:cubicBezTo>
                          <a:close/>
                        </a:path>
                      </a:pathLst>
                    </a:custGeom>
                    <a:solidFill>
                      <a:srgbClr val="65B32E"/>
                    </a:solidFill>
                    <a:ln w="1501" cap="flat">
                      <a:noFill/>
                      <a:prstDash val="solid"/>
                      <a:miter/>
                    </a:ln>
                  </p:spPr>
                  <p:txBody>
                    <a:bodyPr rtlCol="0" anchor="ctr"/>
                    <a:lstStyle/>
                    <a:p>
                      <a:endParaRPr lang="en-GB"/>
                    </a:p>
                  </p:txBody>
                </p:sp>
              </p:grpSp>
              <p:sp>
                <p:nvSpPr>
                  <p:cNvPr id="279" name="Freeform: Shape 278">
                    <a:extLst>
                      <a:ext uri="{FF2B5EF4-FFF2-40B4-BE49-F238E27FC236}">
                        <a16:creationId xmlns:a16="http://schemas.microsoft.com/office/drawing/2014/main" id="{0D782E90-EA25-F67A-197C-1C82D7A5D828}"/>
                      </a:ext>
                    </a:extLst>
                  </p:cNvPr>
                  <p:cNvSpPr/>
                  <p:nvPr/>
                </p:nvSpPr>
                <p:spPr>
                  <a:xfrm>
                    <a:off x="474053" y="428237"/>
                    <a:ext cx="350137" cy="154372"/>
                  </a:xfrm>
                  <a:custGeom>
                    <a:avLst/>
                    <a:gdLst>
                      <a:gd name="connsiteX0" fmla="*/ 87174 w 350137"/>
                      <a:gd name="connsiteY0" fmla="*/ 72440 h 154372"/>
                      <a:gd name="connsiteX1" fmla="*/ 87551 w 350137"/>
                      <a:gd name="connsiteY1" fmla="*/ 72440 h 154372"/>
                      <a:gd name="connsiteX2" fmla="*/ 137192 w 350137"/>
                      <a:gd name="connsiteY2" fmla="*/ 107020 h 154372"/>
                      <a:gd name="connsiteX3" fmla="*/ 164709 w 350137"/>
                      <a:gd name="connsiteY3" fmla="*/ 133211 h 154372"/>
                      <a:gd name="connsiteX4" fmla="*/ 212197 w 350137"/>
                      <a:gd name="connsiteY4" fmla="*/ 154372 h 154372"/>
                      <a:gd name="connsiteX5" fmla="*/ 276237 w 350137"/>
                      <a:gd name="connsiteY5" fmla="*/ 116719 h 154372"/>
                      <a:gd name="connsiteX6" fmla="*/ 348982 w 350137"/>
                      <a:gd name="connsiteY6" fmla="*/ 13114 h 154372"/>
                      <a:gd name="connsiteX7" fmla="*/ 345729 w 350137"/>
                      <a:gd name="connsiteY7" fmla="*/ 1155 h 154372"/>
                      <a:gd name="connsiteX8" fmla="*/ 333770 w 350137"/>
                      <a:gd name="connsiteY8" fmla="*/ 4408 h 154372"/>
                      <a:gd name="connsiteX9" fmla="*/ 263118 w 350137"/>
                      <a:gd name="connsiteY9" fmla="*/ 105092 h 154372"/>
                      <a:gd name="connsiteX10" fmla="*/ 175929 w 350137"/>
                      <a:gd name="connsiteY10" fmla="*/ 119762 h 154372"/>
                      <a:gd name="connsiteX11" fmla="*/ 149693 w 350137"/>
                      <a:gd name="connsiteY11" fmla="*/ 94745 h 154372"/>
                      <a:gd name="connsiteX12" fmla="*/ 87686 w 350137"/>
                      <a:gd name="connsiteY12" fmla="*/ 54923 h 154372"/>
                      <a:gd name="connsiteX13" fmla="*/ 0 w 350137"/>
                      <a:gd name="connsiteY13" fmla="*/ 125199 h 154372"/>
                      <a:gd name="connsiteX14" fmla="*/ 9940 w 350137"/>
                      <a:gd name="connsiteY14" fmla="*/ 141841 h 154372"/>
                      <a:gd name="connsiteX15" fmla="*/ 87159 w 350137"/>
                      <a:gd name="connsiteY15" fmla="*/ 72455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137" h="154372">
                        <a:moveTo>
                          <a:pt x="87174" y="72440"/>
                        </a:moveTo>
                        <a:cubicBezTo>
                          <a:pt x="87294" y="72440"/>
                          <a:pt x="87430" y="72440"/>
                          <a:pt x="87551" y="72440"/>
                        </a:cubicBezTo>
                        <a:cubicBezTo>
                          <a:pt x="103365" y="72575"/>
                          <a:pt x="119796" y="89308"/>
                          <a:pt x="137192" y="107020"/>
                        </a:cubicBezTo>
                        <a:cubicBezTo>
                          <a:pt x="145882" y="115861"/>
                          <a:pt x="154859" y="125003"/>
                          <a:pt x="164709" y="133211"/>
                        </a:cubicBezTo>
                        <a:cubicBezTo>
                          <a:pt x="178445" y="144658"/>
                          <a:pt x="193973" y="154372"/>
                          <a:pt x="212197" y="154372"/>
                        </a:cubicBezTo>
                        <a:cubicBezTo>
                          <a:pt x="230526" y="154372"/>
                          <a:pt x="251582" y="144537"/>
                          <a:pt x="276237" y="116719"/>
                        </a:cubicBezTo>
                        <a:cubicBezTo>
                          <a:pt x="301811" y="87877"/>
                          <a:pt x="325607" y="53990"/>
                          <a:pt x="348982" y="13114"/>
                        </a:cubicBezTo>
                        <a:cubicBezTo>
                          <a:pt x="351377" y="8912"/>
                          <a:pt x="349931" y="3550"/>
                          <a:pt x="345729" y="1155"/>
                        </a:cubicBezTo>
                        <a:cubicBezTo>
                          <a:pt x="341527" y="-1240"/>
                          <a:pt x="336180" y="206"/>
                          <a:pt x="333770" y="4408"/>
                        </a:cubicBezTo>
                        <a:cubicBezTo>
                          <a:pt x="310998" y="44215"/>
                          <a:pt x="287894" y="77154"/>
                          <a:pt x="263118" y="105092"/>
                        </a:cubicBezTo>
                        <a:cubicBezTo>
                          <a:pt x="221941" y="151526"/>
                          <a:pt x="199274" y="139206"/>
                          <a:pt x="175929" y="119762"/>
                        </a:cubicBezTo>
                        <a:cubicBezTo>
                          <a:pt x="166757" y="112111"/>
                          <a:pt x="158082" y="103285"/>
                          <a:pt x="149693" y="94745"/>
                        </a:cubicBezTo>
                        <a:cubicBezTo>
                          <a:pt x="129677" y="74367"/>
                          <a:pt x="110775" y="55104"/>
                          <a:pt x="87686" y="54923"/>
                        </a:cubicBezTo>
                        <a:cubicBezTo>
                          <a:pt x="51344" y="54577"/>
                          <a:pt x="26478" y="86010"/>
                          <a:pt x="0" y="125199"/>
                        </a:cubicBezTo>
                        <a:cubicBezTo>
                          <a:pt x="3103" y="130576"/>
                          <a:pt x="6401" y="136118"/>
                          <a:pt x="9940" y="141841"/>
                        </a:cubicBezTo>
                        <a:cubicBezTo>
                          <a:pt x="38858" y="98676"/>
                          <a:pt x="59100" y="72455"/>
                          <a:pt x="87159" y="72455"/>
                        </a:cubicBezTo>
                        <a:close/>
                      </a:path>
                    </a:pathLst>
                  </a:custGeom>
                  <a:solidFill>
                    <a:srgbClr val="006AB4"/>
                  </a:solidFill>
                  <a:ln w="1501"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6B310BD7-7F5C-013A-3A54-B55350F60C87}"/>
                      </a:ext>
                    </a:extLst>
                  </p:cNvPr>
                  <p:cNvSpPr/>
                  <p:nvPr/>
                </p:nvSpPr>
                <p:spPr>
                  <a:xfrm>
                    <a:off x="381186" y="346119"/>
                    <a:ext cx="548919" cy="484472"/>
                  </a:xfrm>
                  <a:custGeom>
                    <a:avLst/>
                    <a:gdLst>
                      <a:gd name="connsiteX0" fmla="*/ 481746 w 548919"/>
                      <a:gd name="connsiteY0" fmla="*/ 0 h 484472"/>
                      <a:gd name="connsiteX1" fmla="*/ 481746 w 548919"/>
                      <a:gd name="connsiteY1" fmla="*/ 59281 h 484472"/>
                      <a:gd name="connsiteX2" fmla="*/ 504715 w 548919"/>
                      <a:gd name="connsiteY2" fmla="*/ 124917 h 484472"/>
                      <a:gd name="connsiteX3" fmla="*/ 502651 w 548919"/>
                      <a:gd name="connsiteY3" fmla="*/ 145687 h 484472"/>
                      <a:gd name="connsiteX4" fmla="*/ 502079 w 548919"/>
                      <a:gd name="connsiteY4" fmla="*/ 148473 h 484472"/>
                      <a:gd name="connsiteX5" fmla="*/ 497832 w 548919"/>
                      <a:gd name="connsiteY5" fmla="*/ 164618 h 484472"/>
                      <a:gd name="connsiteX6" fmla="*/ 484909 w 548919"/>
                      <a:gd name="connsiteY6" fmla="*/ 197346 h 484472"/>
                      <a:gd name="connsiteX7" fmla="*/ 480120 w 548919"/>
                      <a:gd name="connsiteY7" fmla="*/ 207257 h 484472"/>
                      <a:gd name="connsiteX8" fmla="*/ 274475 w 548919"/>
                      <a:gd name="connsiteY8" fmla="*/ 430945 h 484472"/>
                      <a:gd name="connsiteX9" fmla="*/ 69116 w 548919"/>
                      <a:gd name="connsiteY9" fmla="*/ 207844 h 484472"/>
                      <a:gd name="connsiteX10" fmla="*/ 64477 w 548919"/>
                      <a:gd name="connsiteY10" fmla="*/ 198401 h 484472"/>
                      <a:gd name="connsiteX11" fmla="*/ 46885 w 548919"/>
                      <a:gd name="connsiteY11" fmla="*/ 148518 h 484472"/>
                      <a:gd name="connsiteX12" fmla="*/ 46313 w 548919"/>
                      <a:gd name="connsiteY12" fmla="*/ 145687 h 484472"/>
                      <a:gd name="connsiteX13" fmla="*/ 44250 w 548919"/>
                      <a:gd name="connsiteY13" fmla="*/ 124902 h 484472"/>
                      <a:gd name="connsiteX14" fmla="*/ 64688 w 548919"/>
                      <a:gd name="connsiteY14" fmla="*/ 62549 h 484472"/>
                      <a:gd name="connsiteX15" fmla="*/ 64688 w 548919"/>
                      <a:gd name="connsiteY15" fmla="*/ 1717 h 484472"/>
                      <a:gd name="connsiteX16" fmla="*/ 0 w 548919"/>
                      <a:gd name="connsiteY16" fmla="*/ 124917 h 484472"/>
                      <a:gd name="connsiteX17" fmla="*/ 2997 w 548919"/>
                      <a:gd name="connsiteY17" fmla="*/ 154723 h 484472"/>
                      <a:gd name="connsiteX18" fmla="*/ 3238 w 548919"/>
                      <a:gd name="connsiteY18" fmla="*/ 155823 h 484472"/>
                      <a:gd name="connsiteX19" fmla="*/ 3238 w 548919"/>
                      <a:gd name="connsiteY19" fmla="*/ 155913 h 484472"/>
                      <a:gd name="connsiteX20" fmla="*/ 24459 w 548919"/>
                      <a:gd name="connsiteY20" fmla="*/ 217302 h 484472"/>
                      <a:gd name="connsiteX21" fmla="*/ 29701 w 548919"/>
                      <a:gd name="connsiteY21" fmla="*/ 227966 h 484472"/>
                      <a:gd name="connsiteX22" fmla="*/ 260046 w 548919"/>
                      <a:gd name="connsiteY22" fmla="*/ 475195 h 484472"/>
                      <a:gd name="connsiteX23" fmla="*/ 273255 w 548919"/>
                      <a:gd name="connsiteY23" fmla="*/ 484472 h 484472"/>
                      <a:gd name="connsiteX24" fmla="*/ 285454 w 548919"/>
                      <a:gd name="connsiteY24" fmla="*/ 477484 h 484472"/>
                      <a:gd name="connsiteX25" fmla="*/ 289596 w 548919"/>
                      <a:gd name="connsiteY25" fmla="*/ 474683 h 484472"/>
                      <a:gd name="connsiteX26" fmla="*/ 519670 w 548919"/>
                      <a:gd name="connsiteY26" fmla="*/ 227062 h 484472"/>
                      <a:gd name="connsiteX27" fmla="*/ 524821 w 548919"/>
                      <a:gd name="connsiteY27" fmla="*/ 216384 h 484472"/>
                      <a:gd name="connsiteX28" fmla="*/ 539988 w 548919"/>
                      <a:gd name="connsiteY28" fmla="*/ 177963 h 484472"/>
                      <a:gd name="connsiteX29" fmla="*/ 545666 w 548919"/>
                      <a:gd name="connsiteY29" fmla="*/ 155943 h 484472"/>
                      <a:gd name="connsiteX30" fmla="*/ 545666 w 548919"/>
                      <a:gd name="connsiteY30" fmla="*/ 155853 h 484472"/>
                      <a:gd name="connsiteX31" fmla="*/ 545892 w 548919"/>
                      <a:gd name="connsiteY31" fmla="*/ 154889 h 484472"/>
                      <a:gd name="connsiteX32" fmla="*/ 548919 w 548919"/>
                      <a:gd name="connsiteY32" fmla="*/ 124917 h 484472"/>
                      <a:gd name="connsiteX33" fmla="*/ 481716 w 548919"/>
                      <a:gd name="connsiteY33" fmla="*/ 15 h 4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8919" h="484472">
                        <a:moveTo>
                          <a:pt x="481746" y="0"/>
                        </a:moveTo>
                        <a:lnTo>
                          <a:pt x="481746" y="59281"/>
                        </a:lnTo>
                        <a:cubicBezTo>
                          <a:pt x="496100" y="77309"/>
                          <a:pt x="504715" y="100127"/>
                          <a:pt x="504715" y="124917"/>
                        </a:cubicBezTo>
                        <a:cubicBezTo>
                          <a:pt x="504715" y="132011"/>
                          <a:pt x="504052" y="138743"/>
                          <a:pt x="502651" y="145687"/>
                        </a:cubicBezTo>
                        <a:cubicBezTo>
                          <a:pt x="502516" y="146259"/>
                          <a:pt x="502275" y="147223"/>
                          <a:pt x="502079" y="148473"/>
                        </a:cubicBezTo>
                        <a:cubicBezTo>
                          <a:pt x="501582" y="151199"/>
                          <a:pt x="500392" y="156651"/>
                          <a:pt x="497832" y="164618"/>
                        </a:cubicBezTo>
                        <a:cubicBezTo>
                          <a:pt x="494609" y="174966"/>
                          <a:pt x="490226" y="186051"/>
                          <a:pt x="484909" y="197346"/>
                        </a:cubicBezTo>
                        <a:lnTo>
                          <a:pt x="480120" y="207257"/>
                        </a:lnTo>
                        <a:cubicBezTo>
                          <a:pt x="453356" y="260061"/>
                          <a:pt x="396048" y="341060"/>
                          <a:pt x="274475" y="430945"/>
                        </a:cubicBezTo>
                        <a:cubicBezTo>
                          <a:pt x="153217" y="341316"/>
                          <a:pt x="95925" y="260513"/>
                          <a:pt x="69116" y="207844"/>
                        </a:cubicBezTo>
                        <a:cubicBezTo>
                          <a:pt x="67429" y="204546"/>
                          <a:pt x="65908" y="201413"/>
                          <a:pt x="64477" y="198401"/>
                        </a:cubicBezTo>
                        <a:cubicBezTo>
                          <a:pt x="51735" y="171351"/>
                          <a:pt x="47849" y="153759"/>
                          <a:pt x="46885" y="148518"/>
                        </a:cubicBezTo>
                        <a:cubicBezTo>
                          <a:pt x="46720" y="147419"/>
                          <a:pt x="46509" y="146500"/>
                          <a:pt x="46313" y="145687"/>
                        </a:cubicBezTo>
                        <a:cubicBezTo>
                          <a:pt x="44927" y="138879"/>
                          <a:pt x="44250" y="132071"/>
                          <a:pt x="44250" y="124902"/>
                        </a:cubicBezTo>
                        <a:cubicBezTo>
                          <a:pt x="44250" y="101588"/>
                          <a:pt x="51856" y="80035"/>
                          <a:pt x="64688" y="62549"/>
                        </a:cubicBezTo>
                        <a:lnTo>
                          <a:pt x="64688" y="1717"/>
                        </a:lnTo>
                        <a:cubicBezTo>
                          <a:pt x="25649" y="28782"/>
                          <a:pt x="0" y="73890"/>
                          <a:pt x="0" y="124917"/>
                        </a:cubicBezTo>
                        <a:cubicBezTo>
                          <a:pt x="0" y="135069"/>
                          <a:pt x="1024" y="145144"/>
                          <a:pt x="2997" y="154723"/>
                        </a:cubicBezTo>
                        <a:cubicBezTo>
                          <a:pt x="3057" y="155070"/>
                          <a:pt x="3148" y="155416"/>
                          <a:pt x="3238" y="155823"/>
                        </a:cubicBezTo>
                        <a:lnTo>
                          <a:pt x="3238" y="155913"/>
                        </a:lnTo>
                        <a:cubicBezTo>
                          <a:pt x="4654" y="163790"/>
                          <a:pt x="9504" y="185538"/>
                          <a:pt x="24459" y="217302"/>
                        </a:cubicBezTo>
                        <a:cubicBezTo>
                          <a:pt x="26086" y="220751"/>
                          <a:pt x="27818" y="224291"/>
                          <a:pt x="29701" y="227966"/>
                        </a:cubicBezTo>
                        <a:cubicBezTo>
                          <a:pt x="59522" y="286554"/>
                          <a:pt x="123652" y="376981"/>
                          <a:pt x="260046" y="475195"/>
                        </a:cubicBezTo>
                        <a:lnTo>
                          <a:pt x="273255" y="484472"/>
                        </a:lnTo>
                        <a:lnTo>
                          <a:pt x="285454" y="477484"/>
                        </a:lnTo>
                        <a:cubicBezTo>
                          <a:pt x="286885" y="476656"/>
                          <a:pt x="288286" y="475722"/>
                          <a:pt x="289596" y="474683"/>
                        </a:cubicBezTo>
                        <a:cubicBezTo>
                          <a:pt x="425930" y="376363"/>
                          <a:pt x="489970" y="285770"/>
                          <a:pt x="519670" y="227062"/>
                        </a:cubicBezTo>
                        <a:lnTo>
                          <a:pt x="524821" y="216384"/>
                        </a:lnTo>
                        <a:cubicBezTo>
                          <a:pt x="531087" y="203055"/>
                          <a:pt x="536207" y="190057"/>
                          <a:pt x="539988" y="177963"/>
                        </a:cubicBezTo>
                        <a:cubicBezTo>
                          <a:pt x="543211" y="167902"/>
                          <a:pt x="544853" y="160431"/>
                          <a:pt x="545666" y="155943"/>
                        </a:cubicBezTo>
                        <a:lnTo>
                          <a:pt x="545666" y="155853"/>
                        </a:lnTo>
                        <a:cubicBezTo>
                          <a:pt x="545786" y="155431"/>
                          <a:pt x="545862" y="155070"/>
                          <a:pt x="545892" y="154889"/>
                        </a:cubicBezTo>
                        <a:cubicBezTo>
                          <a:pt x="547895" y="145175"/>
                          <a:pt x="548919" y="135084"/>
                          <a:pt x="548919" y="124917"/>
                        </a:cubicBezTo>
                        <a:cubicBezTo>
                          <a:pt x="548919" y="72806"/>
                          <a:pt x="522170" y="26854"/>
                          <a:pt x="481716" y="15"/>
                        </a:cubicBezTo>
                        <a:close/>
                      </a:path>
                    </a:pathLst>
                  </a:custGeom>
                  <a:solidFill>
                    <a:schemeClr val="bg1"/>
                  </a:solidFill>
                  <a:ln w="1501" cap="flat">
                    <a:noFill/>
                    <a:prstDash val="solid"/>
                    <a:miter/>
                  </a:ln>
                </p:spPr>
                <p:txBody>
                  <a:bodyPr rtlCol="0" anchor="ctr"/>
                  <a:lstStyle/>
                  <a:p>
                    <a:endParaRPr lang="en-GB"/>
                  </a:p>
                </p:txBody>
              </p:sp>
            </p:grpSp>
            <p:sp>
              <p:nvSpPr>
                <p:cNvPr id="271" name="Freeform: Shape 270">
                  <a:extLst>
                    <a:ext uri="{FF2B5EF4-FFF2-40B4-BE49-F238E27FC236}">
                      <a16:creationId xmlns:a16="http://schemas.microsoft.com/office/drawing/2014/main" id="{E1DC2926-6B18-5DAA-5D90-6CDCCDD3215E}"/>
                    </a:ext>
                  </a:extLst>
                </p:cNvPr>
                <p:cNvSpPr/>
                <p:nvPr/>
              </p:nvSpPr>
              <p:spPr>
                <a:xfrm>
                  <a:off x="787295" y="279082"/>
                  <a:ext cx="65169" cy="350834"/>
                </a:xfrm>
                <a:custGeom>
                  <a:avLst/>
                  <a:gdLst>
                    <a:gd name="connsiteX0" fmla="*/ 62594 w 65169"/>
                    <a:gd name="connsiteY0" fmla="*/ 19896 h 350834"/>
                    <a:gd name="connsiteX1" fmla="*/ 59597 w 65169"/>
                    <a:gd name="connsiteY1" fmla="*/ 14368 h 350834"/>
                    <a:gd name="connsiteX2" fmla="*/ 53301 w 65169"/>
                    <a:gd name="connsiteY2" fmla="*/ 7440 h 350834"/>
                    <a:gd name="connsiteX3" fmla="*/ 48105 w 65169"/>
                    <a:gd name="connsiteY3" fmla="*/ 3931 h 350834"/>
                    <a:gd name="connsiteX4" fmla="*/ 42262 w 65169"/>
                    <a:gd name="connsiteY4" fmla="*/ 1461 h 350834"/>
                    <a:gd name="connsiteX5" fmla="*/ 32577 w 65169"/>
                    <a:gd name="connsiteY5" fmla="*/ 0 h 350834"/>
                    <a:gd name="connsiteX6" fmla="*/ 7440 w 65169"/>
                    <a:gd name="connsiteY6" fmla="*/ 11853 h 350834"/>
                    <a:gd name="connsiteX7" fmla="*/ 3931 w 65169"/>
                    <a:gd name="connsiteY7" fmla="*/ 17049 h 350834"/>
                    <a:gd name="connsiteX8" fmla="*/ 0 w 65169"/>
                    <a:gd name="connsiteY8" fmla="*/ 32577 h 350834"/>
                    <a:gd name="connsiteX9" fmla="*/ 0 w 65169"/>
                    <a:gd name="connsiteY9" fmla="*/ 163926 h 350834"/>
                    <a:gd name="connsiteX10" fmla="*/ 9745 w 65169"/>
                    <a:gd name="connsiteY10" fmla="*/ 147404 h 350834"/>
                    <a:gd name="connsiteX11" fmla="*/ 28149 w 65169"/>
                    <a:gd name="connsiteY11" fmla="*/ 136740 h 350834"/>
                    <a:gd name="connsiteX12" fmla="*/ 38662 w 65169"/>
                    <a:gd name="connsiteY12" fmla="*/ 139527 h 350834"/>
                    <a:gd name="connsiteX13" fmla="*/ 46539 w 65169"/>
                    <a:gd name="connsiteY13" fmla="*/ 168429 h 350834"/>
                    <a:gd name="connsiteX14" fmla="*/ 15 w 65169"/>
                    <a:gd name="connsiteY14" fmla="*/ 239985 h 350834"/>
                    <a:gd name="connsiteX15" fmla="*/ 15 w 65169"/>
                    <a:gd name="connsiteY15" fmla="*/ 350835 h 350834"/>
                    <a:gd name="connsiteX16" fmla="*/ 65170 w 65169"/>
                    <a:gd name="connsiteY16" fmla="*/ 250301 h 350834"/>
                    <a:gd name="connsiteX17" fmla="*/ 65170 w 65169"/>
                    <a:gd name="connsiteY17" fmla="*/ 32577 h 350834"/>
                    <a:gd name="connsiteX18" fmla="*/ 62609 w 65169"/>
                    <a:gd name="connsiteY18" fmla="*/ 19896 h 35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169" h="350834">
                      <a:moveTo>
                        <a:pt x="62594" y="19896"/>
                      </a:moveTo>
                      <a:cubicBezTo>
                        <a:pt x="61766" y="17953"/>
                        <a:pt x="60757" y="16100"/>
                        <a:pt x="59597" y="14368"/>
                      </a:cubicBezTo>
                      <a:cubicBezTo>
                        <a:pt x="57835" y="11763"/>
                        <a:pt x="55726" y="9443"/>
                        <a:pt x="53301" y="7440"/>
                      </a:cubicBezTo>
                      <a:cubicBezTo>
                        <a:pt x="51690" y="6115"/>
                        <a:pt x="49958" y="4940"/>
                        <a:pt x="48105" y="3931"/>
                      </a:cubicBezTo>
                      <a:cubicBezTo>
                        <a:pt x="46253" y="2922"/>
                        <a:pt x="44310" y="2094"/>
                        <a:pt x="42262" y="1461"/>
                      </a:cubicBezTo>
                      <a:cubicBezTo>
                        <a:pt x="39204" y="512"/>
                        <a:pt x="35951" y="0"/>
                        <a:pt x="32577" y="0"/>
                      </a:cubicBezTo>
                      <a:cubicBezTo>
                        <a:pt x="22456" y="0"/>
                        <a:pt x="13419" y="4609"/>
                        <a:pt x="7440" y="11853"/>
                      </a:cubicBezTo>
                      <a:cubicBezTo>
                        <a:pt x="6115" y="13465"/>
                        <a:pt x="4940" y="15197"/>
                        <a:pt x="3931" y="17049"/>
                      </a:cubicBezTo>
                      <a:cubicBezTo>
                        <a:pt x="1431" y="21658"/>
                        <a:pt x="0" y="26959"/>
                        <a:pt x="0" y="32577"/>
                      </a:cubicBezTo>
                      <a:lnTo>
                        <a:pt x="0" y="163926"/>
                      </a:lnTo>
                      <a:cubicBezTo>
                        <a:pt x="3253" y="158549"/>
                        <a:pt x="6506" y="153067"/>
                        <a:pt x="9745" y="147404"/>
                      </a:cubicBezTo>
                      <a:cubicBezTo>
                        <a:pt x="13510" y="140822"/>
                        <a:pt x="20574" y="136740"/>
                        <a:pt x="28149" y="136740"/>
                      </a:cubicBezTo>
                      <a:cubicBezTo>
                        <a:pt x="31824" y="136740"/>
                        <a:pt x="35454" y="137704"/>
                        <a:pt x="38662" y="139527"/>
                      </a:cubicBezTo>
                      <a:cubicBezTo>
                        <a:pt x="48798" y="145325"/>
                        <a:pt x="52338" y="158293"/>
                        <a:pt x="46539" y="168429"/>
                      </a:cubicBezTo>
                      <a:cubicBezTo>
                        <a:pt x="31342" y="194997"/>
                        <a:pt x="15950" y="218658"/>
                        <a:pt x="15" y="239985"/>
                      </a:cubicBezTo>
                      <a:lnTo>
                        <a:pt x="15" y="350835"/>
                      </a:lnTo>
                      <a:cubicBezTo>
                        <a:pt x="32156" y="312112"/>
                        <a:pt x="50877" y="278496"/>
                        <a:pt x="65170" y="250301"/>
                      </a:cubicBezTo>
                      <a:lnTo>
                        <a:pt x="65170" y="32577"/>
                      </a:lnTo>
                      <a:cubicBezTo>
                        <a:pt x="65170" y="28074"/>
                        <a:pt x="64251" y="23797"/>
                        <a:pt x="62609" y="19896"/>
                      </a:cubicBezTo>
                      <a:close/>
                    </a:path>
                  </a:pathLst>
                </a:custGeom>
                <a:solidFill>
                  <a:srgbClr val="00A499"/>
                </a:solidFill>
                <a:ln w="1501" cap="flat">
                  <a:noFill/>
                  <a:prstDash val="solid"/>
                  <a:miter/>
                </a:ln>
              </p:spPr>
              <p:txBody>
                <a:bodyPr rtlCol="0" anchor="ctr"/>
                <a:lstStyle/>
                <a:p>
                  <a:endParaRPr lang="en-GB"/>
                </a:p>
              </p:txBody>
            </p:sp>
          </p:grpSp>
          <p:sp>
            <p:nvSpPr>
              <p:cNvPr id="237" name="TextBox 236">
                <a:extLst>
                  <a:ext uri="{FF2B5EF4-FFF2-40B4-BE49-F238E27FC236}">
                    <a16:creationId xmlns:a16="http://schemas.microsoft.com/office/drawing/2014/main" id="{3DEF0CD1-538C-385E-1764-4DC5649859E3}"/>
                  </a:ext>
                </a:extLst>
              </p:cNvPr>
              <p:cNvSpPr txBox="1"/>
              <p:nvPr/>
            </p:nvSpPr>
            <p:spPr>
              <a:xfrm>
                <a:off x="86162" y="830740"/>
                <a:ext cx="261274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Observations App</a:t>
                </a:r>
              </a:p>
            </p:txBody>
          </p:sp>
          <p:grpSp>
            <p:nvGrpSpPr>
              <p:cNvPr id="238" name="Group 237">
                <a:extLst>
                  <a:ext uri="{FF2B5EF4-FFF2-40B4-BE49-F238E27FC236}">
                    <a16:creationId xmlns:a16="http://schemas.microsoft.com/office/drawing/2014/main" id="{A82464B3-E864-C9C8-5C1C-52ACEC776CCE}"/>
                  </a:ext>
                </a:extLst>
              </p:cNvPr>
              <p:cNvGrpSpPr/>
              <p:nvPr/>
            </p:nvGrpSpPr>
            <p:grpSpPr>
              <a:xfrm>
                <a:off x="10952944" y="91168"/>
                <a:ext cx="1132047" cy="590188"/>
                <a:chOff x="8203666" y="242453"/>
                <a:chExt cx="1028699" cy="514349"/>
              </a:xfrm>
            </p:grpSpPr>
            <p:sp>
              <p:nvSpPr>
                <p:cNvPr id="240" name="Freeform: Shape 239">
                  <a:extLst>
                    <a:ext uri="{FF2B5EF4-FFF2-40B4-BE49-F238E27FC236}">
                      <a16:creationId xmlns:a16="http://schemas.microsoft.com/office/drawing/2014/main" id="{4FA40608-60A0-FB4C-8B3E-7983F80D8A47}"/>
                    </a:ext>
                  </a:extLst>
                </p:cNvPr>
                <p:cNvSpPr/>
                <p:nvPr/>
              </p:nvSpPr>
              <p:spPr>
                <a:xfrm>
                  <a:off x="8665637" y="242453"/>
                  <a:ext cx="534978" cy="215563"/>
                </a:xfrm>
                <a:custGeom>
                  <a:avLst/>
                  <a:gdLst>
                    <a:gd name="connsiteX0" fmla="*/ 514862 w 534978"/>
                    <a:gd name="connsiteY0" fmla="*/ 25581 h 215563"/>
                    <a:gd name="connsiteX1" fmla="*/ 503610 w 534978"/>
                    <a:gd name="connsiteY1" fmla="*/ 60030 h 215563"/>
                    <a:gd name="connsiteX2" fmla="*/ 465080 w 534978"/>
                    <a:gd name="connsiteY2" fmla="*/ 52185 h 215563"/>
                    <a:gd name="connsiteX3" fmla="*/ 431665 w 534978"/>
                    <a:gd name="connsiteY3" fmla="*/ 68898 h 215563"/>
                    <a:gd name="connsiteX4" fmla="*/ 499177 w 534978"/>
                    <a:gd name="connsiteY4" fmla="*/ 137114 h 215563"/>
                    <a:gd name="connsiteX5" fmla="*/ 413935 w 534978"/>
                    <a:gd name="connsiteY5" fmla="*/ 197486 h 215563"/>
                    <a:gd name="connsiteX6" fmla="*/ 360062 w 534978"/>
                    <a:gd name="connsiteY6" fmla="*/ 188618 h 215563"/>
                    <a:gd name="connsiteX7" fmla="*/ 370973 w 534978"/>
                    <a:gd name="connsiteY7" fmla="*/ 153487 h 215563"/>
                    <a:gd name="connsiteX8" fmla="*/ 413935 w 534978"/>
                    <a:gd name="connsiteY8" fmla="*/ 163378 h 215563"/>
                    <a:gd name="connsiteX9" fmla="*/ 451100 w 534978"/>
                    <a:gd name="connsiteY9" fmla="*/ 142913 h 215563"/>
                    <a:gd name="connsiteX10" fmla="*/ 383589 w 534978"/>
                    <a:gd name="connsiteY10" fmla="*/ 76743 h 215563"/>
                    <a:gd name="connsiteX11" fmla="*/ 461329 w 534978"/>
                    <a:gd name="connsiteY11" fmla="*/ 18418 h 215563"/>
                    <a:gd name="connsiteX12" fmla="*/ 514862 w 534978"/>
                    <a:gd name="connsiteY12" fmla="*/ 25581 h 215563"/>
                    <a:gd name="connsiteX13" fmla="*/ 380861 w 534978"/>
                    <a:gd name="connsiteY13" fmla="*/ 20806 h 215563"/>
                    <a:gd name="connsiteX14" fmla="*/ 344718 w 534978"/>
                    <a:gd name="connsiteY14" fmla="*/ 194075 h 215563"/>
                    <a:gd name="connsiteX15" fmla="*/ 298006 w 534978"/>
                    <a:gd name="connsiteY15" fmla="*/ 194075 h 215563"/>
                    <a:gd name="connsiteX16" fmla="*/ 313350 w 534978"/>
                    <a:gd name="connsiteY16" fmla="*/ 119720 h 215563"/>
                    <a:gd name="connsiteX17" fmla="*/ 258112 w 534978"/>
                    <a:gd name="connsiteY17" fmla="*/ 119720 h 215563"/>
                    <a:gd name="connsiteX18" fmla="*/ 242769 w 534978"/>
                    <a:gd name="connsiteY18" fmla="*/ 194075 h 215563"/>
                    <a:gd name="connsiteX19" fmla="*/ 196057 w 534978"/>
                    <a:gd name="connsiteY19" fmla="*/ 194075 h 215563"/>
                    <a:gd name="connsiteX20" fmla="*/ 232199 w 534978"/>
                    <a:gd name="connsiteY20" fmla="*/ 20806 h 215563"/>
                    <a:gd name="connsiteX21" fmla="*/ 278912 w 534978"/>
                    <a:gd name="connsiteY21" fmla="*/ 20806 h 215563"/>
                    <a:gd name="connsiteX22" fmla="*/ 265273 w 534978"/>
                    <a:gd name="connsiteY22" fmla="*/ 87317 h 215563"/>
                    <a:gd name="connsiteX23" fmla="*/ 320510 w 534978"/>
                    <a:gd name="connsiteY23" fmla="*/ 87317 h 215563"/>
                    <a:gd name="connsiteX24" fmla="*/ 334148 w 534978"/>
                    <a:gd name="connsiteY24" fmla="*/ 20806 h 215563"/>
                    <a:gd name="connsiteX25" fmla="*/ 380861 w 534978"/>
                    <a:gd name="connsiteY25" fmla="*/ 20806 h 215563"/>
                    <a:gd name="connsiteX26" fmla="*/ 380861 w 534978"/>
                    <a:gd name="connsiteY26" fmla="*/ 20806 h 215563"/>
                    <a:gd name="connsiteX27" fmla="*/ 214810 w 534978"/>
                    <a:gd name="connsiteY27" fmla="*/ 20806 h 215563"/>
                    <a:gd name="connsiteX28" fmla="*/ 177985 w 534978"/>
                    <a:gd name="connsiteY28" fmla="*/ 194075 h 215563"/>
                    <a:gd name="connsiteX29" fmla="*/ 120021 w 534978"/>
                    <a:gd name="connsiteY29" fmla="*/ 194075 h 215563"/>
                    <a:gd name="connsiteX30" fmla="*/ 83537 w 534978"/>
                    <a:gd name="connsiteY30" fmla="*/ 74015 h 215563"/>
                    <a:gd name="connsiteX31" fmla="*/ 83196 w 534978"/>
                    <a:gd name="connsiteY31" fmla="*/ 74015 h 215563"/>
                    <a:gd name="connsiteX32" fmla="*/ 58987 w 534978"/>
                    <a:gd name="connsiteY32" fmla="*/ 194075 h 215563"/>
                    <a:gd name="connsiteX33" fmla="*/ 15003 w 534978"/>
                    <a:gd name="connsiteY33" fmla="*/ 194075 h 215563"/>
                    <a:gd name="connsiteX34" fmla="*/ 52168 w 534978"/>
                    <a:gd name="connsiteY34" fmla="*/ 20806 h 215563"/>
                    <a:gd name="connsiteX35" fmla="*/ 110474 w 534978"/>
                    <a:gd name="connsiteY35" fmla="*/ 20806 h 215563"/>
                    <a:gd name="connsiteX36" fmla="*/ 146275 w 534978"/>
                    <a:gd name="connsiteY36" fmla="*/ 141207 h 215563"/>
                    <a:gd name="connsiteX37" fmla="*/ 146616 w 534978"/>
                    <a:gd name="connsiteY37" fmla="*/ 141207 h 215563"/>
                    <a:gd name="connsiteX38" fmla="*/ 171166 w 534978"/>
                    <a:gd name="connsiteY38" fmla="*/ 20806 h 215563"/>
                    <a:gd name="connsiteX39" fmla="*/ 214810 w 534978"/>
                    <a:gd name="connsiteY39" fmla="*/ 20806 h 215563"/>
                    <a:gd name="connsiteX40" fmla="*/ 214810 w 534978"/>
                    <a:gd name="connsiteY40" fmla="*/ 20806 h 215563"/>
                    <a:gd name="connsiteX41" fmla="*/ 534637 w 534978"/>
                    <a:gd name="connsiteY41" fmla="*/ 0 h 215563"/>
                    <a:gd name="connsiteX42" fmla="*/ 0 w 534978"/>
                    <a:gd name="connsiteY42" fmla="*/ 0 h 215563"/>
                    <a:gd name="connsiteX43" fmla="*/ 0 w 534978"/>
                    <a:gd name="connsiteY43" fmla="*/ 215563 h 215563"/>
                    <a:gd name="connsiteX44" fmla="*/ 534978 w 534978"/>
                    <a:gd name="connsiteY44" fmla="*/ 215563 h 215563"/>
                    <a:gd name="connsiteX45" fmla="*/ 534978 w 534978"/>
                    <a:gd name="connsiteY45" fmla="*/ 0 h 215563"/>
                    <a:gd name="connsiteX46" fmla="*/ 534637 w 534978"/>
                    <a:gd name="connsiteY46" fmla="*/ 0 h 2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78" h="215563">
                      <a:moveTo>
                        <a:pt x="514862" y="25581"/>
                      </a:moveTo>
                      <a:lnTo>
                        <a:pt x="503610" y="60030"/>
                      </a:lnTo>
                      <a:cubicBezTo>
                        <a:pt x="494745" y="55937"/>
                        <a:pt x="482470" y="52185"/>
                        <a:pt x="465080" y="52185"/>
                      </a:cubicBezTo>
                      <a:cubicBezTo>
                        <a:pt x="446668" y="52185"/>
                        <a:pt x="431665" y="54914"/>
                        <a:pt x="431665" y="68898"/>
                      </a:cubicBezTo>
                      <a:cubicBezTo>
                        <a:pt x="431665" y="93456"/>
                        <a:pt x="499177" y="84247"/>
                        <a:pt x="499177" y="137114"/>
                      </a:cubicBezTo>
                      <a:cubicBezTo>
                        <a:pt x="499177" y="185207"/>
                        <a:pt x="454510" y="197486"/>
                        <a:pt x="413935" y="197486"/>
                      </a:cubicBezTo>
                      <a:cubicBezTo>
                        <a:pt x="395864" y="197486"/>
                        <a:pt x="375065" y="193393"/>
                        <a:pt x="360062" y="188618"/>
                      </a:cubicBezTo>
                      <a:lnTo>
                        <a:pt x="370973" y="153487"/>
                      </a:lnTo>
                      <a:cubicBezTo>
                        <a:pt x="380179" y="159626"/>
                        <a:pt x="398592" y="163378"/>
                        <a:pt x="413935" y="163378"/>
                      </a:cubicBezTo>
                      <a:cubicBezTo>
                        <a:pt x="428596" y="163378"/>
                        <a:pt x="451100" y="160649"/>
                        <a:pt x="451100" y="142913"/>
                      </a:cubicBezTo>
                      <a:cubicBezTo>
                        <a:pt x="451100" y="114944"/>
                        <a:pt x="383589" y="125518"/>
                        <a:pt x="383589" y="76743"/>
                      </a:cubicBezTo>
                      <a:cubicBezTo>
                        <a:pt x="383589" y="32062"/>
                        <a:pt x="423141" y="18418"/>
                        <a:pt x="461329" y="18418"/>
                      </a:cubicBezTo>
                      <a:cubicBezTo>
                        <a:pt x="482811" y="17736"/>
                        <a:pt x="502928" y="20124"/>
                        <a:pt x="514862" y="25581"/>
                      </a:cubicBezTo>
                      <a:close/>
                      <a:moveTo>
                        <a:pt x="380861" y="20806"/>
                      </a:moveTo>
                      <a:lnTo>
                        <a:pt x="344718" y="194075"/>
                      </a:lnTo>
                      <a:lnTo>
                        <a:pt x="298006" y="194075"/>
                      </a:lnTo>
                      <a:lnTo>
                        <a:pt x="313350" y="119720"/>
                      </a:lnTo>
                      <a:lnTo>
                        <a:pt x="258112" y="119720"/>
                      </a:lnTo>
                      <a:lnTo>
                        <a:pt x="242769" y="194075"/>
                      </a:lnTo>
                      <a:lnTo>
                        <a:pt x="196057" y="194075"/>
                      </a:lnTo>
                      <a:lnTo>
                        <a:pt x="232199" y="20806"/>
                      </a:lnTo>
                      <a:lnTo>
                        <a:pt x="278912" y="20806"/>
                      </a:lnTo>
                      <a:lnTo>
                        <a:pt x="265273" y="87317"/>
                      </a:lnTo>
                      <a:lnTo>
                        <a:pt x="320510" y="87317"/>
                      </a:lnTo>
                      <a:lnTo>
                        <a:pt x="334148" y="20806"/>
                      </a:lnTo>
                      <a:lnTo>
                        <a:pt x="380861" y="20806"/>
                      </a:lnTo>
                      <a:lnTo>
                        <a:pt x="380861" y="20806"/>
                      </a:lnTo>
                      <a:close/>
                      <a:moveTo>
                        <a:pt x="214810" y="20806"/>
                      </a:moveTo>
                      <a:lnTo>
                        <a:pt x="177985" y="194075"/>
                      </a:lnTo>
                      <a:lnTo>
                        <a:pt x="120021" y="194075"/>
                      </a:lnTo>
                      <a:lnTo>
                        <a:pt x="83537" y="74015"/>
                      </a:lnTo>
                      <a:lnTo>
                        <a:pt x="83196" y="74015"/>
                      </a:lnTo>
                      <a:lnTo>
                        <a:pt x="58987" y="194075"/>
                      </a:lnTo>
                      <a:lnTo>
                        <a:pt x="15003" y="194075"/>
                      </a:lnTo>
                      <a:lnTo>
                        <a:pt x="52168" y="20806"/>
                      </a:lnTo>
                      <a:lnTo>
                        <a:pt x="110474" y="20806"/>
                      </a:lnTo>
                      <a:lnTo>
                        <a:pt x="146275" y="141207"/>
                      </a:lnTo>
                      <a:lnTo>
                        <a:pt x="146616" y="141207"/>
                      </a:lnTo>
                      <a:lnTo>
                        <a:pt x="171166" y="20806"/>
                      </a:lnTo>
                      <a:lnTo>
                        <a:pt x="214810" y="20806"/>
                      </a:lnTo>
                      <a:lnTo>
                        <a:pt x="214810" y="20806"/>
                      </a:lnTo>
                      <a:close/>
                      <a:moveTo>
                        <a:pt x="534637" y="0"/>
                      </a:moveTo>
                      <a:lnTo>
                        <a:pt x="0" y="0"/>
                      </a:lnTo>
                      <a:lnTo>
                        <a:pt x="0" y="215563"/>
                      </a:lnTo>
                      <a:lnTo>
                        <a:pt x="534978" y="215563"/>
                      </a:lnTo>
                      <a:lnTo>
                        <a:pt x="534978" y="0"/>
                      </a:lnTo>
                      <a:lnTo>
                        <a:pt x="534637" y="0"/>
                      </a:lnTo>
                      <a:close/>
                    </a:path>
                  </a:pathLst>
                </a:custGeom>
                <a:solidFill>
                  <a:srgbClr val="FFFFFF"/>
                </a:solidFill>
                <a:ln w="9525"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F7DB1C83-1508-EBD9-F619-7B97410BA130}"/>
                    </a:ext>
                  </a:extLst>
                </p:cNvPr>
                <p:cNvSpPr/>
                <p:nvPr/>
              </p:nvSpPr>
              <p:spPr>
                <a:xfrm>
                  <a:off x="8362288" y="522819"/>
                  <a:ext cx="63079" cy="106076"/>
                </a:xfrm>
                <a:custGeom>
                  <a:avLst/>
                  <a:gdLst>
                    <a:gd name="connsiteX0" fmla="*/ 0 w 63079"/>
                    <a:gd name="connsiteY0" fmla="*/ 0 h 106076"/>
                    <a:gd name="connsiteX1" fmla="*/ 62738 w 63079"/>
                    <a:gd name="connsiteY1" fmla="*/ 0 h 106076"/>
                    <a:gd name="connsiteX2" fmla="*/ 62738 w 63079"/>
                    <a:gd name="connsiteY2" fmla="*/ 16714 h 106076"/>
                    <a:gd name="connsiteX3" fmla="*/ 21481 w 63079"/>
                    <a:gd name="connsiteY3" fmla="*/ 16714 h 106076"/>
                    <a:gd name="connsiteX4" fmla="*/ 21481 w 63079"/>
                    <a:gd name="connsiteY4" fmla="*/ 42635 h 106076"/>
                    <a:gd name="connsiteX5" fmla="*/ 59328 w 63079"/>
                    <a:gd name="connsiteY5" fmla="*/ 42635 h 106076"/>
                    <a:gd name="connsiteX6" fmla="*/ 59328 w 63079"/>
                    <a:gd name="connsiteY6" fmla="*/ 59689 h 106076"/>
                    <a:gd name="connsiteX7" fmla="*/ 21481 w 63079"/>
                    <a:gd name="connsiteY7" fmla="*/ 59689 h 106076"/>
                    <a:gd name="connsiteX8" fmla="*/ 21481 w 63079"/>
                    <a:gd name="connsiteY8" fmla="*/ 89364 h 106076"/>
                    <a:gd name="connsiteX9" fmla="*/ 63079 w 63079"/>
                    <a:gd name="connsiteY9" fmla="*/ 89364 h 106076"/>
                    <a:gd name="connsiteX10" fmla="*/ 63079 w 63079"/>
                    <a:gd name="connsiteY10" fmla="*/ 106076 h 106076"/>
                    <a:gd name="connsiteX11" fmla="*/ 0 w 63079"/>
                    <a:gd name="connsiteY11" fmla="*/ 106076 h 106076"/>
                    <a:gd name="connsiteX12" fmla="*/ 0 w 63079"/>
                    <a:gd name="connsiteY12"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9" h="106076">
                      <a:moveTo>
                        <a:pt x="0" y="0"/>
                      </a:moveTo>
                      <a:lnTo>
                        <a:pt x="62738" y="0"/>
                      </a:lnTo>
                      <a:lnTo>
                        <a:pt x="62738" y="16714"/>
                      </a:lnTo>
                      <a:lnTo>
                        <a:pt x="21481" y="16714"/>
                      </a:lnTo>
                      <a:lnTo>
                        <a:pt x="21481" y="42635"/>
                      </a:lnTo>
                      <a:lnTo>
                        <a:pt x="59328" y="42635"/>
                      </a:lnTo>
                      <a:lnTo>
                        <a:pt x="59328" y="59689"/>
                      </a:lnTo>
                      <a:lnTo>
                        <a:pt x="21481" y="59689"/>
                      </a:lnTo>
                      <a:lnTo>
                        <a:pt x="21481" y="89364"/>
                      </a:lnTo>
                      <a:lnTo>
                        <a:pt x="63079" y="89364"/>
                      </a:lnTo>
                      <a:lnTo>
                        <a:pt x="63079"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84986B65-0BAF-0DBA-C99D-43A04BFDA306}"/>
                    </a:ext>
                  </a:extLst>
                </p:cNvPr>
                <p:cNvSpPr/>
                <p:nvPr/>
              </p:nvSpPr>
              <p:spPr>
                <a:xfrm>
                  <a:off x="8440027" y="548743"/>
                  <a:ext cx="70921" cy="82200"/>
                </a:xfrm>
                <a:custGeom>
                  <a:avLst/>
                  <a:gdLst>
                    <a:gd name="connsiteX0" fmla="*/ 8524 w 70921"/>
                    <a:gd name="connsiteY0" fmla="*/ 5798 h 82200"/>
                    <a:gd name="connsiteX1" fmla="*/ 35801 w 70921"/>
                    <a:gd name="connsiteY1" fmla="*/ 0 h 82200"/>
                    <a:gd name="connsiteX2" fmla="*/ 69557 w 70921"/>
                    <a:gd name="connsiteY2" fmla="*/ 33085 h 82200"/>
                    <a:gd name="connsiteX3" fmla="*/ 69557 w 70921"/>
                    <a:gd name="connsiteY3" fmla="*/ 42976 h 82200"/>
                    <a:gd name="connsiteX4" fmla="*/ 69898 w 70921"/>
                    <a:gd name="connsiteY4" fmla="*/ 62759 h 82200"/>
                    <a:gd name="connsiteX5" fmla="*/ 70921 w 70921"/>
                    <a:gd name="connsiteY5" fmla="*/ 80154 h 82200"/>
                    <a:gd name="connsiteX6" fmla="*/ 52850 w 70921"/>
                    <a:gd name="connsiteY6" fmla="*/ 80154 h 82200"/>
                    <a:gd name="connsiteX7" fmla="*/ 51827 w 70921"/>
                    <a:gd name="connsiteY7" fmla="*/ 68557 h 82200"/>
                    <a:gd name="connsiteX8" fmla="*/ 51486 w 70921"/>
                    <a:gd name="connsiteY8" fmla="*/ 68557 h 82200"/>
                    <a:gd name="connsiteX9" fmla="*/ 27278 w 70921"/>
                    <a:gd name="connsiteY9" fmla="*/ 82201 h 82200"/>
                    <a:gd name="connsiteX10" fmla="*/ 0 w 70921"/>
                    <a:gd name="connsiteY10" fmla="*/ 59007 h 82200"/>
                    <a:gd name="connsiteX11" fmla="*/ 13298 w 70921"/>
                    <a:gd name="connsiteY11" fmla="*/ 36496 h 82200"/>
                    <a:gd name="connsiteX12" fmla="*/ 39552 w 70921"/>
                    <a:gd name="connsiteY12" fmla="*/ 32061 h 82200"/>
                    <a:gd name="connsiteX13" fmla="*/ 50804 w 70921"/>
                    <a:gd name="connsiteY13" fmla="*/ 32061 h 82200"/>
                    <a:gd name="connsiteX14" fmla="*/ 33073 w 70921"/>
                    <a:gd name="connsiteY14" fmla="*/ 15349 h 82200"/>
                    <a:gd name="connsiteX15" fmla="*/ 8865 w 70921"/>
                    <a:gd name="connsiteY15" fmla="*/ 23875 h 82200"/>
                    <a:gd name="connsiteX16" fmla="*/ 8524 w 70921"/>
                    <a:gd name="connsiteY16" fmla="*/ 5798 h 82200"/>
                    <a:gd name="connsiteX17" fmla="*/ 32392 w 70921"/>
                    <a:gd name="connsiteY17" fmla="*/ 67193 h 82200"/>
                    <a:gd name="connsiteX18" fmla="*/ 46712 w 70921"/>
                    <a:gd name="connsiteY18" fmla="*/ 60371 h 82200"/>
                    <a:gd name="connsiteX19" fmla="*/ 50804 w 70921"/>
                    <a:gd name="connsiteY19" fmla="*/ 44341 h 82200"/>
                    <a:gd name="connsiteX20" fmla="*/ 41939 w 70921"/>
                    <a:gd name="connsiteY20" fmla="*/ 44341 h 82200"/>
                    <a:gd name="connsiteX21" fmla="*/ 19436 w 70921"/>
                    <a:gd name="connsiteY21" fmla="*/ 57983 h 82200"/>
                    <a:gd name="connsiteX22" fmla="*/ 32392 w 70921"/>
                    <a:gd name="connsiteY22" fmla="*/ 67193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21" h="82200">
                      <a:moveTo>
                        <a:pt x="8524" y="5798"/>
                      </a:moveTo>
                      <a:cubicBezTo>
                        <a:pt x="16366" y="2046"/>
                        <a:pt x="26937" y="0"/>
                        <a:pt x="35801" y="0"/>
                      </a:cubicBezTo>
                      <a:cubicBezTo>
                        <a:pt x="59669" y="0"/>
                        <a:pt x="69557" y="9892"/>
                        <a:pt x="69557" y="33085"/>
                      </a:cubicBezTo>
                      <a:lnTo>
                        <a:pt x="69557" y="42976"/>
                      </a:lnTo>
                      <a:cubicBezTo>
                        <a:pt x="69557" y="50821"/>
                        <a:pt x="69557" y="56960"/>
                        <a:pt x="69898" y="62759"/>
                      </a:cubicBezTo>
                      <a:cubicBezTo>
                        <a:pt x="69898" y="68557"/>
                        <a:pt x="70239" y="74015"/>
                        <a:pt x="70921" y="80154"/>
                      </a:cubicBezTo>
                      <a:lnTo>
                        <a:pt x="52850" y="80154"/>
                      </a:lnTo>
                      <a:cubicBezTo>
                        <a:pt x="52168" y="76061"/>
                        <a:pt x="52168" y="70945"/>
                        <a:pt x="51827" y="68557"/>
                      </a:cubicBezTo>
                      <a:lnTo>
                        <a:pt x="51486" y="68557"/>
                      </a:lnTo>
                      <a:cubicBezTo>
                        <a:pt x="46712" y="77084"/>
                        <a:pt x="36483" y="82201"/>
                        <a:pt x="27278" y="82201"/>
                      </a:cubicBezTo>
                      <a:cubicBezTo>
                        <a:pt x="13298" y="82201"/>
                        <a:pt x="0" y="73673"/>
                        <a:pt x="0" y="59007"/>
                      </a:cubicBezTo>
                      <a:cubicBezTo>
                        <a:pt x="0" y="47410"/>
                        <a:pt x="5456" y="40589"/>
                        <a:pt x="13298" y="36496"/>
                      </a:cubicBezTo>
                      <a:cubicBezTo>
                        <a:pt x="21140" y="32744"/>
                        <a:pt x="31028" y="32061"/>
                        <a:pt x="39552" y="32061"/>
                      </a:cubicBezTo>
                      <a:lnTo>
                        <a:pt x="50804" y="32061"/>
                      </a:lnTo>
                      <a:cubicBezTo>
                        <a:pt x="50804" y="19441"/>
                        <a:pt x="45348" y="15349"/>
                        <a:pt x="33073" y="15349"/>
                      </a:cubicBezTo>
                      <a:cubicBezTo>
                        <a:pt x="24550" y="15349"/>
                        <a:pt x="15685" y="18759"/>
                        <a:pt x="8865" y="23875"/>
                      </a:cubicBezTo>
                      <a:lnTo>
                        <a:pt x="8524" y="5798"/>
                      </a:lnTo>
                      <a:close/>
                      <a:moveTo>
                        <a:pt x="32392" y="67193"/>
                      </a:moveTo>
                      <a:cubicBezTo>
                        <a:pt x="38529" y="67193"/>
                        <a:pt x="43644" y="64464"/>
                        <a:pt x="46712" y="60371"/>
                      </a:cubicBezTo>
                      <a:cubicBezTo>
                        <a:pt x="50122" y="55937"/>
                        <a:pt x="50804" y="50480"/>
                        <a:pt x="50804" y="44341"/>
                      </a:cubicBezTo>
                      <a:lnTo>
                        <a:pt x="41939" y="44341"/>
                      </a:lnTo>
                      <a:cubicBezTo>
                        <a:pt x="32732" y="44341"/>
                        <a:pt x="19436" y="45705"/>
                        <a:pt x="19436" y="57983"/>
                      </a:cubicBezTo>
                      <a:cubicBezTo>
                        <a:pt x="19436" y="64123"/>
                        <a:pt x="25232" y="67193"/>
                        <a:pt x="32392" y="67193"/>
                      </a:cubicBezTo>
                      <a:close/>
                    </a:path>
                  </a:pathLst>
                </a:custGeom>
                <a:solidFill>
                  <a:srgbClr val="FFFFFF"/>
                </a:solidFill>
                <a:ln w="9525"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4D0D253-6306-46B0-BCD4-D7B58E83BE70}"/>
                    </a:ext>
                  </a:extLst>
                </p:cNvPr>
                <p:cNvSpPr/>
                <p:nvPr/>
              </p:nvSpPr>
              <p:spPr>
                <a:xfrm>
                  <a:off x="8524929" y="548401"/>
                  <a:ext cx="56600" cy="81859"/>
                </a:xfrm>
                <a:custGeom>
                  <a:avLst/>
                  <a:gdLst>
                    <a:gd name="connsiteX0" fmla="*/ 51145 w 56600"/>
                    <a:gd name="connsiteY0" fmla="*/ 18418 h 81859"/>
                    <a:gd name="connsiteX1" fmla="*/ 33074 w 56600"/>
                    <a:gd name="connsiteY1" fmla="*/ 15008 h 81859"/>
                    <a:gd name="connsiteX2" fmla="*/ 21140 w 56600"/>
                    <a:gd name="connsiteY2" fmla="*/ 23534 h 81859"/>
                    <a:gd name="connsiteX3" fmla="*/ 56600 w 56600"/>
                    <a:gd name="connsiteY3" fmla="*/ 56278 h 81859"/>
                    <a:gd name="connsiteX4" fmla="*/ 23868 w 56600"/>
                    <a:gd name="connsiteY4" fmla="*/ 81860 h 81859"/>
                    <a:gd name="connsiteX5" fmla="*/ 682 w 56600"/>
                    <a:gd name="connsiteY5" fmla="*/ 78449 h 81859"/>
                    <a:gd name="connsiteX6" fmla="*/ 2046 w 56600"/>
                    <a:gd name="connsiteY6" fmla="*/ 61735 h 81859"/>
                    <a:gd name="connsiteX7" fmla="*/ 22163 w 56600"/>
                    <a:gd name="connsiteY7" fmla="*/ 66852 h 81859"/>
                    <a:gd name="connsiteX8" fmla="*/ 35461 w 56600"/>
                    <a:gd name="connsiteY8" fmla="*/ 57301 h 81859"/>
                    <a:gd name="connsiteX9" fmla="*/ 0 w 56600"/>
                    <a:gd name="connsiteY9" fmla="*/ 24216 h 81859"/>
                    <a:gd name="connsiteX10" fmla="*/ 30687 w 56600"/>
                    <a:gd name="connsiteY10" fmla="*/ 0 h 81859"/>
                    <a:gd name="connsiteX11" fmla="*/ 52850 w 56600"/>
                    <a:gd name="connsiteY11" fmla="*/ 2729 h 81859"/>
                    <a:gd name="connsiteX12" fmla="*/ 51145 w 56600"/>
                    <a:gd name="connsiteY12" fmla="*/ 18418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81859">
                      <a:moveTo>
                        <a:pt x="51145" y="18418"/>
                      </a:moveTo>
                      <a:cubicBezTo>
                        <a:pt x="45008" y="16372"/>
                        <a:pt x="40235" y="15008"/>
                        <a:pt x="33074" y="15008"/>
                      </a:cubicBezTo>
                      <a:cubicBezTo>
                        <a:pt x="27619" y="15008"/>
                        <a:pt x="21140" y="17054"/>
                        <a:pt x="21140" y="23534"/>
                      </a:cubicBezTo>
                      <a:cubicBezTo>
                        <a:pt x="21140" y="36155"/>
                        <a:pt x="56600" y="27968"/>
                        <a:pt x="56600" y="56278"/>
                      </a:cubicBezTo>
                      <a:cubicBezTo>
                        <a:pt x="56600" y="74356"/>
                        <a:pt x="40235" y="81860"/>
                        <a:pt x="23868" y="81860"/>
                      </a:cubicBezTo>
                      <a:cubicBezTo>
                        <a:pt x="16026" y="81860"/>
                        <a:pt x="8183" y="80495"/>
                        <a:pt x="682" y="78449"/>
                      </a:cubicBezTo>
                      <a:lnTo>
                        <a:pt x="2046" y="61735"/>
                      </a:lnTo>
                      <a:cubicBezTo>
                        <a:pt x="8524" y="64805"/>
                        <a:pt x="15003" y="66852"/>
                        <a:pt x="22163" y="66852"/>
                      </a:cubicBezTo>
                      <a:cubicBezTo>
                        <a:pt x="27278" y="66852"/>
                        <a:pt x="35461" y="64805"/>
                        <a:pt x="35461" y="57301"/>
                      </a:cubicBezTo>
                      <a:cubicBezTo>
                        <a:pt x="35461" y="41953"/>
                        <a:pt x="0" y="52527"/>
                        <a:pt x="0" y="24216"/>
                      </a:cubicBezTo>
                      <a:cubicBezTo>
                        <a:pt x="0" y="7504"/>
                        <a:pt x="14662" y="0"/>
                        <a:pt x="30687" y="0"/>
                      </a:cubicBezTo>
                      <a:cubicBezTo>
                        <a:pt x="40235" y="0"/>
                        <a:pt x="46372" y="1364"/>
                        <a:pt x="52850" y="2729"/>
                      </a:cubicBezTo>
                      <a:lnTo>
                        <a:pt x="51145" y="18418"/>
                      </a:lnTo>
                      <a:close/>
                    </a:path>
                  </a:pathLst>
                </a:custGeom>
                <a:solidFill>
                  <a:srgbClr val="FFFFFF"/>
                </a:solidFill>
                <a:ln w="9525"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CFB355C2-0EAD-5B06-61F0-05239A462BDB}"/>
                    </a:ext>
                  </a:extLst>
                </p:cNvPr>
                <p:cNvSpPr/>
                <p:nvPr/>
              </p:nvSpPr>
              <p:spPr>
                <a:xfrm>
                  <a:off x="8591078" y="528277"/>
                  <a:ext cx="54896" cy="102324"/>
                </a:xfrm>
                <a:custGeom>
                  <a:avLst/>
                  <a:gdLst>
                    <a:gd name="connsiteX0" fmla="*/ 15003 w 54896"/>
                    <a:gd name="connsiteY0" fmla="*/ 37178 h 102324"/>
                    <a:gd name="connsiteX1" fmla="*/ 0 w 54896"/>
                    <a:gd name="connsiteY1" fmla="*/ 37178 h 102324"/>
                    <a:gd name="connsiteX2" fmla="*/ 0 w 54896"/>
                    <a:gd name="connsiteY2" fmla="*/ 22170 h 102324"/>
                    <a:gd name="connsiteX3" fmla="*/ 15003 w 54896"/>
                    <a:gd name="connsiteY3" fmla="*/ 22170 h 102324"/>
                    <a:gd name="connsiteX4" fmla="*/ 15003 w 54896"/>
                    <a:gd name="connsiteY4" fmla="*/ 6481 h 102324"/>
                    <a:gd name="connsiteX5" fmla="*/ 35461 w 54896"/>
                    <a:gd name="connsiteY5" fmla="*/ 0 h 102324"/>
                    <a:gd name="connsiteX6" fmla="*/ 35461 w 54896"/>
                    <a:gd name="connsiteY6" fmla="*/ 22170 h 102324"/>
                    <a:gd name="connsiteX7" fmla="*/ 53532 w 54896"/>
                    <a:gd name="connsiteY7" fmla="*/ 22170 h 102324"/>
                    <a:gd name="connsiteX8" fmla="*/ 53532 w 54896"/>
                    <a:gd name="connsiteY8" fmla="*/ 37178 h 102324"/>
                    <a:gd name="connsiteX9" fmla="*/ 35461 w 54896"/>
                    <a:gd name="connsiteY9" fmla="*/ 37178 h 102324"/>
                    <a:gd name="connsiteX10" fmla="*/ 35461 w 54896"/>
                    <a:gd name="connsiteY10" fmla="*/ 73674 h 102324"/>
                    <a:gd name="connsiteX11" fmla="*/ 45008 w 54896"/>
                    <a:gd name="connsiteY11" fmla="*/ 86635 h 102324"/>
                    <a:gd name="connsiteX12" fmla="*/ 54214 w 54896"/>
                    <a:gd name="connsiteY12" fmla="*/ 84588 h 102324"/>
                    <a:gd name="connsiteX13" fmla="*/ 54896 w 54896"/>
                    <a:gd name="connsiteY13" fmla="*/ 100619 h 102324"/>
                    <a:gd name="connsiteX14" fmla="*/ 39894 w 54896"/>
                    <a:gd name="connsiteY14" fmla="*/ 102324 h 102324"/>
                    <a:gd name="connsiteX15" fmla="*/ 15003 w 54896"/>
                    <a:gd name="connsiteY15" fmla="*/ 77084 h 102324"/>
                    <a:gd name="connsiteX16" fmla="*/ 15003 w 54896"/>
                    <a:gd name="connsiteY16" fmla="*/ 37178 h 102324"/>
                    <a:gd name="connsiteX17" fmla="*/ 15003 w 54896"/>
                    <a:gd name="connsiteY17" fmla="*/ 37178 h 1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6" h="102324">
                      <a:moveTo>
                        <a:pt x="15003" y="37178"/>
                      </a:moveTo>
                      <a:lnTo>
                        <a:pt x="0" y="37178"/>
                      </a:lnTo>
                      <a:lnTo>
                        <a:pt x="0" y="22170"/>
                      </a:lnTo>
                      <a:lnTo>
                        <a:pt x="15003" y="22170"/>
                      </a:lnTo>
                      <a:lnTo>
                        <a:pt x="15003" y="6481"/>
                      </a:lnTo>
                      <a:lnTo>
                        <a:pt x="35461" y="0"/>
                      </a:lnTo>
                      <a:lnTo>
                        <a:pt x="35461" y="22170"/>
                      </a:lnTo>
                      <a:lnTo>
                        <a:pt x="53532" y="22170"/>
                      </a:lnTo>
                      <a:lnTo>
                        <a:pt x="53532" y="37178"/>
                      </a:lnTo>
                      <a:lnTo>
                        <a:pt x="35461" y="37178"/>
                      </a:lnTo>
                      <a:lnTo>
                        <a:pt x="35461" y="73674"/>
                      </a:lnTo>
                      <a:cubicBezTo>
                        <a:pt x="35461" y="80495"/>
                        <a:pt x="37166" y="86635"/>
                        <a:pt x="45008" y="86635"/>
                      </a:cubicBezTo>
                      <a:cubicBezTo>
                        <a:pt x="48758" y="86635"/>
                        <a:pt x="52168" y="85953"/>
                        <a:pt x="54214" y="84588"/>
                      </a:cubicBezTo>
                      <a:lnTo>
                        <a:pt x="54896" y="100619"/>
                      </a:lnTo>
                      <a:cubicBezTo>
                        <a:pt x="50804" y="101983"/>
                        <a:pt x="46031" y="102324"/>
                        <a:pt x="39894" y="102324"/>
                      </a:cubicBezTo>
                      <a:cubicBezTo>
                        <a:pt x="23868" y="102324"/>
                        <a:pt x="15003" y="92433"/>
                        <a:pt x="15003" y="77084"/>
                      </a:cubicBezTo>
                      <a:lnTo>
                        <a:pt x="15003" y="37178"/>
                      </a:lnTo>
                      <a:lnTo>
                        <a:pt x="15003" y="37178"/>
                      </a:lnTo>
                      <a:close/>
                    </a:path>
                  </a:pathLst>
                </a:custGeom>
                <a:solidFill>
                  <a:srgbClr val="FFFFFF"/>
                </a:solidFill>
                <a:ln w="9525"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C6959422-8270-A53E-E89B-9357C23F7617}"/>
                    </a:ext>
                  </a:extLst>
                </p:cNvPr>
                <p:cNvSpPr/>
                <p:nvPr/>
              </p:nvSpPr>
              <p:spPr>
                <a:xfrm>
                  <a:off x="8700188" y="522819"/>
                  <a:ext cx="62397" cy="106076"/>
                </a:xfrm>
                <a:custGeom>
                  <a:avLst/>
                  <a:gdLst>
                    <a:gd name="connsiteX0" fmla="*/ 0 w 62397"/>
                    <a:gd name="connsiteY0" fmla="*/ 0 h 106076"/>
                    <a:gd name="connsiteX1" fmla="*/ 21140 w 62397"/>
                    <a:gd name="connsiteY1" fmla="*/ 0 h 106076"/>
                    <a:gd name="connsiteX2" fmla="*/ 21140 w 62397"/>
                    <a:gd name="connsiteY2" fmla="*/ 89364 h 106076"/>
                    <a:gd name="connsiteX3" fmla="*/ 62397 w 62397"/>
                    <a:gd name="connsiteY3" fmla="*/ 89364 h 106076"/>
                    <a:gd name="connsiteX4" fmla="*/ 62397 w 62397"/>
                    <a:gd name="connsiteY4" fmla="*/ 106076 h 106076"/>
                    <a:gd name="connsiteX5" fmla="*/ 0 w 62397"/>
                    <a:gd name="connsiteY5" fmla="*/ 106076 h 106076"/>
                    <a:gd name="connsiteX6" fmla="*/ 0 w 62397"/>
                    <a:gd name="connsiteY6"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7" h="106076">
                      <a:moveTo>
                        <a:pt x="0" y="0"/>
                      </a:moveTo>
                      <a:lnTo>
                        <a:pt x="21140" y="0"/>
                      </a:lnTo>
                      <a:lnTo>
                        <a:pt x="21140" y="89364"/>
                      </a:lnTo>
                      <a:lnTo>
                        <a:pt x="62397" y="89364"/>
                      </a:lnTo>
                      <a:lnTo>
                        <a:pt x="62397"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E109AD75-15CC-8841-CA34-5C4F4E835E70}"/>
                    </a:ext>
                  </a:extLst>
                </p:cNvPr>
                <p:cNvSpPr/>
                <p:nvPr/>
              </p:nvSpPr>
              <p:spPr>
                <a:xfrm>
                  <a:off x="8769402" y="548743"/>
                  <a:ext cx="81832" cy="82200"/>
                </a:xfrm>
                <a:custGeom>
                  <a:avLst/>
                  <a:gdLst>
                    <a:gd name="connsiteX0" fmla="*/ 40917 w 81832"/>
                    <a:gd name="connsiteY0" fmla="*/ 0 h 82200"/>
                    <a:gd name="connsiteX1" fmla="*/ 81832 w 81832"/>
                    <a:gd name="connsiteY1" fmla="*/ 41612 h 82200"/>
                    <a:gd name="connsiteX2" fmla="*/ 40917 w 81832"/>
                    <a:gd name="connsiteY2" fmla="*/ 82201 h 82200"/>
                    <a:gd name="connsiteX3" fmla="*/ 0 w 81832"/>
                    <a:gd name="connsiteY3" fmla="*/ 41612 h 82200"/>
                    <a:gd name="connsiteX4" fmla="*/ 40917 w 81832"/>
                    <a:gd name="connsiteY4" fmla="*/ 0 h 82200"/>
                    <a:gd name="connsiteX5" fmla="*/ 40917 w 81832"/>
                    <a:gd name="connsiteY5" fmla="*/ 66169 h 82200"/>
                    <a:gd name="connsiteX6" fmla="*/ 60692 w 81832"/>
                    <a:gd name="connsiteY6" fmla="*/ 39224 h 82200"/>
                    <a:gd name="connsiteX7" fmla="*/ 40917 w 81832"/>
                    <a:gd name="connsiteY7" fmla="*/ 16031 h 82200"/>
                    <a:gd name="connsiteX8" fmla="*/ 21481 w 81832"/>
                    <a:gd name="connsiteY8" fmla="*/ 39224 h 82200"/>
                    <a:gd name="connsiteX9" fmla="*/ 40917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7" y="0"/>
                      </a:moveTo>
                      <a:cubicBezTo>
                        <a:pt x="64102" y="0"/>
                        <a:pt x="81832" y="15690"/>
                        <a:pt x="81832" y="41612"/>
                      </a:cubicBezTo>
                      <a:cubicBezTo>
                        <a:pt x="81832" y="64123"/>
                        <a:pt x="66829" y="82201"/>
                        <a:pt x="40917" y="82201"/>
                      </a:cubicBezTo>
                      <a:cubicBezTo>
                        <a:pt x="15003" y="82201"/>
                        <a:pt x="0" y="64123"/>
                        <a:pt x="0" y="41612"/>
                      </a:cubicBezTo>
                      <a:cubicBezTo>
                        <a:pt x="0" y="15690"/>
                        <a:pt x="17731" y="0"/>
                        <a:pt x="40917" y="0"/>
                      </a:cubicBezTo>
                      <a:close/>
                      <a:moveTo>
                        <a:pt x="40917" y="66169"/>
                      </a:moveTo>
                      <a:cubicBezTo>
                        <a:pt x="56600" y="66169"/>
                        <a:pt x="60692" y="52186"/>
                        <a:pt x="60692" y="39224"/>
                      </a:cubicBezTo>
                      <a:cubicBezTo>
                        <a:pt x="60692" y="27286"/>
                        <a:pt x="54213" y="16031"/>
                        <a:pt x="40917" y="16031"/>
                      </a:cubicBezTo>
                      <a:cubicBezTo>
                        <a:pt x="27619" y="16031"/>
                        <a:pt x="21481" y="27627"/>
                        <a:pt x="21481" y="39224"/>
                      </a:cubicBezTo>
                      <a:cubicBezTo>
                        <a:pt x="21140" y="51845"/>
                        <a:pt x="25232" y="66169"/>
                        <a:pt x="40917" y="66169"/>
                      </a:cubicBezTo>
                      <a:close/>
                    </a:path>
                  </a:pathLst>
                </a:custGeom>
                <a:solidFill>
                  <a:srgbClr val="FFFFFF"/>
                </a:solidFill>
                <a:ln w="9525"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5ADA704-4C46-DDCD-3910-9729A7E706A6}"/>
                    </a:ext>
                  </a:extLst>
                </p:cNvPr>
                <p:cNvSpPr/>
                <p:nvPr/>
              </p:nvSpPr>
              <p:spPr>
                <a:xfrm>
                  <a:off x="8866922"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2"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2AEA7338-1A56-F278-8304-F6BD6D6203F1}"/>
                    </a:ext>
                  </a:extLst>
                </p:cNvPr>
                <p:cNvSpPr/>
                <p:nvPr/>
              </p:nvSpPr>
              <p:spPr>
                <a:xfrm>
                  <a:off x="8955233" y="514975"/>
                  <a:ext cx="77058" cy="115626"/>
                </a:xfrm>
                <a:custGeom>
                  <a:avLst/>
                  <a:gdLst>
                    <a:gd name="connsiteX0" fmla="*/ 56941 w 77058"/>
                    <a:gd name="connsiteY0" fmla="*/ 105053 h 115626"/>
                    <a:gd name="connsiteX1" fmla="*/ 32733 w 77058"/>
                    <a:gd name="connsiteY1" fmla="*/ 115627 h 115626"/>
                    <a:gd name="connsiteX2" fmla="*/ 0 w 77058"/>
                    <a:gd name="connsiteY2" fmla="*/ 74356 h 115626"/>
                    <a:gd name="connsiteX3" fmla="*/ 32733 w 77058"/>
                    <a:gd name="connsiteY3" fmla="*/ 33767 h 115626"/>
                    <a:gd name="connsiteX4" fmla="*/ 56259 w 77058"/>
                    <a:gd name="connsiteY4" fmla="*/ 44682 h 115626"/>
                    <a:gd name="connsiteX5" fmla="*/ 56600 w 77058"/>
                    <a:gd name="connsiteY5" fmla="*/ 44682 h 115626"/>
                    <a:gd name="connsiteX6" fmla="*/ 56600 w 77058"/>
                    <a:gd name="connsiteY6" fmla="*/ 0 h 115626"/>
                    <a:gd name="connsiteX7" fmla="*/ 77058 w 77058"/>
                    <a:gd name="connsiteY7" fmla="*/ 0 h 115626"/>
                    <a:gd name="connsiteX8" fmla="*/ 77058 w 77058"/>
                    <a:gd name="connsiteY8" fmla="*/ 113921 h 115626"/>
                    <a:gd name="connsiteX9" fmla="*/ 57282 w 77058"/>
                    <a:gd name="connsiteY9" fmla="*/ 113921 h 115626"/>
                    <a:gd name="connsiteX10" fmla="*/ 57282 w 77058"/>
                    <a:gd name="connsiteY10" fmla="*/ 105053 h 115626"/>
                    <a:gd name="connsiteX11" fmla="*/ 56941 w 77058"/>
                    <a:gd name="connsiteY11" fmla="*/ 105053 h 115626"/>
                    <a:gd name="connsiteX12" fmla="*/ 38188 w 77058"/>
                    <a:gd name="connsiteY12" fmla="*/ 99937 h 115626"/>
                    <a:gd name="connsiteX13" fmla="*/ 56259 w 77058"/>
                    <a:gd name="connsiteY13" fmla="*/ 74697 h 115626"/>
                    <a:gd name="connsiteX14" fmla="*/ 38188 w 77058"/>
                    <a:gd name="connsiteY14" fmla="*/ 49798 h 115626"/>
                    <a:gd name="connsiteX15" fmla="*/ 21481 w 77058"/>
                    <a:gd name="connsiteY15" fmla="*/ 74697 h 115626"/>
                    <a:gd name="connsiteX16" fmla="*/ 38188 w 77058"/>
                    <a:gd name="connsiteY16" fmla="*/ 99937 h 1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58" h="115626">
                      <a:moveTo>
                        <a:pt x="56941" y="105053"/>
                      </a:moveTo>
                      <a:cubicBezTo>
                        <a:pt x="50463" y="112557"/>
                        <a:pt x="42280" y="115627"/>
                        <a:pt x="32733" y="115627"/>
                      </a:cubicBezTo>
                      <a:cubicBezTo>
                        <a:pt x="8865" y="115627"/>
                        <a:pt x="0" y="95844"/>
                        <a:pt x="0" y="74356"/>
                      </a:cubicBezTo>
                      <a:cubicBezTo>
                        <a:pt x="0" y="52868"/>
                        <a:pt x="8865" y="33767"/>
                        <a:pt x="32733" y="33767"/>
                      </a:cubicBezTo>
                      <a:cubicBezTo>
                        <a:pt x="42962" y="33767"/>
                        <a:pt x="50122" y="37178"/>
                        <a:pt x="56259" y="44682"/>
                      </a:cubicBezTo>
                      <a:lnTo>
                        <a:pt x="56600" y="44682"/>
                      </a:lnTo>
                      <a:lnTo>
                        <a:pt x="56600" y="0"/>
                      </a:lnTo>
                      <a:lnTo>
                        <a:pt x="77058" y="0"/>
                      </a:lnTo>
                      <a:lnTo>
                        <a:pt x="77058" y="113921"/>
                      </a:lnTo>
                      <a:lnTo>
                        <a:pt x="57282" y="113921"/>
                      </a:lnTo>
                      <a:lnTo>
                        <a:pt x="57282" y="105053"/>
                      </a:lnTo>
                      <a:lnTo>
                        <a:pt x="56941" y="105053"/>
                      </a:lnTo>
                      <a:close/>
                      <a:moveTo>
                        <a:pt x="38188" y="99937"/>
                      </a:moveTo>
                      <a:cubicBezTo>
                        <a:pt x="51826" y="99937"/>
                        <a:pt x="56259" y="85612"/>
                        <a:pt x="56259" y="74697"/>
                      </a:cubicBezTo>
                      <a:cubicBezTo>
                        <a:pt x="56259" y="63782"/>
                        <a:pt x="51145" y="49798"/>
                        <a:pt x="38188" y="49798"/>
                      </a:cubicBezTo>
                      <a:cubicBezTo>
                        <a:pt x="24891" y="49798"/>
                        <a:pt x="21481" y="64123"/>
                        <a:pt x="21481" y="74697"/>
                      </a:cubicBezTo>
                      <a:cubicBezTo>
                        <a:pt x="21140" y="85271"/>
                        <a:pt x="24891" y="99937"/>
                        <a:pt x="38188" y="99937"/>
                      </a:cubicBezTo>
                      <a:close/>
                    </a:path>
                  </a:pathLst>
                </a:custGeom>
                <a:solidFill>
                  <a:srgbClr val="FFFFFF"/>
                </a:solidFill>
                <a:ln w="9525"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66870D0-4D91-6F0F-3B84-B577ACAA570B}"/>
                    </a:ext>
                  </a:extLst>
                </p:cNvPr>
                <p:cNvSpPr/>
                <p:nvPr/>
              </p:nvSpPr>
              <p:spPr>
                <a:xfrm>
                  <a:off x="9047976" y="548743"/>
                  <a:ext cx="81832" cy="82200"/>
                </a:xfrm>
                <a:custGeom>
                  <a:avLst/>
                  <a:gdLst>
                    <a:gd name="connsiteX0" fmla="*/ 40916 w 81832"/>
                    <a:gd name="connsiteY0" fmla="*/ 0 h 82200"/>
                    <a:gd name="connsiteX1" fmla="*/ 81832 w 81832"/>
                    <a:gd name="connsiteY1" fmla="*/ 41612 h 82200"/>
                    <a:gd name="connsiteX2" fmla="*/ 40916 w 81832"/>
                    <a:gd name="connsiteY2" fmla="*/ 82201 h 82200"/>
                    <a:gd name="connsiteX3" fmla="*/ 0 w 81832"/>
                    <a:gd name="connsiteY3" fmla="*/ 41612 h 82200"/>
                    <a:gd name="connsiteX4" fmla="*/ 40916 w 81832"/>
                    <a:gd name="connsiteY4" fmla="*/ 0 h 82200"/>
                    <a:gd name="connsiteX5" fmla="*/ 40916 w 81832"/>
                    <a:gd name="connsiteY5" fmla="*/ 66169 h 82200"/>
                    <a:gd name="connsiteX6" fmla="*/ 60692 w 81832"/>
                    <a:gd name="connsiteY6" fmla="*/ 39224 h 82200"/>
                    <a:gd name="connsiteX7" fmla="*/ 40916 w 81832"/>
                    <a:gd name="connsiteY7" fmla="*/ 16031 h 82200"/>
                    <a:gd name="connsiteX8" fmla="*/ 21481 w 81832"/>
                    <a:gd name="connsiteY8" fmla="*/ 39224 h 82200"/>
                    <a:gd name="connsiteX9" fmla="*/ 40916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6" y="0"/>
                      </a:moveTo>
                      <a:cubicBezTo>
                        <a:pt x="64101" y="0"/>
                        <a:pt x="81832" y="15690"/>
                        <a:pt x="81832" y="41612"/>
                      </a:cubicBezTo>
                      <a:cubicBezTo>
                        <a:pt x="81832" y="64123"/>
                        <a:pt x="66829" y="82201"/>
                        <a:pt x="40916" y="82201"/>
                      </a:cubicBezTo>
                      <a:cubicBezTo>
                        <a:pt x="15002" y="82201"/>
                        <a:pt x="0" y="64123"/>
                        <a:pt x="0" y="41612"/>
                      </a:cubicBezTo>
                      <a:cubicBezTo>
                        <a:pt x="0" y="15690"/>
                        <a:pt x="17730" y="0"/>
                        <a:pt x="40916" y="0"/>
                      </a:cubicBezTo>
                      <a:close/>
                      <a:moveTo>
                        <a:pt x="40916" y="66169"/>
                      </a:moveTo>
                      <a:cubicBezTo>
                        <a:pt x="56600" y="66169"/>
                        <a:pt x="60692" y="52186"/>
                        <a:pt x="60692" y="39224"/>
                      </a:cubicBezTo>
                      <a:cubicBezTo>
                        <a:pt x="60692" y="27286"/>
                        <a:pt x="54213" y="16031"/>
                        <a:pt x="40916" y="16031"/>
                      </a:cubicBezTo>
                      <a:cubicBezTo>
                        <a:pt x="27618" y="16031"/>
                        <a:pt x="21481" y="27627"/>
                        <a:pt x="21481" y="39224"/>
                      </a:cubicBezTo>
                      <a:cubicBezTo>
                        <a:pt x="21140" y="51845"/>
                        <a:pt x="25232" y="66169"/>
                        <a:pt x="40916" y="66169"/>
                      </a:cubicBezTo>
                      <a:close/>
                    </a:path>
                  </a:pathLst>
                </a:custGeom>
                <a:solidFill>
                  <a:srgbClr val="FFFFFF"/>
                </a:solidFill>
                <a:ln w="9525"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306C92BF-836C-51CB-FAB7-318D917295A1}"/>
                    </a:ext>
                  </a:extLst>
                </p:cNvPr>
                <p:cNvSpPr/>
                <p:nvPr/>
              </p:nvSpPr>
              <p:spPr>
                <a:xfrm>
                  <a:off x="9145491"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1"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0F21D41-2A45-CEF4-52BB-24E342365D5A}"/>
                    </a:ext>
                  </a:extLst>
                </p:cNvPr>
                <p:cNvSpPr/>
                <p:nvPr/>
              </p:nvSpPr>
              <p:spPr>
                <a:xfrm>
                  <a:off x="8203666" y="684833"/>
                  <a:ext cx="58305" cy="70604"/>
                </a:xfrm>
                <a:custGeom>
                  <a:avLst/>
                  <a:gdLst>
                    <a:gd name="connsiteX0" fmla="*/ 0 w 58305"/>
                    <a:gd name="connsiteY0" fmla="*/ 0 h 70604"/>
                    <a:gd name="connsiteX1" fmla="*/ 17389 w 58305"/>
                    <a:gd name="connsiteY1" fmla="*/ 0 h 70604"/>
                    <a:gd name="connsiteX2" fmla="*/ 44326 w 58305"/>
                    <a:gd name="connsiteY2" fmla="*/ 52868 h 70604"/>
                    <a:gd name="connsiteX3" fmla="*/ 44667 w 58305"/>
                    <a:gd name="connsiteY3" fmla="*/ 52868 h 70604"/>
                    <a:gd name="connsiteX4" fmla="*/ 44667 w 58305"/>
                    <a:gd name="connsiteY4" fmla="*/ 0 h 70604"/>
                    <a:gd name="connsiteX5" fmla="*/ 58305 w 58305"/>
                    <a:gd name="connsiteY5" fmla="*/ 0 h 70604"/>
                    <a:gd name="connsiteX6" fmla="*/ 58305 w 58305"/>
                    <a:gd name="connsiteY6" fmla="*/ 70604 h 70604"/>
                    <a:gd name="connsiteX7" fmla="*/ 40916 w 58305"/>
                    <a:gd name="connsiteY7" fmla="*/ 70604 h 70604"/>
                    <a:gd name="connsiteX8" fmla="*/ 13639 w 58305"/>
                    <a:gd name="connsiteY8" fmla="*/ 17736 h 70604"/>
                    <a:gd name="connsiteX9" fmla="*/ 13639 w 58305"/>
                    <a:gd name="connsiteY9" fmla="*/ 70604 h 70604"/>
                    <a:gd name="connsiteX10" fmla="*/ 0 w 58305"/>
                    <a:gd name="connsiteY10" fmla="*/ 70604 h 70604"/>
                    <a:gd name="connsiteX11" fmla="*/ 0 w 58305"/>
                    <a:gd name="connsiteY11"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5" h="70604">
                      <a:moveTo>
                        <a:pt x="0" y="0"/>
                      </a:moveTo>
                      <a:lnTo>
                        <a:pt x="17389" y="0"/>
                      </a:lnTo>
                      <a:lnTo>
                        <a:pt x="44326" y="52868"/>
                      </a:lnTo>
                      <a:lnTo>
                        <a:pt x="44667" y="52868"/>
                      </a:lnTo>
                      <a:lnTo>
                        <a:pt x="44667" y="0"/>
                      </a:lnTo>
                      <a:lnTo>
                        <a:pt x="58305" y="0"/>
                      </a:lnTo>
                      <a:lnTo>
                        <a:pt x="58305" y="70604"/>
                      </a:lnTo>
                      <a:lnTo>
                        <a:pt x="40916" y="70604"/>
                      </a:lnTo>
                      <a:lnTo>
                        <a:pt x="13639" y="17736"/>
                      </a:lnTo>
                      <a:lnTo>
                        <a:pt x="13639"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744969C6-7509-429D-422E-89F97D149A8E}"/>
                    </a:ext>
                  </a:extLst>
                </p:cNvPr>
                <p:cNvSpPr/>
                <p:nvPr/>
              </p:nvSpPr>
              <p:spPr>
                <a:xfrm>
                  <a:off x="8277656" y="684833"/>
                  <a:ext cx="56600" cy="70604"/>
                </a:xfrm>
                <a:custGeom>
                  <a:avLst/>
                  <a:gdLst>
                    <a:gd name="connsiteX0" fmla="*/ 0 w 56600"/>
                    <a:gd name="connsiteY0" fmla="*/ 0 h 70604"/>
                    <a:gd name="connsiteX1" fmla="*/ 13980 w 56600"/>
                    <a:gd name="connsiteY1" fmla="*/ 0 h 70604"/>
                    <a:gd name="connsiteX2" fmla="*/ 13980 w 56600"/>
                    <a:gd name="connsiteY2" fmla="*/ 28651 h 70604"/>
                    <a:gd name="connsiteX3" fmla="*/ 42280 w 56600"/>
                    <a:gd name="connsiteY3" fmla="*/ 28651 h 70604"/>
                    <a:gd name="connsiteX4" fmla="*/ 42280 w 56600"/>
                    <a:gd name="connsiteY4" fmla="*/ 0 h 70604"/>
                    <a:gd name="connsiteX5" fmla="*/ 56601 w 56600"/>
                    <a:gd name="connsiteY5" fmla="*/ 0 h 70604"/>
                    <a:gd name="connsiteX6" fmla="*/ 56601 w 56600"/>
                    <a:gd name="connsiteY6" fmla="*/ 70604 h 70604"/>
                    <a:gd name="connsiteX7" fmla="*/ 42280 w 56600"/>
                    <a:gd name="connsiteY7" fmla="*/ 70604 h 70604"/>
                    <a:gd name="connsiteX8" fmla="*/ 42280 w 56600"/>
                    <a:gd name="connsiteY8" fmla="*/ 39565 h 70604"/>
                    <a:gd name="connsiteX9" fmla="*/ 13980 w 56600"/>
                    <a:gd name="connsiteY9" fmla="*/ 39565 h 70604"/>
                    <a:gd name="connsiteX10" fmla="*/ 13980 w 56600"/>
                    <a:gd name="connsiteY10" fmla="*/ 70604 h 70604"/>
                    <a:gd name="connsiteX11" fmla="*/ 0 w 56600"/>
                    <a:gd name="connsiteY11" fmla="*/ 70604 h 70604"/>
                    <a:gd name="connsiteX12" fmla="*/ 0 w 56600"/>
                    <a:gd name="connsiteY12"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70604">
                      <a:moveTo>
                        <a:pt x="0" y="0"/>
                      </a:moveTo>
                      <a:lnTo>
                        <a:pt x="13980" y="0"/>
                      </a:lnTo>
                      <a:lnTo>
                        <a:pt x="13980" y="28651"/>
                      </a:lnTo>
                      <a:lnTo>
                        <a:pt x="42280" y="28651"/>
                      </a:lnTo>
                      <a:lnTo>
                        <a:pt x="42280" y="0"/>
                      </a:lnTo>
                      <a:lnTo>
                        <a:pt x="56601" y="0"/>
                      </a:lnTo>
                      <a:lnTo>
                        <a:pt x="56601" y="70604"/>
                      </a:lnTo>
                      <a:lnTo>
                        <a:pt x="42280" y="70604"/>
                      </a:lnTo>
                      <a:lnTo>
                        <a:pt x="42280" y="39565"/>
                      </a:lnTo>
                      <a:lnTo>
                        <a:pt x="13980" y="39565"/>
                      </a:lnTo>
                      <a:lnTo>
                        <a:pt x="1398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0BAF9668-F531-22D7-8250-984E90483950}"/>
                    </a:ext>
                  </a:extLst>
                </p:cNvPr>
                <p:cNvSpPr/>
                <p:nvPr/>
              </p:nvSpPr>
              <p:spPr>
                <a:xfrm>
                  <a:off x="8348578" y="683810"/>
                  <a:ext cx="45689" cy="72991"/>
                </a:xfrm>
                <a:custGeom>
                  <a:avLst/>
                  <a:gdLst>
                    <a:gd name="connsiteX0" fmla="*/ 40234 w 45689"/>
                    <a:gd name="connsiteY0" fmla="*/ 13984 h 72991"/>
                    <a:gd name="connsiteX1" fmla="*/ 25914 w 45689"/>
                    <a:gd name="connsiteY1" fmla="*/ 10915 h 72991"/>
                    <a:gd name="connsiteX2" fmla="*/ 14661 w 45689"/>
                    <a:gd name="connsiteY2" fmla="*/ 20805 h 72991"/>
                    <a:gd name="connsiteX3" fmla="*/ 45690 w 45689"/>
                    <a:gd name="connsiteY3" fmla="*/ 51503 h 72991"/>
                    <a:gd name="connsiteX4" fmla="*/ 19094 w 45689"/>
                    <a:gd name="connsiteY4" fmla="*/ 72991 h 72991"/>
                    <a:gd name="connsiteX5" fmla="*/ 1023 w 45689"/>
                    <a:gd name="connsiteY5" fmla="*/ 70262 h 72991"/>
                    <a:gd name="connsiteX6" fmla="*/ 2386 w 45689"/>
                    <a:gd name="connsiteY6" fmla="*/ 57642 h 72991"/>
                    <a:gd name="connsiteX7" fmla="*/ 18412 w 45689"/>
                    <a:gd name="connsiteY7" fmla="*/ 62076 h 72991"/>
                    <a:gd name="connsiteX8" fmla="*/ 31028 w 45689"/>
                    <a:gd name="connsiteY8" fmla="*/ 52868 h 72991"/>
                    <a:gd name="connsiteX9" fmla="*/ 0 w 45689"/>
                    <a:gd name="connsiteY9" fmla="*/ 21487 h 72991"/>
                    <a:gd name="connsiteX10" fmla="*/ 24550 w 45689"/>
                    <a:gd name="connsiteY10" fmla="*/ 0 h 72991"/>
                    <a:gd name="connsiteX11" fmla="*/ 41598 w 45689"/>
                    <a:gd name="connsiteY11" fmla="*/ 2387 h 72991"/>
                    <a:gd name="connsiteX12" fmla="*/ 40234 w 45689"/>
                    <a:gd name="connsiteY12" fmla="*/ 13984 h 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9" h="72991">
                      <a:moveTo>
                        <a:pt x="40234" y="13984"/>
                      </a:moveTo>
                      <a:cubicBezTo>
                        <a:pt x="35802" y="11938"/>
                        <a:pt x="30687" y="10915"/>
                        <a:pt x="25914" y="10915"/>
                      </a:cubicBezTo>
                      <a:cubicBezTo>
                        <a:pt x="21140" y="10915"/>
                        <a:pt x="14661" y="12961"/>
                        <a:pt x="14661" y="20805"/>
                      </a:cubicBezTo>
                      <a:cubicBezTo>
                        <a:pt x="14661" y="33084"/>
                        <a:pt x="45690" y="27968"/>
                        <a:pt x="45690" y="51503"/>
                      </a:cubicBezTo>
                      <a:cubicBezTo>
                        <a:pt x="45690" y="66851"/>
                        <a:pt x="33415" y="72991"/>
                        <a:pt x="19094" y="72991"/>
                      </a:cubicBezTo>
                      <a:cubicBezTo>
                        <a:pt x="11252" y="72991"/>
                        <a:pt x="7842" y="71968"/>
                        <a:pt x="1023" y="70262"/>
                      </a:cubicBezTo>
                      <a:lnTo>
                        <a:pt x="2386" y="57642"/>
                      </a:lnTo>
                      <a:cubicBezTo>
                        <a:pt x="7160" y="60371"/>
                        <a:pt x="12957" y="62076"/>
                        <a:pt x="18412" y="62076"/>
                      </a:cubicBezTo>
                      <a:cubicBezTo>
                        <a:pt x="23868" y="62076"/>
                        <a:pt x="31028" y="59347"/>
                        <a:pt x="31028" y="52868"/>
                      </a:cubicBezTo>
                      <a:cubicBezTo>
                        <a:pt x="31028" y="39224"/>
                        <a:pt x="0" y="45023"/>
                        <a:pt x="0" y="21487"/>
                      </a:cubicBezTo>
                      <a:cubicBezTo>
                        <a:pt x="0" y="5798"/>
                        <a:pt x="12275" y="0"/>
                        <a:pt x="24550" y="0"/>
                      </a:cubicBezTo>
                      <a:cubicBezTo>
                        <a:pt x="30687" y="0"/>
                        <a:pt x="36143" y="682"/>
                        <a:pt x="41598" y="2387"/>
                      </a:cubicBezTo>
                      <a:lnTo>
                        <a:pt x="40234" y="13984"/>
                      </a:lnTo>
                      <a:close/>
                    </a:path>
                  </a:pathLst>
                </a:custGeom>
                <a:solidFill>
                  <a:srgbClr val="FFFFFF"/>
                </a:solidFill>
                <a:ln w="9525" cap="flat">
                  <a:noFill/>
                  <a:prstDash val="solid"/>
                  <a:miter/>
                </a:ln>
              </p:spPr>
              <p:txBody>
                <a:bodyPr rtlCol="0" anchor="ctr"/>
                <a:lstStyle/>
                <a:p>
                  <a:endParaRPr lang="en-GB" dirty="0"/>
                </a:p>
              </p:txBody>
            </p:sp>
            <p:sp>
              <p:nvSpPr>
                <p:cNvPr id="254" name="Freeform: Shape 253">
                  <a:extLst>
                    <a:ext uri="{FF2B5EF4-FFF2-40B4-BE49-F238E27FC236}">
                      <a16:creationId xmlns:a16="http://schemas.microsoft.com/office/drawing/2014/main" id="{DFBD666F-BAC3-ABDA-41E6-CD7D14BC7497}"/>
                    </a:ext>
                  </a:extLst>
                </p:cNvPr>
                <p:cNvSpPr/>
                <p:nvPr/>
              </p:nvSpPr>
              <p:spPr>
                <a:xfrm>
                  <a:off x="8435182" y="684833"/>
                  <a:ext cx="39210" cy="70604"/>
                </a:xfrm>
                <a:custGeom>
                  <a:avLst/>
                  <a:gdLst>
                    <a:gd name="connsiteX0" fmla="*/ 0 w 39210"/>
                    <a:gd name="connsiteY0" fmla="*/ 0 h 70604"/>
                    <a:gd name="connsiteX1" fmla="*/ 39211 w 39210"/>
                    <a:gd name="connsiteY1" fmla="*/ 0 h 70604"/>
                    <a:gd name="connsiteX2" fmla="*/ 39211 w 39210"/>
                    <a:gd name="connsiteY2" fmla="*/ 11256 h 70604"/>
                    <a:gd name="connsiteX3" fmla="*/ 14320 w 39210"/>
                    <a:gd name="connsiteY3" fmla="*/ 11256 h 70604"/>
                    <a:gd name="connsiteX4" fmla="*/ 14320 w 39210"/>
                    <a:gd name="connsiteY4" fmla="*/ 28651 h 70604"/>
                    <a:gd name="connsiteX5" fmla="*/ 38188 w 39210"/>
                    <a:gd name="connsiteY5" fmla="*/ 28651 h 70604"/>
                    <a:gd name="connsiteX6" fmla="*/ 38188 w 39210"/>
                    <a:gd name="connsiteY6" fmla="*/ 39565 h 70604"/>
                    <a:gd name="connsiteX7" fmla="*/ 14320 w 39210"/>
                    <a:gd name="connsiteY7" fmla="*/ 39565 h 70604"/>
                    <a:gd name="connsiteX8" fmla="*/ 14320 w 39210"/>
                    <a:gd name="connsiteY8" fmla="*/ 70604 h 70604"/>
                    <a:gd name="connsiteX9" fmla="*/ 0 w 39210"/>
                    <a:gd name="connsiteY9" fmla="*/ 70604 h 70604"/>
                    <a:gd name="connsiteX10" fmla="*/ 0 w 39210"/>
                    <a:gd name="connsiteY10"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0" h="70604">
                      <a:moveTo>
                        <a:pt x="0" y="0"/>
                      </a:moveTo>
                      <a:lnTo>
                        <a:pt x="39211" y="0"/>
                      </a:lnTo>
                      <a:lnTo>
                        <a:pt x="39211" y="11256"/>
                      </a:lnTo>
                      <a:lnTo>
                        <a:pt x="14320" y="11256"/>
                      </a:lnTo>
                      <a:lnTo>
                        <a:pt x="14320" y="28651"/>
                      </a:lnTo>
                      <a:lnTo>
                        <a:pt x="38188" y="28651"/>
                      </a:lnTo>
                      <a:lnTo>
                        <a:pt x="38188" y="39565"/>
                      </a:lnTo>
                      <a:lnTo>
                        <a:pt x="14320" y="39565"/>
                      </a:lnTo>
                      <a:lnTo>
                        <a:pt x="1432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C226DD93-C97A-7104-EA20-21473053D999}"/>
                    </a:ext>
                  </a:extLst>
                </p:cNvPr>
                <p:cNvSpPr/>
                <p:nvPr/>
              </p:nvSpPr>
              <p:spPr>
                <a:xfrm>
                  <a:off x="8481212" y="702229"/>
                  <a:ext cx="54554" cy="54573"/>
                </a:xfrm>
                <a:custGeom>
                  <a:avLst/>
                  <a:gdLst>
                    <a:gd name="connsiteX0" fmla="*/ 27277 w 54554"/>
                    <a:gd name="connsiteY0" fmla="*/ 0 h 54573"/>
                    <a:gd name="connsiteX1" fmla="*/ 54554 w 54554"/>
                    <a:gd name="connsiteY1" fmla="*/ 27627 h 54573"/>
                    <a:gd name="connsiteX2" fmla="*/ 27277 w 54554"/>
                    <a:gd name="connsiteY2" fmla="*/ 54573 h 54573"/>
                    <a:gd name="connsiteX3" fmla="*/ 0 w 54554"/>
                    <a:gd name="connsiteY3" fmla="*/ 27627 h 54573"/>
                    <a:gd name="connsiteX4" fmla="*/ 27277 w 54554"/>
                    <a:gd name="connsiteY4" fmla="*/ 0 h 54573"/>
                    <a:gd name="connsiteX5" fmla="*/ 27277 w 54554"/>
                    <a:gd name="connsiteY5" fmla="*/ 44000 h 54573"/>
                    <a:gd name="connsiteX6" fmla="*/ 40575 w 54554"/>
                    <a:gd name="connsiteY6" fmla="*/ 25922 h 54573"/>
                    <a:gd name="connsiteX7" fmla="*/ 27277 w 54554"/>
                    <a:gd name="connsiteY7" fmla="*/ 10574 h 54573"/>
                    <a:gd name="connsiteX8" fmla="*/ 14321 w 54554"/>
                    <a:gd name="connsiteY8" fmla="*/ 25922 h 54573"/>
                    <a:gd name="connsiteX9" fmla="*/ 27277 w 54554"/>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 h="54573">
                      <a:moveTo>
                        <a:pt x="27277" y="0"/>
                      </a:moveTo>
                      <a:cubicBezTo>
                        <a:pt x="42621" y="0"/>
                        <a:pt x="54554" y="10574"/>
                        <a:pt x="54554" y="27627"/>
                      </a:cubicBezTo>
                      <a:cubicBezTo>
                        <a:pt x="54554" y="42635"/>
                        <a:pt x="44667" y="54573"/>
                        <a:pt x="27277" y="54573"/>
                      </a:cubicBezTo>
                      <a:cubicBezTo>
                        <a:pt x="9888" y="54573"/>
                        <a:pt x="0" y="42635"/>
                        <a:pt x="0" y="27627"/>
                      </a:cubicBezTo>
                      <a:cubicBezTo>
                        <a:pt x="0" y="10233"/>
                        <a:pt x="11934" y="0"/>
                        <a:pt x="27277" y="0"/>
                      </a:cubicBezTo>
                      <a:close/>
                      <a:moveTo>
                        <a:pt x="27277" y="44000"/>
                      </a:moveTo>
                      <a:cubicBezTo>
                        <a:pt x="37848" y="44000"/>
                        <a:pt x="40575" y="34790"/>
                        <a:pt x="40575" y="25922"/>
                      </a:cubicBezTo>
                      <a:cubicBezTo>
                        <a:pt x="40575" y="18077"/>
                        <a:pt x="36484" y="10574"/>
                        <a:pt x="27277" y="10574"/>
                      </a:cubicBezTo>
                      <a:cubicBezTo>
                        <a:pt x="18412" y="10574"/>
                        <a:pt x="14321" y="18418"/>
                        <a:pt x="14321" y="25922"/>
                      </a:cubicBezTo>
                      <a:cubicBezTo>
                        <a:pt x="14321" y="34449"/>
                        <a:pt x="17048" y="44000"/>
                        <a:pt x="27277" y="44000"/>
                      </a:cubicBezTo>
                      <a:close/>
                    </a:path>
                  </a:pathLst>
                </a:custGeom>
                <a:solidFill>
                  <a:srgbClr val="FFFFFF"/>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2B580C08-BCF7-6FF5-5F63-B109238B966E}"/>
                    </a:ext>
                  </a:extLst>
                </p:cNvPr>
                <p:cNvSpPr/>
                <p:nvPr/>
              </p:nvSpPr>
              <p:spPr>
                <a:xfrm>
                  <a:off x="8546338" y="702910"/>
                  <a:ext cx="48076" cy="53550"/>
                </a:xfrm>
                <a:custGeom>
                  <a:avLst/>
                  <a:gdLst>
                    <a:gd name="connsiteX0" fmla="*/ 48076 w 48076"/>
                    <a:gd name="connsiteY0" fmla="*/ 52527 h 53550"/>
                    <a:gd name="connsiteX1" fmla="*/ 35120 w 48076"/>
                    <a:gd name="connsiteY1" fmla="*/ 52527 h 53550"/>
                    <a:gd name="connsiteX2" fmla="*/ 35120 w 48076"/>
                    <a:gd name="connsiteY2" fmla="*/ 45364 h 53550"/>
                    <a:gd name="connsiteX3" fmla="*/ 34779 w 48076"/>
                    <a:gd name="connsiteY3" fmla="*/ 45364 h 53550"/>
                    <a:gd name="connsiteX4" fmla="*/ 17730 w 48076"/>
                    <a:gd name="connsiteY4" fmla="*/ 53551 h 53550"/>
                    <a:gd name="connsiteX5" fmla="*/ 0 w 48076"/>
                    <a:gd name="connsiteY5" fmla="*/ 33085 h 53550"/>
                    <a:gd name="connsiteX6" fmla="*/ 0 w 48076"/>
                    <a:gd name="connsiteY6" fmla="*/ 0 h 53550"/>
                    <a:gd name="connsiteX7" fmla="*/ 13639 w 48076"/>
                    <a:gd name="connsiteY7" fmla="*/ 0 h 53550"/>
                    <a:gd name="connsiteX8" fmla="*/ 13639 w 48076"/>
                    <a:gd name="connsiteY8" fmla="*/ 27969 h 53550"/>
                    <a:gd name="connsiteX9" fmla="*/ 22504 w 48076"/>
                    <a:gd name="connsiteY9" fmla="*/ 42977 h 53550"/>
                    <a:gd name="connsiteX10" fmla="*/ 34438 w 48076"/>
                    <a:gd name="connsiteY10" fmla="*/ 25581 h 53550"/>
                    <a:gd name="connsiteX11" fmla="*/ 34438 w 48076"/>
                    <a:gd name="connsiteY11" fmla="*/ 0 h 53550"/>
                    <a:gd name="connsiteX12" fmla="*/ 48076 w 48076"/>
                    <a:gd name="connsiteY12" fmla="*/ 0 h 53550"/>
                    <a:gd name="connsiteX13" fmla="*/ 48076 w 48076"/>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50">
                      <a:moveTo>
                        <a:pt x="48076" y="52527"/>
                      </a:moveTo>
                      <a:lnTo>
                        <a:pt x="35120" y="52527"/>
                      </a:lnTo>
                      <a:lnTo>
                        <a:pt x="35120" y="45364"/>
                      </a:lnTo>
                      <a:lnTo>
                        <a:pt x="34779" y="45364"/>
                      </a:lnTo>
                      <a:cubicBezTo>
                        <a:pt x="30687" y="50481"/>
                        <a:pt x="24891" y="53551"/>
                        <a:pt x="17730" y="53551"/>
                      </a:cubicBezTo>
                      <a:cubicBezTo>
                        <a:pt x="5455" y="53551"/>
                        <a:pt x="0" y="44682"/>
                        <a:pt x="0" y="33085"/>
                      </a:cubicBezTo>
                      <a:lnTo>
                        <a:pt x="0" y="0"/>
                      </a:lnTo>
                      <a:lnTo>
                        <a:pt x="13639" y="0"/>
                      </a:lnTo>
                      <a:lnTo>
                        <a:pt x="13639" y="27969"/>
                      </a:lnTo>
                      <a:cubicBezTo>
                        <a:pt x="13639" y="34449"/>
                        <a:pt x="13639"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985F3142-1A7A-DA79-CA30-CB9D6AEFA0ED}"/>
                    </a:ext>
                  </a:extLst>
                </p:cNvPr>
                <p:cNvSpPr/>
                <p:nvPr/>
              </p:nvSpPr>
              <p:spPr>
                <a:xfrm>
                  <a:off x="86083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 name="connsiteX14" fmla="*/ 0 w 48076"/>
                    <a:gd name="connsiteY14"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76" h="53549">
                      <a:moveTo>
                        <a:pt x="0" y="1023"/>
                      </a:moveTo>
                      <a:lnTo>
                        <a:pt x="12957" y="1023"/>
                      </a:lnTo>
                      <a:lnTo>
                        <a:pt x="12957" y="8186"/>
                      </a:lnTo>
                      <a:lnTo>
                        <a:pt x="13298" y="8186"/>
                      </a:lnTo>
                      <a:cubicBezTo>
                        <a:pt x="17390" y="2047"/>
                        <a:pt x="23186" y="0"/>
                        <a:pt x="30347" y="0"/>
                      </a:cubicBezTo>
                      <a:cubicBezTo>
                        <a:pt x="42621"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lnTo>
                        <a:pt x="0" y="1023"/>
                      </a:lnTo>
                      <a:close/>
                    </a:path>
                  </a:pathLst>
                </a:custGeom>
                <a:solidFill>
                  <a:srgbClr val="FFFFFF"/>
                </a:solidFill>
                <a:ln w="9525"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A6C91364-9E2F-C7A9-0FA8-8E625284A0DD}"/>
                    </a:ext>
                  </a:extLst>
                </p:cNvPr>
                <p:cNvSpPr/>
                <p:nvPr/>
              </p:nvSpPr>
              <p:spPr>
                <a:xfrm>
                  <a:off x="8667042" y="679035"/>
                  <a:ext cx="51486" cy="77766"/>
                </a:xfrm>
                <a:custGeom>
                  <a:avLst/>
                  <a:gdLst>
                    <a:gd name="connsiteX0" fmla="*/ 38189 w 51486"/>
                    <a:gd name="connsiteY0" fmla="*/ 70604 h 77766"/>
                    <a:gd name="connsiteX1" fmla="*/ 21823 w 51486"/>
                    <a:gd name="connsiteY1" fmla="*/ 77767 h 77766"/>
                    <a:gd name="connsiteX2" fmla="*/ 0 w 51486"/>
                    <a:gd name="connsiteY2" fmla="*/ 50140 h 77766"/>
                    <a:gd name="connsiteX3" fmla="*/ 21823 w 51486"/>
                    <a:gd name="connsiteY3" fmla="*/ 22853 h 77766"/>
                    <a:gd name="connsiteX4" fmla="*/ 37507 w 51486"/>
                    <a:gd name="connsiteY4" fmla="*/ 30015 h 77766"/>
                    <a:gd name="connsiteX5" fmla="*/ 37848 w 51486"/>
                    <a:gd name="connsiteY5" fmla="*/ 30015 h 77766"/>
                    <a:gd name="connsiteX6" fmla="*/ 37848 w 51486"/>
                    <a:gd name="connsiteY6" fmla="*/ 0 h 77766"/>
                    <a:gd name="connsiteX7" fmla="*/ 51486 w 51486"/>
                    <a:gd name="connsiteY7" fmla="*/ 0 h 77766"/>
                    <a:gd name="connsiteX8" fmla="*/ 51486 w 51486"/>
                    <a:gd name="connsiteY8" fmla="*/ 76062 h 77766"/>
                    <a:gd name="connsiteX9" fmla="*/ 38189 w 51486"/>
                    <a:gd name="connsiteY9" fmla="*/ 76062 h 77766"/>
                    <a:gd name="connsiteX10" fmla="*/ 38189 w 51486"/>
                    <a:gd name="connsiteY10" fmla="*/ 70604 h 77766"/>
                    <a:gd name="connsiteX11" fmla="*/ 38189 w 51486"/>
                    <a:gd name="connsiteY11" fmla="*/ 70604 h 77766"/>
                    <a:gd name="connsiteX12" fmla="*/ 25573 w 51486"/>
                    <a:gd name="connsiteY12" fmla="*/ 67193 h 77766"/>
                    <a:gd name="connsiteX13" fmla="*/ 37507 w 51486"/>
                    <a:gd name="connsiteY13" fmla="*/ 50140 h 77766"/>
                    <a:gd name="connsiteX14" fmla="*/ 25232 w 51486"/>
                    <a:gd name="connsiteY14" fmla="*/ 33426 h 77766"/>
                    <a:gd name="connsiteX15" fmla="*/ 13980 w 51486"/>
                    <a:gd name="connsiteY15" fmla="*/ 50140 h 77766"/>
                    <a:gd name="connsiteX16" fmla="*/ 25573 w 51486"/>
                    <a:gd name="connsiteY16" fmla="*/ 67193 h 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86" h="77766">
                      <a:moveTo>
                        <a:pt x="38189" y="70604"/>
                      </a:moveTo>
                      <a:cubicBezTo>
                        <a:pt x="34098" y="75720"/>
                        <a:pt x="28301" y="77767"/>
                        <a:pt x="21823" y="77767"/>
                      </a:cubicBezTo>
                      <a:cubicBezTo>
                        <a:pt x="5797" y="77767"/>
                        <a:pt x="0" y="64465"/>
                        <a:pt x="0" y="50140"/>
                      </a:cubicBezTo>
                      <a:cubicBezTo>
                        <a:pt x="0" y="35814"/>
                        <a:pt x="5797" y="22853"/>
                        <a:pt x="21823" y="22853"/>
                      </a:cubicBezTo>
                      <a:cubicBezTo>
                        <a:pt x="28642" y="22853"/>
                        <a:pt x="33416" y="25240"/>
                        <a:pt x="37507" y="30015"/>
                      </a:cubicBezTo>
                      <a:lnTo>
                        <a:pt x="37848" y="30015"/>
                      </a:lnTo>
                      <a:lnTo>
                        <a:pt x="37848" y="0"/>
                      </a:lnTo>
                      <a:lnTo>
                        <a:pt x="51486" y="0"/>
                      </a:lnTo>
                      <a:lnTo>
                        <a:pt x="51486" y="76062"/>
                      </a:lnTo>
                      <a:lnTo>
                        <a:pt x="38189" y="76062"/>
                      </a:lnTo>
                      <a:lnTo>
                        <a:pt x="38189" y="70604"/>
                      </a:lnTo>
                      <a:lnTo>
                        <a:pt x="38189" y="70604"/>
                      </a:lnTo>
                      <a:close/>
                      <a:moveTo>
                        <a:pt x="25573" y="67193"/>
                      </a:moveTo>
                      <a:cubicBezTo>
                        <a:pt x="34439" y="67193"/>
                        <a:pt x="37507" y="57643"/>
                        <a:pt x="37507" y="50140"/>
                      </a:cubicBezTo>
                      <a:cubicBezTo>
                        <a:pt x="37507" y="42977"/>
                        <a:pt x="34098" y="33426"/>
                        <a:pt x="25232" y="33426"/>
                      </a:cubicBezTo>
                      <a:cubicBezTo>
                        <a:pt x="16367" y="33426"/>
                        <a:pt x="13980" y="42977"/>
                        <a:pt x="13980" y="50140"/>
                      </a:cubicBezTo>
                      <a:cubicBezTo>
                        <a:pt x="13980" y="57302"/>
                        <a:pt x="16708" y="67193"/>
                        <a:pt x="25573" y="67193"/>
                      </a:cubicBezTo>
                      <a:close/>
                    </a:path>
                  </a:pathLst>
                </a:custGeom>
                <a:solidFill>
                  <a:srgbClr val="FFFFFF"/>
                </a:solidFill>
                <a:ln w="9525"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EDF5EA1-C4F3-0A1A-4CBF-0DFA2F236F5D}"/>
                    </a:ext>
                  </a:extLst>
                </p:cNvPr>
                <p:cNvSpPr/>
                <p:nvPr/>
              </p:nvSpPr>
              <p:spPr>
                <a:xfrm>
                  <a:off x="8729099" y="701887"/>
                  <a:ext cx="47053" cy="54232"/>
                </a:xfrm>
                <a:custGeom>
                  <a:avLst/>
                  <a:gdLst>
                    <a:gd name="connsiteX0" fmla="*/ 5455 w 47053"/>
                    <a:gd name="connsiteY0" fmla="*/ 4093 h 54232"/>
                    <a:gd name="connsiteX1" fmla="*/ 23527 w 47053"/>
                    <a:gd name="connsiteY1" fmla="*/ 0 h 54232"/>
                    <a:gd name="connsiteX2" fmla="*/ 46031 w 47053"/>
                    <a:gd name="connsiteY2" fmla="*/ 21829 h 54232"/>
                    <a:gd name="connsiteX3" fmla="*/ 46031 w 47053"/>
                    <a:gd name="connsiteY3" fmla="*/ 28651 h 54232"/>
                    <a:gd name="connsiteX4" fmla="*/ 46372 w 47053"/>
                    <a:gd name="connsiteY4" fmla="*/ 41612 h 54232"/>
                    <a:gd name="connsiteX5" fmla="*/ 47053 w 47053"/>
                    <a:gd name="connsiteY5" fmla="*/ 53209 h 54232"/>
                    <a:gd name="connsiteX6" fmla="*/ 35120 w 47053"/>
                    <a:gd name="connsiteY6" fmla="*/ 53209 h 54232"/>
                    <a:gd name="connsiteX7" fmla="*/ 34438 w 47053"/>
                    <a:gd name="connsiteY7" fmla="*/ 45364 h 54232"/>
                    <a:gd name="connsiteX8" fmla="*/ 34097 w 47053"/>
                    <a:gd name="connsiteY8" fmla="*/ 45364 h 54232"/>
                    <a:gd name="connsiteX9" fmla="*/ 18071 w 47053"/>
                    <a:gd name="connsiteY9" fmla="*/ 54232 h 54232"/>
                    <a:gd name="connsiteX10" fmla="*/ 0 w 47053"/>
                    <a:gd name="connsiteY10" fmla="*/ 38884 h 54232"/>
                    <a:gd name="connsiteX11" fmla="*/ 8865 w 47053"/>
                    <a:gd name="connsiteY11" fmla="*/ 23876 h 54232"/>
                    <a:gd name="connsiteX12" fmla="*/ 26255 w 47053"/>
                    <a:gd name="connsiteY12" fmla="*/ 20806 h 54232"/>
                    <a:gd name="connsiteX13" fmla="*/ 33756 w 47053"/>
                    <a:gd name="connsiteY13" fmla="*/ 20806 h 54232"/>
                    <a:gd name="connsiteX14" fmla="*/ 22163 w 47053"/>
                    <a:gd name="connsiteY14" fmla="*/ 9551 h 54232"/>
                    <a:gd name="connsiteX15" fmla="*/ 6137 w 47053"/>
                    <a:gd name="connsiteY15" fmla="*/ 15349 h 54232"/>
                    <a:gd name="connsiteX16" fmla="*/ 5455 w 47053"/>
                    <a:gd name="connsiteY16" fmla="*/ 4093 h 54232"/>
                    <a:gd name="connsiteX17" fmla="*/ 21481 w 47053"/>
                    <a:gd name="connsiteY17" fmla="*/ 45023 h 54232"/>
                    <a:gd name="connsiteX18" fmla="*/ 31028 w 47053"/>
                    <a:gd name="connsiteY18" fmla="*/ 40248 h 54232"/>
                    <a:gd name="connsiteX19" fmla="*/ 33756 w 47053"/>
                    <a:gd name="connsiteY19" fmla="*/ 29674 h 54232"/>
                    <a:gd name="connsiteX20" fmla="*/ 27959 w 47053"/>
                    <a:gd name="connsiteY20" fmla="*/ 29674 h 54232"/>
                    <a:gd name="connsiteX21" fmla="*/ 12957 w 47053"/>
                    <a:gd name="connsiteY21" fmla="*/ 38542 h 54232"/>
                    <a:gd name="connsiteX22" fmla="*/ 21481 w 47053"/>
                    <a:gd name="connsiteY22" fmla="*/ 45023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53" h="54232">
                      <a:moveTo>
                        <a:pt x="5455" y="4093"/>
                      </a:moveTo>
                      <a:cubicBezTo>
                        <a:pt x="10570" y="1706"/>
                        <a:pt x="17730" y="0"/>
                        <a:pt x="23527" y="0"/>
                      </a:cubicBezTo>
                      <a:cubicBezTo>
                        <a:pt x="39552" y="0"/>
                        <a:pt x="46031" y="6481"/>
                        <a:pt x="46031" y="21829"/>
                      </a:cubicBezTo>
                      <a:lnTo>
                        <a:pt x="46031" y="28651"/>
                      </a:lnTo>
                      <a:cubicBezTo>
                        <a:pt x="46031" y="33767"/>
                        <a:pt x="46031" y="37860"/>
                        <a:pt x="46372" y="41612"/>
                      </a:cubicBezTo>
                      <a:cubicBezTo>
                        <a:pt x="46372" y="45705"/>
                        <a:pt x="46712" y="49116"/>
                        <a:pt x="47053" y="53209"/>
                      </a:cubicBezTo>
                      <a:lnTo>
                        <a:pt x="35120" y="53209"/>
                      </a:lnTo>
                      <a:cubicBezTo>
                        <a:pt x="34779" y="50481"/>
                        <a:pt x="34779" y="47070"/>
                        <a:pt x="34438" y="45364"/>
                      </a:cubicBezTo>
                      <a:lnTo>
                        <a:pt x="34097" y="45364"/>
                      </a:lnTo>
                      <a:cubicBezTo>
                        <a:pt x="31028" y="51163"/>
                        <a:pt x="24209" y="54232"/>
                        <a:pt x="18071" y="54232"/>
                      </a:cubicBezTo>
                      <a:cubicBezTo>
                        <a:pt x="8865" y="54232"/>
                        <a:pt x="0" y="48775"/>
                        <a:pt x="0" y="38884"/>
                      </a:cubicBezTo>
                      <a:cubicBezTo>
                        <a:pt x="0" y="31038"/>
                        <a:pt x="3750" y="26604"/>
                        <a:pt x="8865" y="23876"/>
                      </a:cubicBezTo>
                      <a:cubicBezTo>
                        <a:pt x="13980" y="21488"/>
                        <a:pt x="20799" y="20806"/>
                        <a:pt x="26255" y="20806"/>
                      </a:cubicBezTo>
                      <a:lnTo>
                        <a:pt x="33756" y="20806"/>
                      </a:lnTo>
                      <a:cubicBezTo>
                        <a:pt x="33756" y="12279"/>
                        <a:pt x="30005" y="9551"/>
                        <a:pt x="22163" y="9551"/>
                      </a:cubicBezTo>
                      <a:cubicBezTo>
                        <a:pt x="16366" y="9551"/>
                        <a:pt x="10570" y="11938"/>
                        <a:pt x="6137" y="15349"/>
                      </a:cubicBezTo>
                      <a:lnTo>
                        <a:pt x="5455" y="4093"/>
                      </a:lnTo>
                      <a:close/>
                      <a:moveTo>
                        <a:pt x="21481" y="45023"/>
                      </a:moveTo>
                      <a:cubicBezTo>
                        <a:pt x="25573" y="45023"/>
                        <a:pt x="28982" y="43318"/>
                        <a:pt x="31028" y="40248"/>
                      </a:cubicBezTo>
                      <a:cubicBezTo>
                        <a:pt x="33415" y="37178"/>
                        <a:pt x="33756" y="33426"/>
                        <a:pt x="33756" y="29674"/>
                      </a:cubicBezTo>
                      <a:lnTo>
                        <a:pt x="27959" y="29674"/>
                      </a:lnTo>
                      <a:cubicBezTo>
                        <a:pt x="21822" y="29674"/>
                        <a:pt x="12957" y="30697"/>
                        <a:pt x="12957" y="38542"/>
                      </a:cubicBezTo>
                      <a:cubicBezTo>
                        <a:pt x="12616" y="42977"/>
                        <a:pt x="16366" y="45023"/>
                        <a:pt x="21481" y="45023"/>
                      </a:cubicBezTo>
                      <a:close/>
                    </a:path>
                  </a:pathLst>
                </a:custGeom>
                <a:solidFill>
                  <a:srgbClr val="FFFFFF"/>
                </a:solidFill>
                <a:ln w="9525"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C4DEC40-E9AE-768B-D290-A8AD0ED3EA86}"/>
                    </a:ext>
                  </a:extLst>
                </p:cNvPr>
                <p:cNvSpPr/>
                <p:nvPr/>
              </p:nvSpPr>
              <p:spPr>
                <a:xfrm>
                  <a:off x="8783309" y="688243"/>
                  <a:ext cx="36483" cy="67875"/>
                </a:xfrm>
                <a:custGeom>
                  <a:avLst/>
                  <a:gdLst>
                    <a:gd name="connsiteX0" fmla="*/ 9888 w 36483"/>
                    <a:gd name="connsiteY0" fmla="*/ 24899 h 67875"/>
                    <a:gd name="connsiteX1" fmla="*/ 0 w 36483"/>
                    <a:gd name="connsiteY1" fmla="*/ 24899 h 67875"/>
                    <a:gd name="connsiteX2" fmla="*/ 0 w 36483"/>
                    <a:gd name="connsiteY2" fmla="*/ 15008 h 67875"/>
                    <a:gd name="connsiteX3" fmla="*/ 9888 w 36483"/>
                    <a:gd name="connsiteY3" fmla="*/ 15008 h 67875"/>
                    <a:gd name="connsiteX4" fmla="*/ 9888 w 36483"/>
                    <a:gd name="connsiteY4" fmla="*/ 4435 h 67875"/>
                    <a:gd name="connsiteX5" fmla="*/ 23527 w 36483"/>
                    <a:gd name="connsiteY5" fmla="*/ 0 h 67875"/>
                    <a:gd name="connsiteX6" fmla="*/ 23527 w 36483"/>
                    <a:gd name="connsiteY6" fmla="*/ 14667 h 67875"/>
                    <a:gd name="connsiteX7" fmla="*/ 35461 w 36483"/>
                    <a:gd name="connsiteY7" fmla="*/ 14667 h 67875"/>
                    <a:gd name="connsiteX8" fmla="*/ 35461 w 36483"/>
                    <a:gd name="connsiteY8" fmla="*/ 24558 h 67875"/>
                    <a:gd name="connsiteX9" fmla="*/ 23527 w 36483"/>
                    <a:gd name="connsiteY9" fmla="*/ 24558 h 67875"/>
                    <a:gd name="connsiteX10" fmla="*/ 23527 w 36483"/>
                    <a:gd name="connsiteY10" fmla="*/ 48775 h 67875"/>
                    <a:gd name="connsiteX11" fmla="*/ 30005 w 36483"/>
                    <a:gd name="connsiteY11" fmla="*/ 57302 h 67875"/>
                    <a:gd name="connsiteX12" fmla="*/ 36143 w 36483"/>
                    <a:gd name="connsiteY12" fmla="*/ 55937 h 67875"/>
                    <a:gd name="connsiteX13" fmla="*/ 36484 w 36483"/>
                    <a:gd name="connsiteY13" fmla="*/ 66511 h 67875"/>
                    <a:gd name="connsiteX14" fmla="*/ 26596 w 36483"/>
                    <a:gd name="connsiteY14" fmla="*/ 67875 h 67875"/>
                    <a:gd name="connsiteX15" fmla="*/ 10229 w 36483"/>
                    <a:gd name="connsiteY15" fmla="*/ 50822 h 67875"/>
                    <a:gd name="connsiteX16" fmla="*/ 10229 w 36483"/>
                    <a:gd name="connsiteY16" fmla="*/ 24899 h 67875"/>
                    <a:gd name="connsiteX17" fmla="*/ 9888 w 36483"/>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3" h="67875">
                      <a:moveTo>
                        <a:pt x="9888" y="24899"/>
                      </a:moveTo>
                      <a:lnTo>
                        <a:pt x="0" y="24899"/>
                      </a:lnTo>
                      <a:lnTo>
                        <a:pt x="0" y="15008"/>
                      </a:lnTo>
                      <a:lnTo>
                        <a:pt x="9888" y="15008"/>
                      </a:lnTo>
                      <a:lnTo>
                        <a:pt x="9888" y="4435"/>
                      </a:lnTo>
                      <a:lnTo>
                        <a:pt x="23527" y="0"/>
                      </a:lnTo>
                      <a:lnTo>
                        <a:pt x="23527" y="14667"/>
                      </a:lnTo>
                      <a:lnTo>
                        <a:pt x="35461" y="14667"/>
                      </a:lnTo>
                      <a:lnTo>
                        <a:pt x="35461" y="24558"/>
                      </a:lnTo>
                      <a:lnTo>
                        <a:pt x="23527" y="24558"/>
                      </a:lnTo>
                      <a:lnTo>
                        <a:pt x="23527" y="48775"/>
                      </a:lnTo>
                      <a:cubicBezTo>
                        <a:pt x="23527" y="53210"/>
                        <a:pt x="24891" y="57302"/>
                        <a:pt x="30005" y="57302"/>
                      </a:cubicBezTo>
                      <a:cubicBezTo>
                        <a:pt x="32392" y="57302"/>
                        <a:pt x="34779" y="56961"/>
                        <a:pt x="36143" y="55937"/>
                      </a:cubicBezTo>
                      <a:lnTo>
                        <a:pt x="36484" y="66511"/>
                      </a:lnTo>
                      <a:cubicBezTo>
                        <a:pt x="33756" y="67193"/>
                        <a:pt x="30346" y="67875"/>
                        <a:pt x="26596" y="67875"/>
                      </a:cubicBezTo>
                      <a:cubicBezTo>
                        <a:pt x="16025" y="67875"/>
                        <a:pt x="10229" y="61395"/>
                        <a:pt x="10229" y="50822"/>
                      </a:cubicBezTo>
                      <a:lnTo>
                        <a:pt x="10229" y="24899"/>
                      </a:lnTo>
                      <a:lnTo>
                        <a:pt x="9888" y="24899"/>
                      </a:lnTo>
                      <a:close/>
                    </a:path>
                  </a:pathLst>
                </a:custGeom>
                <a:solidFill>
                  <a:srgbClr val="FFFFFF"/>
                </a:solidFill>
                <a:ln w="9525"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F7FD2C81-976A-2229-96D9-C207F80FB1D7}"/>
                    </a:ext>
                  </a:extLst>
                </p:cNvPr>
                <p:cNvSpPr/>
                <p:nvPr/>
              </p:nvSpPr>
              <p:spPr>
                <a:xfrm>
                  <a:off x="8828321" y="680740"/>
                  <a:ext cx="13638" cy="74696"/>
                </a:xfrm>
                <a:custGeom>
                  <a:avLst/>
                  <a:gdLst>
                    <a:gd name="connsiteX0" fmla="*/ 0 w 13638"/>
                    <a:gd name="connsiteY0" fmla="*/ 0 h 74696"/>
                    <a:gd name="connsiteX1" fmla="*/ 13639 w 13638"/>
                    <a:gd name="connsiteY1" fmla="*/ 0 h 74696"/>
                    <a:gd name="connsiteX2" fmla="*/ 13639 w 13638"/>
                    <a:gd name="connsiteY2" fmla="*/ 12961 h 74696"/>
                    <a:gd name="connsiteX3" fmla="*/ 0 w 13638"/>
                    <a:gd name="connsiteY3" fmla="*/ 12961 h 74696"/>
                    <a:gd name="connsiteX4" fmla="*/ 0 w 13638"/>
                    <a:gd name="connsiteY4" fmla="*/ 0 h 74696"/>
                    <a:gd name="connsiteX5" fmla="*/ 0 w 13638"/>
                    <a:gd name="connsiteY5" fmla="*/ 22511 h 74696"/>
                    <a:gd name="connsiteX6" fmla="*/ 13639 w 13638"/>
                    <a:gd name="connsiteY6" fmla="*/ 22511 h 74696"/>
                    <a:gd name="connsiteX7" fmla="*/ 13639 w 13638"/>
                    <a:gd name="connsiteY7" fmla="*/ 74697 h 74696"/>
                    <a:gd name="connsiteX8" fmla="*/ 0 w 13638"/>
                    <a:gd name="connsiteY8" fmla="*/ 74697 h 74696"/>
                    <a:gd name="connsiteX9" fmla="*/ 0 w 13638"/>
                    <a:gd name="connsiteY9" fmla="*/ 22511 h 7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8" h="74696">
                      <a:moveTo>
                        <a:pt x="0" y="0"/>
                      </a:moveTo>
                      <a:lnTo>
                        <a:pt x="13639" y="0"/>
                      </a:lnTo>
                      <a:lnTo>
                        <a:pt x="13639" y="12961"/>
                      </a:lnTo>
                      <a:lnTo>
                        <a:pt x="0" y="12961"/>
                      </a:lnTo>
                      <a:lnTo>
                        <a:pt x="0" y="0"/>
                      </a:lnTo>
                      <a:close/>
                      <a:moveTo>
                        <a:pt x="0" y="22511"/>
                      </a:moveTo>
                      <a:lnTo>
                        <a:pt x="13639" y="22511"/>
                      </a:lnTo>
                      <a:lnTo>
                        <a:pt x="13639" y="74697"/>
                      </a:lnTo>
                      <a:lnTo>
                        <a:pt x="0" y="74697"/>
                      </a:lnTo>
                      <a:lnTo>
                        <a:pt x="0" y="22511"/>
                      </a:lnTo>
                      <a:close/>
                    </a:path>
                  </a:pathLst>
                </a:custGeom>
                <a:solidFill>
                  <a:srgbClr val="FFFFFF"/>
                </a:solidFill>
                <a:ln w="9525"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4D821D5B-0E19-503D-F8C8-33A023E4F90D}"/>
                    </a:ext>
                  </a:extLst>
                </p:cNvPr>
                <p:cNvSpPr/>
                <p:nvPr/>
              </p:nvSpPr>
              <p:spPr>
                <a:xfrm>
                  <a:off x="8852868" y="702229"/>
                  <a:ext cx="54555" cy="54573"/>
                </a:xfrm>
                <a:custGeom>
                  <a:avLst/>
                  <a:gdLst>
                    <a:gd name="connsiteX0" fmla="*/ 27278 w 54555"/>
                    <a:gd name="connsiteY0" fmla="*/ 0 h 54573"/>
                    <a:gd name="connsiteX1" fmla="*/ 54555 w 54555"/>
                    <a:gd name="connsiteY1" fmla="*/ 27627 h 54573"/>
                    <a:gd name="connsiteX2" fmla="*/ 27278 w 54555"/>
                    <a:gd name="connsiteY2" fmla="*/ 54573 h 54573"/>
                    <a:gd name="connsiteX3" fmla="*/ 0 w 54555"/>
                    <a:gd name="connsiteY3" fmla="*/ 27627 h 54573"/>
                    <a:gd name="connsiteX4" fmla="*/ 27278 w 54555"/>
                    <a:gd name="connsiteY4" fmla="*/ 0 h 54573"/>
                    <a:gd name="connsiteX5" fmla="*/ 27278 w 54555"/>
                    <a:gd name="connsiteY5" fmla="*/ 44000 h 54573"/>
                    <a:gd name="connsiteX6" fmla="*/ 40576 w 54555"/>
                    <a:gd name="connsiteY6" fmla="*/ 25922 h 54573"/>
                    <a:gd name="connsiteX7" fmla="*/ 27278 w 54555"/>
                    <a:gd name="connsiteY7" fmla="*/ 10574 h 54573"/>
                    <a:gd name="connsiteX8" fmla="*/ 14321 w 54555"/>
                    <a:gd name="connsiteY8" fmla="*/ 25922 h 54573"/>
                    <a:gd name="connsiteX9" fmla="*/ 27278 w 54555"/>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5" h="54573">
                      <a:moveTo>
                        <a:pt x="27278" y="0"/>
                      </a:moveTo>
                      <a:cubicBezTo>
                        <a:pt x="42622" y="0"/>
                        <a:pt x="54555" y="10574"/>
                        <a:pt x="54555" y="27627"/>
                      </a:cubicBezTo>
                      <a:cubicBezTo>
                        <a:pt x="54555" y="42635"/>
                        <a:pt x="44667" y="54573"/>
                        <a:pt x="27278" y="54573"/>
                      </a:cubicBezTo>
                      <a:cubicBezTo>
                        <a:pt x="9888" y="54573"/>
                        <a:pt x="0" y="42635"/>
                        <a:pt x="0" y="27627"/>
                      </a:cubicBezTo>
                      <a:cubicBezTo>
                        <a:pt x="0" y="10233"/>
                        <a:pt x="11934" y="0"/>
                        <a:pt x="27278" y="0"/>
                      </a:cubicBezTo>
                      <a:close/>
                      <a:moveTo>
                        <a:pt x="27278" y="44000"/>
                      </a:moveTo>
                      <a:cubicBezTo>
                        <a:pt x="37848" y="44000"/>
                        <a:pt x="40576" y="34790"/>
                        <a:pt x="40576" y="25922"/>
                      </a:cubicBezTo>
                      <a:cubicBezTo>
                        <a:pt x="40576" y="18077"/>
                        <a:pt x="36484" y="10574"/>
                        <a:pt x="27278" y="10574"/>
                      </a:cubicBezTo>
                      <a:cubicBezTo>
                        <a:pt x="18413" y="10574"/>
                        <a:pt x="14321" y="18418"/>
                        <a:pt x="14321" y="25922"/>
                      </a:cubicBezTo>
                      <a:cubicBezTo>
                        <a:pt x="13980" y="34449"/>
                        <a:pt x="16708" y="44000"/>
                        <a:pt x="27278" y="44000"/>
                      </a:cubicBezTo>
                      <a:close/>
                    </a:path>
                  </a:pathLst>
                </a:custGeom>
                <a:solidFill>
                  <a:srgbClr val="FFFFFF"/>
                </a:solidFill>
                <a:ln w="9525"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119CC3F-3AA8-7FAD-F294-C0077D8C305D}"/>
                    </a:ext>
                  </a:extLst>
                </p:cNvPr>
                <p:cNvSpPr/>
                <p:nvPr/>
              </p:nvSpPr>
              <p:spPr>
                <a:xfrm>
                  <a:off x="89179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49">
                      <a:moveTo>
                        <a:pt x="0" y="1023"/>
                      </a:moveTo>
                      <a:lnTo>
                        <a:pt x="12957" y="1023"/>
                      </a:lnTo>
                      <a:lnTo>
                        <a:pt x="12957" y="8186"/>
                      </a:lnTo>
                      <a:lnTo>
                        <a:pt x="13298" y="8186"/>
                      </a:lnTo>
                      <a:cubicBezTo>
                        <a:pt x="17390" y="2047"/>
                        <a:pt x="23186" y="0"/>
                        <a:pt x="30347" y="0"/>
                      </a:cubicBezTo>
                      <a:cubicBezTo>
                        <a:pt x="42622"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close/>
                    </a:path>
                  </a:pathLst>
                </a:custGeom>
                <a:solidFill>
                  <a:srgbClr val="FFFFFF"/>
                </a:solidFill>
                <a:ln w="9525"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7F0B2C9A-0B59-A585-7241-39ED7E3A2EA4}"/>
                    </a:ext>
                  </a:extLst>
                </p:cNvPr>
                <p:cNvSpPr/>
                <p:nvPr/>
              </p:nvSpPr>
              <p:spPr>
                <a:xfrm>
                  <a:off x="9001873" y="684833"/>
                  <a:ext cx="54895" cy="70604"/>
                </a:xfrm>
                <a:custGeom>
                  <a:avLst/>
                  <a:gdLst>
                    <a:gd name="connsiteX0" fmla="*/ 20458 w 54895"/>
                    <a:gd name="connsiteY0" fmla="*/ 11256 h 70604"/>
                    <a:gd name="connsiteX1" fmla="*/ 0 w 54895"/>
                    <a:gd name="connsiteY1" fmla="*/ 11256 h 70604"/>
                    <a:gd name="connsiteX2" fmla="*/ 0 w 54895"/>
                    <a:gd name="connsiteY2" fmla="*/ 0 h 70604"/>
                    <a:gd name="connsiteX3" fmla="*/ 54895 w 54895"/>
                    <a:gd name="connsiteY3" fmla="*/ 0 h 70604"/>
                    <a:gd name="connsiteX4" fmla="*/ 54895 w 54895"/>
                    <a:gd name="connsiteY4" fmla="*/ 11256 h 70604"/>
                    <a:gd name="connsiteX5" fmla="*/ 34438 w 54895"/>
                    <a:gd name="connsiteY5" fmla="*/ 11256 h 70604"/>
                    <a:gd name="connsiteX6" fmla="*/ 34438 w 54895"/>
                    <a:gd name="connsiteY6" fmla="*/ 70604 h 70604"/>
                    <a:gd name="connsiteX7" fmla="*/ 20458 w 54895"/>
                    <a:gd name="connsiteY7" fmla="*/ 70604 h 70604"/>
                    <a:gd name="connsiteX8" fmla="*/ 20458 w 54895"/>
                    <a:gd name="connsiteY8" fmla="*/ 11256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5" h="70604">
                      <a:moveTo>
                        <a:pt x="20458" y="11256"/>
                      </a:moveTo>
                      <a:lnTo>
                        <a:pt x="0" y="11256"/>
                      </a:lnTo>
                      <a:lnTo>
                        <a:pt x="0" y="0"/>
                      </a:lnTo>
                      <a:lnTo>
                        <a:pt x="54895" y="0"/>
                      </a:lnTo>
                      <a:lnTo>
                        <a:pt x="54895" y="11256"/>
                      </a:lnTo>
                      <a:lnTo>
                        <a:pt x="34438" y="11256"/>
                      </a:lnTo>
                      <a:lnTo>
                        <a:pt x="34438" y="70604"/>
                      </a:lnTo>
                      <a:lnTo>
                        <a:pt x="20458" y="70604"/>
                      </a:lnTo>
                      <a:lnTo>
                        <a:pt x="20458" y="11256"/>
                      </a:lnTo>
                      <a:close/>
                    </a:path>
                  </a:pathLst>
                </a:custGeom>
                <a:solidFill>
                  <a:srgbClr val="FFFFFF"/>
                </a:solidFill>
                <a:ln w="9525"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E5C8320A-D7A5-F812-C18C-45B08DA8BCE0}"/>
                    </a:ext>
                  </a:extLst>
                </p:cNvPr>
                <p:cNvSpPr/>
                <p:nvPr/>
              </p:nvSpPr>
              <p:spPr>
                <a:xfrm>
                  <a:off x="9055404" y="702229"/>
                  <a:ext cx="30686" cy="53208"/>
                </a:xfrm>
                <a:custGeom>
                  <a:avLst/>
                  <a:gdLst>
                    <a:gd name="connsiteX0" fmla="*/ 0 w 30686"/>
                    <a:gd name="connsiteY0" fmla="*/ 1023 h 53208"/>
                    <a:gd name="connsiteX1" fmla="*/ 11934 w 30686"/>
                    <a:gd name="connsiteY1" fmla="*/ 1023 h 53208"/>
                    <a:gd name="connsiteX2" fmla="*/ 11934 w 30686"/>
                    <a:gd name="connsiteY2" fmla="*/ 12962 h 53208"/>
                    <a:gd name="connsiteX3" fmla="*/ 12275 w 30686"/>
                    <a:gd name="connsiteY3" fmla="*/ 12962 h 53208"/>
                    <a:gd name="connsiteX4" fmla="*/ 26596 w 30686"/>
                    <a:gd name="connsiteY4" fmla="*/ 0 h 53208"/>
                    <a:gd name="connsiteX5" fmla="*/ 30687 w 30686"/>
                    <a:gd name="connsiteY5" fmla="*/ 341 h 53208"/>
                    <a:gd name="connsiteX6" fmla="*/ 30687 w 30686"/>
                    <a:gd name="connsiteY6" fmla="*/ 13985 h 53208"/>
                    <a:gd name="connsiteX7" fmla="*/ 24550 w 30686"/>
                    <a:gd name="connsiteY7" fmla="*/ 12962 h 53208"/>
                    <a:gd name="connsiteX8" fmla="*/ 13639 w 30686"/>
                    <a:gd name="connsiteY8" fmla="*/ 34108 h 53208"/>
                    <a:gd name="connsiteX9" fmla="*/ 13639 w 30686"/>
                    <a:gd name="connsiteY9" fmla="*/ 53209 h 53208"/>
                    <a:gd name="connsiteX10" fmla="*/ 0 w 30686"/>
                    <a:gd name="connsiteY10" fmla="*/ 53209 h 53208"/>
                    <a:gd name="connsiteX11" fmla="*/ 0 w 30686"/>
                    <a:gd name="connsiteY11" fmla="*/ 1023 h 5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86" h="53208">
                      <a:moveTo>
                        <a:pt x="0" y="1023"/>
                      </a:moveTo>
                      <a:lnTo>
                        <a:pt x="11934" y="1023"/>
                      </a:lnTo>
                      <a:lnTo>
                        <a:pt x="11934" y="12962"/>
                      </a:lnTo>
                      <a:lnTo>
                        <a:pt x="12275" y="12962"/>
                      </a:lnTo>
                      <a:cubicBezTo>
                        <a:pt x="12957" y="8186"/>
                        <a:pt x="18412" y="0"/>
                        <a:pt x="26596" y="0"/>
                      </a:cubicBezTo>
                      <a:cubicBezTo>
                        <a:pt x="27959" y="0"/>
                        <a:pt x="29323" y="0"/>
                        <a:pt x="30687" y="341"/>
                      </a:cubicBezTo>
                      <a:lnTo>
                        <a:pt x="30687" y="13985"/>
                      </a:lnTo>
                      <a:cubicBezTo>
                        <a:pt x="29323" y="13303"/>
                        <a:pt x="26936" y="12962"/>
                        <a:pt x="24550" y="12962"/>
                      </a:cubicBezTo>
                      <a:cubicBezTo>
                        <a:pt x="13639" y="12962"/>
                        <a:pt x="13639" y="26604"/>
                        <a:pt x="13639" y="34108"/>
                      </a:cubicBezTo>
                      <a:lnTo>
                        <a:pt x="13639" y="53209"/>
                      </a:lnTo>
                      <a:lnTo>
                        <a:pt x="0" y="53209"/>
                      </a:lnTo>
                      <a:lnTo>
                        <a:pt x="0" y="1023"/>
                      </a:lnTo>
                      <a:close/>
                    </a:path>
                  </a:pathLst>
                </a:custGeom>
                <a:solidFill>
                  <a:srgbClr val="FFFFFF"/>
                </a:soli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721BB7B6-058F-EE0E-E17D-B9950E86DD9B}"/>
                    </a:ext>
                  </a:extLst>
                </p:cNvPr>
                <p:cNvSpPr/>
                <p:nvPr/>
              </p:nvSpPr>
              <p:spPr>
                <a:xfrm>
                  <a:off x="9094272" y="702910"/>
                  <a:ext cx="48075" cy="53550"/>
                </a:xfrm>
                <a:custGeom>
                  <a:avLst/>
                  <a:gdLst>
                    <a:gd name="connsiteX0" fmla="*/ 48076 w 48075"/>
                    <a:gd name="connsiteY0" fmla="*/ 52527 h 53550"/>
                    <a:gd name="connsiteX1" fmla="*/ 35120 w 48075"/>
                    <a:gd name="connsiteY1" fmla="*/ 52527 h 53550"/>
                    <a:gd name="connsiteX2" fmla="*/ 35120 w 48075"/>
                    <a:gd name="connsiteY2" fmla="*/ 45364 h 53550"/>
                    <a:gd name="connsiteX3" fmla="*/ 34779 w 48075"/>
                    <a:gd name="connsiteY3" fmla="*/ 45364 h 53550"/>
                    <a:gd name="connsiteX4" fmla="*/ 17730 w 48075"/>
                    <a:gd name="connsiteY4" fmla="*/ 53551 h 53550"/>
                    <a:gd name="connsiteX5" fmla="*/ 0 w 48075"/>
                    <a:gd name="connsiteY5" fmla="*/ 33085 h 53550"/>
                    <a:gd name="connsiteX6" fmla="*/ 0 w 48075"/>
                    <a:gd name="connsiteY6" fmla="*/ 0 h 53550"/>
                    <a:gd name="connsiteX7" fmla="*/ 13638 w 48075"/>
                    <a:gd name="connsiteY7" fmla="*/ 0 h 53550"/>
                    <a:gd name="connsiteX8" fmla="*/ 13638 w 48075"/>
                    <a:gd name="connsiteY8" fmla="*/ 27969 h 53550"/>
                    <a:gd name="connsiteX9" fmla="*/ 22504 w 48075"/>
                    <a:gd name="connsiteY9" fmla="*/ 42977 h 53550"/>
                    <a:gd name="connsiteX10" fmla="*/ 34438 w 48075"/>
                    <a:gd name="connsiteY10" fmla="*/ 25581 h 53550"/>
                    <a:gd name="connsiteX11" fmla="*/ 34438 w 48075"/>
                    <a:gd name="connsiteY11" fmla="*/ 0 h 53550"/>
                    <a:gd name="connsiteX12" fmla="*/ 48076 w 48075"/>
                    <a:gd name="connsiteY12" fmla="*/ 0 h 53550"/>
                    <a:gd name="connsiteX13" fmla="*/ 48076 w 48075"/>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5" h="53550">
                      <a:moveTo>
                        <a:pt x="48076" y="52527"/>
                      </a:moveTo>
                      <a:lnTo>
                        <a:pt x="35120" y="52527"/>
                      </a:lnTo>
                      <a:lnTo>
                        <a:pt x="35120" y="45364"/>
                      </a:lnTo>
                      <a:lnTo>
                        <a:pt x="34779" y="45364"/>
                      </a:lnTo>
                      <a:cubicBezTo>
                        <a:pt x="30687" y="50481"/>
                        <a:pt x="24890" y="53551"/>
                        <a:pt x="17730" y="53551"/>
                      </a:cubicBezTo>
                      <a:cubicBezTo>
                        <a:pt x="5455" y="53551"/>
                        <a:pt x="0" y="44682"/>
                        <a:pt x="0" y="33085"/>
                      </a:cubicBezTo>
                      <a:lnTo>
                        <a:pt x="0" y="0"/>
                      </a:lnTo>
                      <a:lnTo>
                        <a:pt x="13638" y="0"/>
                      </a:lnTo>
                      <a:lnTo>
                        <a:pt x="13638" y="27969"/>
                      </a:lnTo>
                      <a:cubicBezTo>
                        <a:pt x="13638" y="34449"/>
                        <a:pt x="13638"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B86BBA58-94CA-24ED-C393-8FC3FA0610DA}"/>
                    </a:ext>
                  </a:extLst>
                </p:cNvPr>
                <p:cNvSpPr/>
                <p:nvPr/>
              </p:nvSpPr>
              <p:spPr>
                <a:xfrm>
                  <a:off x="9152919" y="701206"/>
                  <a:ext cx="37850" cy="55254"/>
                </a:xfrm>
                <a:custGeom>
                  <a:avLst/>
                  <a:gdLst>
                    <a:gd name="connsiteX0" fmla="*/ 34440 w 37850"/>
                    <a:gd name="connsiteY0" fmla="*/ 12961 h 55254"/>
                    <a:gd name="connsiteX1" fmla="*/ 22163 w 37850"/>
                    <a:gd name="connsiteY1" fmla="*/ 10574 h 55254"/>
                    <a:gd name="connsiteX2" fmla="*/ 14324 w 37850"/>
                    <a:gd name="connsiteY2" fmla="*/ 16372 h 55254"/>
                    <a:gd name="connsiteX3" fmla="*/ 37850 w 37850"/>
                    <a:gd name="connsiteY3" fmla="*/ 38201 h 55254"/>
                    <a:gd name="connsiteX4" fmla="*/ 16029 w 37850"/>
                    <a:gd name="connsiteY4" fmla="*/ 55255 h 55254"/>
                    <a:gd name="connsiteX5" fmla="*/ 682 w 37850"/>
                    <a:gd name="connsiteY5" fmla="*/ 52868 h 55254"/>
                    <a:gd name="connsiteX6" fmla="*/ 1364 w 37850"/>
                    <a:gd name="connsiteY6" fmla="*/ 41612 h 55254"/>
                    <a:gd name="connsiteX7" fmla="*/ 14657 w 37850"/>
                    <a:gd name="connsiteY7" fmla="*/ 45023 h 55254"/>
                    <a:gd name="connsiteX8" fmla="*/ 23525 w 37850"/>
                    <a:gd name="connsiteY8" fmla="*/ 38542 h 55254"/>
                    <a:gd name="connsiteX9" fmla="*/ 0 w 37850"/>
                    <a:gd name="connsiteY9" fmla="*/ 16372 h 55254"/>
                    <a:gd name="connsiteX10" fmla="*/ 20458 w 37850"/>
                    <a:gd name="connsiteY10" fmla="*/ 0 h 55254"/>
                    <a:gd name="connsiteX11" fmla="*/ 35117 w 37850"/>
                    <a:gd name="connsiteY11" fmla="*/ 2046 h 55254"/>
                    <a:gd name="connsiteX12" fmla="*/ 34440 w 37850"/>
                    <a:gd name="connsiteY12" fmla="*/ 12961 h 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50" h="55254">
                      <a:moveTo>
                        <a:pt x="34440" y="12961"/>
                      </a:moveTo>
                      <a:cubicBezTo>
                        <a:pt x="30345" y="11597"/>
                        <a:pt x="27278" y="10574"/>
                        <a:pt x="22163" y="10574"/>
                      </a:cubicBezTo>
                      <a:cubicBezTo>
                        <a:pt x="18410" y="10574"/>
                        <a:pt x="14324" y="11938"/>
                        <a:pt x="14324" y="16372"/>
                      </a:cubicBezTo>
                      <a:cubicBezTo>
                        <a:pt x="14324" y="24557"/>
                        <a:pt x="37850" y="19441"/>
                        <a:pt x="37850" y="38201"/>
                      </a:cubicBezTo>
                      <a:cubicBezTo>
                        <a:pt x="37850" y="50480"/>
                        <a:pt x="26935" y="55255"/>
                        <a:pt x="16029" y="55255"/>
                      </a:cubicBezTo>
                      <a:cubicBezTo>
                        <a:pt x="10914" y="55255"/>
                        <a:pt x="5456" y="54232"/>
                        <a:pt x="682" y="52868"/>
                      </a:cubicBezTo>
                      <a:lnTo>
                        <a:pt x="1364" y="41612"/>
                      </a:lnTo>
                      <a:cubicBezTo>
                        <a:pt x="5456" y="43658"/>
                        <a:pt x="10228" y="45023"/>
                        <a:pt x="14657" y="45023"/>
                      </a:cubicBezTo>
                      <a:cubicBezTo>
                        <a:pt x="18067" y="45023"/>
                        <a:pt x="23525" y="43658"/>
                        <a:pt x="23525" y="38542"/>
                      </a:cubicBezTo>
                      <a:cubicBezTo>
                        <a:pt x="23525" y="28309"/>
                        <a:pt x="0" y="35131"/>
                        <a:pt x="0" y="16372"/>
                      </a:cubicBezTo>
                      <a:cubicBezTo>
                        <a:pt x="0" y="5116"/>
                        <a:pt x="9885" y="0"/>
                        <a:pt x="20458" y="0"/>
                      </a:cubicBezTo>
                      <a:cubicBezTo>
                        <a:pt x="26935" y="0"/>
                        <a:pt x="31031" y="1023"/>
                        <a:pt x="35117" y="2046"/>
                      </a:cubicBezTo>
                      <a:lnTo>
                        <a:pt x="34440" y="12961"/>
                      </a:lnTo>
                      <a:close/>
                    </a:path>
                  </a:pathLst>
                </a:custGeom>
                <a:solidFill>
                  <a:srgbClr val="FFFFFF"/>
                </a:solidFill>
                <a:ln w="9525"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CAB2E81C-3A84-00FA-0F08-A15282466897}"/>
                    </a:ext>
                  </a:extLst>
                </p:cNvPr>
                <p:cNvSpPr/>
                <p:nvPr/>
              </p:nvSpPr>
              <p:spPr>
                <a:xfrm>
                  <a:off x="9195885" y="688243"/>
                  <a:ext cx="36480" cy="67875"/>
                </a:xfrm>
                <a:custGeom>
                  <a:avLst/>
                  <a:gdLst>
                    <a:gd name="connsiteX0" fmla="*/ 9887 w 36480"/>
                    <a:gd name="connsiteY0" fmla="*/ 24899 h 67875"/>
                    <a:gd name="connsiteX1" fmla="*/ 0 w 36480"/>
                    <a:gd name="connsiteY1" fmla="*/ 24899 h 67875"/>
                    <a:gd name="connsiteX2" fmla="*/ 0 w 36480"/>
                    <a:gd name="connsiteY2" fmla="*/ 15008 h 67875"/>
                    <a:gd name="connsiteX3" fmla="*/ 9887 w 36480"/>
                    <a:gd name="connsiteY3" fmla="*/ 15008 h 67875"/>
                    <a:gd name="connsiteX4" fmla="*/ 9887 w 36480"/>
                    <a:gd name="connsiteY4" fmla="*/ 4435 h 67875"/>
                    <a:gd name="connsiteX5" fmla="*/ 23527 w 36480"/>
                    <a:gd name="connsiteY5" fmla="*/ 0 h 67875"/>
                    <a:gd name="connsiteX6" fmla="*/ 23527 w 36480"/>
                    <a:gd name="connsiteY6" fmla="*/ 14667 h 67875"/>
                    <a:gd name="connsiteX7" fmla="*/ 35462 w 36480"/>
                    <a:gd name="connsiteY7" fmla="*/ 14667 h 67875"/>
                    <a:gd name="connsiteX8" fmla="*/ 35462 w 36480"/>
                    <a:gd name="connsiteY8" fmla="*/ 24558 h 67875"/>
                    <a:gd name="connsiteX9" fmla="*/ 23527 w 36480"/>
                    <a:gd name="connsiteY9" fmla="*/ 24558 h 67875"/>
                    <a:gd name="connsiteX10" fmla="*/ 23527 w 36480"/>
                    <a:gd name="connsiteY10" fmla="*/ 48775 h 67875"/>
                    <a:gd name="connsiteX11" fmla="*/ 30004 w 36480"/>
                    <a:gd name="connsiteY11" fmla="*/ 57302 h 67875"/>
                    <a:gd name="connsiteX12" fmla="*/ 36138 w 36480"/>
                    <a:gd name="connsiteY12" fmla="*/ 55937 h 67875"/>
                    <a:gd name="connsiteX13" fmla="*/ 36481 w 36480"/>
                    <a:gd name="connsiteY13" fmla="*/ 66511 h 67875"/>
                    <a:gd name="connsiteX14" fmla="*/ 26594 w 36480"/>
                    <a:gd name="connsiteY14" fmla="*/ 67875 h 67875"/>
                    <a:gd name="connsiteX15" fmla="*/ 10230 w 36480"/>
                    <a:gd name="connsiteY15" fmla="*/ 50822 h 67875"/>
                    <a:gd name="connsiteX16" fmla="*/ 10230 w 36480"/>
                    <a:gd name="connsiteY16" fmla="*/ 24899 h 67875"/>
                    <a:gd name="connsiteX17" fmla="*/ 9887 w 36480"/>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0" h="67875">
                      <a:moveTo>
                        <a:pt x="9887" y="24899"/>
                      </a:moveTo>
                      <a:lnTo>
                        <a:pt x="0" y="24899"/>
                      </a:lnTo>
                      <a:lnTo>
                        <a:pt x="0" y="15008"/>
                      </a:lnTo>
                      <a:lnTo>
                        <a:pt x="9887" y="15008"/>
                      </a:lnTo>
                      <a:lnTo>
                        <a:pt x="9887" y="4435"/>
                      </a:lnTo>
                      <a:lnTo>
                        <a:pt x="23527" y="0"/>
                      </a:lnTo>
                      <a:lnTo>
                        <a:pt x="23527" y="14667"/>
                      </a:lnTo>
                      <a:lnTo>
                        <a:pt x="35462" y="14667"/>
                      </a:lnTo>
                      <a:lnTo>
                        <a:pt x="35462" y="24558"/>
                      </a:lnTo>
                      <a:lnTo>
                        <a:pt x="23527" y="24558"/>
                      </a:lnTo>
                      <a:lnTo>
                        <a:pt x="23527" y="48775"/>
                      </a:lnTo>
                      <a:cubicBezTo>
                        <a:pt x="23527" y="53210"/>
                        <a:pt x="24889" y="57302"/>
                        <a:pt x="30004" y="57302"/>
                      </a:cubicBezTo>
                      <a:cubicBezTo>
                        <a:pt x="32395" y="57302"/>
                        <a:pt x="34776" y="56961"/>
                        <a:pt x="36138" y="55937"/>
                      </a:cubicBezTo>
                      <a:lnTo>
                        <a:pt x="36481" y="66511"/>
                      </a:lnTo>
                      <a:cubicBezTo>
                        <a:pt x="33757" y="67193"/>
                        <a:pt x="30347" y="67875"/>
                        <a:pt x="26594" y="67875"/>
                      </a:cubicBezTo>
                      <a:cubicBezTo>
                        <a:pt x="16021" y="67875"/>
                        <a:pt x="10230" y="61395"/>
                        <a:pt x="10230" y="50822"/>
                      </a:cubicBezTo>
                      <a:lnTo>
                        <a:pt x="10230" y="24899"/>
                      </a:lnTo>
                      <a:lnTo>
                        <a:pt x="9887" y="24899"/>
                      </a:lnTo>
                      <a:close/>
                    </a:path>
                  </a:pathLst>
                </a:custGeom>
                <a:solidFill>
                  <a:srgbClr val="FFFFFF"/>
                </a:solidFill>
                <a:ln w="9525" cap="flat">
                  <a:noFill/>
                  <a:prstDash val="solid"/>
                  <a:miter/>
                </a:ln>
              </p:spPr>
              <p:txBody>
                <a:bodyPr rtlCol="0" anchor="ctr"/>
                <a:lstStyle/>
                <a:p>
                  <a:endParaRPr lang="en-GB"/>
                </a:p>
              </p:txBody>
            </p:sp>
          </p:grpSp>
          <p:cxnSp>
            <p:nvCxnSpPr>
              <p:cNvPr id="239" name="Straight Connector 238">
                <a:extLst>
                  <a:ext uri="{FF2B5EF4-FFF2-40B4-BE49-F238E27FC236}">
                    <a16:creationId xmlns:a16="http://schemas.microsoft.com/office/drawing/2014/main" id="{762145AC-DA87-8D51-BCC9-6BE071E0CAC3}"/>
                  </a:ext>
                </a:extLst>
              </p:cNvPr>
              <p:cNvCxnSpPr>
                <a:cxnSpLocks/>
              </p:cNvCxnSpPr>
              <p:nvPr/>
            </p:nvCxnSpPr>
            <p:spPr>
              <a:xfrm flipV="1">
                <a:off x="166470" y="793390"/>
                <a:ext cx="11757551" cy="14257"/>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32E6CF78-3D7D-3A75-EDFB-35DF6F3C4669}"/>
                </a:ext>
              </a:extLst>
            </p:cNvPr>
            <p:cNvSpPr txBox="1"/>
            <p:nvPr/>
          </p:nvSpPr>
          <p:spPr>
            <a:xfrm>
              <a:off x="3888268" y="213054"/>
              <a:ext cx="50068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Trust-wide Learning Lessons: Clinical Observations</a:t>
              </a:r>
            </a:p>
          </p:txBody>
        </p:sp>
      </p:grpSp>
      <p:sp>
        <p:nvSpPr>
          <p:cNvPr id="313" name="TextBox 312">
            <a:extLst>
              <a:ext uri="{FF2B5EF4-FFF2-40B4-BE49-F238E27FC236}">
                <a16:creationId xmlns:a16="http://schemas.microsoft.com/office/drawing/2014/main" id="{516BFC3D-5B68-EDE4-E101-9B9A5D35AE9D}"/>
              </a:ext>
            </a:extLst>
          </p:cNvPr>
          <p:cNvSpPr txBox="1"/>
          <p:nvPr/>
        </p:nvSpPr>
        <p:spPr>
          <a:xfrm>
            <a:off x="2541413" y="1274354"/>
            <a:ext cx="5350253"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Power App to record Therapeutic Observations</a:t>
            </a:r>
          </a:p>
        </p:txBody>
      </p:sp>
      <p:sp>
        <p:nvSpPr>
          <p:cNvPr id="316" name="TextBox 315">
            <a:extLst>
              <a:ext uri="{FF2B5EF4-FFF2-40B4-BE49-F238E27FC236}">
                <a16:creationId xmlns:a16="http://schemas.microsoft.com/office/drawing/2014/main" id="{06A6C3F9-B3B9-7B1A-3D8A-182D0E814DC4}"/>
              </a:ext>
            </a:extLst>
          </p:cNvPr>
          <p:cNvSpPr txBox="1"/>
          <p:nvPr/>
        </p:nvSpPr>
        <p:spPr>
          <a:xfrm>
            <a:off x="8770291" y="6323323"/>
            <a:ext cx="3314700" cy="261610"/>
          </a:xfrm>
          <a:prstGeom prst="rect">
            <a:avLst/>
          </a:prstGeom>
          <a:noFill/>
        </p:spPr>
        <p:txBody>
          <a:bodyPr wrap="square">
            <a:spAutoFit/>
          </a:bodyPr>
          <a:lstStyle/>
          <a:p>
            <a:r>
              <a:rPr lang="en-GB" sz="1100" b="0" i="0" dirty="0">
                <a:solidFill>
                  <a:srgbClr val="231F20"/>
                </a:solidFill>
                <a:effectLst/>
                <a:latin typeface="Frutiger W01"/>
              </a:rPr>
              <a:t>© Data &amp; Analytics, East London NHS Foundation Trust</a:t>
            </a:r>
            <a:endParaRPr lang="en-GB" sz="1100" dirty="0"/>
          </a:p>
        </p:txBody>
      </p:sp>
      <p:sp>
        <p:nvSpPr>
          <p:cNvPr id="318" name="TextBox 317">
            <a:extLst>
              <a:ext uri="{FF2B5EF4-FFF2-40B4-BE49-F238E27FC236}">
                <a16:creationId xmlns:a16="http://schemas.microsoft.com/office/drawing/2014/main" id="{84271002-F2D7-3E7E-1BC0-C61C31498902}"/>
              </a:ext>
            </a:extLst>
          </p:cNvPr>
          <p:cNvSpPr txBox="1"/>
          <p:nvPr/>
        </p:nvSpPr>
        <p:spPr>
          <a:xfrm>
            <a:off x="118681" y="6391569"/>
            <a:ext cx="616899" cy="261610"/>
          </a:xfrm>
          <a:prstGeom prst="rect">
            <a:avLst/>
          </a:prstGeom>
          <a:noFill/>
        </p:spPr>
        <p:txBody>
          <a:bodyPr wrap="square">
            <a:spAutoFit/>
          </a:bodyPr>
          <a:lstStyle/>
          <a:p>
            <a:r>
              <a:rPr lang="en-GB" sz="1100" b="0" i="0" dirty="0">
                <a:solidFill>
                  <a:srgbClr val="231F20"/>
                </a:solidFill>
                <a:effectLst/>
                <a:latin typeface="Frutiger W01"/>
              </a:rPr>
              <a:t>V 1.2</a:t>
            </a:r>
            <a:endParaRPr lang="en-GB" sz="1100" dirty="0"/>
          </a:p>
        </p:txBody>
      </p:sp>
    </p:spTree>
    <p:extLst>
      <p:ext uri="{BB962C8B-B14F-4D97-AF65-F5344CB8AC3E}">
        <p14:creationId xmlns:p14="http://schemas.microsoft.com/office/powerpoint/2010/main" val="340926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3F7875F-8BC4-5802-65CA-755A7A109F0C}"/>
              </a:ext>
            </a:extLst>
          </p:cNvPr>
          <p:cNvSpPr/>
          <p:nvPr/>
        </p:nvSpPr>
        <p:spPr>
          <a:xfrm>
            <a:off x="-4561" y="1210140"/>
            <a:ext cx="2448000" cy="4941877"/>
          </a:xfrm>
          <a:prstGeom prst="rect">
            <a:avLst/>
          </a:prstGeom>
          <a:solidFill>
            <a:srgbClr val="F0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107DDDF-493E-33AB-5EC0-97D3DC57C6E4}"/>
              </a:ext>
            </a:extLst>
          </p:cNvPr>
          <p:cNvSpPr/>
          <p:nvPr/>
        </p:nvSpPr>
        <p:spPr>
          <a:xfrm flipV="1">
            <a:off x="0" y="6142652"/>
            <a:ext cx="12192000" cy="715347"/>
          </a:xfrm>
          <a:prstGeom prst="rect">
            <a:avLst/>
          </a:prstGeom>
          <a:solidFill>
            <a:srgbClr val="D8D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3C17807-1A6B-BF70-BB6F-E713AB4DCFE7}"/>
              </a:ext>
            </a:extLst>
          </p:cNvPr>
          <p:cNvSpPr/>
          <p:nvPr/>
        </p:nvSpPr>
        <p:spPr>
          <a:xfrm flipV="1">
            <a:off x="0" y="6142653"/>
            <a:ext cx="12192000" cy="4571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62EC709B-A1D9-D1CA-4EAD-9A0CD8D524F5}"/>
              </a:ext>
            </a:extLst>
          </p:cNvPr>
          <p:cNvGrpSpPr/>
          <p:nvPr/>
        </p:nvGrpSpPr>
        <p:grpSpPr>
          <a:xfrm>
            <a:off x="2629775" y="1535463"/>
            <a:ext cx="4637800" cy="4567998"/>
            <a:chOff x="2629775" y="1759350"/>
            <a:chExt cx="3981420" cy="4101325"/>
          </a:xfrm>
        </p:grpSpPr>
        <p:grpSp>
          <p:nvGrpSpPr>
            <p:cNvPr id="40" name="Group 39">
              <a:extLst>
                <a:ext uri="{FF2B5EF4-FFF2-40B4-BE49-F238E27FC236}">
                  <a16:creationId xmlns:a16="http://schemas.microsoft.com/office/drawing/2014/main" id="{A5E2DE18-F82E-12E0-36AE-0AEA7C61A6DF}"/>
                </a:ext>
              </a:extLst>
            </p:cNvPr>
            <p:cNvGrpSpPr/>
            <p:nvPr/>
          </p:nvGrpSpPr>
          <p:grpSpPr>
            <a:xfrm>
              <a:off x="2629775" y="1759350"/>
              <a:ext cx="3981420" cy="4101325"/>
              <a:chOff x="2850485" y="1796559"/>
              <a:chExt cx="3981420" cy="4101325"/>
            </a:xfrm>
          </p:grpSpPr>
          <p:sp>
            <p:nvSpPr>
              <p:cNvPr id="185" name="Rectangle: Rounded Corners 184">
                <a:extLst>
                  <a:ext uri="{FF2B5EF4-FFF2-40B4-BE49-F238E27FC236}">
                    <a16:creationId xmlns:a16="http://schemas.microsoft.com/office/drawing/2014/main" id="{83486509-DFD8-B7D4-74C8-1AFC971958D4}"/>
                  </a:ext>
                </a:extLst>
              </p:cNvPr>
              <p:cNvSpPr/>
              <p:nvPr/>
            </p:nvSpPr>
            <p:spPr>
              <a:xfrm>
                <a:off x="2850485" y="1796559"/>
                <a:ext cx="3981420" cy="4101325"/>
              </a:xfrm>
              <a:prstGeom prst="roundRect">
                <a:avLst>
                  <a:gd name="adj" fmla="val 0"/>
                </a:avLst>
              </a:prstGeom>
              <a:solidFill>
                <a:srgbClr val="F0F4F5"/>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5974F93-5D90-3CDA-5D7D-82444A058B90}"/>
                  </a:ext>
                </a:extLst>
              </p:cNvPr>
              <p:cNvSpPr/>
              <p:nvPr/>
            </p:nvSpPr>
            <p:spPr>
              <a:xfrm>
                <a:off x="3095625" y="1930433"/>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CB73E48-B8CE-B721-9ADA-83E2A802B1AF}"/>
                  </a:ext>
                </a:extLst>
              </p:cNvPr>
              <p:cNvSpPr/>
              <p:nvPr/>
            </p:nvSpPr>
            <p:spPr>
              <a:xfrm>
                <a:off x="3095625" y="3268998"/>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21DDF9F-9CCE-1B2A-F4D3-970D512CA917}"/>
                  </a:ext>
                </a:extLst>
              </p:cNvPr>
              <p:cNvSpPr txBox="1"/>
              <p:nvPr/>
            </p:nvSpPr>
            <p:spPr>
              <a:xfrm>
                <a:off x="3305621" y="1846133"/>
                <a:ext cx="3499311" cy="690834"/>
              </a:xfrm>
              <a:prstGeom prst="rect">
                <a:avLst/>
              </a:prstGeom>
              <a:noFill/>
            </p:spPr>
            <p:txBody>
              <a:bodyPr wrap="square">
                <a:spAutoFit/>
              </a:bodyPr>
              <a:lstStyle/>
              <a:p>
                <a:pPr>
                  <a:spcBef>
                    <a:spcPts val="600"/>
                  </a:spcBef>
                </a:pPr>
                <a:r>
                  <a:rPr lang="en-GB" sz="1200" dirty="0">
                    <a:solidFill>
                      <a:srgbClr val="212B32"/>
                    </a:solidFill>
                    <a:latin typeface="Arial" panose="020B0604020202020204" pitchFamily="34" charset="0"/>
                    <a:cs typeface="Arial" panose="020B0604020202020204" pitchFamily="34" charset="0"/>
                  </a:rPr>
                  <a:t>Design</a:t>
                </a:r>
                <a:endParaRPr lang="en-GB" sz="1050"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Discovery sessions with a diverse range of inpatient teams across all directorates informed the development of a bespoke design tailored to the Trust's practices and policies.</a:t>
                </a:r>
                <a:endParaRPr lang="en-GB" sz="900" dirty="0">
                  <a:solidFill>
                    <a:srgbClr val="4C6272"/>
                  </a:solidFill>
                </a:endParaRPr>
              </a:p>
            </p:txBody>
          </p:sp>
          <p:cxnSp>
            <p:nvCxnSpPr>
              <p:cNvPr id="29" name="Straight Connector 28">
                <a:extLst>
                  <a:ext uri="{FF2B5EF4-FFF2-40B4-BE49-F238E27FC236}">
                    <a16:creationId xmlns:a16="http://schemas.microsoft.com/office/drawing/2014/main" id="{DC3833B5-AC3E-3723-06E9-7E6CADFFDEE8}"/>
                  </a:ext>
                </a:extLst>
              </p:cNvPr>
              <p:cNvCxnSpPr>
                <a:cxnSpLocks/>
                <a:stCxn id="4" idx="4"/>
                <a:endCxn id="26" idx="0"/>
              </p:cNvCxnSpPr>
              <p:nvPr/>
            </p:nvCxnSpPr>
            <p:spPr>
              <a:xfrm flipH="1">
                <a:off x="3176587" y="2092358"/>
                <a:ext cx="1" cy="56742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055CA3-8651-2F30-2DF8-A232E9D66F8C}"/>
                  </a:ext>
                </a:extLst>
              </p:cNvPr>
              <p:cNvCxnSpPr>
                <a:cxnSpLocks/>
                <a:stCxn id="26" idx="4"/>
                <a:endCxn id="5" idx="0"/>
              </p:cNvCxnSpPr>
              <p:nvPr/>
            </p:nvCxnSpPr>
            <p:spPr>
              <a:xfrm>
                <a:off x="3176587" y="2821710"/>
                <a:ext cx="1" cy="4472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C8310934-8FB8-FF19-E786-0E34B05F269D}"/>
                </a:ext>
              </a:extLst>
            </p:cNvPr>
            <p:cNvSpPr/>
            <p:nvPr/>
          </p:nvSpPr>
          <p:spPr>
            <a:xfrm>
              <a:off x="2874914" y="2622576"/>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3" name="Group 222">
            <a:extLst>
              <a:ext uri="{FF2B5EF4-FFF2-40B4-BE49-F238E27FC236}">
                <a16:creationId xmlns:a16="http://schemas.microsoft.com/office/drawing/2014/main" id="{6221F4A9-828D-7D35-A450-37392BACB42C}"/>
              </a:ext>
            </a:extLst>
          </p:cNvPr>
          <p:cNvGrpSpPr/>
          <p:nvPr/>
        </p:nvGrpSpPr>
        <p:grpSpPr>
          <a:xfrm>
            <a:off x="157329" y="1479954"/>
            <a:ext cx="2290595" cy="1771681"/>
            <a:chOff x="157329" y="1829655"/>
            <a:chExt cx="2290595" cy="1771681"/>
          </a:xfrm>
        </p:grpSpPr>
        <p:sp>
          <p:nvSpPr>
            <p:cNvPr id="224" name="TextBox 223">
              <a:extLst>
                <a:ext uri="{FF2B5EF4-FFF2-40B4-BE49-F238E27FC236}">
                  <a16:creationId xmlns:a16="http://schemas.microsoft.com/office/drawing/2014/main" id="{12E390DE-3216-DE21-4EF0-E0CBCF27615D}"/>
                </a:ext>
              </a:extLst>
            </p:cNvPr>
            <p:cNvSpPr txBox="1"/>
            <p:nvPr/>
          </p:nvSpPr>
          <p:spPr>
            <a:xfrm>
              <a:off x="157329" y="1829655"/>
              <a:ext cx="1120117"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Contents</a:t>
              </a:r>
            </a:p>
          </p:txBody>
        </p:sp>
        <p:sp>
          <p:nvSpPr>
            <p:cNvPr id="225" name="TextBox 224">
              <a:extLst>
                <a:ext uri="{FF2B5EF4-FFF2-40B4-BE49-F238E27FC236}">
                  <a16:creationId xmlns:a16="http://schemas.microsoft.com/office/drawing/2014/main" id="{215BDCAA-EC28-12AE-E680-5C75647BDE3F}"/>
                </a:ext>
              </a:extLst>
            </p:cNvPr>
            <p:cNvSpPr txBox="1"/>
            <p:nvPr/>
          </p:nvSpPr>
          <p:spPr>
            <a:xfrm>
              <a:off x="158400" y="2959049"/>
              <a:ext cx="1617631" cy="276999"/>
            </a:xfrm>
            <a:prstGeom prst="rect">
              <a:avLst/>
            </a:prstGeom>
            <a:noFill/>
          </p:spPr>
          <p:txBody>
            <a:bodyPr wrap="square" rtlCol="0">
              <a:spAutoFit/>
            </a:bodyPr>
            <a:lstStyle/>
            <a:p>
              <a:r>
                <a:rPr lang="en-GB" sz="1200" b="1" dirty="0">
                  <a:solidFill>
                    <a:srgbClr val="005EB8"/>
                  </a:solidFill>
                  <a:latin typeface="Arial" panose="020B0604020202020204" pitchFamily="34" charset="0"/>
                  <a:cs typeface="Arial" panose="020B0604020202020204" pitchFamily="34" charset="0"/>
                </a:rPr>
                <a:t>Progress</a:t>
              </a:r>
            </a:p>
          </p:txBody>
        </p:sp>
        <p:sp>
          <p:nvSpPr>
            <p:cNvPr id="226" name="TextBox 225">
              <a:extLst>
                <a:ext uri="{FF2B5EF4-FFF2-40B4-BE49-F238E27FC236}">
                  <a16:creationId xmlns:a16="http://schemas.microsoft.com/office/drawing/2014/main" id="{FDB1F3A8-0CA2-7A25-ED59-2E2A1002E28C}"/>
                </a:ext>
              </a:extLst>
            </p:cNvPr>
            <p:cNvSpPr txBox="1"/>
            <p:nvPr/>
          </p:nvSpPr>
          <p:spPr>
            <a:xfrm>
              <a:off x="158400" y="3324337"/>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Contact us</a:t>
              </a:r>
            </a:p>
          </p:txBody>
        </p:sp>
        <p:sp>
          <p:nvSpPr>
            <p:cNvPr id="227" name="TextBox 226">
              <a:extLst>
                <a:ext uri="{FF2B5EF4-FFF2-40B4-BE49-F238E27FC236}">
                  <a16:creationId xmlns:a16="http://schemas.microsoft.com/office/drawing/2014/main" id="{9D26D825-B645-E936-038D-86DD29D83BB9}"/>
                </a:ext>
              </a:extLst>
            </p:cNvPr>
            <p:cNvSpPr txBox="1"/>
            <p:nvPr/>
          </p:nvSpPr>
          <p:spPr>
            <a:xfrm>
              <a:off x="158400" y="2589841"/>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Observations App</a:t>
              </a:r>
            </a:p>
          </p:txBody>
        </p:sp>
        <p:sp>
          <p:nvSpPr>
            <p:cNvPr id="229" name="TextBox 228">
              <a:extLst>
                <a:ext uri="{FF2B5EF4-FFF2-40B4-BE49-F238E27FC236}">
                  <a16:creationId xmlns:a16="http://schemas.microsoft.com/office/drawing/2014/main" id="{304B6B67-1E27-6EE8-1E75-3E3ED82010F2}"/>
                </a:ext>
              </a:extLst>
            </p:cNvPr>
            <p:cNvSpPr txBox="1"/>
            <p:nvPr/>
          </p:nvSpPr>
          <p:spPr>
            <a:xfrm>
              <a:off x="158399" y="2226023"/>
              <a:ext cx="2289525"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Power Apps and Automation</a:t>
              </a:r>
            </a:p>
          </p:txBody>
        </p:sp>
      </p:grpSp>
      <p:sp>
        <p:nvSpPr>
          <p:cNvPr id="231" name="Rectangle 230">
            <a:extLst>
              <a:ext uri="{FF2B5EF4-FFF2-40B4-BE49-F238E27FC236}">
                <a16:creationId xmlns:a16="http://schemas.microsoft.com/office/drawing/2014/main" id="{98AE613A-42EA-210A-9FB0-B206FB3FF342}"/>
              </a:ext>
            </a:extLst>
          </p:cNvPr>
          <p:cNvSpPr/>
          <p:nvPr/>
        </p:nvSpPr>
        <p:spPr>
          <a:xfrm>
            <a:off x="136131" y="2635275"/>
            <a:ext cx="45719" cy="270553"/>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B1D5487-1039-82D2-047B-57C583DEF9B0}"/>
              </a:ext>
            </a:extLst>
          </p:cNvPr>
          <p:cNvGrpSpPr/>
          <p:nvPr/>
        </p:nvGrpSpPr>
        <p:grpSpPr>
          <a:xfrm>
            <a:off x="0" y="-11958"/>
            <a:ext cx="12192000" cy="1232325"/>
            <a:chOff x="0" y="-11958"/>
            <a:chExt cx="12192000" cy="1232325"/>
          </a:xfrm>
        </p:grpSpPr>
        <p:grpSp>
          <p:nvGrpSpPr>
            <p:cNvPr id="233" name="Group 232">
              <a:extLst>
                <a:ext uri="{FF2B5EF4-FFF2-40B4-BE49-F238E27FC236}">
                  <a16:creationId xmlns:a16="http://schemas.microsoft.com/office/drawing/2014/main" id="{69861202-0745-E4C5-BAF0-533D844F670D}"/>
                </a:ext>
              </a:extLst>
            </p:cNvPr>
            <p:cNvGrpSpPr/>
            <p:nvPr/>
          </p:nvGrpSpPr>
          <p:grpSpPr>
            <a:xfrm>
              <a:off x="0" y="-11958"/>
              <a:ext cx="12192000" cy="1232325"/>
              <a:chOff x="0" y="-11958"/>
              <a:chExt cx="12192000" cy="1232325"/>
            </a:xfrm>
          </p:grpSpPr>
          <p:sp>
            <p:nvSpPr>
              <p:cNvPr id="235" name="Rectangle 234">
                <a:extLst>
                  <a:ext uri="{FF2B5EF4-FFF2-40B4-BE49-F238E27FC236}">
                    <a16:creationId xmlns:a16="http://schemas.microsoft.com/office/drawing/2014/main" id="{C0767815-7E2F-446C-05F2-D6ED34C7B0A1}"/>
                  </a:ext>
                </a:extLst>
              </p:cNvPr>
              <p:cNvSpPr/>
              <p:nvPr/>
            </p:nvSpPr>
            <p:spPr>
              <a:xfrm>
                <a:off x="0" y="-11958"/>
                <a:ext cx="12192000" cy="123232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6" name="Graphic 4">
                <a:extLst>
                  <a:ext uri="{FF2B5EF4-FFF2-40B4-BE49-F238E27FC236}">
                    <a16:creationId xmlns:a16="http://schemas.microsoft.com/office/drawing/2014/main" id="{058F2B97-59DC-6057-2B0D-257696F32AA4}"/>
                  </a:ext>
                </a:extLst>
              </p:cNvPr>
              <p:cNvGrpSpPr/>
              <p:nvPr/>
            </p:nvGrpSpPr>
            <p:grpSpPr>
              <a:xfrm>
                <a:off x="151427" y="123938"/>
                <a:ext cx="1413274" cy="555172"/>
                <a:chOff x="381186" y="244773"/>
                <a:chExt cx="1503736" cy="585818"/>
              </a:xfrm>
            </p:grpSpPr>
            <p:grpSp>
              <p:nvGrpSpPr>
                <p:cNvPr id="269" name="Graphic 4">
                  <a:extLst>
                    <a:ext uri="{FF2B5EF4-FFF2-40B4-BE49-F238E27FC236}">
                      <a16:creationId xmlns:a16="http://schemas.microsoft.com/office/drawing/2014/main" id="{7D933C86-39AB-B1CA-3FD1-6934629BABA6}"/>
                    </a:ext>
                  </a:extLst>
                </p:cNvPr>
                <p:cNvGrpSpPr/>
                <p:nvPr/>
              </p:nvGrpSpPr>
              <p:grpSpPr>
                <a:xfrm>
                  <a:off x="1002730" y="341495"/>
                  <a:ext cx="882192" cy="257094"/>
                  <a:chOff x="1002730" y="341495"/>
                  <a:chExt cx="882192" cy="257094"/>
                </a:xfrm>
              </p:grpSpPr>
              <p:sp>
                <p:nvSpPr>
                  <p:cNvPr id="299" name="Freeform: Shape 298">
                    <a:extLst>
                      <a:ext uri="{FF2B5EF4-FFF2-40B4-BE49-F238E27FC236}">
                        <a16:creationId xmlns:a16="http://schemas.microsoft.com/office/drawing/2014/main" id="{B6E282A6-0C03-77CA-C9BD-123406F0AE06}"/>
                      </a:ext>
                    </a:extLst>
                  </p:cNvPr>
                  <p:cNvSpPr/>
                  <p:nvPr/>
                </p:nvSpPr>
                <p:spPr>
                  <a:xfrm>
                    <a:off x="1011149" y="343273"/>
                    <a:ext cx="98243" cy="102792"/>
                  </a:xfrm>
                  <a:custGeom>
                    <a:avLst/>
                    <a:gdLst>
                      <a:gd name="connsiteX0" fmla="*/ 0 w 98243"/>
                      <a:gd name="connsiteY0" fmla="*/ 0 h 102792"/>
                      <a:gd name="connsiteX1" fmla="*/ 37412 w 98243"/>
                      <a:gd name="connsiteY1" fmla="*/ 0 h 102792"/>
                      <a:gd name="connsiteX2" fmla="*/ 98244 w 98243"/>
                      <a:gd name="connsiteY2" fmla="*/ 50952 h 102792"/>
                      <a:gd name="connsiteX3" fmla="*/ 37412 w 98243"/>
                      <a:gd name="connsiteY3" fmla="*/ 102792 h 102792"/>
                      <a:gd name="connsiteX4" fmla="*/ 0 w 98243"/>
                      <a:gd name="connsiteY4" fmla="*/ 102792 h 102792"/>
                      <a:gd name="connsiteX5" fmla="*/ 0 w 98243"/>
                      <a:gd name="connsiteY5" fmla="*/ 0 h 102792"/>
                      <a:gd name="connsiteX6" fmla="*/ 27396 w 98243"/>
                      <a:gd name="connsiteY6" fmla="*/ 82475 h 102792"/>
                      <a:gd name="connsiteX7" fmla="*/ 37999 w 98243"/>
                      <a:gd name="connsiteY7" fmla="*/ 82475 h 102792"/>
                      <a:gd name="connsiteX8" fmla="*/ 69959 w 98243"/>
                      <a:gd name="connsiteY8" fmla="*/ 51404 h 102792"/>
                      <a:gd name="connsiteX9" fmla="*/ 37999 w 98243"/>
                      <a:gd name="connsiteY9" fmla="*/ 20333 h 102792"/>
                      <a:gd name="connsiteX10" fmla="*/ 27396 w 98243"/>
                      <a:gd name="connsiteY10" fmla="*/ 20333 h 102792"/>
                      <a:gd name="connsiteX11" fmla="*/ 27396 w 98243"/>
                      <a:gd name="connsiteY11" fmla="*/ 82475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43" h="102792">
                        <a:moveTo>
                          <a:pt x="0" y="0"/>
                        </a:moveTo>
                        <a:lnTo>
                          <a:pt x="37412" y="0"/>
                        </a:lnTo>
                        <a:cubicBezTo>
                          <a:pt x="73197" y="0"/>
                          <a:pt x="98244" y="11190"/>
                          <a:pt x="98244" y="50952"/>
                        </a:cubicBezTo>
                        <a:cubicBezTo>
                          <a:pt x="98244" y="90713"/>
                          <a:pt x="72474" y="102792"/>
                          <a:pt x="37412" y="102792"/>
                        </a:cubicBezTo>
                        <a:lnTo>
                          <a:pt x="0" y="102792"/>
                        </a:lnTo>
                        <a:lnTo>
                          <a:pt x="0" y="0"/>
                        </a:lnTo>
                        <a:close/>
                        <a:moveTo>
                          <a:pt x="27396" y="82475"/>
                        </a:moveTo>
                        <a:lnTo>
                          <a:pt x="37999" y="82475"/>
                        </a:lnTo>
                        <a:cubicBezTo>
                          <a:pt x="58467" y="82475"/>
                          <a:pt x="69959" y="71872"/>
                          <a:pt x="69959" y="51404"/>
                        </a:cubicBezTo>
                        <a:cubicBezTo>
                          <a:pt x="69959" y="30936"/>
                          <a:pt x="58031" y="20333"/>
                          <a:pt x="37999" y="20333"/>
                        </a:cubicBezTo>
                        <a:lnTo>
                          <a:pt x="27396" y="20333"/>
                        </a:lnTo>
                        <a:lnTo>
                          <a:pt x="27396" y="82475"/>
                        </a:lnTo>
                        <a:close/>
                      </a:path>
                    </a:pathLst>
                  </a:custGeom>
                  <a:solidFill>
                    <a:schemeClr val="bg1"/>
                  </a:solidFill>
                  <a:ln w="1501"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6FDCC665-5A2E-E41B-924D-9E550CBA65B7}"/>
                      </a:ext>
                    </a:extLst>
                  </p:cNvPr>
                  <p:cNvSpPr/>
                  <p:nvPr/>
                </p:nvSpPr>
                <p:spPr>
                  <a:xfrm>
                    <a:off x="1115086" y="343273"/>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1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1"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315897BE-7A3B-F2E6-B03F-58A797BA8D4E}"/>
                      </a:ext>
                    </a:extLst>
                  </p:cNvPr>
                  <p:cNvSpPr/>
                  <p:nvPr/>
                </p:nvSpPr>
                <p:spPr>
                  <a:xfrm>
                    <a:off x="1227744" y="343273"/>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1C888B26-5EAC-4AC3-F8A5-FE77FA85A185}"/>
                      </a:ext>
                    </a:extLst>
                  </p:cNvPr>
                  <p:cNvSpPr/>
                  <p:nvPr/>
                </p:nvSpPr>
                <p:spPr>
                  <a:xfrm>
                    <a:off x="1305339" y="343273"/>
                    <a:ext cx="112235" cy="102792"/>
                  </a:xfrm>
                  <a:custGeom>
                    <a:avLst/>
                    <a:gdLst>
                      <a:gd name="connsiteX0" fmla="*/ 39039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0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39"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0"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6027A27-6F0B-5448-79B4-06BAF2DCE1F2}"/>
                      </a:ext>
                    </a:extLst>
                  </p:cNvPr>
                  <p:cNvSpPr/>
                  <p:nvPr/>
                </p:nvSpPr>
                <p:spPr>
                  <a:xfrm>
                    <a:off x="1447305" y="341495"/>
                    <a:ext cx="106331" cy="106331"/>
                  </a:xfrm>
                  <a:custGeom>
                    <a:avLst/>
                    <a:gdLst>
                      <a:gd name="connsiteX0" fmla="*/ 103817 w 106331"/>
                      <a:gd name="connsiteY0" fmla="*/ 49039 h 106331"/>
                      <a:gd name="connsiteX1" fmla="*/ 88063 w 106331"/>
                      <a:gd name="connsiteY1" fmla="*/ 84237 h 106331"/>
                      <a:gd name="connsiteX2" fmla="*/ 106332 w 106331"/>
                      <a:gd name="connsiteY2" fmla="*/ 104555 h 106331"/>
                      <a:gd name="connsiteX3" fmla="*/ 77023 w 106331"/>
                      <a:gd name="connsiteY3" fmla="*/ 104555 h 106331"/>
                      <a:gd name="connsiteX4" fmla="*/ 70833 w 106331"/>
                      <a:gd name="connsiteY4" fmla="*/ 96753 h 106331"/>
                      <a:gd name="connsiteX5" fmla="*/ 38873 w 106331"/>
                      <a:gd name="connsiteY5" fmla="*/ 106332 h 106331"/>
                      <a:gd name="connsiteX6" fmla="*/ 0 w 106331"/>
                      <a:gd name="connsiteY6" fmla="*/ 75110 h 106331"/>
                      <a:gd name="connsiteX7" fmla="*/ 20182 w 106331"/>
                      <a:gd name="connsiteY7" fmla="*/ 47126 h 106331"/>
                      <a:gd name="connsiteX8" fmla="*/ 7817 w 106331"/>
                      <a:gd name="connsiteY8" fmla="*/ 24595 h 106331"/>
                      <a:gd name="connsiteX9" fmla="*/ 41975 w 106331"/>
                      <a:gd name="connsiteY9" fmla="*/ 0 h 106331"/>
                      <a:gd name="connsiteX10" fmla="*/ 77610 w 106331"/>
                      <a:gd name="connsiteY10" fmla="*/ 25333 h 106331"/>
                      <a:gd name="connsiteX11" fmla="*/ 55515 w 106331"/>
                      <a:gd name="connsiteY11" fmla="*/ 51253 h 106331"/>
                      <a:gd name="connsiteX12" fmla="*/ 73182 w 106331"/>
                      <a:gd name="connsiteY12" fmla="*/ 67594 h 106331"/>
                      <a:gd name="connsiteX13" fmla="*/ 79960 w 106331"/>
                      <a:gd name="connsiteY13" fmla="*/ 49039 h 106331"/>
                      <a:gd name="connsiteX14" fmla="*/ 103817 w 106331"/>
                      <a:gd name="connsiteY14" fmla="*/ 49039 h 106331"/>
                      <a:gd name="connsiteX15" fmla="*/ 41524 w 106331"/>
                      <a:gd name="connsiteY15" fmla="*/ 88665 h 106331"/>
                      <a:gd name="connsiteX16" fmla="*/ 57142 w 106331"/>
                      <a:gd name="connsiteY16" fmla="*/ 83062 h 106331"/>
                      <a:gd name="connsiteX17" fmla="*/ 34309 w 106331"/>
                      <a:gd name="connsiteY17" fmla="*/ 60380 h 106331"/>
                      <a:gd name="connsiteX18" fmla="*/ 25032 w 106331"/>
                      <a:gd name="connsiteY18" fmla="*/ 74523 h 106331"/>
                      <a:gd name="connsiteX19" fmla="*/ 41524 w 106331"/>
                      <a:gd name="connsiteY19" fmla="*/ 88665 h 106331"/>
                      <a:gd name="connsiteX20" fmla="*/ 41222 w 106331"/>
                      <a:gd name="connsiteY20" fmla="*/ 39761 h 106331"/>
                      <a:gd name="connsiteX21" fmla="*/ 53738 w 106331"/>
                      <a:gd name="connsiteY21" fmla="*/ 25920 h 106331"/>
                      <a:gd name="connsiteX22" fmla="*/ 42247 w 106331"/>
                      <a:gd name="connsiteY22" fmla="*/ 16793 h 106331"/>
                      <a:gd name="connsiteX23" fmla="*/ 31342 w 106331"/>
                      <a:gd name="connsiteY23" fmla="*/ 25920 h 106331"/>
                      <a:gd name="connsiteX24" fmla="*/ 41207 w 106331"/>
                      <a:gd name="connsiteY24" fmla="*/ 39761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331" h="106331">
                        <a:moveTo>
                          <a:pt x="103817" y="49039"/>
                        </a:moveTo>
                        <a:cubicBezTo>
                          <a:pt x="103229" y="62142"/>
                          <a:pt x="97626" y="74809"/>
                          <a:pt x="88063" y="84237"/>
                        </a:cubicBezTo>
                        <a:lnTo>
                          <a:pt x="106332" y="104555"/>
                        </a:lnTo>
                        <a:lnTo>
                          <a:pt x="77023" y="104555"/>
                        </a:lnTo>
                        <a:cubicBezTo>
                          <a:pt x="74959" y="101753"/>
                          <a:pt x="73047" y="99102"/>
                          <a:pt x="70833" y="96753"/>
                        </a:cubicBezTo>
                        <a:cubicBezTo>
                          <a:pt x="61992" y="104419"/>
                          <a:pt x="50063" y="106332"/>
                          <a:pt x="38873" y="106332"/>
                        </a:cubicBezTo>
                        <a:cubicBezTo>
                          <a:pt x="19278" y="106332"/>
                          <a:pt x="0" y="96316"/>
                          <a:pt x="0" y="75110"/>
                        </a:cubicBezTo>
                        <a:cubicBezTo>
                          <a:pt x="0" y="60832"/>
                          <a:pt x="7516" y="53015"/>
                          <a:pt x="20182" y="47126"/>
                        </a:cubicBezTo>
                        <a:cubicBezTo>
                          <a:pt x="11928" y="40650"/>
                          <a:pt x="7817" y="33571"/>
                          <a:pt x="7817" y="24595"/>
                        </a:cubicBezTo>
                        <a:cubicBezTo>
                          <a:pt x="7817" y="6476"/>
                          <a:pt x="25785" y="0"/>
                          <a:pt x="41975" y="0"/>
                        </a:cubicBezTo>
                        <a:cubicBezTo>
                          <a:pt x="59943" y="0"/>
                          <a:pt x="77610" y="6190"/>
                          <a:pt x="77610" y="25333"/>
                        </a:cubicBezTo>
                        <a:cubicBezTo>
                          <a:pt x="77610" y="38301"/>
                          <a:pt x="66420" y="44927"/>
                          <a:pt x="55515" y="51253"/>
                        </a:cubicBezTo>
                        <a:cubicBezTo>
                          <a:pt x="61555" y="56555"/>
                          <a:pt x="67444" y="62007"/>
                          <a:pt x="73182" y="67594"/>
                        </a:cubicBezTo>
                        <a:cubicBezTo>
                          <a:pt x="77896" y="62444"/>
                          <a:pt x="79659" y="55666"/>
                          <a:pt x="79960" y="49039"/>
                        </a:cubicBezTo>
                        <a:lnTo>
                          <a:pt x="103817" y="49039"/>
                        </a:lnTo>
                        <a:close/>
                        <a:moveTo>
                          <a:pt x="41524" y="88665"/>
                        </a:moveTo>
                        <a:cubicBezTo>
                          <a:pt x="47714" y="88665"/>
                          <a:pt x="51976" y="86903"/>
                          <a:pt x="57142" y="83062"/>
                        </a:cubicBezTo>
                        <a:cubicBezTo>
                          <a:pt x="49777" y="74959"/>
                          <a:pt x="42126" y="67594"/>
                          <a:pt x="34309" y="60380"/>
                        </a:cubicBezTo>
                        <a:cubicBezTo>
                          <a:pt x="28571" y="63468"/>
                          <a:pt x="25032" y="67158"/>
                          <a:pt x="25032" y="74523"/>
                        </a:cubicBezTo>
                        <a:cubicBezTo>
                          <a:pt x="25032" y="83364"/>
                          <a:pt x="33285" y="88665"/>
                          <a:pt x="41524" y="88665"/>
                        </a:cubicBezTo>
                        <a:close/>
                        <a:moveTo>
                          <a:pt x="41222" y="39761"/>
                        </a:moveTo>
                        <a:cubicBezTo>
                          <a:pt x="46238" y="36825"/>
                          <a:pt x="53738" y="32698"/>
                          <a:pt x="53738" y="25920"/>
                        </a:cubicBezTo>
                        <a:cubicBezTo>
                          <a:pt x="53738" y="19881"/>
                          <a:pt x="48587" y="16793"/>
                          <a:pt x="42247" y="16793"/>
                        </a:cubicBezTo>
                        <a:cubicBezTo>
                          <a:pt x="35906" y="16793"/>
                          <a:pt x="31342" y="20769"/>
                          <a:pt x="31342" y="25920"/>
                        </a:cubicBezTo>
                        <a:cubicBezTo>
                          <a:pt x="31342" y="31809"/>
                          <a:pt x="37081" y="36523"/>
                          <a:pt x="41207" y="39761"/>
                        </a:cubicBezTo>
                        <a:close/>
                      </a:path>
                    </a:pathLst>
                  </a:custGeom>
                  <a:solidFill>
                    <a:schemeClr val="bg1"/>
                  </a:solidFill>
                  <a:ln w="1501"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21BD5876-94CA-8B30-26D0-21B35AF5D318}"/>
                      </a:ext>
                    </a:extLst>
                  </p:cNvPr>
                  <p:cNvSpPr/>
                  <p:nvPr/>
                </p:nvSpPr>
                <p:spPr>
                  <a:xfrm>
                    <a:off x="1002730"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47 w 112235"/>
                      <a:gd name="connsiteY9" fmla="*/ 21206 h 102792"/>
                      <a:gd name="connsiteX10" fmla="*/ 55546 w 112235"/>
                      <a:gd name="connsiteY10" fmla="*/ 21206 h 102792"/>
                      <a:gd name="connsiteX11" fmla="*/ 42292 w 112235"/>
                      <a:gd name="connsiteY11" fmla="*/ 61419 h 102792"/>
                      <a:gd name="connsiteX12" fmla="*/ 68061 w 112235"/>
                      <a:gd name="connsiteY12" fmla="*/ 61419 h 102792"/>
                      <a:gd name="connsiteX13" fmla="*/ 55832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47" y="21206"/>
                        </a:moveTo>
                        <a:lnTo>
                          <a:pt x="55546" y="21206"/>
                        </a:lnTo>
                        <a:lnTo>
                          <a:pt x="42292" y="61419"/>
                        </a:lnTo>
                        <a:lnTo>
                          <a:pt x="68061" y="61419"/>
                        </a:lnTo>
                        <a:lnTo>
                          <a:pt x="55832" y="21206"/>
                        </a:lnTo>
                        <a:close/>
                      </a:path>
                    </a:pathLst>
                  </a:custGeom>
                  <a:solidFill>
                    <a:schemeClr val="bg1"/>
                  </a:solidFill>
                  <a:ln w="1501"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7DF666E-0299-A821-7072-11C6AB983FA8}"/>
                      </a:ext>
                    </a:extLst>
                  </p:cNvPr>
                  <p:cNvSpPr/>
                  <p:nvPr/>
                </p:nvSpPr>
                <p:spPr>
                  <a:xfrm>
                    <a:off x="1129831" y="494020"/>
                    <a:ext cx="94568" cy="102792"/>
                  </a:xfrm>
                  <a:custGeom>
                    <a:avLst/>
                    <a:gdLst>
                      <a:gd name="connsiteX0" fmla="*/ 0 w 94568"/>
                      <a:gd name="connsiteY0" fmla="*/ 0 h 102792"/>
                      <a:gd name="connsiteX1" fmla="*/ 34912 w 94568"/>
                      <a:gd name="connsiteY1" fmla="*/ 0 h 102792"/>
                      <a:gd name="connsiteX2" fmla="*/ 69673 w 94568"/>
                      <a:gd name="connsiteY2" fmla="*/ 69808 h 102792"/>
                      <a:gd name="connsiteX3" fmla="*/ 69974 w 94568"/>
                      <a:gd name="connsiteY3" fmla="*/ 69808 h 102792"/>
                      <a:gd name="connsiteX4" fmla="*/ 69537 w 94568"/>
                      <a:gd name="connsiteY4" fmla="*/ 0 h 102792"/>
                      <a:gd name="connsiteX5" fmla="*/ 94569 w 94568"/>
                      <a:gd name="connsiteY5" fmla="*/ 0 h 102792"/>
                      <a:gd name="connsiteX6" fmla="*/ 94569 w 94568"/>
                      <a:gd name="connsiteY6" fmla="*/ 102792 h 102792"/>
                      <a:gd name="connsiteX7" fmla="*/ 60546 w 94568"/>
                      <a:gd name="connsiteY7" fmla="*/ 102792 h 102792"/>
                      <a:gd name="connsiteX8" fmla="*/ 24610 w 94568"/>
                      <a:gd name="connsiteY8" fmla="*/ 32547 h 102792"/>
                      <a:gd name="connsiteX9" fmla="*/ 24309 w 94568"/>
                      <a:gd name="connsiteY9" fmla="*/ 32547 h 102792"/>
                      <a:gd name="connsiteX10" fmla="*/ 25197 w 94568"/>
                      <a:gd name="connsiteY10" fmla="*/ 102792 h 102792"/>
                      <a:gd name="connsiteX11" fmla="*/ 15 w 94568"/>
                      <a:gd name="connsiteY11" fmla="*/ 102792 h 102792"/>
                      <a:gd name="connsiteX12" fmla="*/ 15 w 94568"/>
                      <a:gd name="connsiteY12"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68" h="102792">
                        <a:moveTo>
                          <a:pt x="0" y="0"/>
                        </a:moveTo>
                        <a:lnTo>
                          <a:pt x="34912" y="0"/>
                        </a:lnTo>
                        <a:lnTo>
                          <a:pt x="69673" y="69808"/>
                        </a:lnTo>
                        <a:lnTo>
                          <a:pt x="69974" y="69808"/>
                        </a:lnTo>
                        <a:lnTo>
                          <a:pt x="69537" y="0"/>
                        </a:lnTo>
                        <a:lnTo>
                          <a:pt x="94569" y="0"/>
                        </a:lnTo>
                        <a:lnTo>
                          <a:pt x="94569" y="102792"/>
                        </a:lnTo>
                        <a:lnTo>
                          <a:pt x="60546" y="102792"/>
                        </a:lnTo>
                        <a:lnTo>
                          <a:pt x="24610" y="32547"/>
                        </a:lnTo>
                        <a:lnTo>
                          <a:pt x="24309" y="32547"/>
                        </a:lnTo>
                        <a:lnTo>
                          <a:pt x="25197" y="102792"/>
                        </a:lnTo>
                        <a:lnTo>
                          <a:pt x="15" y="102792"/>
                        </a:lnTo>
                        <a:lnTo>
                          <a:pt x="15" y="0"/>
                        </a:lnTo>
                        <a:close/>
                      </a:path>
                    </a:pathLst>
                  </a:custGeom>
                  <a:solidFill>
                    <a:schemeClr val="bg1"/>
                  </a:solidFill>
                  <a:ln w="1501"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704342F5-6E8B-7850-CFE4-76F18CE9F49A}"/>
                      </a:ext>
                    </a:extLst>
                  </p:cNvPr>
                  <p:cNvSpPr/>
                  <p:nvPr/>
                </p:nvSpPr>
                <p:spPr>
                  <a:xfrm>
                    <a:off x="1242895"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32 w 112235"/>
                      <a:gd name="connsiteY9" fmla="*/ 21206 h 102792"/>
                      <a:gd name="connsiteX10" fmla="*/ 55530 w 112235"/>
                      <a:gd name="connsiteY10" fmla="*/ 21206 h 102792"/>
                      <a:gd name="connsiteX11" fmla="*/ 42277 w 112235"/>
                      <a:gd name="connsiteY11" fmla="*/ 61419 h 102792"/>
                      <a:gd name="connsiteX12" fmla="*/ 68046 w 112235"/>
                      <a:gd name="connsiteY12" fmla="*/ 61419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32" y="21206"/>
                        </a:moveTo>
                        <a:lnTo>
                          <a:pt x="55530" y="21206"/>
                        </a:lnTo>
                        <a:lnTo>
                          <a:pt x="42277" y="61419"/>
                        </a:lnTo>
                        <a:lnTo>
                          <a:pt x="68046" y="61419"/>
                        </a:lnTo>
                        <a:lnTo>
                          <a:pt x="55817" y="21206"/>
                        </a:lnTo>
                        <a:close/>
                      </a:path>
                    </a:pathLst>
                  </a:custGeom>
                  <a:solidFill>
                    <a:schemeClr val="bg1"/>
                  </a:solidFill>
                  <a:ln w="1501"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F680E254-9E7A-C60A-4935-6A151A524E6B}"/>
                      </a:ext>
                    </a:extLst>
                  </p:cNvPr>
                  <p:cNvSpPr/>
                  <p:nvPr/>
                </p:nvSpPr>
                <p:spPr>
                  <a:xfrm>
                    <a:off x="1373234" y="494020"/>
                    <a:ext cx="69808" cy="102792"/>
                  </a:xfrm>
                  <a:custGeom>
                    <a:avLst/>
                    <a:gdLst>
                      <a:gd name="connsiteX0" fmla="*/ 0 w 69808"/>
                      <a:gd name="connsiteY0" fmla="*/ 0 h 102792"/>
                      <a:gd name="connsiteX1" fmla="*/ 27396 w 69808"/>
                      <a:gd name="connsiteY1" fmla="*/ 0 h 102792"/>
                      <a:gd name="connsiteX2" fmla="*/ 27396 w 69808"/>
                      <a:gd name="connsiteY2" fmla="*/ 82475 h 102792"/>
                      <a:gd name="connsiteX3" fmla="*/ 69808 w 69808"/>
                      <a:gd name="connsiteY3" fmla="*/ 82475 h 102792"/>
                      <a:gd name="connsiteX4" fmla="*/ 69808 w 69808"/>
                      <a:gd name="connsiteY4" fmla="*/ 102792 h 102792"/>
                      <a:gd name="connsiteX5" fmla="*/ 0 w 69808"/>
                      <a:gd name="connsiteY5" fmla="*/ 102792 h 102792"/>
                      <a:gd name="connsiteX6" fmla="*/ 0 w 69808"/>
                      <a:gd name="connsiteY6"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8" h="102792">
                        <a:moveTo>
                          <a:pt x="0" y="0"/>
                        </a:moveTo>
                        <a:lnTo>
                          <a:pt x="27396" y="0"/>
                        </a:lnTo>
                        <a:lnTo>
                          <a:pt x="27396" y="82475"/>
                        </a:lnTo>
                        <a:lnTo>
                          <a:pt x="69808" y="82475"/>
                        </a:lnTo>
                        <a:lnTo>
                          <a:pt x="69808"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53D04E1-1679-59CF-4249-BF5B5A4C4153}"/>
                      </a:ext>
                    </a:extLst>
                  </p:cNvPr>
                  <p:cNvSpPr/>
                  <p:nvPr/>
                </p:nvSpPr>
                <p:spPr>
                  <a:xfrm>
                    <a:off x="1438163" y="494020"/>
                    <a:ext cx="103093" cy="102807"/>
                  </a:xfrm>
                  <a:custGeom>
                    <a:avLst/>
                    <a:gdLst>
                      <a:gd name="connsiteX0" fmla="*/ 37999 w 103093"/>
                      <a:gd name="connsiteY0" fmla="*/ 64070 h 102807"/>
                      <a:gd name="connsiteX1" fmla="*/ 0 w 103093"/>
                      <a:gd name="connsiteY1" fmla="*/ 0 h 102807"/>
                      <a:gd name="connsiteX2" fmla="*/ 31523 w 103093"/>
                      <a:gd name="connsiteY2" fmla="*/ 0 h 102807"/>
                      <a:gd name="connsiteX3" fmla="*/ 51705 w 103093"/>
                      <a:gd name="connsiteY3" fmla="*/ 41237 h 102807"/>
                      <a:gd name="connsiteX4" fmla="*/ 71586 w 103093"/>
                      <a:gd name="connsiteY4" fmla="*/ 0 h 102807"/>
                      <a:gd name="connsiteX5" fmla="*/ 103094 w 103093"/>
                      <a:gd name="connsiteY5" fmla="*/ 0 h 102807"/>
                      <a:gd name="connsiteX6" fmla="*/ 65396 w 103093"/>
                      <a:gd name="connsiteY6" fmla="*/ 64070 h 102807"/>
                      <a:gd name="connsiteX7" fmla="*/ 65396 w 103093"/>
                      <a:gd name="connsiteY7" fmla="*/ 102807 h 102807"/>
                      <a:gd name="connsiteX8" fmla="*/ 37999 w 103093"/>
                      <a:gd name="connsiteY8" fmla="*/ 102807 h 102807"/>
                      <a:gd name="connsiteX9" fmla="*/ 37999 w 103093"/>
                      <a:gd name="connsiteY9" fmla="*/ 6407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93" h="102807">
                        <a:moveTo>
                          <a:pt x="37999" y="64070"/>
                        </a:moveTo>
                        <a:lnTo>
                          <a:pt x="0" y="0"/>
                        </a:lnTo>
                        <a:lnTo>
                          <a:pt x="31523" y="0"/>
                        </a:lnTo>
                        <a:lnTo>
                          <a:pt x="51705" y="41237"/>
                        </a:lnTo>
                        <a:lnTo>
                          <a:pt x="71586" y="0"/>
                        </a:lnTo>
                        <a:lnTo>
                          <a:pt x="103094" y="0"/>
                        </a:lnTo>
                        <a:lnTo>
                          <a:pt x="65396" y="64070"/>
                        </a:lnTo>
                        <a:lnTo>
                          <a:pt x="65396" y="102807"/>
                        </a:lnTo>
                        <a:lnTo>
                          <a:pt x="37999" y="102807"/>
                        </a:lnTo>
                        <a:lnTo>
                          <a:pt x="37999" y="64070"/>
                        </a:lnTo>
                        <a:close/>
                      </a:path>
                    </a:pathLst>
                  </a:custGeom>
                  <a:solidFill>
                    <a:schemeClr val="bg1"/>
                  </a:solidFill>
                  <a:ln w="1501"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5CFB497-9417-C475-A0AE-2A935A9788B4}"/>
                      </a:ext>
                    </a:extLst>
                  </p:cNvPr>
                  <p:cNvSpPr/>
                  <p:nvPr/>
                </p:nvSpPr>
                <p:spPr>
                  <a:xfrm>
                    <a:off x="1552131" y="494020"/>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9FD06A56-5BD4-F607-57AD-92D7694CB027}"/>
                      </a:ext>
                    </a:extLst>
                  </p:cNvPr>
                  <p:cNvSpPr/>
                  <p:nvPr/>
                </p:nvSpPr>
                <p:spPr>
                  <a:xfrm>
                    <a:off x="1650345" y="494020"/>
                    <a:ext cx="27396" cy="102792"/>
                  </a:xfrm>
                  <a:custGeom>
                    <a:avLst/>
                    <a:gdLst>
                      <a:gd name="connsiteX0" fmla="*/ 0 w 27396"/>
                      <a:gd name="connsiteY0" fmla="*/ 0 h 102792"/>
                      <a:gd name="connsiteX1" fmla="*/ 27396 w 27396"/>
                      <a:gd name="connsiteY1" fmla="*/ 0 h 102792"/>
                      <a:gd name="connsiteX2" fmla="*/ 27396 w 27396"/>
                      <a:gd name="connsiteY2" fmla="*/ 102792 h 102792"/>
                      <a:gd name="connsiteX3" fmla="*/ 0 w 27396"/>
                      <a:gd name="connsiteY3" fmla="*/ 102792 h 102792"/>
                      <a:gd name="connsiteX4" fmla="*/ 0 w 27396"/>
                      <a:gd name="connsiteY4" fmla="*/ 0 h 10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 h="102792">
                        <a:moveTo>
                          <a:pt x="0" y="0"/>
                        </a:moveTo>
                        <a:lnTo>
                          <a:pt x="27396" y="0"/>
                        </a:lnTo>
                        <a:lnTo>
                          <a:pt x="27396"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A9988BB9-D9D8-DBEF-2899-906EFC5373EC}"/>
                      </a:ext>
                    </a:extLst>
                  </p:cNvPr>
                  <p:cNvSpPr/>
                  <p:nvPr/>
                </p:nvSpPr>
                <p:spPr>
                  <a:xfrm>
                    <a:off x="1701733" y="492258"/>
                    <a:ext cx="89538" cy="106331"/>
                  </a:xfrm>
                  <a:custGeom>
                    <a:avLst/>
                    <a:gdLst>
                      <a:gd name="connsiteX0" fmla="*/ 89539 w 89538"/>
                      <a:gd name="connsiteY0" fmla="*/ 102205 h 106331"/>
                      <a:gd name="connsiteX1" fmla="*/ 59055 w 89538"/>
                      <a:gd name="connsiteY1" fmla="*/ 106332 h 106331"/>
                      <a:gd name="connsiteX2" fmla="*/ 0 w 89538"/>
                      <a:gd name="connsiteY2" fmla="*/ 53603 h 106331"/>
                      <a:gd name="connsiteX3" fmla="*/ 58904 w 89538"/>
                      <a:gd name="connsiteY3" fmla="*/ 0 h 106331"/>
                      <a:gd name="connsiteX4" fmla="*/ 89388 w 89538"/>
                      <a:gd name="connsiteY4" fmla="*/ 5302 h 106331"/>
                      <a:gd name="connsiteX5" fmla="*/ 87174 w 89538"/>
                      <a:gd name="connsiteY5" fmla="*/ 27547 h 106331"/>
                      <a:gd name="connsiteX6" fmla="*/ 60365 w 89538"/>
                      <a:gd name="connsiteY6" fmla="*/ 20333 h 106331"/>
                      <a:gd name="connsiteX7" fmla="*/ 28255 w 89538"/>
                      <a:gd name="connsiteY7" fmla="*/ 53618 h 106331"/>
                      <a:gd name="connsiteX8" fmla="*/ 62564 w 89538"/>
                      <a:gd name="connsiteY8" fmla="*/ 86014 h 106331"/>
                      <a:gd name="connsiteX9" fmla="*/ 88198 w 89538"/>
                      <a:gd name="connsiteY9" fmla="*/ 80713 h 106331"/>
                      <a:gd name="connsiteX10" fmla="*/ 89524 w 89538"/>
                      <a:gd name="connsiteY10" fmla="*/ 102220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8" h="106331">
                        <a:moveTo>
                          <a:pt x="89539" y="102205"/>
                        </a:moveTo>
                        <a:cubicBezTo>
                          <a:pt x="81737" y="104118"/>
                          <a:pt x="73047" y="106332"/>
                          <a:pt x="59055" y="106332"/>
                        </a:cubicBezTo>
                        <a:cubicBezTo>
                          <a:pt x="31659" y="106332"/>
                          <a:pt x="0" y="92491"/>
                          <a:pt x="0" y="53603"/>
                        </a:cubicBezTo>
                        <a:cubicBezTo>
                          <a:pt x="0" y="17817"/>
                          <a:pt x="25032" y="0"/>
                          <a:pt x="58904" y="0"/>
                        </a:cubicBezTo>
                        <a:cubicBezTo>
                          <a:pt x="69357" y="0"/>
                          <a:pt x="79523" y="2350"/>
                          <a:pt x="89388" y="5302"/>
                        </a:cubicBezTo>
                        <a:lnTo>
                          <a:pt x="87174" y="27547"/>
                        </a:lnTo>
                        <a:cubicBezTo>
                          <a:pt x="78333" y="22682"/>
                          <a:pt x="69793" y="20333"/>
                          <a:pt x="60365" y="20333"/>
                        </a:cubicBezTo>
                        <a:cubicBezTo>
                          <a:pt x="40921" y="20333"/>
                          <a:pt x="28255" y="34475"/>
                          <a:pt x="28255" y="53618"/>
                        </a:cubicBezTo>
                        <a:cubicBezTo>
                          <a:pt x="28255" y="73800"/>
                          <a:pt x="42533" y="86014"/>
                          <a:pt x="62564" y="86014"/>
                        </a:cubicBezTo>
                        <a:cubicBezTo>
                          <a:pt x="71541" y="86014"/>
                          <a:pt x="80683" y="83665"/>
                          <a:pt x="88198" y="80713"/>
                        </a:cubicBezTo>
                        <a:lnTo>
                          <a:pt x="89524" y="102220"/>
                        </a:lnTo>
                        <a:close/>
                      </a:path>
                    </a:pathLst>
                  </a:custGeom>
                  <a:solidFill>
                    <a:schemeClr val="bg1"/>
                  </a:solidFill>
                  <a:ln w="1501"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9408F90-C5AF-D67C-111A-FC9B29972657}"/>
                      </a:ext>
                    </a:extLst>
                  </p:cNvPr>
                  <p:cNvSpPr/>
                  <p:nvPr/>
                </p:nvSpPr>
                <p:spPr>
                  <a:xfrm>
                    <a:off x="1808050" y="492258"/>
                    <a:ext cx="76872" cy="106331"/>
                  </a:xfrm>
                  <a:custGeom>
                    <a:avLst/>
                    <a:gdLst>
                      <a:gd name="connsiteX0" fmla="*/ 3389 w 76872"/>
                      <a:gd name="connsiteY0" fmla="*/ 79222 h 106331"/>
                      <a:gd name="connsiteX1" fmla="*/ 31659 w 76872"/>
                      <a:gd name="connsiteY1" fmla="*/ 85999 h 106331"/>
                      <a:gd name="connsiteX2" fmla="*/ 48602 w 76872"/>
                      <a:gd name="connsiteY2" fmla="*/ 75984 h 106331"/>
                      <a:gd name="connsiteX3" fmla="*/ 0 w 76872"/>
                      <a:gd name="connsiteY3" fmla="*/ 31508 h 106331"/>
                      <a:gd name="connsiteX4" fmla="*/ 44762 w 76872"/>
                      <a:gd name="connsiteY4" fmla="*/ 0 h 106331"/>
                      <a:gd name="connsiteX5" fmla="*/ 71269 w 76872"/>
                      <a:gd name="connsiteY5" fmla="*/ 3826 h 106331"/>
                      <a:gd name="connsiteX6" fmla="*/ 69507 w 76872"/>
                      <a:gd name="connsiteY6" fmla="*/ 25032 h 106331"/>
                      <a:gd name="connsiteX7" fmla="*/ 46675 w 76872"/>
                      <a:gd name="connsiteY7" fmla="*/ 20318 h 106331"/>
                      <a:gd name="connsiteX8" fmla="*/ 28270 w 76872"/>
                      <a:gd name="connsiteY8" fmla="*/ 29896 h 106331"/>
                      <a:gd name="connsiteX9" fmla="*/ 76872 w 76872"/>
                      <a:gd name="connsiteY9" fmla="*/ 72459 h 106331"/>
                      <a:gd name="connsiteX10" fmla="*/ 31659 w 76872"/>
                      <a:gd name="connsiteY10" fmla="*/ 106332 h 106331"/>
                      <a:gd name="connsiteX11" fmla="*/ 1024 w 76872"/>
                      <a:gd name="connsiteY11" fmla="*/ 101919 h 106331"/>
                      <a:gd name="connsiteX12" fmla="*/ 3374 w 76872"/>
                      <a:gd name="connsiteY12" fmla="*/ 79237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72" h="106331">
                        <a:moveTo>
                          <a:pt x="3389" y="79222"/>
                        </a:moveTo>
                        <a:cubicBezTo>
                          <a:pt x="10452" y="83047"/>
                          <a:pt x="20333" y="85999"/>
                          <a:pt x="31659" y="85999"/>
                        </a:cubicBezTo>
                        <a:cubicBezTo>
                          <a:pt x="40349" y="85999"/>
                          <a:pt x="48602" y="84237"/>
                          <a:pt x="48602" y="75984"/>
                        </a:cubicBezTo>
                        <a:cubicBezTo>
                          <a:pt x="48602" y="56841"/>
                          <a:pt x="0" y="68920"/>
                          <a:pt x="0" y="31508"/>
                        </a:cubicBezTo>
                        <a:cubicBezTo>
                          <a:pt x="0" y="6762"/>
                          <a:pt x="24158" y="0"/>
                          <a:pt x="44762" y="0"/>
                        </a:cubicBezTo>
                        <a:cubicBezTo>
                          <a:pt x="54627" y="0"/>
                          <a:pt x="64356" y="1476"/>
                          <a:pt x="71269" y="3826"/>
                        </a:cubicBezTo>
                        <a:lnTo>
                          <a:pt x="69507" y="25032"/>
                        </a:lnTo>
                        <a:cubicBezTo>
                          <a:pt x="62444" y="21794"/>
                          <a:pt x="54491" y="20318"/>
                          <a:pt x="46675" y="20318"/>
                        </a:cubicBezTo>
                        <a:cubicBezTo>
                          <a:pt x="39746" y="20318"/>
                          <a:pt x="28270" y="20905"/>
                          <a:pt x="28270" y="29896"/>
                        </a:cubicBezTo>
                        <a:cubicBezTo>
                          <a:pt x="28270" y="46539"/>
                          <a:pt x="76872" y="35349"/>
                          <a:pt x="76872" y="72459"/>
                        </a:cubicBezTo>
                        <a:cubicBezTo>
                          <a:pt x="76872" y="99117"/>
                          <a:pt x="54491" y="106332"/>
                          <a:pt x="31659" y="106332"/>
                        </a:cubicBezTo>
                        <a:cubicBezTo>
                          <a:pt x="22080" y="106332"/>
                          <a:pt x="10151" y="104856"/>
                          <a:pt x="1024" y="101919"/>
                        </a:cubicBezTo>
                        <a:lnTo>
                          <a:pt x="3374" y="79237"/>
                        </a:lnTo>
                        <a:close/>
                      </a:path>
                    </a:pathLst>
                  </a:custGeom>
                  <a:solidFill>
                    <a:schemeClr val="bg1"/>
                  </a:solidFill>
                  <a:ln w="1501" cap="flat">
                    <a:noFill/>
                    <a:prstDash val="solid"/>
                    <a:miter/>
                  </a:ln>
                </p:spPr>
                <p:txBody>
                  <a:bodyPr rtlCol="0" anchor="ctr"/>
                  <a:lstStyle/>
                  <a:p>
                    <a:endParaRPr lang="en-GB"/>
                  </a:p>
                </p:txBody>
              </p:sp>
            </p:grpSp>
            <p:grpSp>
              <p:nvGrpSpPr>
                <p:cNvPr id="270" name="Graphic 4">
                  <a:extLst>
                    <a:ext uri="{FF2B5EF4-FFF2-40B4-BE49-F238E27FC236}">
                      <a16:creationId xmlns:a16="http://schemas.microsoft.com/office/drawing/2014/main" id="{0595497F-23F6-E383-C4C8-69B30668E1FC}"/>
                    </a:ext>
                  </a:extLst>
                </p:cNvPr>
                <p:cNvGrpSpPr/>
                <p:nvPr/>
              </p:nvGrpSpPr>
              <p:grpSpPr>
                <a:xfrm>
                  <a:off x="381186" y="244773"/>
                  <a:ext cx="548919" cy="585818"/>
                  <a:chOff x="381186" y="244773"/>
                  <a:chExt cx="548919" cy="585818"/>
                </a:xfrm>
              </p:grpSpPr>
              <p:grpSp>
                <p:nvGrpSpPr>
                  <p:cNvPr id="272" name="Graphic 4">
                    <a:extLst>
                      <a:ext uri="{FF2B5EF4-FFF2-40B4-BE49-F238E27FC236}">
                        <a16:creationId xmlns:a16="http://schemas.microsoft.com/office/drawing/2014/main" id="{2C4AF140-D60C-C5AF-577F-62C3345351AA}"/>
                      </a:ext>
                    </a:extLst>
                  </p:cNvPr>
                  <p:cNvGrpSpPr/>
                  <p:nvPr/>
                </p:nvGrpSpPr>
                <p:grpSpPr>
                  <a:xfrm>
                    <a:off x="624424" y="321329"/>
                    <a:ext cx="266341" cy="136122"/>
                    <a:chOff x="624424" y="321329"/>
                    <a:chExt cx="266341" cy="136122"/>
                  </a:xfrm>
                  <a:noFill/>
                </p:grpSpPr>
                <p:sp>
                  <p:nvSpPr>
                    <p:cNvPr id="294" name="Freeform: Shape 293">
                      <a:extLst>
                        <a:ext uri="{FF2B5EF4-FFF2-40B4-BE49-F238E27FC236}">
                          <a16:creationId xmlns:a16="http://schemas.microsoft.com/office/drawing/2014/main" id="{48B24700-1F93-81E4-10E6-E532B7E63A98}"/>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EA68C65B-02F5-18F0-4948-652F19853495}"/>
                        </a:ext>
                      </a:extLst>
                    </p:cNvPr>
                    <p:cNvSpPr/>
                    <p:nvPr/>
                  </p:nvSpPr>
                  <p:spPr>
                    <a:xfrm>
                      <a:off x="638912" y="321329"/>
                      <a:ext cx="5843" cy="2470"/>
                    </a:xfrm>
                    <a:custGeom>
                      <a:avLst/>
                      <a:gdLst>
                        <a:gd name="connsiteX0" fmla="*/ 0 w 5843"/>
                        <a:gd name="connsiteY0" fmla="*/ 2470 h 2470"/>
                        <a:gd name="connsiteX1" fmla="*/ 5844 w 5843"/>
                        <a:gd name="connsiteY1" fmla="*/ 0 h 2470"/>
                        <a:gd name="connsiteX2" fmla="*/ 0 w 5843"/>
                        <a:gd name="connsiteY2" fmla="*/ 2470 h 2470"/>
                      </a:gdLst>
                      <a:ahLst/>
                      <a:cxnLst>
                        <a:cxn ang="0">
                          <a:pos x="connsiteX0" y="connsiteY0"/>
                        </a:cxn>
                        <a:cxn ang="0">
                          <a:pos x="connsiteX1" y="connsiteY1"/>
                        </a:cxn>
                        <a:cxn ang="0">
                          <a:pos x="connsiteX2" y="connsiteY2"/>
                        </a:cxn>
                      </a:cxnLst>
                      <a:rect l="l" t="t" r="r" b="b"/>
                      <a:pathLst>
                        <a:path w="5843" h="2470">
                          <a:moveTo>
                            <a:pt x="0" y="2470"/>
                          </a:moveTo>
                          <a:cubicBezTo>
                            <a:pt x="1853" y="1461"/>
                            <a:pt x="3795" y="633"/>
                            <a:pt x="5844" y="0"/>
                          </a:cubicBezTo>
                          <a:cubicBezTo>
                            <a:pt x="3810" y="633"/>
                            <a:pt x="1853" y="1461"/>
                            <a:pt x="0" y="2470"/>
                          </a:cubicBezTo>
                          <a:close/>
                        </a:path>
                      </a:pathLst>
                    </a:custGeom>
                    <a:noFill/>
                    <a:ln w="1501"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7B60624D-A56F-6BE7-6705-6EAE084973CF}"/>
                        </a:ext>
                      </a:extLst>
                    </p:cNvPr>
                    <p:cNvSpPr/>
                    <p:nvPr/>
                  </p:nvSpPr>
                  <p:spPr>
                    <a:xfrm>
                      <a:off x="624424" y="334236"/>
                      <a:ext cx="2997" cy="5527"/>
                    </a:xfrm>
                    <a:custGeom>
                      <a:avLst/>
                      <a:gdLst>
                        <a:gd name="connsiteX0" fmla="*/ 0 w 2997"/>
                        <a:gd name="connsiteY0" fmla="*/ 5527 h 5527"/>
                        <a:gd name="connsiteX1" fmla="*/ 2997 w 2997"/>
                        <a:gd name="connsiteY1" fmla="*/ 0 h 5527"/>
                        <a:gd name="connsiteX2" fmla="*/ 0 w 2997"/>
                        <a:gd name="connsiteY2" fmla="*/ 5527 h 5527"/>
                      </a:gdLst>
                      <a:ahLst/>
                      <a:cxnLst>
                        <a:cxn ang="0">
                          <a:pos x="connsiteX0" y="connsiteY0"/>
                        </a:cxn>
                        <a:cxn ang="0">
                          <a:pos x="connsiteX1" y="connsiteY1"/>
                        </a:cxn>
                        <a:cxn ang="0">
                          <a:pos x="connsiteX2" y="connsiteY2"/>
                        </a:cxn>
                      </a:cxnLst>
                      <a:rect l="l" t="t" r="r" b="b"/>
                      <a:pathLst>
                        <a:path w="2997" h="5527">
                          <a:moveTo>
                            <a:pt x="0" y="5527"/>
                          </a:moveTo>
                          <a:cubicBezTo>
                            <a:pt x="828" y="3585"/>
                            <a:pt x="1837" y="1732"/>
                            <a:pt x="2997" y="0"/>
                          </a:cubicBezTo>
                          <a:cubicBezTo>
                            <a:pt x="1822" y="1732"/>
                            <a:pt x="813" y="3585"/>
                            <a:pt x="0" y="5527"/>
                          </a:cubicBezTo>
                          <a:close/>
                        </a:path>
                      </a:pathLst>
                    </a:custGeom>
                    <a:noFill/>
                    <a:ln w="1501"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E66A15A2-AC6C-578E-CC1A-A8CA08C164EB}"/>
                        </a:ext>
                      </a:extLst>
                    </p:cNvPr>
                    <p:cNvSpPr/>
                    <p:nvPr/>
                  </p:nvSpPr>
                  <p:spPr>
                    <a:xfrm>
                      <a:off x="627436" y="329416"/>
                      <a:ext cx="3976" cy="4819"/>
                    </a:xfrm>
                    <a:custGeom>
                      <a:avLst/>
                      <a:gdLst>
                        <a:gd name="connsiteX0" fmla="*/ 0 w 3976"/>
                        <a:gd name="connsiteY0" fmla="*/ 4820 h 4819"/>
                        <a:gd name="connsiteX1" fmla="*/ 3976 w 3976"/>
                        <a:gd name="connsiteY1" fmla="*/ 0 h 4819"/>
                        <a:gd name="connsiteX2" fmla="*/ 0 w 3976"/>
                        <a:gd name="connsiteY2" fmla="*/ 4820 h 4819"/>
                      </a:gdLst>
                      <a:ahLst/>
                      <a:cxnLst>
                        <a:cxn ang="0">
                          <a:pos x="connsiteX0" y="connsiteY0"/>
                        </a:cxn>
                        <a:cxn ang="0">
                          <a:pos x="connsiteX1" y="connsiteY1"/>
                        </a:cxn>
                        <a:cxn ang="0">
                          <a:pos x="connsiteX2" y="connsiteY2"/>
                        </a:cxn>
                      </a:cxnLst>
                      <a:rect l="l" t="t" r="r" b="b"/>
                      <a:pathLst>
                        <a:path w="3976" h="4819">
                          <a:moveTo>
                            <a:pt x="0" y="4820"/>
                          </a:moveTo>
                          <a:cubicBezTo>
                            <a:pt x="1175" y="3088"/>
                            <a:pt x="2500" y="1476"/>
                            <a:pt x="3976" y="0"/>
                          </a:cubicBezTo>
                          <a:cubicBezTo>
                            <a:pt x="2500" y="1476"/>
                            <a:pt x="1175" y="3088"/>
                            <a:pt x="0" y="4820"/>
                          </a:cubicBezTo>
                          <a:close/>
                        </a:path>
                      </a:pathLst>
                    </a:custGeom>
                    <a:noFill/>
                    <a:ln w="1501"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3B7D2B06-E29E-E625-12E3-FD4CE842812A}"/>
                        </a:ext>
                      </a:extLst>
                    </p:cNvPr>
                    <p:cNvSpPr/>
                    <p:nvPr/>
                  </p:nvSpPr>
                  <p:spPr>
                    <a:xfrm>
                      <a:off x="633716" y="323799"/>
                      <a:ext cx="5196" cy="3509"/>
                    </a:xfrm>
                    <a:custGeom>
                      <a:avLst/>
                      <a:gdLst>
                        <a:gd name="connsiteX0" fmla="*/ 0 w 5196"/>
                        <a:gd name="connsiteY0" fmla="*/ 3509 h 3509"/>
                        <a:gd name="connsiteX1" fmla="*/ 5196 w 5196"/>
                        <a:gd name="connsiteY1" fmla="*/ 0 h 3509"/>
                        <a:gd name="connsiteX2" fmla="*/ 0 w 5196"/>
                        <a:gd name="connsiteY2" fmla="*/ 3509 h 3509"/>
                      </a:gdLst>
                      <a:ahLst/>
                      <a:cxnLst>
                        <a:cxn ang="0">
                          <a:pos x="connsiteX0" y="connsiteY0"/>
                        </a:cxn>
                        <a:cxn ang="0">
                          <a:pos x="connsiteX1" y="connsiteY1"/>
                        </a:cxn>
                        <a:cxn ang="0">
                          <a:pos x="connsiteX2" y="connsiteY2"/>
                        </a:cxn>
                      </a:cxnLst>
                      <a:rect l="l" t="t" r="r" b="b"/>
                      <a:pathLst>
                        <a:path w="5196" h="3509">
                          <a:moveTo>
                            <a:pt x="0" y="3509"/>
                          </a:moveTo>
                          <a:cubicBezTo>
                            <a:pt x="1612" y="2184"/>
                            <a:pt x="3344" y="1009"/>
                            <a:pt x="5196" y="0"/>
                          </a:cubicBezTo>
                          <a:cubicBezTo>
                            <a:pt x="3344" y="1009"/>
                            <a:pt x="1612" y="2184"/>
                            <a:pt x="0" y="3509"/>
                          </a:cubicBezTo>
                          <a:close/>
                        </a:path>
                      </a:pathLst>
                    </a:custGeom>
                    <a:noFill/>
                    <a:ln w="1501" cap="flat">
                      <a:noFill/>
                      <a:prstDash val="solid"/>
                      <a:miter/>
                    </a:ln>
                  </p:spPr>
                  <p:txBody>
                    <a:bodyPr rtlCol="0" anchor="ctr"/>
                    <a:lstStyle/>
                    <a:p>
                      <a:endParaRPr lang="en-GB"/>
                    </a:p>
                  </p:txBody>
                </p:sp>
              </p:grpSp>
              <p:grpSp>
                <p:nvGrpSpPr>
                  <p:cNvPr id="273" name="Graphic 4">
                    <a:extLst>
                      <a:ext uri="{FF2B5EF4-FFF2-40B4-BE49-F238E27FC236}">
                        <a16:creationId xmlns:a16="http://schemas.microsoft.com/office/drawing/2014/main" id="{9AD03346-FB27-401E-6AD6-8E2F29AA03C6}"/>
                      </a:ext>
                    </a:extLst>
                  </p:cNvPr>
                  <p:cNvGrpSpPr/>
                  <p:nvPr/>
                </p:nvGrpSpPr>
                <p:grpSpPr>
                  <a:xfrm>
                    <a:off x="718947" y="244773"/>
                    <a:ext cx="171817" cy="212678"/>
                    <a:chOff x="718947" y="244773"/>
                    <a:chExt cx="171817" cy="212678"/>
                  </a:xfrm>
                  <a:noFill/>
                </p:grpSpPr>
                <p:sp>
                  <p:nvSpPr>
                    <p:cNvPr id="289" name="Freeform: Shape 288">
                      <a:extLst>
                        <a:ext uri="{FF2B5EF4-FFF2-40B4-BE49-F238E27FC236}">
                          <a16:creationId xmlns:a16="http://schemas.microsoft.com/office/drawing/2014/main" id="{E9D8ABA3-E1C6-0DFE-7A7F-8F207141C6A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23446059-AE95-D762-CD45-B2B6BEAAB82A}"/>
                        </a:ext>
                      </a:extLst>
                    </p:cNvPr>
                    <p:cNvSpPr/>
                    <p:nvPr/>
                  </p:nvSpPr>
                  <p:spPr>
                    <a:xfrm>
                      <a:off x="746841" y="246249"/>
                      <a:ext cx="5843" cy="2470"/>
                    </a:xfrm>
                    <a:custGeom>
                      <a:avLst/>
                      <a:gdLst>
                        <a:gd name="connsiteX0" fmla="*/ 0 w 5843"/>
                        <a:gd name="connsiteY0" fmla="*/ 0 h 2470"/>
                        <a:gd name="connsiteX1" fmla="*/ 5844 w 5843"/>
                        <a:gd name="connsiteY1" fmla="*/ 2470 h 2470"/>
                        <a:gd name="connsiteX2" fmla="*/ 0 w 5843"/>
                        <a:gd name="connsiteY2" fmla="*/ 0 h 2470"/>
                      </a:gdLst>
                      <a:ahLst/>
                      <a:cxnLst>
                        <a:cxn ang="0">
                          <a:pos x="connsiteX0" y="connsiteY0"/>
                        </a:cxn>
                        <a:cxn ang="0">
                          <a:pos x="connsiteX1" y="connsiteY1"/>
                        </a:cxn>
                        <a:cxn ang="0">
                          <a:pos x="connsiteX2" y="connsiteY2"/>
                        </a:cxn>
                      </a:cxnLst>
                      <a:rect l="l" t="t" r="r" b="b"/>
                      <a:pathLst>
                        <a:path w="5843" h="2470">
                          <a:moveTo>
                            <a:pt x="0" y="0"/>
                          </a:moveTo>
                          <a:cubicBezTo>
                            <a:pt x="2033" y="633"/>
                            <a:pt x="3991" y="1461"/>
                            <a:pt x="5844" y="2470"/>
                          </a:cubicBezTo>
                          <a:cubicBezTo>
                            <a:pt x="3991" y="1461"/>
                            <a:pt x="2048" y="633"/>
                            <a:pt x="0" y="0"/>
                          </a:cubicBezTo>
                          <a:close/>
                        </a:path>
                      </a:pathLst>
                    </a:custGeom>
                    <a:noFill/>
                    <a:ln w="1501"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D937BBF0-82D9-AE90-AA64-A48F9BB2A45D}"/>
                        </a:ext>
                      </a:extLst>
                    </p:cNvPr>
                    <p:cNvSpPr/>
                    <p:nvPr/>
                  </p:nvSpPr>
                  <p:spPr>
                    <a:xfrm>
                      <a:off x="737156" y="244773"/>
                      <a:ext cx="9684" cy="1460"/>
                    </a:xfrm>
                    <a:custGeom>
                      <a:avLst/>
                      <a:gdLst>
                        <a:gd name="connsiteX0" fmla="*/ 0 w 9684"/>
                        <a:gd name="connsiteY0" fmla="*/ 0 h 1460"/>
                        <a:gd name="connsiteX1" fmla="*/ 0 w 9684"/>
                        <a:gd name="connsiteY1" fmla="*/ 0 h 1460"/>
                        <a:gd name="connsiteX2" fmla="*/ 9684 w 9684"/>
                        <a:gd name="connsiteY2" fmla="*/ 1461 h 1460"/>
                        <a:gd name="connsiteX3" fmla="*/ 0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0" y="0"/>
                          </a:moveTo>
                          <a:lnTo>
                            <a:pt x="0" y="0"/>
                          </a:lnTo>
                          <a:cubicBezTo>
                            <a:pt x="3374" y="0"/>
                            <a:pt x="6627" y="512"/>
                            <a:pt x="9684" y="1461"/>
                          </a:cubicBezTo>
                          <a:cubicBezTo>
                            <a:pt x="6627" y="512"/>
                            <a:pt x="3374" y="0"/>
                            <a:pt x="0" y="0"/>
                          </a:cubicBezTo>
                          <a:close/>
                        </a:path>
                      </a:pathLst>
                    </a:custGeom>
                    <a:noFill/>
                    <a:ln w="1501"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D97FCDDF-E2F0-854E-4794-491D924B3D24}"/>
                        </a:ext>
                      </a:extLst>
                    </p:cNvPr>
                    <p:cNvSpPr/>
                    <p:nvPr/>
                  </p:nvSpPr>
                  <p:spPr>
                    <a:xfrm>
                      <a:off x="718947" y="246249"/>
                      <a:ext cx="8524" cy="4096"/>
                    </a:xfrm>
                    <a:custGeom>
                      <a:avLst/>
                      <a:gdLst>
                        <a:gd name="connsiteX0" fmla="*/ 0 w 8524"/>
                        <a:gd name="connsiteY0" fmla="*/ 4097 h 4096"/>
                        <a:gd name="connsiteX1" fmla="*/ 8525 w 8524"/>
                        <a:gd name="connsiteY1" fmla="*/ 0 h 4096"/>
                        <a:gd name="connsiteX2" fmla="*/ 0 w 8524"/>
                        <a:gd name="connsiteY2" fmla="*/ 4097 h 4096"/>
                      </a:gdLst>
                      <a:ahLst/>
                      <a:cxnLst>
                        <a:cxn ang="0">
                          <a:pos x="connsiteX0" y="connsiteY0"/>
                        </a:cxn>
                        <a:cxn ang="0">
                          <a:pos x="connsiteX1" y="connsiteY1"/>
                        </a:cxn>
                        <a:cxn ang="0">
                          <a:pos x="connsiteX2" y="connsiteY2"/>
                        </a:cxn>
                      </a:cxnLst>
                      <a:rect l="l" t="t" r="r" b="b"/>
                      <a:pathLst>
                        <a:path w="8524" h="4096">
                          <a:moveTo>
                            <a:pt x="0" y="4097"/>
                          </a:moveTo>
                          <a:cubicBezTo>
                            <a:pt x="2606" y="2334"/>
                            <a:pt x="5467" y="949"/>
                            <a:pt x="8525" y="0"/>
                          </a:cubicBezTo>
                          <a:cubicBezTo>
                            <a:pt x="5467" y="949"/>
                            <a:pt x="2590" y="2350"/>
                            <a:pt x="0" y="4097"/>
                          </a:cubicBezTo>
                          <a:close/>
                        </a:path>
                      </a:pathLst>
                    </a:custGeom>
                    <a:noFill/>
                    <a:ln w="1501"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AD3F5DB4-5B34-4042-C1EF-2E53BBFBD48D}"/>
                        </a:ext>
                      </a:extLst>
                    </p:cNvPr>
                    <p:cNvSpPr/>
                    <p:nvPr/>
                  </p:nvSpPr>
                  <p:spPr>
                    <a:xfrm>
                      <a:off x="727472" y="244773"/>
                      <a:ext cx="9684" cy="1460"/>
                    </a:xfrm>
                    <a:custGeom>
                      <a:avLst/>
                      <a:gdLst>
                        <a:gd name="connsiteX0" fmla="*/ 9684 w 9684"/>
                        <a:gd name="connsiteY0" fmla="*/ 0 h 1460"/>
                        <a:gd name="connsiteX1" fmla="*/ 0 w 9684"/>
                        <a:gd name="connsiteY1" fmla="*/ 1461 h 1460"/>
                        <a:gd name="connsiteX2" fmla="*/ 9684 w 9684"/>
                        <a:gd name="connsiteY2" fmla="*/ 0 h 1460"/>
                        <a:gd name="connsiteX3" fmla="*/ 9684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9684" y="0"/>
                          </a:moveTo>
                          <a:cubicBezTo>
                            <a:pt x="6311" y="0"/>
                            <a:pt x="3057" y="512"/>
                            <a:pt x="0" y="1461"/>
                          </a:cubicBezTo>
                          <a:cubicBezTo>
                            <a:pt x="3057" y="512"/>
                            <a:pt x="6311" y="0"/>
                            <a:pt x="9684" y="0"/>
                          </a:cubicBezTo>
                          <a:lnTo>
                            <a:pt x="9684" y="0"/>
                          </a:lnTo>
                          <a:close/>
                        </a:path>
                      </a:pathLst>
                    </a:custGeom>
                    <a:noFill/>
                    <a:ln w="1501" cap="flat">
                      <a:noFill/>
                      <a:prstDash val="solid"/>
                      <a:miter/>
                    </a:ln>
                  </p:spPr>
                  <p:txBody>
                    <a:bodyPr rtlCol="0" anchor="ctr"/>
                    <a:lstStyle/>
                    <a:p>
                      <a:endParaRPr lang="en-GB"/>
                    </a:p>
                  </p:txBody>
                </p:sp>
              </p:grpSp>
              <p:sp>
                <p:nvSpPr>
                  <p:cNvPr id="274" name="Freeform: Shape 273">
                    <a:extLst>
                      <a:ext uri="{FF2B5EF4-FFF2-40B4-BE49-F238E27FC236}">
                        <a16:creationId xmlns:a16="http://schemas.microsoft.com/office/drawing/2014/main" id="{586BA1FA-E321-0601-F854-C7D7DE5E242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grpSp>
                <p:nvGrpSpPr>
                  <p:cNvPr id="275" name="Graphic 4">
                    <a:extLst>
                      <a:ext uri="{FF2B5EF4-FFF2-40B4-BE49-F238E27FC236}">
                        <a16:creationId xmlns:a16="http://schemas.microsoft.com/office/drawing/2014/main" id="{7CE09E9E-051D-CA15-90B9-5D0F54F92B76}"/>
                      </a:ext>
                    </a:extLst>
                  </p:cNvPr>
                  <p:cNvGrpSpPr/>
                  <p:nvPr/>
                </p:nvGrpSpPr>
                <p:grpSpPr>
                  <a:xfrm>
                    <a:off x="456431" y="303150"/>
                    <a:ext cx="65154" cy="320411"/>
                    <a:chOff x="456431" y="303150"/>
                    <a:chExt cx="65154" cy="320411"/>
                  </a:xfrm>
                  <a:solidFill>
                    <a:srgbClr val="033F85"/>
                  </a:solidFill>
                </p:grpSpPr>
                <p:sp>
                  <p:nvSpPr>
                    <p:cNvPr id="287" name="Freeform: Shape 286">
                      <a:extLst>
                        <a:ext uri="{FF2B5EF4-FFF2-40B4-BE49-F238E27FC236}">
                          <a16:creationId xmlns:a16="http://schemas.microsoft.com/office/drawing/2014/main" id="{CDDC566B-AC56-437E-C682-363EF3FAEEA6}"/>
                        </a:ext>
                      </a:extLst>
                    </p:cNvPr>
                    <p:cNvSpPr/>
                    <p:nvPr/>
                  </p:nvSpPr>
                  <p:spPr>
                    <a:xfrm>
                      <a:off x="456431" y="303150"/>
                      <a:ext cx="65154" cy="237981"/>
                    </a:xfrm>
                    <a:custGeom>
                      <a:avLst/>
                      <a:gdLst>
                        <a:gd name="connsiteX0" fmla="*/ 65155 w 65154"/>
                        <a:gd name="connsiteY0" fmla="*/ 179107 h 237981"/>
                        <a:gd name="connsiteX1" fmla="*/ 65155 w 65154"/>
                        <a:gd name="connsiteY1" fmla="*/ 32577 h 237981"/>
                        <a:gd name="connsiteX2" fmla="*/ 48105 w 65154"/>
                        <a:gd name="connsiteY2" fmla="*/ 3931 h 237981"/>
                        <a:gd name="connsiteX3" fmla="*/ 45259 w 65154"/>
                        <a:gd name="connsiteY3" fmla="*/ 2560 h 237981"/>
                        <a:gd name="connsiteX4" fmla="*/ 39144 w 65154"/>
                        <a:gd name="connsiteY4" fmla="*/ 663 h 237981"/>
                        <a:gd name="connsiteX5" fmla="*/ 32577 w 65154"/>
                        <a:gd name="connsiteY5" fmla="*/ 0 h 237981"/>
                        <a:gd name="connsiteX6" fmla="*/ 19896 w 65154"/>
                        <a:gd name="connsiteY6" fmla="*/ 2560 h 237981"/>
                        <a:gd name="connsiteX7" fmla="*/ 11853 w 65154"/>
                        <a:gd name="connsiteY7" fmla="*/ 7440 h 237981"/>
                        <a:gd name="connsiteX8" fmla="*/ 7440 w 65154"/>
                        <a:gd name="connsiteY8" fmla="*/ 11853 h 237981"/>
                        <a:gd name="connsiteX9" fmla="*/ 0 w 65154"/>
                        <a:gd name="connsiteY9" fmla="*/ 32577 h 237981"/>
                        <a:gd name="connsiteX10" fmla="*/ 0 w 65154"/>
                        <a:gd name="connsiteY10" fmla="*/ 217875 h 237981"/>
                        <a:gd name="connsiteX11" fmla="*/ 10648 w 65154"/>
                        <a:gd name="connsiteY11" fmla="*/ 237981 h 237981"/>
                        <a:gd name="connsiteX12" fmla="*/ 65155 w 65154"/>
                        <a:gd name="connsiteY12" fmla="*/ 179107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4" h="237981">
                          <a:moveTo>
                            <a:pt x="65155" y="179107"/>
                          </a:moveTo>
                          <a:lnTo>
                            <a:pt x="65155" y="32577"/>
                          </a:lnTo>
                          <a:cubicBezTo>
                            <a:pt x="65155" y="20212"/>
                            <a:pt x="58257" y="9443"/>
                            <a:pt x="48105" y="3931"/>
                          </a:cubicBezTo>
                          <a:cubicBezTo>
                            <a:pt x="47187" y="3434"/>
                            <a:pt x="46238" y="2967"/>
                            <a:pt x="45259" y="2560"/>
                          </a:cubicBezTo>
                          <a:cubicBezTo>
                            <a:pt x="43316" y="1732"/>
                            <a:pt x="41268" y="1099"/>
                            <a:pt x="39144" y="663"/>
                          </a:cubicBezTo>
                          <a:cubicBezTo>
                            <a:pt x="37020" y="226"/>
                            <a:pt x="34821" y="0"/>
                            <a:pt x="32577" y="0"/>
                          </a:cubicBezTo>
                          <a:cubicBezTo>
                            <a:pt x="28074" y="0"/>
                            <a:pt x="23797" y="919"/>
                            <a:pt x="19896" y="2560"/>
                          </a:cubicBezTo>
                          <a:cubicBezTo>
                            <a:pt x="16974" y="3795"/>
                            <a:pt x="14263" y="5452"/>
                            <a:pt x="11853" y="7440"/>
                          </a:cubicBezTo>
                          <a:cubicBezTo>
                            <a:pt x="10242" y="8766"/>
                            <a:pt x="8766" y="10242"/>
                            <a:pt x="7440" y="11853"/>
                          </a:cubicBezTo>
                          <a:cubicBezTo>
                            <a:pt x="2786" y="17486"/>
                            <a:pt x="0" y="24700"/>
                            <a:pt x="0" y="32577"/>
                          </a:cubicBezTo>
                          <a:lnTo>
                            <a:pt x="0" y="217875"/>
                          </a:lnTo>
                          <a:cubicBezTo>
                            <a:pt x="3238" y="224170"/>
                            <a:pt x="6762" y="230903"/>
                            <a:pt x="10648" y="237981"/>
                          </a:cubicBezTo>
                          <a:cubicBezTo>
                            <a:pt x="27682" y="212829"/>
                            <a:pt x="44927" y="191503"/>
                            <a:pt x="65155" y="179107"/>
                          </a:cubicBezTo>
                          <a:close/>
                        </a:path>
                      </a:pathLst>
                    </a:custGeom>
                    <a:solidFill>
                      <a:srgbClr val="FFB81C"/>
                    </a:solidFill>
                    <a:ln w="1501"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C8BD6435-96D7-CFD3-A24D-71C619911E1A}"/>
                        </a:ext>
                      </a:extLst>
                    </p:cNvPr>
                    <p:cNvSpPr/>
                    <p:nvPr/>
                  </p:nvSpPr>
                  <p:spPr>
                    <a:xfrm>
                      <a:off x="491268" y="539128"/>
                      <a:ext cx="30318" cy="84432"/>
                    </a:xfrm>
                    <a:custGeom>
                      <a:avLst/>
                      <a:gdLst>
                        <a:gd name="connsiteX0" fmla="*/ 0 w 30318"/>
                        <a:gd name="connsiteY0" fmla="*/ 42412 h 84432"/>
                        <a:gd name="connsiteX1" fmla="*/ 30318 w 30318"/>
                        <a:gd name="connsiteY1" fmla="*/ 84433 h 84432"/>
                        <a:gd name="connsiteX2" fmla="*/ 30318 w 30318"/>
                        <a:gd name="connsiteY2" fmla="*/ 0 h 84432"/>
                        <a:gd name="connsiteX3" fmla="*/ 0 w 30318"/>
                        <a:gd name="connsiteY3" fmla="*/ 42412 h 84432"/>
                      </a:gdLst>
                      <a:ahLst/>
                      <a:cxnLst>
                        <a:cxn ang="0">
                          <a:pos x="connsiteX0" y="connsiteY0"/>
                        </a:cxn>
                        <a:cxn ang="0">
                          <a:pos x="connsiteX1" y="connsiteY1"/>
                        </a:cxn>
                        <a:cxn ang="0">
                          <a:pos x="connsiteX2" y="connsiteY2"/>
                        </a:cxn>
                        <a:cxn ang="0">
                          <a:pos x="connsiteX3" y="connsiteY3"/>
                        </a:cxn>
                      </a:cxnLst>
                      <a:rect l="l" t="t" r="r" b="b"/>
                      <a:pathLst>
                        <a:path w="30318" h="84432">
                          <a:moveTo>
                            <a:pt x="0" y="42412"/>
                          </a:moveTo>
                          <a:cubicBezTo>
                            <a:pt x="8690" y="55696"/>
                            <a:pt x="18676" y="69748"/>
                            <a:pt x="30318" y="84433"/>
                          </a:cubicBezTo>
                          <a:lnTo>
                            <a:pt x="30318" y="0"/>
                          </a:lnTo>
                          <a:cubicBezTo>
                            <a:pt x="21146" y="11100"/>
                            <a:pt x="11326" y="25423"/>
                            <a:pt x="0" y="42412"/>
                          </a:cubicBezTo>
                          <a:close/>
                        </a:path>
                      </a:pathLst>
                    </a:custGeom>
                    <a:solidFill>
                      <a:srgbClr val="FFB81C"/>
                    </a:solidFill>
                    <a:ln w="1501" cap="flat">
                      <a:noFill/>
                      <a:prstDash val="solid"/>
                      <a:miter/>
                    </a:ln>
                  </p:spPr>
                  <p:txBody>
                    <a:bodyPr rtlCol="0" anchor="ctr"/>
                    <a:lstStyle/>
                    <a:p>
                      <a:endParaRPr lang="en-GB"/>
                    </a:p>
                  </p:txBody>
                </p:sp>
              </p:grpSp>
              <p:grpSp>
                <p:nvGrpSpPr>
                  <p:cNvPr id="276" name="Graphic 4">
                    <a:extLst>
                      <a:ext uri="{FF2B5EF4-FFF2-40B4-BE49-F238E27FC236}">
                        <a16:creationId xmlns:a16="http://schemas.microsoft.com/office/drawing/2014/main" id="{4D5D799C-4FB7-B248-14D0-D2F1C8393E0C}"/>
                      </a:ext>
                    </a:extLst>
                  </p:cNvPr>
                  <p:cNvGrpSpPr/>
                  <p:nvPr/>
                </p:nvGrpSpPr>
                <p:grpSpPr>
                  <a:xfrm>
                    <a:off x="539147" y="268148"/>
                    <a:ext cx="65154" cy="441472"/>
                    <a:chOff x="539147" y="268148"/>
                    <a:chExt cx="65154" cy="441472"/>
                  </a:xfrm>
                  <a:solidFill>
                    <a:srgbClr val="00A8D7"/>
                  </a:solidFill>
                </p:grpSpPr>
                <p:sp>
                  <p:nvSpPr>
                    <p:cNvPr id="285" name="Freeform: Shape 284">
                      <a:extLst>
                        <a:ext uri="{FF2B5EF4-FFF2-40B4-BE49-F238E27FC236}">
                          <a16:creationId xmlns:a16="http://schemas.microsoft.com/office/drawing/2014/main" id="{6ECAB091-6F17-D07E-A435-EE69E6023E14}"/>
                        </a:ext>
                      </a:extLst>
                    </p:cNvPr>
                    <p:cNvSpPr/>
                    <p:nvPr/>
                  </p:nvSpPr>
                  <p:spPr>
                    <a:xfrm>
                      <a:off x="539147" y="268148"/>
                      <a:ext cx="65154" cy="219667"/>
                    </a:xfrm>
                    <a:custGeom>
                      <a:avLst/>
                      <a:gdLst>
                        <a:gd name="connsiteX0" fmla="*/ 22004 w 65154"/>
                        <a:gd name="connsiteY0" fmla="*/ 202573 h 219667"/>
                        <a:gd name="connsiteX1" fmla="*/ 22712 w 65154"/>
                        <a:gd name="connsiteY1" fmla="*/ 202573 h 219667"/>
                        <a:gd name="connsiteX2" fmla="*/ 65155 w 65154"/>
                        <a:gd name="connsiteY2" fmla="*/ 219667 h 219667"/>
                        <a:gd name="connsiteX3" fmla="*/ 65155 w 65154"/>
                        <a:gd name="connsiteY3" fmla="*/ 32577 h 219667"/>
                        <a:gd name="connsiteX4" fmla="*/ 45259 w 65154"/>
                        <a:gd name="connsiteY4" fmla="*/ 2560 h 219667"/>
                        <a:gd name="connsiteX5" fmla="*/ 32577 w 65154"/>
                        <a:gd name="connsiteY5" fmla="*/ 0 h 219667"/>
                        <a:gd name="connsiteX6" fmla="*/ 26011 w 65154"/>
                        <a:gd name="connsiteY6" fmla="*/ 663 h 219667"/>
                        <a:gd name="connsiteX7" fmla="*/ 19896 w 65154"/>
                        <a:gd name="connsiteY7" fmla="*/ 2560 h 219667"/>
                        <a:gd name="connsiteX8" fmla="*/ 17049 w 65154"/>
                        <a:gd name="connsiteY8" fmla="*/ 3931 h 219667"/>
                        <a:gd name="connsiteX9" fmla="*/ 0 w 65154"/>
                        <a:gd name="connsiteY9" fmla="*/ 32577 h 219667"/>
                        <a:gd name="connsiteX10" fmla="*/ 0 w 65154"/>
                        <a:gd name="connsiteY10" fmla="*/ 205991 h 219667"/>
                        <a:gd name="connsiteX11" fmla="*/ 21989 w 65154"/>
                        <a:gd name="connsiteY11" fmla="*/ 202573 h 2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4" h="219667">
                          <a:moveTo>
                            <a:pt x="22004" y="202573"/>
                          </a:moveTo>
                          <a:lnTo>
                            <a:pt x="22712" y="202573"/>
                          </a:lnTo>
                          <a:cubicBezTo>
                            <a:pt x="38602" y="202708"/>
                            <a:pt x="52413" y="209742"/>
                            <a:pt x="65155" y="219667"/>
                          </a:cubicBezTo>
                          <a:lnTo>
                            <a:pt x="65155" y="32577"/>
                          </a:lnTo>
                          <a:cubicBezTo>
                            <a:pt x="65155" y="19082"/>
                            <a:pt x="56946" y="7500"/>
                            <a:pt x="45259" y="2560"/>
                          </a:cubicBezTo>
                          <a:cubicBezTo>
                            <a:pt x="41358" y="919"/>
                            <a:pt x="37081" y="0"/>
                            <a:pt x="32577" y="0"/>
                          </a:cubicBezTo>
                          <a:cubicBezTo>
                            <a:pt x="30333" y="0"/>
                            <a:pt x="28134" y="226"/>
                            <a:pt x="26011" y="663"/>
                          </a:cubicBezTo>
                          <a:cubicBezTo>
                            <a:pt x="23887" y="1099"/>
                            <a:pt x="21839" y="1732"/>
                            <a:pt x="19896" y="2560"/>
                          </a:cubicBezTo>
                          <a:cubicBezTo>
                            <a:pt x="18917" y="2967"/>
                            <a:pt x="17968" y="3434"/>
                            <a:pt x="17049" y="3931"/>
                          </a:cubicBezTo>
                          <a:cubicBezTo>
                            <a:pt x="6898" y="9443"/>
                            <a:pt x="0" y="20212"/>
                            <a:pt x="0" y="32577"/>
                          </a:cubicBezTo>
                          <a:lnTo>
                            <a:pt x="0" y="205991"/>
                          </a:lnTo>
                          <a:cubicBezTo>
                            <a:pt x="6928" y="203793"/>
                            <a:pt x="14233" y="202573"/>
                            <a:pt x="21989" y="202573"/>
                          </a:cubicBezTo>
                          <a:close/>
                        </a:path>
                      </a:pathLst>
                    </a:custGeom>
                    <a:solidFill>
                      <a:srgbClr val="00A8D7"/>
                    </a:solidFill>
                    <a:ln w="1501"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FC481B06-74D7-AD57-9261-5EBCE925D97E}"/>
                        </a:ext>
                      </a:extLst>
                    </p:cNvPr>
                    <p:cNvSpPr/>
                    <p:nvPr/>
                  </p:nvSpPr>
                  <p:spPr>
                    <a:xfrm>
                      <a:off x="539147" y="513102"/>
                      <a:ext cx="65154" cy="196518"/>
                    </a:xfrm>
                    <a:custGeom>
                      <a:avLst/>
                      <a:gdLst>
                        <a:gd name="connsiteX0" fmla="*/ 63242 w 65154"/>
                        <a:gd name="connsiteY0" fmla="*/ 30860 h 196518"/>
                        <a:gd name="connsiteX1" fmla="*/ 22351 w 65154"/>
                        <a:gd name="connsiteY1" fmla="*/ 0 h 196518"/>
                        <a:gd name="connsiteX2" fmla="*/ 0 w 65154"/>
                        <a:gd name="connsiteY2" fmla="*/ 8495 h 196518"/>
                        <a:gd name="connsiteX3" fmla="*/ 0 w 65154"/>
                        <a:gd name="connsiteY3" fmla="*/ 131604 h 196518"/>
                        <a:gd name="connsiteX4" fmla="*/ 65155 w 65154"/>
                        <a:gd name="connsiteY4" fmla="*/ 196518 h 196518"/>
                        <a:gd name="connsiteX5" fmla="*/ 65155 w 65154"/>
                        <a:gd name="connsiteY5" fmla="*/ 32803 h 196518"/>
                        <a:gd name="connsiteX6" fmla="*/ 63242 w 65154"/>
                        <a:gd name="connsiteY6" fmla="*/ 30860 h 19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 h="196518">
                          <a:moveTo>
                            <a:pt x="63242" y="30860"/>
                          </a:moveTo>
                          <a:cubicBezTo>
                            <a:pt x="49084" y="16432"/>
                            <a:pt x="33029" y="90"/>
                            <a:pt x="22351" y="0"/>
                          </a:cubicBezTo>
                          <a:cubicBezTo>
                            <a:pt x="14609" y="0"/>
                            <a:pt x="7320" y="2982"/>
                            <a:pt x="0" y="8495"/>
                          </a:cubicBezTo>
                          <a:lnTo>
                            <a:pt x="0" y="131604"/>
                          </a:lnTo>
                          <a:cubicBezTo>
                            <a:pt x="18088" y="152374"/>
                            <a:pt x="39520" y="174152"/>
                            <a:pt x="65155" y="196518"/>
                          </a:cubicBezTo>
                          <a:lnTo>
                            <a:pt x="65155" y="32803"/>
                          </a:lnTo>
                          <a:cubicBezTo>
                            <a:pt x="64522" y="32156"/>
                            <a:pt x="63874" y="31508"/>
                            <a:pt x="63242" y="30860"/>
                          </a:cubicBezTo>
                          <a:close/>
                        </a:path>
                      </a:pathLst>
                    </a:custGeom>
                    <a:solidFill>
                      <a:srgbClr val="00A8D7"/>
                    </a:solidFill>
                    <a:ln w="1501" cap="flat">
                      <a:noFill/>
                      <a:prstDash val="solid"/>
                      <a:miter/>
                    </a:ln>
                  </p:spPr>
                  <p:txBody>
                    <a:bodyPr rtlCol="0" anchor="ctr"/>
                    <a:lstStyle/>
                    <a:p>
                      <a:endParaRPr lang="en-GB"/>
                    </a:p>
                  </p:txBody>
                </p:sp>
              </p:grpSp>
              <p:grpSp>
                <p:nvGrpSpPr>
                  <p:cNvPr id="277" name="Graphic 4">
                    <a:extLst>
                      <a:ext uri="{FF2B5EF4-FFF2-40B4-BE49-F238E27FC236}">
                        <a16:creationId xmlns:a16="http://schemas.microsoft.com/office/drawing/2014/main" id="{536D97A9-1DA6-ACB5-47C5-E1642DE7FCB5}"/>
                      </a:ext>
                    </a:extLst>
                  </p:cNvPr>
                  <p:cNvGrpSpPr/>
                  <p:nvPr/>
                </p:nvGrpSpPr>
                <p:grpSpPr>
                  <a:xfrm>
                    <a:off x="621863" y="319868"/>
                    <a:ext cx="65154" cy="430990"/>
                    <a:chOff x="621863" y="319868"/>
                    <a:chExt cx="65154" cy="430990"/>
                  </a:xfrm>
                  <a:solidFill>
                    <a:srgbClr val="FFED00"/>
                  </a:solidFill>
                </p:grpSpPr>
                <p:sp>
                  <p:nvSpPr>
                    <p:cNvPr id="283" name="Freeform: Shape 282">
                      <a:extLst>
                        <a:ext uri="{FF2B5EF4-FFF2-40B4-BE49-F238E27FC236}">
                          <a16:creationId xmlns:a16="http://schemas.microsoft.com/office/drawing/2014/main" id="{242442FF-B966-65A2-BA40-106D010ACAA4}"/>
                        </a:ext>
                      </a:extLst>
                    </p:cNvPr>
                    <p:cNvSpPr/>
                    <p:nvPr/>
                  </p:nvSpPr>
                  <p:spPr>
                    <a:xfrm>
                      <a:off x="621863" y="319868"/>
                      <a:ext cx="65154" cy="233071"/>
                    </a:xfrm>
                    <a:custGeom>
                      <a:avLst/>
                      <a:gdLst>
                        <a:gd name="connsiteX0" fmla="*/ 10754 w 65154"/>
                        <a:gd name="connsiteY0" fmla="*/ 194394 h 233071"/>
                        <a:gd name="connsiteX1" fmla="*/ 36071 w 65154"/>
                        <a:gd name="connsiteY1" fmla="*/ 218568 h 233071"/>
                        <a:gd name="connsiteX2" fmla="*/ 64296 w 65154"/>
                        <a:gd name="connsiteY2" fmla="*/ 233071 h 233071"/>
                        <a:gd name="connsiteX3" fmla="*/ 65155 w 65154"/>
                        <a:gd name="connsiteY3" fmla="*/ 233026 h 233071"/>
                        <a:gd name="connsiteX4" fmla="*/ 65155 w 65154"/>
                        <a:gd name="connsiteY4" fmla="*/ 32577 h 233071"/>
                        <a:gd name="connsiteX5" fmla="*/ 42262 w 65154"/>
                        <a:gd name="connsiteY5" fmla="*/ 1461 h 233071"/>
                        <a:gd name="connsiteX6" fmla="*/ 32577 w 65154"/>
                        <a:gd name="connsiteY6" fmla="*/ 0 h 233071"/>
                        <a:gd name="connsiteX7" fmla="*/ 22893 w 65154"/>
                        <a:gd name="connsiteY7" fmla="*/ 1461 h 233071"/>
                        <a:gd name="connsiteX8" fmla="*/ 17049 w 65154"/>
                        <a:gd name="connsiteY8" fmla="*/ 3931 h 233071"/>
                        <a:gd name="connsiteX9" fmla="*/ 11853 w 65154"/>
                        <a:gd name="connsiteY9" fmla="*/ 7440 h 233071"/>
                        <a:gd name="connsiteX10" fmla="*/ 9534 w 65154"/>
                        <a:gd name="connsiteY10" fmla="*/ 9549 h 233071"/>
                        <a:gd name="connsiteX11" fmla="*/ 5558 w 65154"/>
                        <a:gd name="connsiteY11" fmla="*/ 14368 h 233071"/>
                        <a:gd name="connsiteX12" fmla="*/ 2560 w 65154"/>
                        <a:gd name="connsiteY12" fmla="*/ 19896 h 233071"/>
                        <a:gd name="connsiteX13" fmla="*/ 0 w 65154"/>
                        <a:gd name="connsiteY13" fmla="*/ 32577 h 233071"/>
                        <a:gd name="connsiteX14" fmla="*/ 0 w 65154"/>
                        <a:gd name="connsiteY14" fmla="*/ 183596 h 233071"/>
                        <a:gd name="connsiteX15" fmla="*/ 10754 w 65154"/>
                        <a:gd name="connsiteY15" fmla="*/ 194394 h 2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54" h="233071">
                          <a:moveTo>
                            <a:pt x="10754" y="194394"/>
                          </a:moveTo>
                          <a:cubicBezTo>
                            <a:pt x="18932" y="202723"/>
                            <a:pt x="27381" y="211323"/>
                            <a:pt x="36071" y="218568"/>
                          </a:cubicBezTo>
                          <a:cubicBezTo>
                            <a:pt x="46825" y="227529"/>
                            <a:pt x="55290" y="233071"/>
                            <a:pt x="64296" y="233071"/>
                          </a:cubicBezTo>
                          <a:cubicBezTo>
                            <a:pt x="64582" y="233071"/>
                            <a:pt x="64868" y="233041"/>
                            <a:pt x="65155" y="233026"/>
                          </a:cubicBezTo>
                          <a:lnTo>
                            <a:pt x="65155" y="32577"/>
                          </a:lnTo>
                          <a:cubicBezTo>
                            <a:pt x="65155" y="17953"/>
                            <a:pt x="55530" y="5588"/>
                            <a:pt x="42262" y="1461"/>
                          </a:cubicBezTo>
                          <a:cubicBezTo>
                            <a:pt x="39204" y="512"/>
                            <a:pt x="35951" y="0"/>
                            <a:pt x="32577" y="0"/>
                          </a:cubicBezTo>
                          <a:cubicBezTo>
                            <a:pt x="29204" y="0"/>
                            <a:pt x="25950" y="512"/>
                            <a:pt x="22893" y="1461"/>
                          </a:cubicBezTo>
                          <a:cubicBezTo>
                            <a:pt x="20860" y="2094"/>
                            <a:pt x="18902" y="2922"/>
                            <a:pt x="17049" y="3931"/>
                          </a:cubicBezTo>
                          <a:cubicBezTo>
                            <a:pt x="15197" y="4940"/>
                            <a:pt x="13465" y="6115"/>
                            <a:pt x="11853" y="7440"/>
                          </a:cubicBezTo>
                          <a:cubicBezTo>
                            <a:pt x="11055" y="8103"/>
                            <a:pt x="10272" y="8811"/>
                            <a:pt x="9534" y="9549"/>
                          </a:cubicBezTo>
                          <a:cubicBezTo>
                            <a:pt x="8058" y="11025"/>
                            <a:pt x="6732" y="12636"/>
                            <a:pt x="5558" y="14368"/>
                          </a:cubicBezTo>
                          <a:cubicBezTo>
                            <a:pt x="4383" y="16100"/>
                            <a:pt x="3374" y="17953"/>
                            <a:pt x="2560" y="19896"/>
                          </a:cubicBezTo>
                          <a:cubicBezTo>
                            <a:pt x="919" y="23797"/>
                            <a:pt x="0" y="28074"/>
                            <a:pt x="0" y="32577"/>
                          </a:cubicBezTo>
                          <a:lnTo>
                            <a:pt x="0" y="183596"/>
                          </a:lnTo>
                          <a:cubicBezTo>
                            <a:pt x="3630" y="187150"/>
                            <a:pt x="7199" y="190780"/>
                            <a:pt x="10754" y="194394"/>
                          </a:cubicBezTo>
                          <a:close/>
                        </a:path>
                      </a:pathLst>
                    </a:custGeom>
                    <a:solidFill>
                      <a:srgbClr val="FFED00"/>
                    </a:solidFill>
                    <a:ln w="1501"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7EDED8E1-942A-3B19-0B62-BD3538BFC60A}"/>
                        </a:ext>
                      </a:extLst>
                    </p:cNvPr>
                    <p:cNvSpPr/>
                    <p:nvPr/>
                  </p:nvSpPr>
                  <p:spPr>
                    <a:xfrm>
                      <a:off x="621863" y="563090"/>
                      <a:ext cx="65139" cy="187767"/>
                    </a:xfrm>
                    <a:custGeom>
                      <a:avLst/>
                      <a:gdLst>
                        <a:gd name="connsiteX0" fmla="*/ 64386 w 65139"/>
                        <a:gd name="connsiteY0" fmla="*/ 31930 h 187767"/>
                        <a:gd name="connsiteX1" fmla="*/ 8946 w 65139"/>
                        <a:gd name="connsiteY1" fmla="*/ 7892 h 187767"/>
                        <a:gd name="connsiteX2" fmla="*/ 0 w 65139"/>
                        <a:gd name="connsiteY2" fmla="*/ 0 h 187767"/>
                        <a:gd name="connsiteX3" fmla="*/ 0 w 65139"/>
                        <a:gd name="connsiteY3" fmla="*/ 161410 h 187767"/>
                        <a:gd name="connsiteX4" fmla="*/ 33827 w 65139"/>
                        <a:gd name="connsiteY4" fmla="*/ 187768 h 187767"/>
                        <a:gd name="connsiteX5" fmla="*/ 65140 w 65139"/>
                        <a:gd name="connsiteY5" fmla="*/ 163655 h 187767"/>
                        <a:gd name="connsiteX6" fmla="*/ 65140 w 65139"/>
                        <a:gd name="connsiteY6" fmla="*/ 31900 h 187767"/>
                        <a:gd name="connsiteX7" fmla="*/ 64371 w 65139"/>
                        <a:gd name="connsiteY7" fmla="*/ 31930 h 1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187767">
                          <a:moveTo>
                            <a:pt x="64386" y="31930"/>
                          </a:moveTo>
                          <a:cubicBezTo>
                            <a:pt x="40816" y="31930"/>
                            <a:pt x="22381" y="19083"/>
                            <a:pt x="8946" y="7892"/>
                          </a:cubicBezTo>
                          <a:cubicBezTo>
                            <a:pt x="5859" y="5317"/>
                            <a:pt x="2907" y="2681"/>
                            <a:pt x="0" y="0"/>
                          </a:cubicBezTo>
                          <a:lnTo>
                            <a:pt x="0" y="161410"/>
                          </a:lnTo>
                          <a:cubicBezTo>
                            <a:pt x="10618" y="170131"/>
                            <a:pt x="21869" y="178927"/>
                            <a:pt x="33827" y="187768"/>
                          </a:cubicBezTo>
                          <a:cubicBezTo>
                            <a:pt x="44897" y="179589"/>
                            <a:pt x="55305" y="171547"/>
                            <a:pt x="65140" y="163655"/>
                          </a:cubicBezTo>
                          <a:lnTo>
                            <a:pt x="65140" y="31900"/>
                          </a:lnTo>
                          <a:cubicBezTo>
                            <a:pt x="64884" y="31900"/>
                            <a:pt x="64627" y="31930"/>
                            <a:pt x="64371" y="31930"/>
                          </a:cubicBezTo>
                          <a:close/>
                        </a:path>
                      </a:pathLst>
                    </a:custGeom>
                    <a:solidFill>
                      <a:srgbClr val="FFED00"/>
                    </a:solidFill>
                    <a:ln w="1501" cap="flat">
                      <a:noFill/>
                      <a:prstDash val="solid"/>
                      <a:miter/>
                    </a:ln>
                  </p:spPr>
                  <p:txBody>
                    <a:bodyPr rtlCol="0" anchor="ctr"/>
                    <a:lstStyle/>
                    <a:p>
                      <a:endParaRPr lang="en-GB"/>
                    </a:p>
                  </p:txBody>
                </p:sp>
              </p:grpSp>
              <p:grpSp>
                <p:nvGrpSpPr>
                  <p:cNvPr id="278" name="Graphic 4">
                    <a:extLst>
                      <a:ext uri="{FF2B5EF4-FFF2-40B4-BE49-F238E27FC236}">
                        <a16:creationId xmlns:a16="http://schemas.microsoft.com/office/drawing/2014/main" id="{EC393D3C-24A0-0554-0BC0-CBC36E944402}"/>
                      </a:ext>
                    </a:extLst>
                  </p:cNvPr>
                  <p:cNvGrpSpPr/>
                  <p:nvPr/>
                </p:nvGrpSpPr>
                <p:grpSpPr>
                  <a:xfrm>
                    <a:off x="704579" y="244773"/>
                    <a:ext cx="65154" cy="467498"/>
                    <a:chOff x="704579" y="244773"/>
                    <a:chExt cx="65154" cy="467498"/>
                  </a:xfrm>
                  <a:solidFill>
                    <a:srgbClr val="65B32E"/>
                  </a:solidFill>
                </p:grpSpPr>
                <p:sp>
                  <p:nvSpPr>
                    <p:cNvPr id="281" name="Freeform: Shape 280">
                      <a:extLst>
                        <a:ext uri="{FF2B5EF4-FFF2-40B4-BE49-F238E27FC236}">
                          <a16:creationId xmlns:a16="http://schemas.microsoft.com/office/drawing/2014/main" id="{25B85B17-ACFD-4F76-F2A4-59C82BC48852}"/>
                        </a:ext>
                      </a:extLst>
                    </p:cNvPr>
                    <p:cNvSpPr/>
                    <p:nvPr/>
                  </p:nvSpPr>
                  <p:spPr>
                    <a:xfrm>
                      <a:off x="704579" y="244773"/>
                      <a:ext cx="65154" cy="301569"/>
                    </a:xfrm>
                    <a:custGeom>
                      <a:avLst/>
                      <a:gdLst>
                        <a:gd name="connsiteX0" fmla="*/ 23300 w 65154"/>
                        <a:gd name="connsiteY0" fmla="*/ 280303 h 301569"/>
                        <a:gd name="connsiteX1" fmla="*/ 65155 w 65154"/>
                        <a:gd name="connsiteY1" fmla="*/ 225782 h 301569"/>
                        <a:gd name="connsiteX2" fmla="*/ 65155 w 65154"/>
                        <a:gd name="connsiteY2" fmla="*/ 32577 h 301569"/>
                        <a:gd name="connsiteX3" fmla="*/ 57714 w 65154"/>
                        <a:gd name="connsiteY3" fmla="*/ 11853 h 301569"/>
                        <a:gd name="connsiteX4" fmla="*/ 55606 w 65154"/>
                        <a:gd name="connsiteY4" fmla="*/ 9534 h 301569"/>
                        <a:gd name="connsiteX5" fmla="*/ 50786 w 65154"/>
                        <a:gd name="connsiteY5" fmla="*/ 5558 h 301569"/>
                        <a:gd name="connsiteX6" fmla="*/ 48105 w 65154"/>
                        <a:gd name="connsiteY6" fmla="*/ 3931 h 301569"/>
                        <a:gd name="connsiteX7" fmla="*/ 42262 w 65154"/>
                        <a:gd name="connsiteY7" fmla="*/ 1461 h 301569"/>
                        <a:gd name="connsiteX8" fmla="*/ 32577 w 65154"/>
                        <a:gd name="connsiteY8" fmla="*/ 0 h 301569"/>
                        <a:gd name="connsiteX9" fmla="*/ 22893 w 65154"/>
                        <a:gd name="connsiteY9" fmla="*/ 1461 h 301569"/>
                        <a:gd name="connsiteX10" fmla="*/ 14368 w 65154"/>
                        <a:gd name="connsiteY10" fmla="*/ 5558 h 301569"/>
                        <a:gd name="connsiteX11" fmla="*/ 0 w 65154"/>
                        <a:gd name="connsiteY11" fmla="*/ 32562 h 301569"/>
                        <a:gd name="connsiteX12" fmla="*/ 0 w 65154"/>
                        <a:gd name="connsiteY12" fmla="*/ 301570 h 301569"/>
                        <a:gd name="connsiteX13" fmla="*/ 23300 w 65154"/>
                        <a:gd name="connsiteY13" fmla="*/ 280288 h 3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 h="301569">
                          <a:moveTo>
                            <a:pt x="23300" y="280303"/>
                          </a:moveTo>
                          <a:cubicBezTo>
                            <a:pt x="37713" y="264037"/>
                            <a:pt x="51569" y="245964"/>
                            <a:pt x="65155" y="225782"/>
                          </a:cubicBezTo>
                          <a:lnTo>
                            <a:pt x="65155" y="32577"/>
                          </a:lnTo>
                          <a:cubicBezTo>
                            <a:pt x="65155" y="24700"/>
                            <a:pt x="62368" y="17486"/>
                            <a:pt x="57714" y="11853"/>
                          </a:cubicBezTo>
                          <a:cubicBezTo>
                            <a:pt x="57052" y="11055"/>
                            <a:pt x="56344" y="10272"/>
                            <a:pt x="55606" y="9534"/>
                          </a:cubicBezTo>
                          <a:cubicBezTo>
                            <a:pt x="54130" y="8058"/>
                            <a:pt x="52518" y="6732"/>
                            <a:pt x="50786" y="5558"/>
                          </a:cubicBezTo>
                          <a:cubicBezTo>
                            <a:pt x="49913" y="4970"/>
                            <a:pt x="49024" y="4428"/>
                            <a:pt x="48105" y="3931"/>
                          </a:cubicBezTo>
                          <a:cubicBezTo>
                            <a:pt x="46253" y="2922"/>
                            <a:pt x="44310" y="2094"/>
                            <a:pt x="42262" y="1461"/>
                          </a:cubicBezTo>
                          <a:cubicBezTo>
                            <a:pt x="39204" y="512"/>
                            <a:pt x="35951" y="0"/>
                            <a:pt x="32577" y="0"/>
                          </a:cubicBezTo>
                          <a:cubicBezTo>
                            <a:pt x="29204" y="0"/>
                            <a:pt x="25950" y="512"/>
                            <a:pt x="22893" y="1461"/>
                          </a:cubicBezTo>
                          <a:cubicBezTo>
                            <a:pt x="19836" y="2410"/>
                            <a:pt x="16959" y="3810"/>
                            <a:pt x="14368" y="5558"/>
                          </a:cubicBezTo>
                          <a:cubicBezTo>
                            <a:pt x="5708" y="11416"/>
                            <a:pt x="0" y="21327"/>
                            <a:pt x="0" y="32562"/>
                          </a:cubicBezTo>
                          <a:lnTo>
                            <a:pt x="0" y="301570"/>
                          </a:lnTo>
                          <a:cubicBezTo>
                            <a:pt x="7064" y="296946"/>
                            <a:pt x="14790" y="289897"/>
                            <a:pt x="23300" y="280288"/>
                          </a:cubicBezTo>
                          <a:close/>
                        </a:path>
                      </a:pathLst>
                    </a:custGeom>
                    <a:solidFill>
                      <a:srgbClr val="65B32E"/>
                    </a:solidFill>
                    <a:ln w="1501"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FC3C93EC-2E72-B31C-4404-E73F69A5557C}"/>
                        </a:ext>
                      </a:extLst>
                    </p:cNvPr>
                    <p:cNvSpPr/>
                    <p:nvPr/>
                  </p:nvSpPr>
                  <p:spPr>
                    <a:xfrm>
                      <a:off x="704579" y="541372"/>
                      <a:ext cx="65154" cy="170899"/>
                    </a:xfrm>
                    <a:custGeom>
                      <a:avLst/>
                      <a:gdLst>
                        <a:gd name="connsiteX0" fmla="*/ 55003 w 65154"/>
                        <a:gd name="connsiteY0" fmla="*/ 11823 h 170899"/>
                        <a:gd name="connsiteX1" fmla="*/ 0 w 65154"/>
                        <a:gd name="connsiteY1" fmla="*/ 51042 h 170899"/>
                        <a:gd name="connsiteX2" fmla="*/ 0 w 65154"/>
                        <a:gd name="connsiteY2" fmla="*/ 170899 h 170899"/>
                        <a:gd name="connsiteX3" fmla="*/ 65155 w 65154"/>
                        <a:gd name="connsiteY3" fmla="*/ 108696 h 170899"/>
                        <a:gd name="connsiteX4" fmla="*/ 65155 w 65154"/>
                        <a:gd name="connsiteY4" fmla="*/ 0 h 170899"/>
                        <a:gd name="connsiteX5" fmla="*/ 55003 w 65154"/>
                        <a:gd name="connsiteY5" fmla="*/ 11823 h 1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4" h="170899">
                          <a:moveTo>
                            <a:pt x="55003" y="11823"/>
                          </a:moveTo>
                          <a:cubicBezTo>
                            <a:pt x="36312" y="32894"/>
                            <a:pt x="18164" y="45861"/>
                            <a:pt x="0" y="51042"/>
                          </a:cubicBezTo>
                          <a:lnTo>
                            <a:pt x="0" y="170899"/>
                          </a:lnTo>
                          <a:cubicBezTo>
                            <a:pt x="25905" y="149000"/>
                            <a:pt x="47277" y="128261"/>
                            <a:pt x="65155" y="108696"/>
                          </a:cubicBezTo>
                          <a:lnTo>
                            <a:pt x="65155" y="0"/>
                          </a:lnTo>
                          <a:cubicBezTo>
                            <a:pt x="61796" y="4021"/>
                            <a:pt x="58422" y="7967"/>
                            <a:pt x="55003" y="11823"/>
                          </a:cubicBezTo>
                          <a:close/>
                        </a:path>
                      </a:pathLst>
                    </a:custGeom>
                    <a:solidFill>
                      <a:srgbClr val="65B32E"/>
                    </a:solidFill>
                    <a:ln w="1501" cap="flat">
                      <a:noFill/>
                      <a:prstDash val="solid"/>
                      <a:miter/>
                    </a:ln>
                  </p:spPr>
                  <p:txBody>
                    <a:bodyPr rtlCol="0" anchor="ctr"/>
                    <a:lstStyle/>
                    <a:p>
                      <a:endParaRPr lang="en-GB"/>
                    </a:p>
                  </p:txBody>
                </p:sp>
              </p:grpSp>
              <p:sp>
                <p:nvSpPr>
                  <p:cNvPr id="279" name="Freeform: Shape 278">
                    <a:extLst>
                      <a:ext uri="{FF2B5EF4-FFF2-40B4-BE49-F238E27FC236}">
                        <a16:creationId xmlns:a16="http://schemas.microsoft.com/office/drawing/2014/main" id="{0D782E90-EA25-F67A-197C-1C82D7A5D828}"/>
                      </a:ext>
                    </a:extLst>
                  </p:cNvPr>
                  <p:cNvSpPr/>
                  <p:nvPr/>
                </p:nvSpPr>
                <p:spPr>
                  <a:xfrm>
                    <a:off x="474053" y="428237"/>
                    <a:ext cx="350137" cy="154372"/>
                  </a:xfrm>
                  <a:custGeom>
                    <a:avLst/>
                    <a:gdLst>
                      <a:gd name="connsiteX0" fmla="*/ 87174 w 350137"/>
                      <a:gd name="connsiteY0" fmla="*/ 72440 h 154372"/>
                      <a:gd name="connsiteX1" fmla="*/ 87551 w 350137"/>
                      <a:gd name="connsiteY1" fmla="*/ 72440 h 154372"/>
                      <a:gd name="connsiteX2" fmla="*/ 137192 w 350137"/>
                      <a:gd name="connsiteY2" fmla="*/ 107020 h 154372"/>
                      <a:gd name="connsiteX3" fmla="*/ 164709 w 350137"/>
                      <a:gd name="connsiteY3" fmla="*/ 133211 h 154372"/>
                      <a:gd name="connsiteX4" fmla="*/ 212197 w 350137"/>
                      <a:gd name="connsiteY4" fmla="*/ 154372 h 154372"/>
                      <a:gd name="connsiteX5" fmla="*/ 276237 w 350137"/>
                      <a:gd name="connsiteY5" fmla="*/ 116719 h 154372"/>
                      <a:gd name="connsiteX6" fmla="*/ 348982 w 350137"/>
                      <a:gd name="connsiteY6" fmla="*/ 13114 h 154372"/>
                      <a:gd name="connsiteX7" fmla="*/ 345729 w 350137"/>
                      <a:gd name="connsiteY7" fmla="*/ 1155 h 154372"/>
                      <a:gd name="connsiteX8" fmla="*/ 333770 w 350137"/>
                      <a:gd name="connsiteY8" fmla="*/ 4408 h 154372"/>
                      <a:gd name="connsiteX9" fmla="*/ 263118 w 350137"/>
                      <a:gd name="connsiteY9" fmla="*/ 105092 h 154372"/>
                      <a:gd name="connsiteX10" fmla="*/ 175929 w 350137"/>
                      <a:gd name="connsiteY10" fmla="*/ 119762 h 154372"/>
                      <a:gd name="connsiteX11" fmla="*/ 149693 w 350137"/>
                      <a:gd name="connsiteY11" fmla="*/ 94745 h 154372"/>
                      <a:gd name="connsiteX12" fmla="*/ 87686 w 350137"/>
                      <a:gd name="connsiteY12" fmla="*/ 54923 h 154372"/>
                      <a:gd name="connsiteX13" fmla="*/ 0 w 350137"/>
                      <a:gd name="connsiteY13" fmla="*/ 125199 h 154372"/>
                      <a:gd name="connsiteX14" fmla="*/ 9940 w 350137"/>
                      <a:gd name="connsiteY14" fmla="*/ 141841 h 154372"/>
                      <a:gd name="connsiteX15" fmla="*/ 87159 w 350137"/>
                      <a:gd name="connsiteY15" fmla="*/ 72455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137" h="154372">
                        <a:moveTo>
                          <a:pt x="87174" y="72440"/>
                        </a:moveTo>
                        <a:cubicBezTo>
                          <a:pt x="87294" y="72440"/>
                          <a:pt x="87430" y="72440"/>
                          <a:pt x="87551" y="72440"/>
                        </a:cubicBezTo>
                        <a:cubicBezTo>
                          <a:pt x="103365" y="72575"/>
                          <a:pt x="119796" y="89308"/>
                          <a:pt x="137192" y="107020"/>
                        </a:cubicBezTo>
                        <a:cubicBezTo>
                          <a:pt x="145882" y="115861"/>
                          <a:pt x="154859" y="125003"/>
                          <a:pt x="164709" y="133211"/>
                        </a:cubicBezTo>
                        <a:cubicBezTo>
                          <a:pt x="178445" y="144658"/>
                          <a:pt x="193973" y="154372"/>
                          <a:pt x="212197" y="154372"/>
                        </a:cubicBezTo>
                        <a:cubicBezTo>
                          <a:pt x="230526" y="154372"/>
                          <a:pt x="251582" y="144537"/>
                          <a:pt x="276237" y="116719"/>
                        </a:cubicBezTo>
                        <a:cubicBezTo>
                          <a:pt x="301811" y="87877"/>
                          <a:pt x="325607" y="53990"/>
                          <a:pt x="348982" y="13114"/>
                        </a:cubicBezTo>
                        <a:cubicBezTo>
                          <a:pt x="351377" y="8912"/>
                          <a:pt x="349931" y="3550"/>
                          <a:pt x="345729" y="1155"/>
                        </a:cubicBezTo>
                        <a:cubicBezTo>
                          <a:pt x="341527" y="-1240"/>
                          <a:pt x="336180" y="206"/>
                          <a:pt x="333770" y="4408"/>
                        </a:cubicBezTo>
                        <a:cubicBezTo>
                          <a:pt x="310998" y="44215"/>
                          <a:pt x="287894" y="77154"/>
                          <a:pt x="263118" y="105092"/>
                        </a:cubicBezTo>
                        <a:cubicBezTo>
                          <a:pt x="221941" y="151526"/>
                          <a:pt x="199274" y="139206"/>
                          <a:pt x="175929" y="119762"/>
                        </a:cubicBezTo>
                        <a:cubicBezTo>
                          <a:pt x="166757" y="112111"/>
                          <a:pt x="158082" y="103285"/>
                          <a:pt x="149693" y="94745"/>
                        </a:cubicBezTo>
                        <a:cubicBezTo>
                          <a:pt x="129677" y="74367"/>
                          <a:pt x="110775" y="55104"/>
                          <a:pt x="87686" y="54923"/>
                        </a:cubicBezTo>
                        <a:cubicBezTo>
                          <a:pt x="51344" y="54577"/>
                          <a:pt x="26478" y="86010"/>
                          <a:pt x="0" y="125199"/>
                        </a:cubicBezTo>
                        <a:cubicBezTo>
                          <a:pt x="3103" y="130576"/>
                          <a:pt x="6401" y="136118"/>
                          <a:pt x="9940" y="141841"/>
                        </a:cubicBezTo>
                        <a:cubicBezTo>
                          <a:pt x="38858" y="98676"/>
                          <a:pt x="59100" y="72455"/>
                          <a:pt x="87159" y="72455"/>
                        </a:cubicBezTo>
                        <a:close/>
                      </a:path>
                    </a:pathLst>
                  </a:custGeom>
                  <a:solidFill>
                    <a:srgbClr val="006AB4"/>
                  </a:solidFill>
                  <a:ln w="1501"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6B310BD7-7F5C-013A-3A54-B55350F60C87}"/>
                      </a:ext>
                    </a:extLst>
                  </p:cNvPr>
                  <p:cNvSpPr/>
                  <p:nvPr/>
                </p:nvSpPr>
                <p:spPr>
                  <a:xfrm>
                    <a:off x="381186" y="346119"/>
                    <a:ext cx="548919" cy="484472"/>
                  </a:xfrm>
                  <a:custGeom>
                    <a:avLst/>
                    <a:gdLst>
                      <a:gd name="connsiteX0" fmla="*/ 481746 w 548919"/>
                      <a:gd name="connsiteY0" fmla="*/ 0 h 484472"/>
                      <a:gd name="connsiteX1" fmla="*/ 481746 w 548919"/>
                      <a:gd name="connsiteY1" fmla="*/ 59281 h 484472"/>
                      <a:gd name="connsiteX2" fmla="*/ 504715 w 548919"/>
                      <a:gd name="connsiteY2" fmla="*/ 124917 h 484472"/>
                      <a:gd name="connsiteX3" fmla="*/ 502651 w 548919"/>
                      <a:gd name="connsiteY3" fmla="*/ 145687 h 484472"/>
                      <a:gd name="connsiteX4" fmla="*/ 502079 w 548919"/>
                      <a:gd name="connsiteY4" fmla="*/ 148473 h 484472"/>
                      <a:gd name="connsiteX5" fmla="*/ 497832 w 548919"/>
                      <a:gd name="connsiteY5" fmla="*/ 164618 h 484472"/>
                      <a:gd name="connsiteX6" fmla="*/ 484909 w 548919"/>
                      <a:gd name="connsiteY6" fmla="*/ 197346 h 484472"/>
                      <a:gd name="connsiteX7" fmla="*/ 480120 w 548919"/>
                      <a:gd name="connsiteY7" fmla="*/ 207257 h 484472"/>
                      <a:gd name="connsiteX8" fmla="*/ 274475 w 548919"/>
                      <a:gd name="connsiteY8" fmla="*/ 430945 h 484472"/>
                      <a:gd name="connsiteX9" fmla="*/ 69116 w 548919"/>
                      <a:gd name="connsiteY9" fmla="*/ 207844 h 484472"/>
                      <a:gd name="connsiteX10" fmla="*/ 64477 w 548919"/>
                      <a:gd name="connsiteY10" fmla="*/ 198401 h 484472"/>
                      <a:gd name="connsiteX11" fmla="*/ 46885 w 548919"/>
                      <a:gd name="connsiteY11" fmla="*/ 148518 h 484472"/>
                      <a:gd name="connsiteX12" fmla="*/ 46313 w 548919"/>
                      <a:gd name="connsiteY12" fmla="*/ 145687 h 484472"/>
                      <a:gd name="connsiteX13" fmla="*/ 44250 w 548919"/>
                      <a:gd name="connsiteY13" fmla="*/ 124902 h 484472"/>
                      <a:gd name="connsiteX14" fmla="*/ 64688 w 548919"/>
                      <a:gd name="connsiteY14" fmla="*/ 62549 h 484472"/>
                      <a:gd name="connsiteX15" fmla="*/ 64688 w 548919"/>
                      <a:gd name="connsiteY15" fmla="*/ 1717 h 484472"/>
                      <a:gd name="connsiteX16" fmla="*/ 0 w 548919"/>
                      <a:gd name="connsiteY16" fmla="*/ 124917 h 484472"/>
                      <a:gd name="connsiteX17" fmla="*/ 2997 w 548919"/>
                      <a:gd name="connsiteY17" fmla="*/ 154723 h 484472"/>
                      <a:gd name="connsiteX18" fmla="*/ 3238 w 548919"/>
                      <a:gd name="connsiteY18" fmla="*/ 155823 h 484472"/>
                      <a:gd name="connsiteX19" fmla="*/ 3238 w 548919"/>
                      <a:gd name="connsiteY19" fmla="*/ 155913 h 484472"/>
                      <a:gd name="connsiteX20" fmla="*/ 24459 w 548919"/>
                      <a:gd name="connsiteY20" fmla="*/ 217302 h 484472"/>
                      <a:gd name="connsiteX21" fmla="*/ 29701 w 548919"/>
                      <a:gd name="connsiteY21" fmla="*/ 227966 h 484472"/>
                      <a:gd name="connsiteX22" fmla="*/ 260046 w 548919"/>
                      <a:gd name="connsiteY22" fmla="*/ 475195 h 484472"/>
                      <a:gd name="connsiteX23" fmla="*/ 273255 w 548919"/>
                      <a:gd name="connsiteY23" fmla="*/ 484472 h 484472"/>
                      <a:gd name="connsiteX24" fmla="*/ 285454 w 548919"/>
                      <a:gd name="connsiteY24" fmla="*/ 477484 h 484472"/>
                      <a:gd name="connsiteX25" fmla="*/ 289596 w 548919"/>
                      <a:gd name="connsiteY25" fmla="*/ 474683 h 484472"/>
                      <a:gd name="connsiteX26" fmla="*/ 519670 w 548919"/>
                      <a:gd name="connsiteY26" fmla="*/ 227062 h 484472"/>
                      <a:gd name="connsiteX27" fmla="*/ 524821 w 548919"/>
                      <a:gd name="connsiteY27" fmla="*/ 216384 h 484472"/>
                      <a:gd name="connsiteX28" fmla="*/ 539988 w 548919"/>
                      <a:gd name="connsiteY28" fmla="*/ 177963 h 484472"/>
                      <a:gd name="connsiteX29" fmla="*/ 545666 w 548919"/>
                      <a:gd name="connsiteY29" fmla="*/ 155943 h 484472"/>
                      <a:gd name="connsiteX30" fmla="*/ 545666 w 548919"/>
                      <a:gd name="connsiteY30" fmla="*/ 155853 h 484472"/>
                      <a:gd name="connsiteX31" fmla="*/ 545892 w 548919"/>
                      <a:gd name="connsiteY31" fmla="*/ 154889 h 484472"/>
                      <a:gd name="connsiteX32" fmla="*/ 548919 w 548919"/>
                      <a:gd name="connsiteY32" fmla="*/ 124917 h 484472"/>
                      <a:gd name="connsiteX33" fmla="*/ 481716 w 548919"/>
                      <a:gd name="connsiteY33" fmla="*/ 15 h 4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8919" h="484472">
                        <a:moveTo>
                          <a:pt x="481746" y="0"/>
                        </a:moveTo>
                        <a:lnTo>
                          <a:pt x="481746" y="59281"/>
                        </a:lnTo>
                        <a:cubicBezTo>
                          <a:pt x="496100" y="77309"/>
                          <a:pt x="504715" y="100127"/>
                          <a:pt x="504715" y="124917"/>
                        </a:cubicBezTo>
                        <a:cubicBezTo>
                          <a:pt x="504715" y="132011"/>
                          <a:pt x="504052" y="138743"/>
                          <a:pt x="502651" y="145687"/>
                        </a:cubicBezTo>
                        <a:cubicBezTo>
                          <a:pt x="502516" y="146259"/>
                          <a:pt x="502275" y="147223"/>
                          <a:pt x="502079" y="148473"/>
                        </a:cubicBezTo>
                        <a:cubicBezTo>
                          <a:pt x="501582" y="151199"/>
                          <a:pt x="500392" y="156651"/>
                          <a:pt x="497832" y="164618"/>
                        </a:cubicBezTo>
                        <a:cubicBezTo>
                          <a:pt x="494609" y="174966"/>
                          <a:pt x="490226" y="186051"/>
                          <a:pt x="484909" y="197346"/>
                        </a:cubicBezTo>
                        <a:lnTo>
                          <a:pt x="480120" y="207257"/>
                        </a:lnTo>
                        <a:cubicBezTo>
                          <a:pt x="453356" y="260061"/>
                          <a:pt x="396048" y="341060"/>
                          <a:pt x="274475" y="430945"/>
                        </a:cubicBezTo>
                        <a:cubicBezTo>
                          <a:pt x="153217" y="341316"/>
                          <a:pt x="95925" y="260513"/>
                          <a:pt x="69116" y="207844"/>
                        </a:cubicBezTo>
                        <a:cubicBezTo>
                          <a:pt x="67429" y="204546"/>
                          <a:pt x="65908" y="201413"/>
                          <a:pt x="64477" y="198401"/>
                        </a:cubicBezTo>
                        <a:cubicBezTo>
                          <a:pt x="51735" y="171351"/>
                          <a:pt x="47849" y="153759"/>
                          <a:pt x="46885" y="148518"/>
                        </a:cubicBezTo>
                        <a:cubicBezTo>
                          <a:pt x="46720" y="147419"/>
                          <a:pt x="46509" y="146500"/>
                          <a:pt x="46313" y="145687"/>
                        </a:cubicBezTo>
                        <a:cubicBezTo>
                          <a:pt x="44927" y="138879"/>
                          <a:pt x="44250" y="132071"/>
                          <a:pt x="44250" y="124902"/>
                        </a:cubicBezTo>
                        <a:cubicBezTo>
                          <a:pt x="44250" y="101588"/>
                          <a:pt x="51856" y="80035"/>
                          <a:pt x="64688" y="62549"/>
                        </a:cubicBezTo>
                        <a:lnTo>
                          <a:pt x="64688" y="1717"/>
                        </a:lnTo>
                        <a:cubicBezTo>
                          <a:pt x="25649" y="28782"/>
                          <a:pt x="0" y="73890"/>
                          <a:pt x="0" y="124917"/>
                        </a:cubicBezTo>
                        <a:cubicBezTo>
                          <a:pt x="0" y="135069"/>
                          <a:pt x="1024" y="145144"/>
                          <a:pt x="2997" y="154723"/>
                        </a:cubicBezTo>
                        <a:cubicBezTo>
                          <a:pt x="3057" y="155070"/>
                          <a:pt x="3148" y="155416"/>
                          <a:pt x="3238" y="155823"/>
                        </a:cubicBezTo>
                        <a:lnTo>
                          <a:pt x="3238" y="155913"/>
                        </a:lnTo>
                        <a:cubicBezTo>
                          <a:pt x="4654" y="163790"/>
                          <a:pt x="9504" y="185538"/>
                          <a:pt x="24459" y="217302"/>
                        </a:cubicBezTo>
                        <a:cubicBezTo>
                          <a:pt x="26086" y="220751"/>
                          <a:pt x="27818" y="224291"/>
                          <a:pt x="29701" y="227966"/>
                        </a:cubicBezTo>
                        <a:cubicBezTo>
                          <a:pt x="59522" y="286554"/>
                          <a:pt x="123652" y="376981"/>
                          <a:pt x="260046" y="475195"/>
                        </a:cubicBezTo>
                        <a:lnTo>
                          <a:pt x="273255" y="484472"/>
                        </a:lnTo>
                        <a:lnTo>
                          <a:pt x="285454" y="477484"/>
                        </a:lnTo>
                        <a:cubicBezTo>
                          <a:pt x="286885" y="476656"/>
                          <a:pt x="288286" y="475722"/>
                          <a:pt x="289596" y="474683"/>
                        </a:cubicBezTo>
                        <a:cubicBezTo>
                          <a:pt x="425930" y="376363"/>
                          <a:pt x="489970" y="285770"/>
                          <a:pt x="519670" y="227062"/>
                        </a:cubicBezTo>
                        <a:lnTo>
                          <a:pt x="524821" y="216384"/>
                        </a:lnTo>
                        <a:cubicBezTo>
                          <a:pt x="531087" y="203055"/>
                          <a:pt x="536207" y="190057"/>
                          <a:pt x="539988" y="177963"/>
                        </a:cubicBezTo>
                        <a:cubicBezTo>
                          <a:pt x="543211" y="167902"/>
                          <a:pt x="544853" y="160431"/>
                          <a:pt x="545666" y="155943"/>
                        </a:cubicBezTo>
                        <a:lnTo>
                          <a:pt x="545666" y="155853"/>
                        </a:lnTo>
                        <a:cubicBezTo>
                          <a:pt x="545786" y="155431"/>
                          <a:pt x="545862" y="155070"/>
                          <a:pt x="545892" y="154889"/>
                        </a:cubicBezTo>
                        <a:cubicBezTo>
                          <a:pt x="547895" y="145175"/>
                          <a:pt x="548919" y="135084"/>
                          <a:pt x="548919" y="124917"/>
                        </a:cubicBezTo>
                        <a:cubicBezTo>
                          <a:pt x="548919" y="72806"/>
                          <a:pt x="522170" y="26854"/>
                          <a:pt x="481716" y="15"/>
                        </a:cubicBezTo>
                        <a:close/>
                      </a:path>
                    </a:pathLst>
                  </a:custGeom>
                  <a:solidFill>
                    <a:schemeClr val="bg1"/>
                  </a:solidFill>
                  <a:ln w="1501" cap="flat">
                    <a:noFill/>
                    <a:prstDash val="solid"/>
                    <a:miter/>
                  </a:ln>
                </p:spPr>
                <p:txBody>
                  <a:bodyPr rtlCol="0" anchor="ctr"/>
                  <a:lstStyle/>
                  <a:p>
                    <a:endParaRPr lang="en-GB"/>
                  </a:p>
                </p:txBody>
              </p:sp>
            </p:grpSp>
            <p:sp>
              <p:nvSpPr>
                <p:cNvPr id="271" name="Freeform: Shape 270">
                  <a:extLst>
                    <a:ext uri="{FF2B5EF4-FFF2-40B4-BE49-F238E27FC236}">
                      <a16:creationId xmlns:a16="http://schemas.microsoft.com/office/drawing/2014/main" id="{E1DC2926-6B18-5DAA-5D90-6CDCCDD3215E}"/>
                    </a:ext>
                  </a:extLst>
                </p:cNvPr>
                <p:cNvSpPr/>
                <p:nvPr/>
              </p:nvSpPr>
              <p:spPr>
                <a:xfrm>
                  <a:off x="787295" y="279082"/>
                  <a:ext cx="65169" cy="350834"/>
                </a:xfrm>
                <a:custGeom>
                  <a:avLst/>
                  <a:gdLst>
                    <a:gd name="connsiteX0" fmla="*/ 62594 w 65169"/>
                    <a:gd name="connsiteY0" fmla="*/ 19896 h 350834"/>
                    <a:gd name="connsiteX1" fmla="*/ 59597 w 65169"/>
                    <a:gd name="connsiteY1" fmla="*/ 14368 h 350834"/>
                    <a:gd name="connsiteX2" fmla="*/ 53301 w 65169"/>
                    <a:gd name="connsiteY2" fmla="*/ 7440 h 350834"/>
                    <a:gd name="connsiteX3" fmla="*/ 48105 w 65169"/>
                    <a:gd name="connsiteY3" fmla="*/ 3931 h 350834"/>
                    <a:gd name="connsiteX4" fmla="*/ 42262 w 65169"/>
                    <a:gd name="connsiteY4" fmla="*/ 1461 h 350834"/>
                    <a:gd name="connsiteX5" fmla="*/ 32577 w 65169"/>
                    <a:gd name="connsiteY5" fmla="*/ 0 h 350834"/>
                    <a:gd name="connsiteX6" fmla="*/ 7440 w 65169"/>
                    <a:gd name="connsiteY6" fmla="*/ 11853 h 350834"/>
                    <a:gd name="connsiteX7" fmla="*/ 3931 w 65169"/>
                    <a:gd name="connsiteY7" fmla="*/ 17049 h 350834"/>
                    <a:gd name="connsiteX8" fmla="*/ 0 w 65169"/>
                    <a:gd name="connsiteY8" fmla="*/ 32577 h 350834"/>
                    <a:gd name="connsiteX9" fmla="*/ 0 w 65169"/>
                    <a:gd name="connsiteY9" fmla="*/ 163926 h 350834"/>
                    <a:gd name="connsiteX10" fmla="*/ 9745 w 65169"/>
                    <a:gd name="connsiteY10" fmla="*/ 147404 h 350834"/>
                    <a:gd name="connsiteX11" fmla="*/ 28149 w 65169"/>
                    <a:gd name="connsiteY11" fmla="*/ 136740 h 350834"/>
                    <a:gd name="connsiteX12" fmla="*/ 38662 w 65169"/>
                    <a:gd name="connsiteY12" fmla="*/ 139527 h 350834"/>
                    <a:gd name="connsiteX13" fmla="*/ 46539 w 65169"/>
                    <a:gd name="connsiteY13" fmla="*/ 168429 h 350834"/>
                    <a:gd name="connsiteX14" fmla="*/ 15 w 65169"/>
                    <a:gd name="connsiteY14" fmla="*/ 239985 h 350834"/>
                    <a:gd name="connsiteX15" fmla="*/ 15 w 65169"/>
                    <a:gd name="connsiteY15" fmla="*/ 350835 h 350834"/>
                    <a:gd name="connsiteX16" fmla="*/ 65170 w 65169"/>
                    <a:gd name="connsiteY16" fmla="*/ 250301 h 350834"/>
                    <a:gd name="connsiteX17" fmla="*/ 65170 w 65169"/>
                    <a:gd name="connsiteY17" fmla="*/ 32577 h 350834"/>
                    <a:gd name="connsiteX18" fmla="*/ 62609 w 65169"/>
                    <a:gd name="connsiteY18" fmla="*/ 19896 h 35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169" h="350834">
                      <a:moveTo>
                        <a:pt x="62594" y="19896"/>
                      </a:moveTo>
                      <a:cubicBezTo>
                        <a:pt x="61766" y="17953"/>
                        <a:pt x="60757" y="16100"/>
                        <a:pt x="59597" y="14368"/>
                      </a:cubicBezTo>
                      <a:cubicBezTo>
                        <a:pt x="57835" y="11763"/>
                        <a:pt x="55726" y="9443"/>
                        <a:pt x="53301" y="7440"/>
                      </a:cubicBezTo>
                      <a:cubicBezTo>
                        <a:pt x="51690" y="6115"/>
                        <a:pt x="49958" y="4940"/>
                        <a:pt x="48105" y="3931"/>
                      </a:cubicBezTo>
                      <a:cubicBezTo>
                        <a:pt x="46253" y="2922"/>
                        <a:pt x="44310" y="2094"/>
                        <a:pt x="42262" y="1461"/>
                      </a:cubicBezTo>
                      <a:cubicBezTo>
                        <a:pt x="39204" y="512"/>
                        <a:pt x="35951" y="0"/>
                        <a:pt x="32577" y="0"/>
                      </a:cubicBezTo>
                      <a:cubicBezTo>
                        <a:pt x="22456" y="0"/>
                        <a:pt x="13419" y="4609"/>
                        <a:pt x="7440" y="11853"/>
                      </a:cubicBezTo>
                      <a:cubicBezTo>
                        <a:pt x="6115" y="13465"/>
                        <a:pt x="4940" y="15197"/>
                        <a:pt x="3931" y="17049"/>
                      </a:cubicBezTo>
                      <a:cubicBezTo>
                        <a:pt x="1431" y="21658"/>
                        <a:pt x="0" y="26959"/>
                        <a:pt x="0" y="32577"/>
                      </a:cubicBezTo>
                      <a:lnTo>
                        <a:pt x="0" y="163926"/>
                      </a:lnTo>
                      <a:cubicBezTo>
                        <a:pt x="3253" y="158549"/>
                        <a:pt x="6506" y="153067"/>
                        <a:pt x="9745" y="147404"/>
                      </a:cubicBezTo>
                      <a:cubicBezTo>
                        <a:pt x="13510" y="140822"/>
                        <a:pt x="20574" y="136740"/>
                        <a:pt x="28149" y="136740"/>
                      </a:cubicBezTo>
                      <a:cubicBezTo>
                        <a:pt x="31824" y="136740"/>
                        <a:pt x="35454" y="137704"/>
                        <a:pt x="38662" y="139527"/>
                      </a:cubicBezTo>
                      <a:cubicBezTo>
                        <a:pt x="48798" y="145325"/>
                        <a:pt x="52338" y="158293"/>
                        <a:pt x="46539" y="168429"/>
                      </a:cubicBezTo>
                      <a:cubicBezTo>
                        <a:pt x="31342" y="194997"/>
                        <a:pt x="15950" y="218658"/>
                        <a:pt x="15" y="239985"/>
                      </a:cubicBezTo>
                      <a:lnTo>
                        <a:pt x="15" y="350835"/>
                      </a:lnTo>
                      <a:cubicBezTo>
                        <a:pt x="32156" y="312112"/>
                        <a:pt x="50877" y="278496"/>
                        <a:pt x="65170" y="250301"/>
                      </a:cubicBezTo>
                      <a:lnTo>
                        <a:pt x="65170" y="32577"/>
                      </a:lnTo>
                      <a:cubicBezTo>
                        <a:pt x="65170" y="28074"/>
                        <a:pt x="64251" y="23797"/>
                        <a:pt x="62609" y="19896"/>
                      </a:cubicBezTo>
                      <a:close/>
                    </a:path>
                  </a:pathLst>
                </a:custGeom>
                <a:solidFill>
                  <a:srgbClr val="00A499"/>
                </a:solidFill>
                <a:ln w="1501" cap="flat">
                  <a:noFill/>
                  <a:prstDash val="solid"/>
                  <a:miter/>
                </a:ln>
              </p:spPr>
              <p:txBody>
                <a:bodyPr rtlCol="0" anchor="ctr"/>
                <a:lstStyle/>
                <a:p>
                  <a:endParaRPr lang="en-GB"/>
                </a:p>
              </p:txBody>
            </p:sp>
          </p:grpSp>
          <p:sp>
            <p:nvSpPr>
              <p:cNvPr id="237" name="TextBox 236">
                <a:extLst>
                  <a:ext uri="{FF2B5EF4-FFF2-40B4-BE49-F238E27FC236}">
                    <a16:creationId xmlns:a16="http://schemas.microsoft.com/office/drawing/2014/main" id="{3DEF0CD1-538C-385E-1764-4DC5649859E3}"/>
                  </a:ext>
                </a:extLst>
              </p:cNvPr>
              <p:cNvSpPr txBox="1"/>
              <p:nvPr/>
            </p:nvSpPr>
            <p:spPr>
              <a:xfrm>
                <a:off x="86162" y="830740"/>
                <a:ext cx="261274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a:t>
                </a:r>
              </a:p>
            </p:txBody>
          </p:sp>
          <p:grpSp>
            <p:nvGrpSpPr>
              <p:cNvPr id="238" name="Group 237">
                <a:extLst>
                  <a:ext uri="{FF2B5EF4-FFF2-40B4-BE49-F238E27FC236}">
                    <a16:creationId xmlns:a16="http://schemas.microsoft.com/office/drawing/2014/main" id="{A82464B3-E864-C9C8-5C1C-52ACEC776CCE}"/>
                  </a:ext>
                </a:extLst>
              </p:cNvPr>
              <p:cNvGrpSpPr/>
              <p:nvPr/>
            </p:nvGrpSpPr>
            <p:grpSpPr>
              <a:xfrm>
                <a:off x="10952944" y="91168"/>
                <a:ext cx="1132047" cy="590188"/>
                <a:chOff x="8203666" y="242453"/>
                <a:chExt cx="1028699" cy="514349"/>
              </a:xfrm>
            </p:grpSpPr>
            <p:sp>
              <p:nvSpPr>
                <p:cNvPr id="240" name="Freeform: Shape 239">
                  <a:extLst>
                    <a:ext uri="{FF2B5EF4-FFF2-40B4-BE49-F238E27FC236}">
                      <a16:creationId xmlns:a16="http://schemas.microsoft.com/office/drawing/2014/main" id="{4FA40608-60A0-FB4C-8B3E-7983F80D8A47}"/>
                    </a:ext>
                  </a:extLst>
                </p:cNvPr>
                <p:cNvSpPr/>
                <p:nvPr/>
              </p:nvSpPr>
              <p:spPr>
                <a:xfrm>
                  <a:off x="8665637" y="242453"/>
                  <a:ext cx="534978" cy="215563"/>
                </a:xfrm>
                <a:custGeom>
                  <a:avLst/>
                  <a:gdLst>
                    <a:gd name="connsiteX0" fmla="*/ 514862 w 534978"/>
                    <a:gd name="connsiteY0" fmla="*/ 25581 h 215563"/>
                    <a:gd name="connsiteX1" fmla="*/ 503610 w 534978"/>
                    <a:gd name="connsiteY1" fmla="*/ 60030 h 215563"/>
                    <a:gd name="connsiteX2" fmla="*/ 465080 w 534978"/>
                    <a:gd name="connsiteY2" fmla="*/ 52185 h 215563"/>
                    <a:gd name="connsiteX3" fmla="*/ 431665 w 534978"/>
                    <a:gd name="connsiteY3" fmla="*/ 68898 h 215563"/>
                    <a:gd name="connsiteX4" fmla="*/ 499177 w 534978"/>
                    <a:gd name="connsiteY4" fmla="*/ 137114 h 215563"/>
                    <a:gd name="connsiteX5" fmla="*/ 413935 w 534978"/>
                    <a:gd name="connsiteY5" fmla="*/ 197486 h 215563"/>
                    <a:gd name="connsiteX6" fmla="*/ 360062 w 534978"/>
                    <a:gd name="connsiteY6" fmla="*/ 188618 h 215563"/>
                    <a:gd name="connsiteX7" fmla="*/ 370973 w 534978"/>
                    <a:gd name="connsiteY7" fmla="*/ 153487 h 215563"/>
                    <a:gd name="connsiteX8" fmla="*/ 413935 w 534978"/>
                    <a:gd name="connsiteY8" fmla="*/ 163378 h 215563"/>
                    <a:gd name="connsiteX9" fmla="*/ 451100 w 534978"/>
                    <a:gd name="connsiteY9" fmla="*/ 142913 h 215563"/>
                    <a:gd name="connsiteX10" fmla="*/ 383589 w 534978"/>
                    <a:gd name="connsiteY10" fmla="*/ 76743 h 215563"/>
                    <a:gd name="connsiteX11" fmla="*/ 461329 w 534978"/>
                    <a:gd name="connsiteY11" fmla="*/ 18418 h 215563"/>
                    <a:gd name="connsiteX12" fmla="*/ 514862 w 534978"/>
                    <a:gd name="connsiteY12" fmla="*/ 25581 h 215563"/>
                    <a:gd name="connsiteX13" fmla="*/ 380861 w 534978"/>
                    <a:gd name="connsiteY13" fmla="*/ 20806 h 215563"/>
                    <a:gd name="connsiteX14" fmla="*/ 344718 w 534978"/>
                    <a:gd name="connsiteY14" fmla="*/ 194075 h 215563"/>
                    <a:gd name="connsiteX15" fmla="*/ 298006 w 534978"/>
                    <a:gd name="connsiteY15" fmla="*/ 194075 h 215563"/>
                    <a:gd name="connsiteX16" fmla="*/ 313350 w 534978"/>
                    <a:gd name="connsiteY16" fmla="*/ 119720 h 215563"/>
                    <a:gd name="connsiteX17" fmla="*/ 258112 w 534978"/>
                    <a:gd name="connsiteY17" fmla="*/ 119720 h 215563"/>
                    <a:gd name="connsiteX18" fmla="*/ 242769 w 534978"/>
                    <a:gd name="connsiteY18" fmla="*/ 194075 h 215563"/>
                    <a:gd name="connsiteX19" fmla="*/ 196057 w 534978"/>
                    <a:gd name="connsiteY19" fmla="*/ 194075 h 215563"/>
                    <a:gd name="connsiteX20" fmla="*/ 232199 w 534978"/>
                    <a:gd name="connsiteY20" fmla="*/ 20806 h 215563"/>
                    <a:gd name="connsiteX21" fmla="*/ 278912 w 534978"/>
                    <a:gd name="connsiteY21" fmla="*/ 20806 h 215563"/>
                    <a:gd name="connsiteX22" fmla="*/ 265273 w 534978"/>
                    <a:gd name="connsiteY22" fmla="*/ 87317 h 215563"/>
                    <a:gd name="connsiteX23" fmla="*/ 320510 w 534978"/>
                    <a:gd name="connsiteY23" fmla="*/ 87317 h 215563"/>
                    <a:gd name="connsiteX24" fmla="*/ 334148 w 534978"/>
                    <a:gd name="connsiteY24" fmla="*/ 20806 h 215563"/>
                    <a:gd name="connsiteX25" fmla="*/ 380861 w 534978"/>
                    <a:gd name="connsiteY25" fmla="*/ 20806 h 215563"/>
                    <a:gd name="connsiteX26" fmla="*/ 380861 w 534978"/>
                    <a:gd name="connsiteY26" fmla="*/ 20806 h 215563"/>
                    <a:gd name="connsiteX27" fmla="*/ 214810 w 534978"/>
                    <a:gd name="connsiteY27" fmla="*/ 20806 h 215563"/>
                    <a:gd name="connsiteX28" fmla="*/ 177985 w 534978"/>
                    <a:gd name="connsiteY28" fmla="*/ 194075 h 215563"/>
                    <a:gd name="connsiteX29" fmla="*/ 120021 w 534978"/>
                    <a:gd name="connsiteY29" fmla="*/ 194075 h 215563"/>
                    <a:gd name="connsiteX30" fmla="*/ 83537 w 534978"/>
                    <a:gd name="connsiteY30" fmla="*/ 74015 h 215563"/>
                    <a:gd name="connsiteX31" fmla="*/ 83196 w 534978"/>
                    <a:gd name="connsiteY31" fmla="*/ 74015 h 215563"/>
                    <a:gd name="connsiteX32" fmla="*/ 58987 w 534978"/>
                    <a:gd name="connsiteY32" fmla="*/ 194075 h 215563"/>
                    <a:gd name="connsiteX33" fmla="*/ 15003 w 534978"/>
                    <a:gd name="connsiteY33" fmla="*/ 194075 h 215563"/>
                    <a:gd name="connsiteX34" fmla="*/ 52168 w 534978"/>
                    <a:gd name="connsiteY34" fmla="*/ 20806 h 215563"/>
                    <a:gd name="connsiteX35" fmla="*/ 110474 w 534978"/>
                    <a:gd name="connsiteY35" fmla="*/ 20806 h 215563"/>
                    <a:gd name="connsiteX36" fmla="*/ 146275 w 534978"/>
                    <a:gd name="connsiteY36" fmla="*/ 141207 h 215563"/>
                    <a:gd name="connsiteX37" fmla="*/ 146616 w 534978"/>
                    <a:gd name="connsiteY37" fmla="*/ 141207 h 215563"/>
                    <a:gd name="connsiteX38" fmla="*/ 171166 w 534978"/>
                    <a:gd name="connsiteY38" fmla="*/ 20806 h 215563"/>
                    <a:gd name="connsiteX39" fmla="*/ 214810 w 534978"/>
                    <a:gd name="connsiteY39" fmla="*/ 20806 h 215563"/>
                    <a:gd name="connsiteX40" fmla="*/ 214810 w 534978"/>
                    <a:gd name="connsiteY40" fmla="*/ 20806 h 215563"/>
                    <a:gd name="connsiteX41" fmla="*/ 534637 w 534978"/>
                    <a:gd name="connsiteY41" fmla="*/ 0 h 215563"/>
                    <a:gd name="connsiteX42" fmla="*/ 0 w 534978"/>
                    <a:gd name="connsiteY42" fmla="*/ 0 h 215563"/>
                    <a:gd name="connsiteX43" fmla="*/ 0 w 534978"/>
                    <a:gd name="connsiteY43" fmla="*/ 215563 h 215563"/>
                    <a:gd name="connsiteX44" fmla="*/ 534978 w 534978"/>
                    <a:gd name="connsiteY44" fmla="*/ 215563 h 215563"/>
                    <a:gd name="connsiteX45" fmla="*/ 534978 w 534978"/>
                    <a:gd name="connsiteY45" fmla="*/ 0 h 215563"/>
                    <a:gd name="connsiteX46" fmla="*/ 534637 w 534978"/>
                    <a:gd name="connsiteY46" fmla="*/ 0 h 2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78" h="215563">
                      <a:moveTo>
                        <a:pt x="514862" y="25581"/>
                      </a:moveTo>
                      <a:lnTo>
                        <a:pt x="503610" y="60030"/>
                      </a:lnTo>
                      <a:cubicBezTo>
                        <a:pt x="494745" y="55937"/>
                        <a:pt x="482470" y="52185"/>
                        <a:pt x="465080" y="52185"/>
                      </a:cubicBezTo>
                      <a:cubicBezTo>
                        <a:pt x="446668" y="52185"/>
                        <a:pt x="431665" y="54914"/>
                        <a:pt x="431665" y="68898"/>
                      </a:cubicBezTo>
                      <a:cubicBezTo>
                        <a:pt x="431665" y="93456"/>
                        <a:pt x="499177" y="84247"/>
                        <a:pt x="499177" y="137114"/>
                      </a:cubicBezTo>
                      <a:cubicBezTo>
                        <a:pt x="499177" y="185207"/>
                        <a:pt x="454510" y="197486"/>
                        <a:pt x="413935" y="197486"/>
                      </a:cubicBezTo>
                      <a:cubicBezTo>
                        <a:pt x="395864" y="197486"/>
                        <a:pt x="375065" y="193393"/>
                        <a:pt x="360062" y="188618"/>
                      </a:cubicBezTo>
                      <a:lnTo>
                        <a:pt x="370973" y="153487"/>
                      </a:lnTo>
                      <a:cubicBezTo>
                        <a:pt x="380179" y="159626"/>
                        <a:pt x="398592" y="163378"/>
                        <a:pt x="413935" y="163378"/>
                      </a:cubicBezTo>
                      <a:cubicBezTo>
                        <a:pt x="428596" y="163378"/>
                        <a:pt x="451100" y="160649"/>
                        <a:pt x="451100" y="142913"/>
                      </a:cubicBezTo>
                      <a:cubicBezTo>
                        <a:pt x="451100" y="114944"/>
                        <a:pt x="383589" y="125518"/>
                        <a:pt x="383589" y="76743"/>
                      </a:cubicBezTo>
                      <a:cubicBezTo>
                        <a:pt x="383589" y="32062"/>
                        <a:pt x="423141" y="18418"/>
                        <a:pt x="461329" y="18418"/>
                      </a:cubicBezTo>
                      <a:cubicBezTo>
                        <a:pt x="482811" y="17736"/>
                        <a:pt x="502928" y="20124"/>
                        <a:pt x="514862" y="25581"/>
                      </a:cubicBezTo>
                      <a:close/>
                      <a:moveTo>
                        <a:pt x="380861" y="20806"/>
                      </a:moveTo>
                      <a:lnTo>
                        <a:pt x="344718" y="194075"/>
                      </a:lnTo>
                      <a:lnTo>
                        <a:pt x="298006" y="194075"/>
                      </a:lnTo>
                      <a:lnTo>
                        <a:pt x="313350" y="119720"/>
                      </a:lnTo>
                      <a:lnTo>
                        <a:pt x="258112" y="119720"/>
                      </a:lnTo>
                      <a:lnTo>
                        <a:pt x="242769" y="194075"/>
                      </a:lnTo>
                      <a:lnTo>
                        <a:pt x="196057" y="194075"/>
                      </a:lnTo>
                      <a:lnTo>
                        <a:pt x="232199" y="20806"/>
                      </a:lnTo>
                      <a:lnTo>
                        <a:pt x="278912" y="20806"/>
                      </a:lnTo>
                      <a:lnTo>
                        <a:pt x="265273" y="87317"/>
                      </a:lnTo>
                      <a:lnTo>
                        <a:pt x="320510" y="87317"/>
                      </a:lnTo>
                      <a:lnTo>
                        <a:pt x="334148" y="20806"/>
                      </a:lnTo>
                      <a:lnTo>
                        <a:pt x="380861" y="20806"/>
                      </a:lnTo>
                      <a:lnTo>
                        <a:pt x="380861" y="20806"/>
                      </a:lnTo>
                      <a:close/>
                      <a:moveTo>
                        <a:pt x="214810" y="20806"/>
                      </a:moveTo>
                      <a:lnTo>
                        <a:pt x="177985" y="194075"/>
                      </a:lnTo>
                      <a:lnTo>
                        <a:pt x="120021" y="194075"/>
                      </a:lnTo>
                      <a:lnTo>
                        <a:pt x="83537" y="74015"/>
                      </a:lnTo>
                      <a:lnTo>
                        <a:pt x="83196" y="74015"/>
                      </a:lnTo>
                      <a:lnTo>
                        <a:pt x="58987" y="194075"/>
                      </a:lnTo>
                      <a:lnTo>
                        <a:pt x="15003" y="194075"/>
                      </a:lnTo>
                      <a:lnTo>
                        <a:pt x="52168" y="20806"/>
                      </a:lnTo>
                      <a:lnTo>
                        <a:pt x="110474" y="20806"/>
                      </a:lnTo>
                      <a:lnTo>
                        <a:pt x="146275" y="141207"/>
                      </a:lnTo>
                      <a:lnTo>
                        <a:pt x="146616" y="141207"/>
                      </a:lnTo>
                      <a:lnTo>
                        <a:pt x="171166" y="20806"/>
                      </a:lnTo>
                      <a:lnTo>
                        <a:pt x="214810" y="20806"/>
                      </a:lnTo>
                      <a:lnTo>
                        <a:pt x="214810" y="20806"/>
                      </a:lnTo>
                      <a:close/>
                      <a:moveTo>
                        <a:pt x="534637" y="0"/>
                      </a:moveTo>
                      <a:lnTo>
                        <a:pt x="0" y="0"/>
                      </a:lnTo>
                      <a:lnTo>
                        <a:pt x="0" y="215563"/>
                      </a:lnTo>
                      <a:lnTo>
                        <a:pt x="534978" y="215563"/>
                      </a:lnTo>
                      <a:lnTo>
                        <a:pt x="534978" y="0"/>
                      </a:lnTo>
                      <a:lnTo>
                        <a:pt x="534637" y="0"/>
                      </a:lnTo>
                      <a:close/>
                    </a:path>
                  </a:pathLst>
                </a:custGeom>
                <a:solidFill>
                  <a:srgbClr val="FFFFFF"/>
                </a:solidFill>
                <a:ln w="9525"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F7DB1C83-1508-EBD9-F619-7B97410BA130}"/>
                    </a:ext>
                  </a:extLst>
                </p:cNvPr>
                <p:cNvSpPr/>
                <p:nvPr/>
              </p:nvSpPr>
              <p:spPr>
                <a:xfrm>
                  <a:off x="8362288" y="522819"/>
                  <a:ext cx="63079" cy="106076"/>
                </a:xfrm>
                <a:custGeom>
                  <a:avLst/>
                  <a:gdLst>
                    <a:gd name="connsiteX0" fmla="*/ 0 w 63079"/>
                    <a:gd name="connsiteY0" fmla="*/ 0 h 106076"/>
                    <a:gd name="connsiteX1" fmla="*/ 62738 w 63079"/>
                    <a:gd name="connsiteY1" fmla="*/ 0 h 106076"/>
                    <a:gd name="connsiteX2" fmla="*/ 62738 w 63079"/>
                    <a:gd name="connsiteY2" fmla="*/ 16714 h 106076"/>
                    <a:gd name="connsiteX3" fmla="*/ 21481 w 63079"/>
                    <a:gd name="connsiteY3" fmla="*/ 16714 h 106076"/>
                    <a:gd name="connsiteX4" fmla="*/ 21481 w 63079"/>
                    <a:gd name="connsiteY4" fmla="*/ 42635 h 106076"/>
                    <a:gd name="connsiteX5" fmla="*/ 59328 w 63079"/>
                    <a:gd name="connsiteY5" fmla="*/ 42635 h 106076"/>
                    <a:gd name="connsiteX6" fmla="*/ 59328 w 63079"/>
                    <a:gd name="connsiteY6" fmla="*/ 59689 h 106076"/>
                    <a:gd name="connsiteX7" fmla="*/ 21481 w 63079"/>
                    <a:gd name="connsiteY7" fmla="*/ 59689 h 106076"/>
                    <a:gd name="connsiteX8" fmla="*/ 21481 w 63079"/>
                    <a:gd name="connsiteY8" fmla="*/ 89364 h 106076"/>
                    <a:gd name="connsiteX9" fmla="*/ 63079 w 63079"/>
                    <a:gd name="connsiteY9" fmla="*/ 89364 h 106076"/>
                    <a:gd name="connsiteX10" fmla="*/ 63079 w 63079"/>
                    <a:gd name="connsiteY10" fmla="*/ 106076 h 106076"/>
                    <a:gd name="connsiteX11" fmla="*/ 0 w 63079"/>
                    <a:gd name="connsiteY11" fmla="*/ 106076 h 106076"/>
                    <a:gd name="connsiteX12" fmla="*/ 0 w 63079"/>
                    <a:gd name="connsiteY12"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9" h="106076">
                      <a:moveTo>
                        <a:pt x="0" y="0"/>
                      </a:moveTo>
                      <a:lnTo>
                        <a:pt x="62738" y="0"/>
                      </a:lnTo>
                      <a:lnTo>
                        <a:pt x="62738" y="16714"/>
                      </a:lnTo>
                      <a:lnTo>
                        <a:pt x="21481" y="16714"/>
                      </a:lnTo>
                      <a:lnTo>
                        <a:pt x="21481" y="42635"/>
                      </a:lnTo>
                      <a:lnTo>
                        <a:pt x="59328" y="42635"/>
                      </a:lnTo>
                      <a:lnTo>
                        <a:pt x="59328" y="59689"/>
                      </a:lnTo>
                      <a:lnTo>
                        <a:pt x="21481" y="59689"/>
                      </a:lnTo>
                      <a:lnTo>
                        <a:pt x="21481" y="89364"/>
                      </a:lnTo>
                      <a:lnTo>
                        <a:pt x="63079" y="89364"/>
                      </a:lnTo>
                      <a:lnTo>
                        <a:pt x="63079"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84986B65-0BAF-0DBA-C99D-43A04BFDA306}"/>
                    </a:ext>
                  </a:extLst>
                </p:cNvPr>
                <p:cNvSpPr/>
                <p:nvPr/>
              </p:nvSpPr>
              <p:spPr>
                <a:xfrm>
                  <a:off x="8440027" y="548743"/>
                  <a:ext cx="70921" cy="82200"/>
                </a:xfrm>
                <a:custGeom>
                  <a:avLst/>
                  <a:gdLst>
                    <a:gd name="connsiteX0" fmla="*/ 8524 w 70921"/>
                    <a:gd name="connsiteY0" fmla="*/ 5798 h 82200"/>
                    <a:gd name="connsiteX1" fmla="*/ 35801 w 70921"/>
                    <a:gd name="connsiteY1" fmla="*/ 0 h 82200"/>
                    <a:gd name="connsiteX2" fmla="*/ 69557 w 70921"/>
                    <a:gd name="connsiteY2" fmla="*/ 33085 h 82200"/>
                    <a:gd name="connsiteX3" fmla="*/ 69557 w 70921"/>
                    <a:gd name="connsiteY3" fmla="*/ 42976 h 82200"/>
                    <a:gd name="connsiteX4" fmla="*/ 69898 w 70921"/>
                    <a:gd name="connsiteY4" fmla="*/ 62759 h 82200"/>
                    <a:gd name="connsiteX5" fmla="*/ 70921 w 70921"/>
                    <a:gd name="connsiteY5" fmla="*/ 80154 h 82200"/>
                    <a:gd name="connsiteX6" fmla="*/ 52850 w 70921"/>
                    <a:gd name="connsiteY6" fmla="*/ 80154 h 82200"/>
                    <a:gd name="connsiteX7" fmla="*/ 51827 w 70921"/>
                    <a:gd name="connsiteY7" fmla="*/ 68557 h 82200"/>
                    <a:gd name="connsiteX8" fmla="*/ 51486 w 70921"/>
                    <a:gd name="connsiteY8" fmla="*/ 68557 h 82200"/>
                    <a:gd name="connsiteX9" fmla="*/ 27278 w 70921"/>
                    <a:gd name="connsiteY9" fmla="*/ 82201 h 82200"/>
                    <a:gd name="connsiteX10" fmla="*/ 0 w 70921"/>
                    <a:gd name="connsiteY10" fmla="*/ 59007 h 82200"/>
                    <a:gd name="connsiteX11" fmla="*/ 13298 w 70921"/>
                    <a:gd name="connsiteY11" fmla="*/ 36496 h 82200"/>
                    <a:gd name="connsiteX12" fmla="*/ 39552 w 70921"/>
                    <a:gd name="connsiteY12" fmla="*/ 32061 h 82200"/>
                    <a:gd name="connsiteX13" fmla="*/ 50804 w 70921"/>
                    <a:gd name="connsiteY13" fmla="*/ 32061 h 82200"/>
                    <a:gd name="connsiteX14" fmla="*/ 33073 w 70921"/>
                    <a:gd name="connsiteY14" fmla="*/ 15349 h 82200"/>
                    <a:gd name="connsiteX15" fmla="*/ 8865 w 70921"/>
                    <a:gd name="connsiteY15" fmla="*/ 23875 h 82200"/>
                    <a:gd name="connsiteX16" fmla="*/ 8524 w 70921"/>
                    <a:gd name="connsiteY16" fmla="*/ 5798 h 82200"/>
                    <a:gd name="connsiteX17" fmla="*/ 32392 w 70921"/>
                    <a:gd name="connsiteY17" fmla="*/ 67193 h 82200"/>
                    <a:gd name="connsiteX18" fmla="*/ 46712 w 70921"/>
                    <a:gd name="connsiteY18" fmla="*/ 60371 h 82200"/>
                    <a:gd name="connsiteX19" fmla="*/ 50804 w 70921"/>
                    <a:gd name="connsiteY19" fmla="*/ 44341 h 82200"/>
                    <a:gd name="connsiteX20" fmla="*/ 41939 w 70921"/>
                    <a:gd name="connsiteY20" fmla="*/ 44341 h 82200"/>
                    <a:gd name="connsiteX21" fmla="*/ 19436 w 70921"/>
                    <a:gd name="connsiteY21" fmla="*/ 57983 h 82200"/>
                    <a:gd name="connsiteX22" fmla="*/ 32392 w 70921"/>
                    <a:gd name="connsiteY22" fmla="*/ 67193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21" h="82200">
                      <a:moveTo>
                        <a:pt x="8524" y="5798"/>
                      </a:moveTo>
                      <a:cubicBezTo>
                        <a:pt x="16366" y="2046"/>
                        <a:pt x="26937" y="0"/>
                        <a:pt x="35801" y="0"/>
                      </a:cubicBezTo>
                      <a:cubicBezTo>
                        <a:pt x="59669" y="0"/>
                        <a:pt x="69557" y="9892"/>
                        <a:pt x="69557" y="33085"/>
                      </a:cubicBezTo>
                      <a:lnTo>
                        <a:pt x="69557" y="42976"/>
                      </a:lnTo>
                      <a:cubicBezTo>
                        <a:pt x="69557" y="50821"/>
                        <a:pt x="69557" y="56960"/>
                        <a:pt x="69898" y="62759"/>
                      </a:cubicBezTo>
                      <a:cubicBezTo>
                        <a:pt x="69898" y="68557"/>
                        <a:pt x="70239" y="74015"/>
                        <a:pt x="70921" y="80154"/>
                      </a:cubicBezTo>
                      <a:lnTo>
                        <a:pt x="52850" y="80154"/>
                      </a:lnTo>
                      <a:cubicBezTo>
                        <a:pt x="52168" y="76061"/>
                        <a:pt x="52168" y="70945"/>
                        <a:pt x="51827" y="68557"/>
                      </a:cubicBezTo>
                      <a:lnTo>
                        <a:pt x="51486" y="68557"/>
                      </a:lnTo>
                      <a:cubicBezTo>
                        <a:pt x="46712" y="77084"/>
                        <a:pt x="36483" y="82201"/>
                        <a:pt x="27278" y="82201"/>
                      </a:cubicBezTo>
                      <a:cubicBezTo>
                        <a:pt x="13298" y="82201"/>
                        <a:pt x="0" y="73673"/>
                        <a:pt x="0" y="59007"/>
                      </a:cubicBezTo>
                      <a:cubicBezTo>
                        <a:pt x="0" y="47410"/>
                        <a:pt x="5456" y="40589"/>
                        <a:pt x="13298" y="36496"/>
                      </a:cubicBezTo>
                      <a:cubicBezTo>
                        <a:pt x="21140" y="32744"/>
                        <a:pt x="31028" y="32061"/>
                        <a:pt x="39552" y="32061"/>
                      </a:cubicBezTo>
                      <a:lnTo>
                        <a:pt x="50804" y="32061"/>
                      </a:lnTo>
                      <a:cubicBezTo>
                        <a:pt x="50804" y="19441"/>
                        <a:pt x="45348" y="15349"/>
                        <a:pt x="33073" y="15349"/>
                      </a:cubicBezTo>
                      <a:cubicBezTo>
                        <a:pt x="24550" y="15349"/>
                        <a:pt x="15685" y="18759"/>
                        <a:pt x="8865" y="23875"/>
                      </a:cubicBezTo>
                      <a:lnTo>
                        <a:pt x="8524" y="5798"/>
                      </a:lnTo>
                      <a:close/>
                      <a:moveTo>
                        <a:pt x="32392" y="67193"/>
                      </a:moveTo>
                      <a:cubicBezTo>
                        <a:pt x="38529" y="67193"/>
                        <a:pt x="43644" y="64464"/>
                        <a:pt x="46712" y="60371"/>
                      </a:cubicBezTo>
                      <a:cubicBezTo>
                        <a:pt x="50122" y="55937"/>
                        <a:pt x="50804" y="50480"/>
                        <a:pt x="50804" y="44341"/>
                      </a:cubicBezTo>
                      <a:lnTo>
                        <a:pt x="41939" y="44341"/>
                      </a:lnTo>
                      <a:cubicBezTo>
                        <a:pt x="32732" y="44341"/>
                        <a:pt x="19436" y="45705"/>
                        <a:pt x="19436" y="57983"/>
                      </a:cubicBezTo>
                      <a:cubicBezTo>
                        <a:pt x="19436" y="64123"/>
                        <a:pt x="25232" y="67193"/>
                        <a:pt x="32392" y="67193"/>
                      </a:cubicBezTo>
                      <a:close/>
                    </a:path>
                  </a:pathLst>
                </a:custGeom>
                <a:solidFill>
                  <a:srgbClr val="FFFFFF"/>
                </a:solidFill>
                <a:ln w="9525"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4D0D253-6306-46B0-BCD4-D7B58E83BE70}"/>
                    </a:ext>
                  </a:extLst>
                </p:cNvPr>
                <p:cNvSpPr/>
                <p:nvPr/>
              </p:nvSpPr>
              <p:spPr>
                <a:xfrm>
                  <a:off x="8524929" y="548401"/>
                  <a:ext cx="56600" cy="81859"/>
                </a:xfrm>
                <a:custGeom>
                  <a:avLst/>
                  <a:gdLst>
                    <a:gd name="connsiteX0" fmla="*/ 51145 w 56600"/>
                    <a:gd name="connsiteY0" fmla="*/ 18418 h 81859"/>
                    <a:gd name="connsiteX1" fmla="*/ 33074 w 56600"/>
                    <a:gd name="connsiteY1" fmla="*/ 15008 h 81859"/>
                    <a:gd name="connsiteX2" fmla="*/ 21140 w 56600"/>
                    <a:gd name="connsiteY2" fmla="*/ 23534 h 81859"/>
                    <a:gd name="connsiteX3" fmla="*/ 56600 w 56600"/>
                    <a:gd name="connsiteY3" fmla="*/ 56278 h 81859"/>
                    <a:gd name="connsiteX4" fmla="*/ 23868 w 56600"/>
                    <a:gd name="connsiteY4" fmla="*/ 81860 h 81859"/>
                    <a:gd name="connsiteX5" fmla="*/ 682 w 56600"/>
                    <a:gd name="connsiteY5" fmla="*/ 78449 h 81859"/>
                    <a:gd name="connsiteX6" fmla="*/ 2046 w 56600"/>
                    <a:gd name="connsiteY6" fmla="*/ 61735 h 81859"/>
                    <a:gd name="connsiteX7" fmla="*/ 22163 w 56600"/>
                    <a:gd name="connsiteY7" fmla="*/ 66852 h 81859"/>
                    <a:gd name="connsiteX8" fmla="*/ 35461 w 56600"/>
                    <a:gd name="connsiteY8" fmla="*/ 57301 h 81859"/>
                    <a:gd name="connsiteX9" fmla="*/ 0 w 56600"/>
                    <a:gd name="connsiteY9" fmla="*/ 24216 h 81859"/>
                    <a:gd name="connsiteX10" fmla="*/ 30687 w 56600"/>
                    <a:gd name="connsiteY10" fmla="*/ 0 h 81859"/>
                    <a:gd name="connsiteX11" fmla="*/ 52850 w 56600"/>
                    <a:gd name="connsiteY11" fmla="*/ 2729 h 81859"/>
                    <a:gd name="connsiteX12" fmla="*/ 51145 w 56600"/>
                    <a:gd name="connsiteY12" fmla="*/ 18418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81859">
                      <a:moveTo>
                        <a:pt x="51145" y="18418"/>
                      </a:moveTo>
                      <a:cubicBezTo>
                        <a:pt x="45008" y="16372"/>
                        <a:pt x="40235" y="15008"/>
                        <a:pt x="33074" y="15008"/>
                      </a:cubicBezTo>
                      <a:cubicBezTo>
                        <a:pt x="27619" y="15008"/>
                        <a:pt x="21140" y="17054"/>
                        <a:pt x="21140" y="23534"/>
                      </a:cubicBezTo>
                      <a:cubicBezTo>
                        <a:pt x="21140" y="36155"/>
                        <a:pt x="56600" y="27968"/>
                        <a:pt x="56600" y="56278"/>
                      </a:cubicBezTo>
                      <a:cubicBezTo>
                        <a:pt x="56600" y="74356"/>
                        <a:pt x="40235" y="81860"/>
                        <a:pt x="23868" y="81860"/>
                      </a:cubicBezTo>
                      <a:cubicBezTo>
                        <a:pt x="16026" y="81860"/>
                        <a:pt x="8183" y="80495"/>
                        <a:pt x="682" y="78449"/>
                      </a:cubicBezTo>
                      <a:lnTo>
                        <a:pt x="2046" y="61735"/>
                      </a:lnTo>
                      <a:cubicBezTo>
                        <a:pt x="8524" y="64805"/>
                        <a:pt x="15003" y="66852"/>
                        <a:pt x="22163" y="66852"/>
                      </a:cubicBezTo>
                      <a:cubicBezTo>
                        <a:pt x="27278" y="66852"/>
                        <a:pt x="35461" y="64805"/>
                        <a:pt x="35461" y="57301"/>
                      </a:cubicBezTo>
                      <a:cubicBezTo>
                        <a:pt x="35461" y="41953"/>
                        <a:pt x="0" y="52527"/>
                        <a:pt x="0" y="24216"/>
                      </a:cubicBezTo>
                      <a:cubicBezTo>
                        <a:pt x="0" y="7504"/>
                        <a:pt x="14662" y="0"/>
                        <a:pt x="30687" y="0"/>
                      </a:cubicBezTo>
                      <a:cubicBezTo>
                        <a:pt x="40235" y="0"/>
                        <a:pt x="46372" y="1364"/>
                        <a:pt x="52850" y="2729"/>
                      </a:cubicBezTo>
                      <a:lnTo>
                        <a:pt x="51145" y="18418"/>
                      </a:lnTo>
                      <a:close/>
                    </a:path>
                  </a:pathLst>
                </a:custGeom>
                <a:solidFill>
                  <a:srgbClr val="FFFFFF"/>
                </a:solidFill>
                <a:ln w="9525"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CFB355C2-0EAD-5B06-61F0-05239A462BDB}"/>
                    </a:ext>
                  </a:extLst>
                </p:cNvPr>
                <p:cNvSpPr/>
                <p:nvPr/>
              </p:nvSpPr>
              <p:spPr>
                <a:xfrm>
                  <a:off x="8591078" y="528277"/>
                  <a:ext cx="54896" cy="102324"/>
                </a:xfrm>
                <a:custGeom>
                  <a:avLst/>
                  <a:gdLst>
                    <a:gd name="connsiteX0" fmla="*/ 15003 w 54896"/>
                    <a:gd name="connsiteY0" fmla="*/ 37178 h 102324"/>
                    <a:gd name="connsiteX1" fmla="*/ 0 w 54896"/>
                    <a:gd name="connsiteY1" fmla="*/ 37178 h 102324"/>
                    <a:gd name="connsiteX2" fmla="*/ 0 w 54896"/>
                    <a:gd name="connsiteY2" fmla="*/ 22170 h 102324"/>
                    <a:gd name="connsiteX3" fmla="*/ 15003 w 54896"/>
                    <a:gd name="connsiteY3" fmla="*/ 22170 h 102324"/>
                    <a:gd name="connsiteX4" fmla="*/ 15003 w 54896"/>
                    <a:gd name="connsiteY4" fmla="*/ 6481 h 102324"/>
                    <a:gd name="connsiteX5" fmla="*/ 35461 w 54896"/>
                    <a:gd name="connsiteY5" fmla="*/ 0 h 102324"/>
                    <a:gd name="connsiteX6" fmla="*/ 35461 w 54896"/>
                    <a:gd name="connsiteY6" fmla="*/ 22170 h 102324"/>
                    <a:gd name="connsiteX7" fmla="*/ 53532 w 54896"/>
                    <a:gd name="connsiteY7" fmla="*/ 22170 h 102324"/>
                    <a:gd name="connsiteX8" fmla="*/ 53532 w 54896"/>
                    <a:gd name="connsiteY8" fmla="*/ 37178 h 102324"/>
                    <a:gd name="connsiteX9" fmla="*/ 35461 w 54896"/>
                    <a:gd name="connsiteY9" fmla="*/ 37178 h 102324"/>
                    <a:gd name="connsiteX10" fmla="*/ 35461 w 54896"/>
                    <a:gd name="connsiteY10" fmla="*/ 73674 h 102324"/>
                    <a:gd name="connsiteX11" fmla="*/ 45008 w 54896"/>
                    <a:gd name="connsiteY11" fmla="*/ 86635 h 102324"/>
                    <a:gd name="connsiteX12" fmla="*/ 54214 w 54896"/>
                    <a:gd name="connsiteY12" fmla="*/ 84588 h 102324"/>
                    <a:gd name="connsiteX13" fmla="*/ 54896 w 54896"/>
                    <a:gd name="connsiteY13" fmla="*/ 100619 h 102324"/>
                    <a:gd name="connsiteX14" fmla="*/ 39894 w 54896"/>
                    <a:gd name="connsiteY14" fmla="*/ 102324 h 102324"/>
                    <a:gd name="connsiteX15" fmla="*/ 15003 w 54896"/>
                    <a:gd name="connsiteY15" fmla="*/ 77084 h 102324"/>
                    <a:gd name="connsiteX16" fmla="*/ 15003 w 54896"/>
                    <a:gd name="connsiteY16" fmla="*/ 37178 h 102324"/>
                    <a:gd name="connsiteX17" fmla="*/ 15003 w 54896"/>
                    <a:gd name="connsiteY17" fmla="*/ 37178 h 1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6" h="102324">
                      <a:moveTo>
                        <a:pt x="15003" y="37178"/>
                      </a:moveTo>
                      <a:lnTo>
                        <a:pt x="0" y="37178"/>
                      </a:lnTo>
                      <a:lnTo>
                        <a:pt x="0" y="22170"/>
                      </a:lnTo>
                      <a:lnTo>
                        <a:pt x="15003" y="22170"/>
                      </a:lnTo>
                      <a:lnTo>
                        <a:pt x="15003" y="6481"/>
                      </a:lnTo>
                      <a:lnTo>
                        <a:pt x="35461" y="0"/>
                      </a:lnTo>
                      <a:lnTo>
                        <a:pt x="35461" y="22170"/>
                      </a:lnTo>
                      <a:lnTo>
                        <a:pt x="53532" y="22170"/>
                      </a:lnTo>
                      <a:lnTo>
                        <a:pt x="53532" y="37178"/>
                      </a:lnTo>
                      <a:lnTo>
                        <a:pt x="35461" y="37178"/>
                      </a:lnTo>
                      <a:lnTo>
                        <a:pt x="35461" y="73674"/>
                      </a:lnTo>
                      <a:cubicBezTo>
                        <a:pt x="35461" y="80495"/>
                        <a:pt x="37166" y="86635"/>
                        <a:pt x="45008" y="86635"/>
                      </a:cubicBezTo>
                      <a:cubicBezTo>
                        <a:pt x="48758" y="86635"/>
                        <a:pt x="52168" y="85953"/>
                        <a:pt x="54214" y="84588"/>
                      </a:cubicBezTo>
                      <a:lnTo>
                        <a:pt x="54896" y="100619"/>
                      </a:lnTo>
                      <a:cubicBezTo>
                        <a:pt x="50804" y="101983"/>
                        <a:pt x="46031" y="102324"/>
                        <a:pt x="39894" y="102324"/>
                      </a:cubicBezTo>
                      <a:cubicBezTo>
                        <a:pt x="23868" y="102324"/>
                        <a:pt x="15003" y="92433"/>
                        <a:pt x="15003" y="77084"/>
                      </a:cubicBezTo>
                      <a:lnTo>
                        <a:pt x="15003" y="37178"/>
                      </a:lnTo>
                      <a:lnTo>
                        <a:pt x="15003" y="37178"/>
                      </a:lnTo>
                      <a:close/>
                    </a:path>
                  </a:pathLst>
                </a:custGeom>
                <a:solidFill>
                  <a:srgbClr val="FFFFFF"/>
                </a:solidFill>
                <a:ln w="9525"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C6959422-8270-A53E-E89B-9357C23F7617}"/>
                    </a:ext>
                  </a:extLst>
                </p:cNvPr>
                <p:cNvSpPr/>
                <p:nvPr/>
              </p:nvSpPr>
              <p:spPr>
                <a:xfrm>
                  <a:off x="8700188" y="522819"/>
                  <a:ext cx="62397" cy="106076"/>
                </a:xfrm>
                <a:custGeom>
                  <a:avLst/>
                  <a:gdLst>
                    <a:gd name="connsiteX0" fmla="*/ 0 w 62397"/>
                    <a:gd name="connsiteY0" fmla="*/ 0 h 106076"/>
                    <a:gd name="connsiteX1" fmla="*/ 21140 w 62397"/>
                    <a:gd name="connsiteY1" fmla="*/ 0 h 106076"/>
                    <a:gd name="connsiteX2" fmla="*/ 21140 w 62397"/>
                    <a:gd name="connsiteY2" fmla="*/ 89364 h 106076"/>
                    <a:gd name="connsiteX3" fmla="*/ 62397 w 62397"/>
                    <a:gd name="connsiteY3" fmla="*/ 89364 h 106076"/>
                    <a:gd name="connsiteX4" fmla="*/ 62397 w 62397"/>
                    <a:gd name="connsiteY4" fmla="*/ 106076 h 106076"/>
                    <a:gd name="connsiteX5" fmla="*/ 0 w 62397"/>
                    <a:gd name="connsiteY5" fmla="*/ 106076 h 106076"/>
                    <a:gd name="connsiteX6" fmla="*/ 0 w 62397"/>
                    <a:gd name="connsiteY6"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7" h="106076">
                      <a:moveTo>
                        <a:pt x="0" y="0"/>
                      </a:moveTo>
                      <a:lnTo>
                        <a:pt x="21140" y="0"/>
                      </a:lnTo>
                      <a:lnTo>
                        <a:pt x="21140" y="89364"/>
                      </a:lnTo>
                      <a:lnTo>
                        <a:pt x="62397" y="89364"/>
                      </a:lnTo>
                      <a:lnTo>
                        <a:pt x="62397"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E109AD75-15CC-8841-CA34-5C4F4E835E70}"/>
                    </a:ext>
                  </a:extLst>
                </p:cNvPr>
                <p:cNvSpPr/>
                <p:nvPr/>
              </p:nvSpPr>
              <p:spPr>
                <a:xfrm>
                  <a:off x="8769402" y="548743"/>
                  <a:ext cx="81832" cy="82200"/>
                </a:xfrm>
                <a:custGeom>
                  <a:avLst/>
                  <a:gdLst>
                    <a:gd name="connsiteX0" fmla="*/ 40917 w 81832"/>
                    <a:gd name="connsiteY0" fmla="*/ 0 h 82200"/>
                    <a:gd name="connsiteX1" fmla="*/ 81832 w 81832"/>
                    <a:gd name="connsiteY1" fmla="*/ 41612 h 82200"/>
                    <a:gd name="connsiteX2" fmla="*/ 40917 w 81832"/>
                    <a:gd name="connsiteY2" fmla="*/ 82201 h 82200"/>
                    <a:gd name="connsiteX3" fmla="*/ 0 w 81832"/>
                    <a:gd name="connsiteY3" fmla="*/ 41612 h 82200"/>
                    <a:gd name="connsiteX4" fmla="*/ 40917 w 81832"/>
                    <a:gd name="connsiteY4" fmla="*/ 0 h 82200"/>
                    <a:gd name="connsiteX5" fmla="*/ 40917 w 81832"/>
                    <a:gd name="connsiteY5" fmla="*/ 66169 h 82200"/>
                    <a:gd name="connsiteX6" fmla="*/ 60692 w 81832"/>
                    <a:gd name="connsiteY6" fmla="*/ 39224 h 82200"/>
                    <a:gd name="connsiteX7" fmla="*/ 40917 w 81832"/>
                    <a:gd name="connsiteY7" fmla="*/ 16031 h 82200"/>
                    <a:gd name="connsiteX8" fmla="*/ 21481 w 81832"/>
                    <a:gd name="connsiteY8" fmla="*/ 39224 h 82200"/>
                    <a:gd name="connsiteX9" fmla="*/ 40917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7" y="0"/>
                      </a:moveTo>
                      <a:cubicBezTo>
                        <a:pt x="64102" y="0"/>
                        <a:pt x="81832" y="15690"/>
                        <a:pt x="81832" y="41612"/>
                      </a:cubicBezTo>
                      <a:cubicBezTo>
                        <a:pt x="81832" y="64123"/>
                        <a:pt x="66829" y="82201"/>
                        <a:pt x="40917" y="82201"/>
                      </a:cubicBezTo>
                      <a:cubicBezTo>
                        <a:pt x="15003" y="82201"/>
                        <a:pt x="0" y="64123"/>
                        <a:pt x="0" y="41612"/>
                      </a:cubicBezTo>
                      <a:cubicBezTo>
                        <a:pt x="0" y="15690"/>
                        <a:pt x="17731" y="0"/>
                        <a:pt x="40917" y="0"/>
                      </a:cubicBezTo>
                      <a:close/>
                      <a:moveTo>
                        <a:pt x="40917" y="66169"/>
                      </a:moveTo>
                      <a:cubicBezTo>
                        <a:pt x="56600" y="66169"/>
                        <a:pt x="60692" y="52186"/>
                        <a:pt x="60692" y="39224"/>
                      </a:cubicBezTo>
                      <a:cubicBezTo>
                        <a:pt x="60692" y="27286"/>
                        <a:pt x="54213" y="16031"/>
                        <a:pt x="40917" y="16031"/>
                      </a:cubicBezTo>
                      <a:cubicBezTo>
                        <a:pt x="27619" y="16031"/>
                        <a:pt x="21481" y="27627"/>
                        <a:pt x="21481" y="39224"/>
                      </a:cubicBezTo>
                      <a:cubicBezTo>
                        <a:pt x="21140" y="51845"/>
                        <a:pt x="25232" y="66169"/>
                        <a:pt x="40917" y="66169"/>
                      </a:cubicBezTo>
                      <a:close/>
                    </a:path>
                  </a:pathLst>
                </a:custGeom>
                <a:solidFill>
                  <a:srgbClr val="FFFFFF"/>
                </a:solidFill>
                <a:ln w="9525"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5ADA704-4C46-DDCD-3910-9729A7E706A6}"/>
                    </a:ext>
                  </a:extLst>
                </p:cNvPr>
                <p:cNvSpPr/>
                <p:nvPr/>
              </p:nvSpPr>
              <p:spPr>
                <a:xfrm>
                  <a:off x="8866922"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2"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2AEA7338-1A56-F278-8304-F6BD6D6203F1}"/>
                    </a:ext>
                  </a:extLst>
                </p:cNvPr>
                <p:cNvSpPr/>
                <p:nvPr/>
              </p:nvSpPr>
              <p:spPr>
                <a:xfrm>
                  <a:off x="8955233" y="514975"/>
                  <a:ext cx="77058" cy="115626"/>
                </a:xfrm>
                <a:custGeom>
                  <a:avLst/>
                  <a:gdLst>
                    <a:gd name="connsiteX0" fmla="*/ 56941 w 77058"/>
                    <a:gd name="connsiteY0" fmla="*/ 105053 h 115626"/>
                    <a:gd name="connsiteX1" fmla="*/ 32733 w 77058"/>
                    <a:gd name="connsiteY1" fmla="*/ 115627 h 115626"/>
                    <a:gd name="connsiteX2" fmla="*/ 0 w 77058"/>
                    <a:gd name="connsiteY2" fmla="*/ 74356 h 115626"/>
                    <a:gd name="connsiteX3" fmla="*/ 32733 w 77058"/>
                    <a:gd name="connsiteY3" fmla="*/ 33767 h 115626"/>
                    <a:gd name="connsiteX4" fmla="*/ 56259 w 77058"/>
                    <a:gd name="connsiteY4" fmla="*/ 44682 h 115626"/>
                    <a:gd name="connsiteX5" fmla="*/ 56600 w 77058"/>
                    <a:gd name="connsiteY5" fmla="*/ 44682 h 115626"/>
                    <a:gd name="connsiteX6" fmla="*/ 56600 w 77058"/>
                    <a:gd name="connsiteY6" fmla="*/ 0 h 115626"/>
                    <a:gd name="connsiteX7" fmla="*/ 77058 w 77058"/>
                    <a:gd name="connsiteY7" fmla="*/ 0 h 115626"/>
                    <a:gd name="connsiteX8" fmla="*/ 77058 w 77058"/>
                    <a:gd name="connsiteY8" fmla="*/ 113921 h 115626"/>
                    <a:gd name="connsiteX9" fmla="*/ 57282 w 77058"/>
                    <a:gd name="connsiteY9" fmla="*/ 113921 h 115626"/>
                    <a:gd name="connsiteX10" fmla="*/ 57282 w 77058"/>
                    <a:gd name="connsiteY10" fmla="*/ 105053 h 115626"/>
                    <a:gd name="connsiteX11" fmla="*/ 56941 w 77058"/>
                    <a:gd name="connsiteY11" fmla="*/ 105053 h 115626"/>
                    <a:gd name="connsiteX12" fmla="*/ 38188 w 77058"/>
                    <a:gd name="connsiteY12" fmla="*/ 99937 h 115626"/>
                    <a:gd name="connsiteX13" fmla="*/ 56259 w 77058"/>
                    <a:gd name="connsiteY13" fmla="*/ 74697 h 115626"/>
                    <a:gd name="connsiteX14" fmla="*/ 38188 w 77058"/>
                    <a:gd name="connsiteY14" fmla="*/ 49798 h 115626"/>
                    <a:gd name="connsiteX15" fmla="*/ 21481 w 77058"/>
                    <a:gd name="connsiteY15" fmla="*/ 74697 h 115626"/>
                    <a:gd name="connsiteX16" fmla="*/ 38188 w 77058"/>
                    <a:gd name="connsiteY16" fmla="*/ 99937 h 1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58" h="115626">
                      <a:moveTo>
                        <a:pt x="56941" y="105053"/>
                      </a:moveTo>
                      <a:cubicBezTo>
                        <a:pt x="50463" y="112557"/>
                        <a:pt x="42280" y="115627"/>
                        <a:pt x="32733" y="115627"/>
                      </a:cubicBezTo>
                      <a:cubicBezTo>
                        <a:pt x="8865" y="115627"/>
                        <a:pt x="0" y="95844"/>
                        <a:pt x="0" y="74356"/>
                      </a:cubicBezTo>
                      <a:cubicBezTo>
                        <a:pt x="0" y="52868"/>
                        <a:pt x="8865" y="33767"/>
                        <a:pt x="32733" y="33767"/>
                      </a:cubicBezTo>
                      <a:cubicBezTo>
                        <a:pt x="42962" y="33767"/>
                        <a:pt x="50122" y="37178"/>
                        <a:pt x="56259" y="44682"/>
                      </a:cubicBezTo>
                      <a:lnTo>
                        <a:pt x="56600" y="44682"/>
                      </a:lnTo>
                      <a:lnTo>
                        <a:pt x="56600" y="0"/>
                      </a:lnTo>
                      <a:lnTo>
                        <a:pt x="77058" y="0"/>
                      </a:lnTo>
                      <a:lnTo>
                        <a:pt x="77058" y="113921"/>
                      </a:lnTo>
                      <a:lnTo>
                        <a:pt x="57282" y="113921"/>
                      </a:lnTo>
                      <a:lnTo>
                        <a:pt x="57282" y="105053"/>
                      </a:lnTo>
                      <a:lnTo>
                        <a:pt x="56941" y="105053"/>
                      </a:lnTo>
                      <a:close/>
                      <a:moveTo>
                        <a:pt x="38188" y="99937"/>
                      </a:moveTo>
                      <a:cubicBezTo>
                        <a:pt x="51826" y="99937"/>
                        <a:pt x="56259" y="85612"/>
                        <a:pt x="56259" y="74697"/>
                      </a:cubicBezTo>
                      <a:cubicBezTo>
                        <a:pt x="56259" y="63782"/>
                        <a:pt x="51145" y="49798"/>
                        <a:pt x="38188" y="49798"/>
                      </a:cubicBezTo>
                      <a:cubicBezTo>
                        <a:pt x="24891" y="49798"/>
                        <a:pt x="21481" y="64123"/>
                        <a:pt x="21481" y="74697"/>
                      </a:cubicBezTo>
                      <a:cubicBezTo>
                        <a:pt x="21140" y="85271"/>
                        <a:pt x="24891" y="99937"/>
                        <a:pt x="38188" y="99937"/>
                      </a:cubicBezTo>
                      <a:close/>
                    </a:path>
                  </a:pathLst>
                </a:custGeom>
                <a:solidFill>
                  <a:srgbClr val="FFFFFF"/>
                </a:solidFill>
                <a:ln w="9525"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66870D0-4D91-6F0F-3B84-B577ACAA570B}"/>
                    </a:ext>
                  </a:extLst>
                </p:cNvPr>
                <p:cNvSpPr/>
                <p:nvPr/>
              </p:nvSpPr>
              <p:spPr>
                <a:xfrm>
                  <a:off x="9047976" y="548743"/>
                  <a:ext cx="81832" cy="82200"/>
                </a:xfrm>
                <a:custGeom>
                  <a:avLst/>
                  <a:gdLst>
                    <a:gd name="connsiteX0" fmla="*/ 40916 w 81832"/>
                    <a:gd name="connsiteY0" fmla="*/ 0 h 82200"/>
                    <a:gd name="connsiteX1" fmla="*/ 81832 w 81832"/>
                    <a:gd name="connsiteY1" fmla="*/ 41612 h 82200"/>
                    <a:gd name="connsiteX2" fmla="*/ 40916 w 81832"/>
                    <a:gd name="connsiteY2" fmla="*/ 82201 h 82200"/>
                    <a:gd name="connsiteX3" fmla="*/ 0 w 81832"/>
                    <a:gd name="connsiteY3" fmla="*/ 41612 h 82200"/>
                    <a:gd name="connsiteX4" fmla="*/ 40916 w 81832"/>
                    <a:gd name="connsiteY4" fmla="*/ 0 h 82200"/>
                    <a:gd name="connsiteX5" fmla="*/ 40916 w 81832"/>
                    <a:gd name="connsiteY5" fmla="*/ 66169 h 82200"/>
                    <a:gd name="connsiteX6" fmla="*/ 60692 w 81832"/>
                    <a:gd name="connsiteY6" fmla="*/ 39224 h 82200"/>
                    <a:gd name="connsiteX7" fmla="*/ 40916 w 81832"/>
                    <a:gd name="connsiteY7" fmla="*/ 16031 h 82200"/>
                    <a:gd name="connsiteX8" fmla="*/ 21481 w 81832"/>
                    <a:gd name="connsiteY8" fmla="*/ 39224 h 82200"/>
                    <a:gd name="connsiteX9" fmla="*/ 40916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6" y="0"/>
                      </a:moveTo>
                      <a:cubicBezTo>
                        <a:pt x="64101" y="0"/>
                        <a:pt x="81832" y="15690"/>
                        <a:pt x="81832" y="41612"/>
                      </a:cubicBezTo>
                      <a:cubicBezTo>
                        <a:pt x="81832" y="64123"/>
                        <a:pt x="66829" y="82201"/>
                        <a:pt x="40916" y="82201"/>
                      </a:cubicBezTo>
                      <a:cubicBezTo>
                        <a:pt x="15002" y="82201"/>
                        <a:pt x="0" y="64123"/>
                        <a:pt x="0" y="41612"/>
                      </a:cubicBezTo>
                      <a:cubicBezTo>
                        <a:pt x="0" y="15690"/>
                        <a:pt x="17730" y="0"/>
                        <a:pt x="40916" y="0"/>
                      </a:cubicBezTo>
                      <a:close/>
                      <a:moveTo>
                        <a:pt x="40916" y="66169"/>
                      </a:moveTo>
                      <a:cubicBezTo>
                        <a:pt x="56600" y="66169"/>
                        <a:pt x="60692" y="52186"/>
                        <a:pt x="60692" y="39224"/>
                      </a:cubicBezTo>
                      <a:cubicBezTo>
                        <a:pt x="60692" y="27286"/>
                        <a:pt x="54213" y="16031"/>
                        <a:pt x="40916" y="16031"/>
                      </a:cubicBezTo>
                      <a:cubicBezTo>
                        <a:pt x="27618" y="16031"/>
                        <a:pt x="21481" y="27627"/>
                        <a:pt x="21481" y="39224"/>
                      </a:cubicBezTo>
                      <a:cubicBezTo>
                        <a:pt x="21140" y="51845"/>
                        <a:pt x="25232" y="66169"/>
                        <a:pt x="40916" y="66169"/>
                      </a:cubicBezTo>
                      <a:close/>
                    </a:path>
                  </a:pathLst>
                </a:custGeom>
                <a:solidFill>
                  <a:srgbClr val="FFFFFF"/>
                </a:solidFill>
                <a:ln w="9525"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306C92BF-836C-51CB-FAB7-318D917295A1}"/>
                    </a:ext>
                  </a:extLst>
                </p:cNvPr>
                <p:cNvSpPr/>
                <p:nvPr/>
              </p:nvSpPr>
              <p:spPr>
                <a:xfrm>
                  <a:off x="9145491"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1"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0F21D41-2A45-CEF4-52BB-24E342365D5A}"/>
                    </a:ext>
                  </a:extLst>
                </p:cNvPr>
                <p:cNvSpPr/>
                <p:nvPr/>
              </p:nvSpPr>
              <p:spPr>
                <a:xfrm>
                  <a:off x="8203666" y="684833"/>
                  <a:ext cx="58305" cy="70604"/>
                </a:xfrm>
                <a:custGeom>
                  <a:avLst/>
                  <a:gdLst>
                    <a:gd name="connsiteX0" fmla="*/ 0 w 58305"/>
                    <a:gd name="connsiteY0" fmla="*/ 0 h 70604"/>
                    <a:gd name="connsiteX1" fmla="*/ 17389 w 58305"/>
                    <a:gd name="connsiteY1" fmla="*/ 0 h 70604"/>
                    <a:gd name="connsiteX2" fmla="*/ 44326 w 58305"/>
                    <a:gd name="connsiteY2" fmla="*/ 52868 h 70604"/>
                    <a:gd name="connsiteX3" fmla="*/ 44667 w 58305"/>
                    <a:gd name="connsiteY3" fmla="*/ 52868 h 70604"/>
                    <a:gd name="connsiteX4" fmla="*/ 44667 w 58305"/>
                    <a:gd name="connsiteY4" fmla="*/ 0 h 70604"/>
                    <a:gd name="connsiteX5" fmla="*/ 58305 w 58305"/>
                    <a:gd name="connsiteY5" fmla="*/ 0 h 70604"/>
                    <a:gd name="connsiteX6" fmla="*/ 58305 w 58305"/>
                    <a:gd name="connsiteY6" fmla="*/ 70604 h 70604"/>
                    <a:gd name="connsiteX7" fmla="*/ 40916 w 58305"/>
                    <a:gd name="connsiteY7" fmla="*/ 70604 h 70604"/>
                    <a:gd name="connsiteX8" fmla="*/ 13639 w 58305"/>
                    <a:gd name="connsiteY8" fmla="*/ 17736 h 70604"/>
                    <a:gd name="connsiteX9" fmla="*/ 13639 w 58305"/>
                    <a:gd name="connsiteY9" fmla="*/ 70604 h 70604"/>
                    <a:gd name="connsiteX10" fmla="*/ 0 w 58305"/>
                    <a:gd name="connsiteY10" fmla="*/ 70604 h 70604"/>
                    <a:gd name="connsiteX11" fmla="*/ 0 w 58305"/>
                    <a:gd name="connsiteY11"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5" h="70604">
                      <a:moveTo>
                        <a:pt x="0" y="0"/>
                      </a:moveTo>
                      <a:lnTo>
                        <a:pt x="17389" y="0"/>
                      </a:lnTo>
                      <a:lnTo>
                        <a:pt x="44326" y="52868"/>
                      </a:lnTo>
                      <a:lnTo>
                        <a:pt x="44667" y="52868"/>
                      </a:lnTo>
                      <a:lnTo>
                        <a:pt x="44667" y="0"/>
                      </a:lnTo>
                      <a:lnTo>
                        <a:pt x="58305" y="0"/>
                      </a:lnTo>
                      <a:lnTo>
                        <a:pt x="58305" y="70604"/>
                      </a:lnTo>
                      <a:lnTo>
                        <a:pt x="40916" y="70604"/>
                      </a:lnTo>
                      <a:lnTo>
                        <a:pt x="13639" y="17736"/>
                      </a:lnTo>
                      <a:lnTo>
                        <a:pt x="13639"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744969C6-7509-429D-422E-89F97D149A8E}"/>
                    </a:ext>
                  </a:extLst>
                </p:cNvPr>
                <p:cNvSpPr/>
                <p:nvPr/>
              </p:nvSpPr>
              <p:spPr>
                <a:xfrm>
                  <a:off x="8277656" y="684833"/>
                  <a:ext cx="56600" cy="70604"/>
                </a:xfrm>
                <a:custGeom>
                  <a:avLst/>
                  <a:gdLst>
                    <a:gd name="connsiteX0" fmla="*/ 0 w 56600"/>
                    <a:gd name="connsiteY0" fmla="*/ 0 h 70604"/>
                    <a:gd name="connsiteX1" fmla="*/ 13980 w 56600"/>
                    <a:gd name="connsiteY1" fmla="*/ 0 h 70604"/>
                    <a:gd name="connsiteX2" fmla="*/ 13980 w 56600"/>
                    <a:gd name="connsiteY2" fmla="*/ 28651 h 70604"/>
                    <a:gd name="connsiteX3" fmla="*/ 42280 w 56600"/>
                    <a:gd name="connsiteY3" fmla="*/ 28651 h 70604"/>
                    <a:gd name="connsiteX4" fmla="*/ 42280 w 56600"/>
                    <a:gd name="connsiteY4" fmla="*/ 0 h 70604"/>
                    <a:gd name="connsiteX5" fmla="*/ 56601 w 56600"/>
                    <a:gd name="connsiteY5" fmla="*/ 0 h 70604"/>
                    <a:gd name="connsiteX6" fmla="*/ 56601 w 56600"/>
                    <a:gd name="connsiteY6" fmla="*/ 70604 h 70604"/>
                    <a:gd name="connsiteX7" fmla="*/ 42280 w 56600"/>
                    <a:gd name="connsiteY7" fmla="*/ 70604 h 70604"/>
                    <a:gd name="connsiteX8" fmla="*/ 42280 w 56600"/>
                    <a:gd name="connsiteY8" fmla="*/ 39565 h 70604"/>
                    <a:gd name="connsiteX9" fmla="*/ 13980 w 56600"/>
                    <a:gd name="connsiteY9" fmla="*/ 39565 h 70604"/>
                    <a:gd name="connsiteX10" fmla="*/ 13980 w 56600"/>
                    <a:gd name="connsiteY10" fmla="*/ 70604 h 70604"/>
                    <a:gd name="connsiteX11" fmla="*/ 0 w 56600"/>
                    <a:gd name="connsiteY11" fmla="*/ 70604 h 70604"/>
                    <a:gd name="connsiteX12" fmla="*/ 0 w 56600"/>
                    <a:gd name="connsiteY12"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70604">
                      <a:moveTo>
                        <a:pt x="0" y="0"/>
                      </a:moveTo>
                      <a:lnTo>
                        <a:pt x="13980" y="0"/>
                      </a:lnTo>
                      <a:lnTo>
                        <a:pt x="13980" y="28651"/>
                      </a:lnTo>
                      <a:lnTo>
                        <a:pt x="42280" y="28651"/>
                      </a:lnTo>
                      <a:lnTo>
                        <a:pt x="42280" y="0"/>
                      </a:lnTo>
                      <a:lnTo>
                        <a:pt x="56601" y="0"/>
                      </a:lnTo>
                      <a:lnTo>
                        <a:pt x="56601" y="70604"/>
                      </a:lnTo>
                      <a:lnTo>
                        <a:pt x="42280" y="70604"/>
                      </a:lnTo>
                      <a:lnTo>
                        <a:pt x="42280" y="39565"/>
                      </a:lnTo>
                      <a:lnTo>
                        <a:pt x="13980" y="39565"/>
                      </a:lnTo>
                      <a:lnTo>
                        <a:pt x="1398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0BAF9668-F531-22D7-8250-984E90483950}"/>
                    </a:ext>
                  </a:extLst>
                </p:cNvPr>
                <p:cNvSpPr/>
                <p:nvPr/>
              </p:nvSpPr>
              <p:spPr>
                <a:xfrm>
                  <a:off x="8348578" y="683810"/>
                  <a:ext cx="45689" cy="72991"/>
                </a:xfrm>
                <a:custGeom>
                  <a:avLst/>
                  <a:gdLst>
                    <a:gd name="connsiteX0" fmla="*/ 40234 w 45689"/>
                    <a:gd name="connsiteY0" fmla="*/ 13984 h 72991"/>
                    <a:gd name="connsiteX1" fmla="*/ 25914 w 45689"/>
                    <a:gd name="connsiteY1" fmla="*/ 10915 h 72991"/>
                    <a:gd name="connsiteX2" fmla="*/ 14661 w 45689"/>
                    <a:gd name="connsiteY2" fmla="*/ 20805 h 72991"/>
                    <a:gd name="connsiteX3" fmla="*/ 45690 w 45689"/>
                    <a:gd name="connsiteY3" fmla="*/ 51503 h 72991"/>
                    <a:gd name="connsiteX4" fmla="*/ 19094 w 45689"/>
                    <a:gd name="connsiteY4" fmla="*/ 72991 h 72991"/>
                    <a:gd name="connsiteX5" fmla="*/ 1023 w 45689"/>
                    <a:gd name="connsiteY5" fmla="*/ 70262 h 72991"/>
                    <a:gd name="connsiteX6" fmla="*/ 2386 w 45689"/>
                    <a:gd name="connsiteY6" fmla="*/ 57642 h 72991"/>
                    <a:gd name="connsiteX7" fmla="*/ 18412 w 45689"/>
                    <a:gd name="connsiteY7" fmla="*/ 62076 h 72991"/>
                    <a:gd name="connsiteX8" fmla="*/ 31028 w 45689"/>
                    <a:gd name="connsiteY8" fmla="*/ 52868 h 72991"/>
                    <a:gd name="connsiteX9" fmla="*/ 0 w 45689"/>
                    <a:gd name="connsiteY9" fmla="*/ 21487 h 72991"/>
                    <a:gd name="connsiteX10" fmla="*/ 24550 w 45689"/>
                    <a:gd name="connsiteY10" fmla="*/ 0 h 72991"/>
                    <a:gd name="connsiteX11" fmla="*/ 41598 w 45689"/>
                    <a:gd name="connsiteY11" fmla="*/ 2387 h 72991"/>
                    <a:gd name="connsiteX12" fmla="*/ 40234 w 45689"/>
                    <a:gd name="connsiteY12" fmla="*/ 13984 h 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9" h="72991">
                      <a:moveTo>
                        <a:pt x="40234" y="13984"/>
                      </a:moveTo>
                      <a:cubicBezTo>
                        <a:pt x="35802" y="11938"/>
                        <a:pt x="30687" y="10915"/>
                        <a:pt x="25914" y="10915"/>
                      </a:cubicBezTo>
                      <a:cubicBezTo>
                        <a:pt x="21140" y="10915"/>
                        <a:pt x="14661" y="12961"/>
                        <a:pt x="14661" y="20805"/>
                      </a:cubicBezTo>
                      <a:cubicBezTo>
                        <a:pt x="14661" y="33084"/>
                        <a:pt x="45690" y="27968"/>
                        <a:pt x="45690" y="51503"/>
                      </a:cubicBezTo>
                      <a:cubicBezTo>
                        <a:pt x="45690" y="66851"/>
                        <a:pt x="33415" y="72991"/>
                        <a:pt x="19094" y="72991"/>
                      </a:cubicBezTo>
                      <a:cubicBezTo>
                        <a:pt x="11252" y="72991"/>
                        <a:pt x="7842" y="71968"/>
                        <a:pt x="1023" y="70262"/>
                      </a:cubicBezTo>
                      <a:lnTo>
                        <a:pt x="2386" y="57642"/>
                      </a:lnTo>
                      <a:cubicBezTo>
                        <a:pt x="7160" y="60371"/>
                        <a:pt x="12957" y="62076"/>
                        <a:pt x="18412" y="62076"/>
                      </a:cubicBezTo>
                      <a:cubicBezTo>
                        <a:pt x="23868" y="62076"/>
                        <a:pt x="31028" y="59347"/>
                        <a:pt x="31028" y="52868"/>
                      </a:cubicBezTo>
                      <a:cubicBezTo>
                        <a:pt x="31028" y="39224"/>
                        <a:pt x="0" y="45023"/>
                        <a:pt x="0" y="21487"/>
                      </a:cubicBezTo>
                      <a:cubicBezTo>
                        <a:pt x="0" y="5798"/>
                        <a:pt x="12275" y="0"/>
                        <a:pt x="24550" y="0"/>
                      </a:cubicBezTo>
                      <a:cubicBezTo>
                        <a:pt x="30687" y="0"/>
                        <a:pt x="36143" y="682"/>
                        <a:pt x="41598" y="2387"/>
                      </a:cubicBezTo>
                      <a:lnTo>
                        <a:pt x="40234" y="13984"/>
                      </a:lnTo>
                      <a:close/>
                    </a:path>
                  </a:pathLst>
                </a:custGeom>
                <a:solidFill>
                  <a:srgbClr val="FFFFFF"/>
                </a:solidFill>
                <a:ln w="9525" cap="flat">
                  <a:noFill/>
                  <a:prstDash val="solid"/>
                  <a:miter/>
                </a:ln>
              </p:spPr>
              <p:txBody>
                <a:bodyPr rtlCol="0" anchor="ctr"/>
                <a:lstStyle/>
                <a:p>
                  <a:endParaRPr lang="en-GB" dirty="0"/>
                </a:p>
              </p:txBody>
            </p:sp>
            <p:sp>
              <p:nvSpPr>
                <p:cNvPr id="254" name="Freeform: Shape 253">
                  <a:extLst>
                    <a:ext uri="{FF2B5EF4-FFF2-40B4-BE49-F238E27FC236}">
                      <a16:creationId xmlns:a16="http://schemas.microsoft.com/office/drawing/2014/main" id="{DFBD666F-BAC3-ABDA-41E6-CD7D14BC7497}"/>
                    </a:ext>
                  </a:extLst>
                </p:cNvPr>
                <p:cNvSpPr/>
                <p:nvPr/>
              </p:nvSpPr>
              <p:spPr>
                <a:xfrm>
                  <a:off x="8435182" y="684833"/>
                  <a:ext cx="39210" cy="70604"/>
                </a:xfrm>
                <a:custGeom>
                  <a:avLst/>
                  <a:gdLst>
                    <a:gd name="connsiteX0" fmla="*/ 0 w 39210"/>
                    <a:gd name="connsiteY0" fmla="*/ 0 h 70604"/>
                    <a:gd name="connsiteX1" fmla="*/ 39211 w 39210"/>
                    <a:gd name="connsiteY1" fmla="*/ 0 h 70604"/>
                    <a:gd name="connsiteX2" fmla="*/ 39211 w 39210"/>
                    <a:gd name="connsiteY2" fmla="*/ 11256 h 70604"/>
                    <a:gd name="connsiteX3" fmla="*/ 14320 w 39210"/>
                    <a:gd name="connsiteY3" fmla="*/ 11256 h 70604"/>
                    <a:gd name="connsiteX4" fmla="*/ 14320 w 39210"/>
                    <a:gd name="connsiteY4" fmla="*/ 28651 h 70604"/>
                    <a:gd name="connsiteX5" fmla="*/ 38188 w 39210"/>
                    <a:gd name="connsiteY5" fmla="*/ 28651 h 70604"/>
                    <a:gd name="connsiteX6" fmla="*/ 38188 w 39210"/>
                    <a:gd name="connsiteY6" fmla="*/ 39565 h 70604"/>
                    <a:gd name="connsiteX7" fmla="*/ 14320 w 39210"/>
                    <a:gd name="connsiteY7" fmla="*/ 39565 h 70604"/>
                    <a:gd name="connsiteX8" fmla="*/ 14320 w 39210"/>
                    <a:gd name="connsiteY8" fmla="*/ 70604 h 70604"/>
                    <a:gd name="connsiteX9" fmla="*/ 0 w 39210"/>
                    <a:gd name="connsiteY9" fmla="*/ 70604 h 70604"/>
                    <a:gd name="connsiteX10" fmla="*/ 0 w 39210"/>
                    <a:gd name="connsiteY10"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0" h="70604">
                      <a:moveTo>
                        <a:pt x="0" y="0"/>
                      </a:moveTo>
                      <a:lnTo>
                        <a:pt x="39211" y="0"/>
                      </a:lnTo>
                      <a:lnTo>
                        <a:pt x="39211" y="11256"/>
                      </a:lnTo>
                      <a:lnTo>
                        <a:pt x="14320" y="11256"/>
                      </a:lnTo>
                      <a:lnTo>
                        <a:pt x="14320" y="28651"/>
                      </a:lnTo>
                      <a:lnTo>
                        <a:pt x="38188" y="28651"/>
                      </a:lnTo>
                      <a:lnTo>
                        <a:pt x="38188" y="39565"/>
                      </a:lnTo>
                      <a:lnTo>
                        <a:pt x="14320" y="39565"/>
                      </a:lnTo>
                      <a:lnTo>
                        <a:pt x="1432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C226DD93-C97A-7104-EA20-21473053D999}"/>
                    </a:ext>
                  </a:extLst>
                </p:cNvPr>
                <p:cNvSpPr/>
                <p:nvPr/>
              </p:nvSpPr>
              <p:spPr>
                <a:xfrm>
                  <a:off x="8481212" y="702229"/>
                  <a:ext cx="54554" cy="54573"/>
                </a:xfrm>
                <a:custGeom>
                  <a:avLst/>
                  <a:gdLst>
                    <a:gd name="connsiteX0" fmla="*/ 27277 w 54554"/>
                    <a:gd name="connsiteY0" fmla="*/ 0 h 54573"/>
                    <a:gd name="connsiteX1" fmla="*/ 54554 w 54554"/>
                    <a:gd name="connsiteY1" fmla="*/ 27627 h 54573"/>
                    <a:gd name="connsiteX2" fmla="*/ 27277 w 54554"/>
                    <a:gd name="connsiteY2" fmla="*/ 54573 h 54573"/>
                    <a:gd name="connsiteX3" fmla="*/ 0 w 54554"/>
                    <a:gd name="connsiteY3" fmla="*/ 27627 h 54573"/>
                    <a:gd name="connsiteX4" fmla="*/ 27277 w 54554"/>
                    <a:gd name="connsiteY4" fmla="*/ 0 h 54573"/>
                    <a:gd name="connsiteX5" fmla="*/ 27277 w 54554"/>
                    <a:gd name="connsiteY5" fmla="*/ 44000 h 54573"/>
                    <a:gd name="connsiteX6" fmla="*/ 40575 w 54554"/>
                    <a:gd name="connsiteY6" fmla="*/ 25922 h 54573"/>
                    <a:gd name="connsiteX7" fmla="*/ 27277 w 54554"/>
                    <a:gd name="connsiteY7" fmla="*/ 10574 h 54573"/>
                    <a:gd name="connsiteX8" fmla="*/ 14321 w 54554"/>
                    <a:gd name="connsiteY8" fmla="*/ 25922 h 54573"/>
                    <a:gd name="connsiteX9" fmla="*/ 27277 w 54554"/>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 h="54573">
                      <a:moveTo>
                        <a:pt x="27277" y="0"/>
                      </a:moveTo>
                      <a:cubicBezTo>
                        <a:pt x="42621" y="0"/>
                        <a:pt x="54554" y="10574"/>
                        <a:pt x="54554" y="27627"/>
                      </a:cubicBezTo>
                      <a:cubicBezTo>
                        <a:pt x="54554" y="42635"/>
                        <a:pt x="44667" y="54573"/>
                        <a:pt x="27277" y="54573"/>
                      </a:cubicBezTo>
                      <a:cubicBezTo>
                        <a:pt x="9888" y="54573"/>
                        <a:pt x="0" y="42635"/>
                        <a:pt x="0" y="27627"/>
                      </a:cubicBezTo>
                      <a:cubicBezTo>
                        <a:pt x="0" y="10233"/>
                        <a:pt x="11934" y="0"/>
                        <a:pt x="27277" y="0"/>
                      </a:cubicBezTo>
                      <a:close/>
                      <a:moveTo>
                        <a:pt x="27277" y="44000"/>
                      </a:moveTo>
                      <a:cubicBezTo>
                        <a:pt x="37848" y="44000"/>
                        <a:pt x="40575" y="34790"/>
                        <a:pt x="40575" y="25922"/>
                      </a:cubicBezTo>
                      <a:cubicBezTo>
                        <a:pt x="40575" y="18077"/>
                        <a:pt x="36484" y="10574"/>
                        <a:pt x="27277" y="10574"/>
                      </a:cubicBezTo>
                      <a:cubicBezTo>
                        <a:pt x="18412" y="10574"/>
                        <a:pt x="14321" y="18418"/>
                        <a:pt x="14321" y="25922"/>
                      </a:cubicBezTo>
                      <a:cubicBezTo>
                        <a:pt x="14321" y="34449"/>
                        <a:pt x="17048" y="44000"/>
                        <a:pt x="27277" y="44000"/>
                      </a:cubicBezTo>
                      <a:close/>
                    </a:path>
                  </a:pathLst>
                </a:custGeom>
                <a:solidFill>
                  <a:srgbClr val="FFFFFF"/>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2B580C08-BCF7-6FF5-5F63-B109238B966E}"/>
                    </a:ext>
                  </a:extLst>
                </p:cNvPr>
                <p:cNvSpPr/>
                <p:nvPr/>
              </p:nvSpPr>
              <p:spPr>
                <a:xfrm>
                  <a:off x="8546338" y="702910"/>
                  <a:ext cx="48076" cy="53550"/>
                </a:xfrm>
                <a:custGeom>
                  <a:avLst/>
                  <a:gdLst>
                    <a:gd name="connsiteX0" fmla="*/ 48076 w 48076"/>
                    <a:gd name="connsiteY0" fmla="*/ 52527 h 53550"/>
                    <a:gd name="connsiteX1" fmla="*/ 35120 w 48076"/>
                    <a:gd name="connsiteY1" fmla="*/ 52527 h 53550"/>
                    <a:gd name="connsiteX2" fmla="*/ 35120 w 48076"/>
                    <a:gd name="connsiteY2" fmla="*/ 45364 h 53550"/>
                    <a:gd name="connsiteX3" fmla="*/ 34779 w 48076"/>
                    <a:gd name="connsiteY3" fmla="*/ 45364 h 53550"/>
                    <a:gd name="connsiteX4" fmla="*/ 17730 w 48076"/>
                    <a:gd name="connsiteY4" fmla="*/ 53551 h 53550"/>
                    <a:gd name="connsiteX5" fmla="*/ 0 w 48076"/>
                    <a:gd name="connsiteY5" fmla="*/ 33085 h 53550"/>
                    <a:gd name="connsiteX6" fmla="*/ 0 w 48076"/>
                    <a:gd name="connsiteY6" fmla="*/ 0 h 53550"/>
                    <a:gd name="connsiteX7" fmla="*/ 13639 w 48076"/>
                    <a:gd name="connsiteY7" fmla="*/ 0 h 53550"/>
                    <a:gd name="connsiteX8" fmla="*/ 13639 w 48076"/>
                    <a:gd name="connsiteY8" fmla="*/ 27969 h 53550"/>
                    <a:gd name="connsiteX9" fmla="*/ 22504 w 48076"/>
                    <a:gd name="connsiteY9" fmla="*/ 42977 h 53550"/>
                    <a:gd name="connsiteX10" fmla="*/ 34438 w 48076"/>
                    <a:gd name="connsiteY10" fmla="*/ 25581 h 53550"/>
                    <a:gd name="connsiteX11" fmla="*/ 34438 w 48076"/>
                    <a:gd name="connsiteY11" fmla="*/ 0 h 53550"/>
                    <a:gd name="connsiteX12" fmla="*/ 48076 w 48076"/>
                    <a:gd name="connsiteY12" fmla="*/ 0 h 53550"/>
                    <a:gd name="connsiteX13" fmla="*/ 48076 w 48076"/>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50">
                      <a:moveTo>
                        <a:pt x="48076" y="52527"/>
                      </a:moveTo>
                      <a:lnTo>
                        <a:pt x="35120" y="52527"/>
                      </a:lnTo>
                      <a:lnTo>
                        <a:pt x="35120" y="45364"/>
                      </a:lnTo>
                      <a:lnTo>
                        <a:pt x="34779" y="45364"/>
                      </a:lnTo>
                      <a:cubicBezTo>
                        <a:pt x="30687" y="50481"/>
                        <a:pt x="24891" y="53551"/>
                        <a:pt x="17730" y="53551"/>
                      </a:cubicBezTo>
                      <a:cubicBezTo>
                        <a:pt x="5455" y="53551"/>
                        <a:pt x="0" y="44682"/>
                        <a:pt x="0" y="33085"/>
                      </a:cubicBezTo>
                      <a:lnTo>
                        <a:pt x="0" y="0"/>
                      </a:lnTo>
                      <a:lnTo>
                        <a:pt x="13639" y="0"/>
                      </a:lnTo>
                      <a:lnTo>
                        <a:pt x="13639" y="27969"/>
                      </a:lnTo>
                      <a:cubicBezTo>
                        <a:pt x="13639" y="34449"/>
                        <a:pt x="13639"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985F3142-1A7A-DA79-CA30-CB9D6AEFA0ED}"/>
                    </a:ext>
                  </a:extLst>
                </p:cNvPr>
                <p:cNvSpPr/>
                <p:nvPr/>
              </p:nvSpPr>
              <p:spPr>
                <a:xfrm>
                  <a:off x="86083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 name="connsiteX14" fmla="*/ 0 w 48076"/>
                    <a:gd name="connsiteY14"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76" h="53549">
                      <a:moveTo>
                        <a:pt x="0" y="1023"/>
                      </a:moveTo>
                      <a:lnTo>
                        <a:pt x="12957" y="1023"/>
                      </a:lnTo>
                      <a:lnTo>
                        <a:pt x="12957" y="8186"/>
                      </a:lnTo>
                      <a:lnTo>
                        <a:pt x="13298" y="8186"/>
                      </a:lnTo>
                      <a:cubicBezTo>
                        <a:pt x="17390" y="2047"/>
                        <a:pt x="23186" y="0"/>
                        <a:pt x="30347" y="0"/>
                      </a:cubicBezTo>
                      <a:cubicBezTo>
                        <a:pt x="42621"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lnTo>
                        <a:pt x="0" y="1023"/>
                      </a:lnTo>
                      <a:close/>
                    </a:path>
                  </a:pathLst>
                </a:custGeom>
                <a:solidFill>
                  <a:srgbClr val="FFFFFF"/>
                </a:solidFill>
                <a:ln w="9525"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A6C91364-9E2F-C7A9-0FA8-8E625284A0DD}"/>
                    </a:ext>
                  </a:extLst>
                </p:cNvPr>
                <p:cNvSpPr/>
                <p:nvPr/>
              </p:nvSpPr>
              <p:spPr>
                <a:xfrm>
                  <a:off x="8667042" y="679035"/>
                  <a:ext cx="51486" cy="77766"/>
                </a:xfrm>
                <a:custGeom>
                  <a:avLst/>
                  <a:gdLst>
                    <a:gd name="connsiteX0" fmla="*/ 38189 w 51486"/>
                    <a:gd name="connsiteY0" fmla="*/ 70604 h 77766"/>
                    <a:gd name="connsiteX1" fmla="*/ 21823 w 51486"/>
                    <a:gd name="connsiteY1" fmla="*/ 77767 h 77766"/>
                    <a:gd name="connsiteX2" fmla="*/ 0 w 51486"/>
                    <a:gd name="connsiteY2" fmla="*/ 50140 h 77766"/>
                    <a:gd name="connsiteX3" fmla="*/ 21823 w 51486"/>
                    <a:gd name="connsiteY3" fmla="*/ 22853 h 77766"/>
                    <a:gd name="connsiteX4" fmla="*/ 37507 w 51486"/>
                    <a:gd name="connsiteY4" fmla="*/ 30015 h 77766"/>
                    <a:gd name="connsiteX5" fmla="*/ 37848 w 51486"/>
                    <a:gd name="connsiteY5" fmla="*/ 30015 h 77766"/>
                    <a:gd name="connsiteX6" fmla="*/ 37848 w 51486"/>
                    <a:gd name="connsiteY6" fmla="*/ 0 h 77766"/>
                    <a:gd name="connsiteX7" fmla="*/ 51486 w 51486"/>
                    <a:gd name="connsiteY7" fmla="*/ 0 h 77766"/>
                    <a:gd name="connsiteX8" fmla="*/ 51486 w 51486"/>
                    <a:gd name="connsiteY8" fmla="*/ 76062 h 77766"/>
                    <a:gd name="connsiteX9" fmla="*/ 38189 w 51486"/>
                    <a:gd name="connsiteY9" fmla="*/ 76062 h 77766"/>
                    <a:gd name="connsiteX10" fmla="*/ 38189 w 51486"/>
                    <a:gd name="connsiteY10" fmla="*/ 70604 h 77766"/>
                    <a:gd name="connsiteX11" fmla="*/ 38189 w 51486"/>
                    <a:gd name="connsiteY11" fmla="*/ 70604 h 77766"/>
                    <a:gd name="connsiteX12" fmla="*/ 25573 w 51486"/>
                    <a:gd name="connsiteY12" fmla="*/ 67193 h 77766"/>
                    <a:gd name="connsiteX13" fmla="*/ 37507 w 51486"/>
                    <a:gd name="connsiteY13" fmla="*/ 50140 h 77766"/>
                    <a:gd name="connsiteX14" fmla="*/ 25232 w 51486"/>
                    <a:gd name="connsiteY14" fmla="*/ 33426 h 77766"/>
                    <a:gd name="connsiteX15" fmla="*/ 13980 w 51486"/>
                    <a:gd name="connsiteY15" fmla="*/ 50140 h 77766"/>
                    <a:gd name="connsiteX16" fmla="*/ 25573 w 51486"/>
                    <a:gd name="connsiteY16" fmla="*/ 67193 h 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86" h="77766">
                      <a:moveTo>
                        <a:pt x="38189" y="70604"/>
                      </a:moveTo>
                      <a:cubicBezTo>
                        <a:pt x="34098" y="75720"/>
                        <a:pt x="28301" y="77767"/>
                        <a:pt x="21823" y="77767"/>
                      </a:cubicBezTo>
                      <a:cubicBezTo>
                        <a:pt x="5797" y="77767"/>
                        <a:pt x="0" y="64465"/>
                        <a:pt x="0" y="50140"/>
                      </a:cubicBezTo>
                      <a:cubicBezTo>
                        <a:pt x="0" y="35814"/>
                        <a:pt x="5797" y="22853"/>
                        <a:pt x="21823" y="22853"/>
                      </a:cubicBezTo>
                      <a:cubicBezTo>
                        <a:pt x="28642" y="22853"/>
                        <a:pt x="33416" y="25240"/>
                        <a:pt x="37507" y="30015"/>
                      </a:cubicBezTo>
                      <a:lnTo>
                        <a:pt x="37848" y="30015"/>
                      </a:lnTo>
                      <a:lnTo>
                        <a:pt x="37848" y="0"/>
                      </a:lnTo>
                      <a:lnTo>
                        <a:pt x="51486" y="0"/>
                      </a:lnTo>
                      <a:lnTo>
                        <a:pt x="51486" y="76062"/>
                      </a:lnTo>
                      <a:lnTo>
                        <a:pt x="38189" y="76062"/>
                      </a:lnTo>
                      <a:lnTo>
                        <a:pt x="38189" y="70604"/>
                      </a:lnTo>
                      <a:lnTo>
                        <a:pt x="38189" y="70604"/>
                      </a:lnTo>
                      <a:close/>
                      <a:moveTo>
                        <a:pt x="25573" y="67193"/>
                      </a:moveTo>
                      <a:cubicBezTo>
                        <a:pt x="34439" y="67193"/>
                        <a:pt x="37507" y="57643"/>
                        <a:pt x="37507" y="50140"/>
                      </a:cubicBezTo>
                      <a:cubicBezTo>
                        <a:pt x="37507" y="42977"/>
                        <a:pt x="34098" y="33426"/>
                        <a:pt x="25232" y="33426"/>
                      </a:cubicBezTo>
                      <a:cubicBezTo>
                        <a:pt x="16367" y="33426"/>
                        <a:pt x="13980" y="42977"/>
                        <a:pt x="13980" y="50140"/>
                      </a:cubicBezTo>
                      <a:cubicBezTo>
                        <a:pt x="13980" y="57302"/>
                        <a:pt x="16708" y="67193"/>
                        <a:pt x="25573" y="67193"/>
                      </a:cubicBezTo>
                      <a:close/>
                    </a:path>
                  </a:pathLst>
                </a:custGeom>
                <a:solidFill>
                  <a:srgbClr val="FFFFFF"/>
                </a:solidFill>
                <a:ln w="9525"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EDF5EA1-C4F3-0A1A-4CBF-0DFA2F236F5D}"/>
                    </a:ext>
                  </a:extLst>
                </p:cNvPr>
                <p:cNvSpPr/>
                <p:nvPr/>
              </p:nvSpPr>
              <p:spPr>
                <a:xfrm>
                  <a:off x="8729099" y="701887"/>
                  <a:ext cx="47053" cy="54232"/>
                </a:xfrm>
                <a:custGeom>
                  <a:avLst/>
                  <a:gdLst>
                    <a:gd name="connsiteX0" fmla="*/ 5455 w 47053"/>
                    <a:gd name="connsiteY0" fmla="*/ 4093 h 54232"/>
                    <a:gd name="connsiteX1" fmla="*/ 23527 w 47053"/>
                    <a:gd name="connsiteY1" fmla="*/ 0 h 54232"/>
                    <a:gd name="connsiteX2" fmla="*/ 46031 w 47053"/>
                    <a:gd name="connsiteY2" fmla="*/ 21829 h 54232"/>
                    <a:gd name="connsiteX3" fmla="*/ 46031 w 47053"/>
                    <a:gd name="connsiteY3" fmla="*/ 28651 h 54232"/>
                    <a:gd name="connsiteX4" fmla="*/ 46372 w 47053"/>
                    <a:gd name="connsiteY4" fmla="*/ 41612 h 54232"/>
                    <a:gd name="connsiteX5" fmla="*/ 47053 w 47053"/>
                    <a:gd name="connsiteY5" fmla="*/ 53209 h 54232"/>
                    <a:gd name="connsiteX6" fmla="*/ 35120 w 47053"/>
                    <a:gd name="connsiteY6" fmla="*/ 53209 h 54232"/>
                    <a:gd name="connsiteX7" fmla="*/ 34438 w 47053"/>
                    <a:gd name="connsiteY7" fmla="*/ 45364 h 54232"/>
                    <a:gd name="connsiteX8" fmla="*/ 34097 w 47053"/>
                    <a:gd name="connsiteY8" fmla="*/ 45364 h 54232"/>
                    <a:gd name="connsiteX9" fmla="*/ 18071 w 47053"/>
                    <a:gd name="connsiteY9" fmla="*/ 54232 h 54232"/>
                    <a:gd name="connsiteX10" fmla="*/ 0 w 47053"/>
                    <a:gd name="connsiteY10" fmla="*/ 38884 h 54232"/>
                    <a:gd name="connsiteX11" fmla="*/ 8865 w 47053"/>
                    <a:gd name="connsiteY11" fmla="*/ 23876 h 54232"/>
                    <a:gd name="connsiteX12" fmla="*/ 26255 w 47053"/>
                    <a:gd name="connsiteY12" fmla="*/ 20806 h 54232"/>
                    <a:gd name="connsiteX13" fmla="*/ 33756 w 47053"/>
                    <a:gd name="connsiteY13" fmla="*/ 20806 h 54232"/>
                    <a:gd name="connsiteX14" fmla="*/ 22163 w 47053"/>
                    <a:gd name="connsiteY14" fmla="*/ 9551 h 54232"/>
                    <a:gd name="connsiteX15" fmla="*/ 6137 w 47053"/>
                    <a:gd name="connsiteY15" fmla="*/ 15349 h 54232"/>
                    <a:gd name="connsiteX16" fmla="*/ 5455 w 47053"/>
                    <a:gd name="connsiteY16" fmla="*/ 4093 h 54232"/>
                    <a:gd name="connsiteX17" fmla="*/ 21481 w 47053"/>
                    <a:gd name="connsiteY17" fmla="*/ 45023 h 54232"/>
                    <a:gd name="connsiteX18" fmla="*/ 31028 w 47053"/>
                    <a:gd name="connsiteY18" fmla="*/ 40248 h 54232"/>
                    <a:gd name="connsiteX19" fmla="*/ 33756 w 47053"/>
                    <a:gd name="connsiteY19" fmla="*/ 29674 h 54232"/>
                    <a:gd name="connsiteX20" fmla="*/ 27959 w 47053"/>
                    <a:gd name="connsiteY20" fmla="*/ 29674 h 54232"/>
                    <a:gd name="connsiteX21" fmla="*/ 12957 w 47053"/>
                    <a:gd name="connsiteY21" fmla="*/ 38542 h 54232"/>
                    <a:gd name="connsiteX22" fmla="*/ 21481 w 47053"/>
                    <a:gd name="connsiteY22" fmla="*/ 45023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53" h="54232">
                      <a:moveTo>
                        <a:pt x="5455" y="4093"/>
                      </a:moveTo>
                      <a:cubicBezTo>
                        <a:pt x="10570" y="1706"/>
                        <a:pt x="17730" y="0"/>
                        <a:pt x="23527" y="0"/>
                      </a:cubicBezTo>
                      <a:cubicBezTo>
                        <a:pt x="39552" y="0"/>
                        <a:pt x="46031" y="6481"/>
                        <a:pt x="46031" y="21829"/>
                      </a:cubicBezTo>
                      <a:lnTo>
                        <a:pt x="46031" y="28651"/>
                      </a:lnTo>
                      <a:cubicBezTo>
                        <a:pt x="46031" y="33767"/>
                        <a:pt x="46031" y="37860"/>
                        <a:pt x="46372" y="41612"/>
                      </a:cubicBezTo>
                      <a:cubicBezTo>
                        <a:pt x="46372" y="45705"/>
                        <a:pt x="46712" y="49116"/>
                        <a:pt x="47053" y="53209"/>
                      </a:cubicBezTo>
                      <a:lnTo>
                        <a:pt x="35120" y="53209"/>
                      </a:lnTo>
                      <a:cubicBezTo>
                        <a:pt x="34779" y="50481"/>
                        <a:pt x="34779" y="47070"/>
                        <a:pt x="34438" y="45364"/>
                      </a:cubicBezTo>
                      <a:lnTo>
                        <a:pt x="34097" y="45364"/>
                      </a:lnTo>
                      <a:cubicBezTo>
                        <a:pt x="31028" y="51163"/>
                        <a:pt x="24209" y="54232"/>
                        <a:pt x="18071" y="54232"/>
                      </a:cubicBezTo>
                      <a:cubicBezTo>
                        <a:pt x="8865" y="54232"/>
                        <a:pt x="0" y="48775"/>
                        <a:pt x="0" y="38884"/>
                      </a:cubicBezTo>
                      <a:cubicBezTo>
                        <a:pt x="0" y="31038"/>
                        <a:pt x="3750" y="26604"/>
                        <a:pt x="8865" y="23876"/>
                      </a:cubicBezTo>
                      <a:cubicBezTo>
                        <a:pt x="13980" y="21488"/>
                        <a:pt x="20799" y="20806"/>
                        <a:pt x="26255" y="20806"/>
                      </a:cubicBezTo>
                      <a:lnTo>
                        <a:pt x="33756" y="20806"/>
                      </a:lnTo>
                      <a:cubicBezTo>
                        <a:pt x="33756" y="12279"/>
                        <a:pt x="30005" y="9551"/>
                        <a:pt x="22163" y="9551"/>
                      </a:cubicBezTo>
                      <a:cubicBezTo>
                        <a:pt x="16366" y="9551"/>
                        <a:pt x="10570" y="11938"/>
                        <a:pt x="6137" y="15349"/>
                      </a:cubicBezTo>
                      <a:lnTo>
                        <a:pt x="5455" y="4093"/>
                      </a:lnTo>
                      <a:close/>
                      <a:moveTo>
                        <a:pt x="21481" y="45023"/>
                      </a:moveTo>
                      <a:cubicBezTo>
                        <a:pt x="25573" y="45023"/>
                        <a:pt x="28982" y="43318"/>
                        <a:pt x="31028" y="40248"/>
                      </a:cubicBezTo>
                      <a:cubicBezTo>
                        <a:pt x="33415" y="37178"/>
                        <a:pt x="33756" y="33426"/>
                        <a:pt x="33756" y="29674"/>
                      </a:cubicBezTo>
                      <a:lnTo>
                        <a:pt x="27959" y="29674"/>
                      </a:lnTo>
                      <a:cubicBezTo>
                        <a:pt x="21822" y="29674"/>
                        <a:pt x="12957" y="30697"/>
                        <a:pt x="12957" y="38542"/>
                      </a:cubicBezTo>
                      <a:cubicBezTo>
                        <a:pt x="12616" y="42977"/>
                        <a:pt x="16366" y="45023"/>
                        <a:pt x="21481" y="45023"/>
                      </a:cubicBezTo>
                      <a:close/>
                    </a:path>
                  </a:pathLst>
                </a:custGeom>
                <a:solidFill>
                  <a:srgbClr val="FFFFFF"/>
                </a:solidFill>
                <a:ln w="9525"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C4DEC40-E9AE-768B-D290-A8AD0ED3EA86}"/>
                    </a:ext>
                  </a:extLst>
                </p:cNvPr>
                <p:cNvSpPr/>
                <p:nvPr/>
              </p:nvSpPr>
              <p:spPr>
                <a:xfrm>
                  <a:off x="8783309" y="688243"/>
                  <a:ext cx="36483" cy="67875"/>
                </a:xfrm>
                <a:custGeom>
                  <a:avLst/>
                  <a:gdLst>
                    <a:gd name="connsiteX0" fmla="*/ 9888 w 36483"/>
                    <a:gd name="connsiteY0" fmla="*/ 24899 h 67875"/>
                    <a:gd name="connsiteX1" fmla="*/ 0 w 36483"/>
                    <a:gd name="connsiteY1" fmla="*/ 24899 h 67875"/>
                    <a:gd name="connsiteX2" fmla="*/ 0 w 36483"/>
                    <a:gd name="connsiteY2" fmla="*/ 15008 h 67875"/>
                    <a:gd name="connsiteX3" fmla="*/ 9888 w 36483"/>
                    <a:gd name="connsiteY3" fmla="*/ 15008 h 67875"/>
                    <a:gd name="connsiteX4" fmla="*/ 9888 w 36483"/>
                    <a:gd name="connsiteY4" fmla="*/ 4435 h 67875"/>
                    <a:gd name="connsiteX5" fmla="*/ 23527 w 36483"/>
                    <a:gd name="connsiteY5" fmla="*/ 0 h 67875"/>
                    <a:gd name="connsiteX6" fmla="*/ 23527 w 36483"/>
                    <a:gd name="connsiteY6" fmla="*/ 14667 h 67875"/>
                    <a:gd name="connsiteX7" fmla="*/ 35461 w 36483"/>
                    <a:gd name="connsiteY7" fmla="*/ 14667 h 67875"/>
                    <a:gd name="connsiteX8" fmla="*/ 35461 w 36483"/>
                    <a:gd name="connsiteY8" fmla="*/ 24558 h 67875"/>
                    <a:gd name="connsiteX9" fmla="*/ 23527 w 36483"/>
                    <a:gd name="connsiteY9" fmla="*/ 24558 h 67875"/>
                    <a:gd name="connsiteX10" fmla="*/ 23527 w 36483"/>
                    <a:gd name="connsiteY10" fmla="*/ 48775 h 67875"/>
                    <a:gd name="connsiteX11" fmla="*/ 30005 w 36483"/>
                    <a:gd name="connsiteY11" fmla="*/ 57302 h 67875"/>
                    <a:gd name="connsiteX12" fmla="*/ 36143 w 36483"/>
                    <a:gd name="connsiteY12" fmla="*/ 55937 h 67875"/>
                    <a:gd name="connsiteX13" fmla="*/ 36484 w 36483"/>
                    <a:gd name="connsiteY13" fmla="*/ 66511 h 67875"/>
                    <a:gd name="connsiteX14" fmla="*/ 26596 w 36483"/>
                    <a:gd name="connsiteY14" fmla="*/ 67875 h 67875"/>
                    <a:gd name="connsiteX15" fmla="*/ 10229 w 36483"/>
                    <a:gd name="connsiteY15" fmla="*/ 50822 h 67875"/>
                    <a:gd name="connsiteX16" fmla="*/ 10229 w 36483"/>
                    <a:gd name="connsiteY16" fmla="*/ 24899 h 67875"/>
                    <a:gd name="connsiteX17" fmla="*/ 9888 w 36483"/>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3" h="67875">
                      <a:moveTo>
                        <a:pt x="9888" y="24899"/>
                      </a:moveTo>
                      <a:lnTo>
                        <a:pt x="0" y="24899"/>
                      </a:lnTo>
                      <a:lnTo>
                        <a:pt x="0" y="15008"/>
                      </a:lnTo>
                      <a:lnTo>
                        <a:pt x="9888" y="15008"/>
                      </a:lnTo>
                      <a:lnTo>
                        <a:pt x="9888" y="4435"/>
                      </a:lnTo>
                      <a:lnTo>
                        <a:pt x="23527" y="0"/>
                      </a:lnTo>
                      <a:lnTo>
                        <a:pt x="23527" y="14667"/>
                      </a:lnTo>
                      <a:lnTo>
                        <a:pt x="35461" y="14667"/>
                      </a:lnTo>
                      <a:lnTo>
                        <a:pt x="35461" y="24558"/>
                      </a:lnTo>
                      <a:lnTo>
                        <a:pt x="23527" y="24558"/>
                      </a:lnTo>
                      <a:lnTo>
                        <a:pt x="23527" y="48775"/>
                      </a:lnTo>
                      <a:cubicBezTo>
                        <a:pt x="23527" y="53210"/>
                        <a:pt x="24891" y="57302"/>
                        <a:pt x="30005" y="57302"/>
                      </a:cubicBezTo>
                      <a:cubicBezTo>
                        <a:pt x="32392" y="57302"/>
                        <a:pt x="34779" y="56961"/>
                        <a:pt x="36143" y="55937"/>
                      </a:cubicBezTo>
                      <a:lnTo>
                        <a:pt x="36484" y="66511"/>
                      </a:lnTo>
                      <a:cubicBezTo>
                        <a:pt x="33756" y="67193"/>
                        <a:pt x="30346" y="67875"/>
                        <a:pt x="26596" y="67875"/>
                      </a:cubicBezTo>
                      <a:cubicBezTo>
                        <a:pt x="16025" y="67875"/>
                        <a:pt x="10229" y="61395"/>
                        <a:pt x="10229" y="50822"/>
                      </a:cubicBezTo>
                      <a:lnTo>
                        <a:pt x="10229" y="24899"/>
                      </a:lnTo>
                      <a:lnTo>
                        <a:pt x="9888" y="24899"/>
                      </a:lnTo>
                      <a:close/>
                    </a:path>
                  </a:pathLst>
                </a:custGeom>
                <a:solidFill>
                  <a:srgbClr val="FFFFFF"/>
                </a:solidFill>
                <a:ln w="9525"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F7FD2C81-976A-2229-96D9-C207F80FB1D7}"/>
                    </a:ext>
                  </a:extLst>
                </p:cNvPr>
                <p:cNvSpPr/>
                <p:nvPr/>
              </p:nvSpPr>
              <p:spPr>
                <a:xfrm>
                  <a:off x="8828321" y="680740"/>
                  <a:ext cx="13638" cy="74696"/>
                </a:xfrm>
                <a:custGeom>
                  <a:avLst/>
                  <a:gdLst>
                    <a:gd name="connsiteX0" fmla="*/ 0 w 13638"/>
                    <a:gd name="connsiteY0" fmla="*/ 0 h 74696"/>
                    <a:gd name="connsiteX1" fmla="*/ 13639 w 13638"/>
                    <a:gd name="connsiteY1" fmla="*/ 0 h 74696"/>
                    <a:gd name="connsiteX2" fmla="*/ 13639 w 13638"/>
                    <a:gd name="connsiteY2" fmla="*/ 12961 h 74696"/>
                    <a:gd name="connsiteX3" fmla="*/ 0 w 13638"/>
                    <a:gd name="connsiteY3" fmla="*/ 12961 h 74696"/>
                    <a:gd name="connsiteX4" fmla="*/ 0 w 13638"/>
                    <a:gd name="connsiteY4" fmla="*/ 0 h 74696"/>
                    <a:gd name="connsiteX5" fmla="*/ 0 w 13638"/>
                    <a:gd name="connsiteY5" fmla="*/ 22511 h 74696"/>
                    <a:gd name="connsiteX6" fmla="*/ 13639 w 13638"/>
                    <a:gd name="connsiteY6" fmla="*/ 22511 h 74696"/>
                    <a:gd name="connsiteX7" fmla="*/ 13639 w 13638"/>
                    <a:gd name="connsiteY7" fmla="*/ 74697 h 74696"/>
                    <a:gd name="connsiteX8" fmla="*/ 0 w 13638"/>
                    <a:gd name="connsiteY8" fmla="*/ 74697 h 74696"/>
                    <a:gd name="connsiteX9" fmla="*/ 0 w 13638"/>
                    <a:gd name="connsiteY9" fmla="*/ 22511 h 7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8" h="74696">
                      <a:moveTo>
                        <a:pt x="0" y="0"/>
                      </a:moveTo>
                      <a:lnTo>
                        <a:pt x="13639" y="0"/>
                      </a:lnTo>
                      <a:lnTo>
                        <a:pt x="13639" y="12961"/>
                      </a:lnTo>
                      <a:lnTo>
                        <a:pt x="0" y="12961"/>
                      </a:lnTo>
                      <a:lnTo>
                        <a:pt x="0" y="0"/>
                      </a:lnTo>
                      <a:close/>
                      <a:moveTo>
                        <a:pt x="0" y="22511"/>
                      </a:moveTo>
                      <a:lnTo>
                        <a:pt x="13639" y="22511"/>
                      </a:lnTo>
                      <a:lnTo>
                        <a:pt x="13639" y="74697"/>
                      </a:lnTo>
                      <a:lnTo>
                        <a:pt x="0" y="74697"/>
                      </a:lnTo>
                      <a:lnTo>
                        <a:pt x="0" y="22511"/>
                      </a:lnTo>
                      <a:close/>
                    </a:path>
                  </a:pathLst>
                </a:custGeom>
                <a:solidFill>
                  <a:srgbClr val="FFFFFF"/>
                </a:solidFill>
                <a:ln w="9525"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4D821D5B-0E19-503D-F8C8-33A023E4F90D}"/>
                    </a:ext>
                  </a:extLst>
                </p:cNvPr>
                <p:cNvSpPr/>
                <p:nvPr/>
              </p:nvSpPr>
              <p:spPr>
                <a:xfrm>
                  <a:off x="8852868" y="702229"/>
                  <a:ext cx="54555" cy="54573"/>
                </a:xfrm>
                <a:custGeom>
                  <a:avLst/>
                  <a:gdLst>
                    <a:gd name="connsiteX0" fmla="*/ 27278 w 54555"/>
                    <a:gd name="connsiteY0" fmla="*/ 0 h 54573"/>
                    <a:gd name="connsiteX1" fmla="*/ 54555 w 54555"/>
                    <a:gd name="connsiteY1" fmla="*/ 27627 h 54573"/>
                    <a:gd name="connsiteX2" fmla="*/ 27278 w 54555"/>
                    <a:gd name="connsiteY2" fmla="*/ 54573 h 54573"/>
                    <a:gd name="connsiteX3" fmla="*/ 0 w 54555"/>
                    <a:gd name="connsiteY3" fmla="*/ 27627 h 54573"/>
                    <a:gd name="connsiteX4" fmla="*/ 27278 w 54555"/>
                    <a:gd name="connsiteY4" fmla="*/ 0 h 54573"/>
                    <a:gd name="connsiteX5" fmla="*/ 27278 w 54555"/>
                    <a:gd name="connsiteY5" fmla="*/ 44000 h 54573"/>
                    <a:gd name="connsiteX6" fmla="*/ 40576 w 54555"/>
                    <a:gd name="connsiteY6" fmla="*/ 25922 h 54573"/>
                    <a:gd name="connsiteX7" fmla="*/ 27278 w 54555"/>
                    <a:gd name="connsiteY7" fmla="*/ 10574 h 54573"/>
                    <a:gd name="connsiteX8" fmla="*/ 14321 w 54555"/>
                    <a:gd name="connsiteY8" fmla="*/ 25922 h 54573"/>
                    <a:gd name="connsiteX9" fmla="*/ 27278 w 54555"/>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5" h="54573">
                      <a:moveTo>
                        <a:pt x="27278" y="0"/>
                      </a:moveTo>
                      <a:cubicBezTo>
                        <a:pt x="42622" y="0"/>
                        <a:pt x="54555" y="10574"/>
                        <a:pt x="54555" y="27627"/>
                      </a:cubicBezTo>
                      <a:cubicBezTo>
                        <a:pt x="54555" y="42635"/>
                        <a:pt x="44667" y="54573"/>
                        <a:pt x="27278" y="54573"/>
                      </a:cubicBezTo>
                      <a:cubicBezTo>
                        <a:pt x="9888" y="54573"/>
                        <a:pt x="0" y="42635"/>
                        <a:pt x="0" y="27627"/>
                      </a:cubicBezTo>
                      <a:cubicBezTo>
                        <a:pt x="0" y="10233"/>
                        <a:pt x="11934" y="0"/>
                        <a:pt x="27278" y="0"/>
                      </a:cubicBezTo>
                      <a:close/>
                      <a:moveTo>
                        <a:pt x="27278" y="44000"/>
                      </a:moveTo>
                      <a:cubicBezTo>
                        <a:pt x="37848" y="44000"/>
                        <a:pt x="40576" y="34790"/>
                        <a:pt x="40576" y="25922"/>
                      </a:cubicBezTo>
                      <a:cubicBezTo>
                        <a:pt x="40576" y="18077"/>
                        <a:pt x="36484" y="10574"/>
                        <a:pt x="27278" y="10574"/>
                      </a:cubicBezTo>
                      <a:cubicBezTo>
                        <a:pt x="18413" y="10574"/>
                        <a:pt x="14321" y="18418"/>
                        <a:pt x="14321" y="25922"/>
                      </a:cubicBezTo>
                      <a:cubicBezTo>
                        <a:pt x="13980" y="34449"/>
                        <a:pt x="16708" y="44000"/>
                        <a:pt x="27278" y="44000"/>
                      </a:cubicBezTo>
                      <a:close/>
                    </a:path>
                  </a:pathLst>
                </a:custGeom>
                <a:solidFill>
                  <a:srgbClr val="FFFFFF"/>
                </a:solidFill>
                <a:ln w="9525"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119CC3F-3AA8-7FAD-F294-C0077D8C305D}"/>
                    </a:ext>
                  </a:extLst>
                </p:cNvPr>
                <p:cNvSpPr/>
                <p:nvPr/>
              </p:nvSpPr>
              <p:spPr>
                <a:xfrm>
                  <a:off x="89179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49">
                      <a:moveTo>
                        <a:pt x="0" y="1023"/>
                      </a:moveTo>
                      <a:lnTo>
                        <a:pt x="12957" y="1023"/>
                      </a:lnTo>
                      <a:lnTo>
                        <a:pt x="12957" y="8186"/>
                      </a:lnTo>
                      <a:lnTo>
                        <a:pt x="13298" y="8186"/>
                      </a:lnTo>
                      <a:cubicBezTo>
                        <a:pt x="17390" y="2047"/>
                        <a:pt x="23186" y="0"/>
                        <a:pt x="30347" y="0"/>
                      </a:cubicBezTo>
                      <a:cubicBezTo>
                        <a:pt x="42622"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close/>
                    </a:path>
                  </a:pathLst>
                </a:custGeom>
                <a:solidFill>
                  <a:srgbClr val="FFFFFF"/>
                </a:solidFill>
                <a:ln w="9525"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7F0B2C9A-0B59-A585-7241-39ED7E3A2EA4}"/>
                    </a:ext>
                  </a:extLst>
                </p:cNvPr>
                <p:cNvSpPr/>
                <p:nvPr/>
              </p:nvSpPr>
              <p:spPr>
                <a:xfrm>
                  <a:off x="9001873" y="684833"/>
                  <a:ext cx="54895" cy="70604"/>
                </a:xfrm>
                <a:custGeom>
                  <a:avLst/>
                  <a:gdLst>
                    <a:gd name="connsiteX0" fmla="*/ 20458 w 54895"/>
                    <a:gd name="connsiteY0" fmla="*/ 11256 h 70604"/>
                    <a:gd name="connsiteX1" fmla="*/ 0 w 54895"/>
                    <a:gd name="connsiteY1" fmla="*/ 11256 h 70604"/>
                    <a:gd name="connsiteX2" fmla="*/ 0 w 54895"/>
                    <a:gd name="connsiteY2" fmla="*/ 0 h 70604"/>
                    <a:gd name="connsiteX3" fmla="*/ 54895 w 54895"/>
                    <a:gd name="connsiteY3" fmla="*/ 0 h 70604"/>
                    <a:gd name="connsiteX4" fmla="*/ 54895 w 54895"/>
                    <a:gd name="connsiteY4" fmla="*/ 11256 h 70604"/>
                    <a:gd name="connsiteX5" fmla="*/ 34438 w 54895"/>
                    <a:gd name="connsiteY5" fmla="*/ 11256 h 70604"/>
                    <a:gd name="connsiteX6" fmla="*/ 34438 w 54895"/>
                    <a:gd name="connsiteY6" fmla="*/ 70604 h 70604"/>
                    <a:gd name="connsiteX7" fmla="*/ 20458 w 54895"/>
                    <a:gd name="connsiteY7" fmla="*/ 70604 h 70604"/>
                    <a:gd name="connsiteX8" fmla="*/ 20458 w 54895"/>
                    <a:gd name="connsiteY8" fmla="*/ 11256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5" h="70604">
                      <a:moveTo>
                        <a:pt x="20458" y="11256"/>
                      </a:moveTo>
                      <a:lnTo>
                        <a:pt x="0" y="11256"/>
                      </a:lnTo>
                      <a:lnTo>
                        <a:pt x="0" y="0"/>
                      </a:lnTo>
                      <a:lnTo>
                        <a:pt x="54895" y="0"/>
                      </a:lnTo>
                      <a:lnTo>
                        <a:pt x="54895" y="11256"/>
                      </a:lnTo>
                      <a:lnTo>
                        <a:pt x="34438" y="11256"/>
                      </a:lnTo>
                      <a:lnTo>
                        <a:pt x="34438" y="70604"/>
                      </a:lnTo>
                      <a:lnTo>
                        <a:pt x="20458" y="70604"/>
                      </a:lnTo>
                      <a:lnTo>
                        <a:pt x="20458" y="11256"/>
                      </a:lnTo>
                      <a:close/>
                    </a:path>
                  </a:pathLst>
                </a:custGeom>
                <a:solidFill>
                  <a:srgbClr val="FFFFFF"/>
                </a:solidFill>
                <a:ln w="9525"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E5C8320A-D7A5-F812-C18C-45B08DA8BCE0}"/>
                    </a:ext>
                  </a:extLst>
                </p:cNvPr>
                <p:cNvSpPr/>
                <p:nvPr/>
              </p:nvSpPr>
              <p:spPr>
                <a:xfrm>
                  <a:off x="9055404" y="702229"/>
                  <a:ext cx="30686" cy="53208"/>
                </a:xfrm>
                <a:custGeom>
                  <a:avLst/>
                  <a:gdLst>
                    <a:gd name="connsiteX0" fmla="*/ 0 w 30686"/>
                    <a:gd name="connsiteY0" fmla="*/ 1023 h 53208"/>
                    <a:gd name="connsiteX1" fmla="*/ 11934 w 30686"/>
                    <a:gd name="connsiteY1" fmla="*/ 1023 h 53208"/>
                    <a:gd name="connsiteX2" fmla="*/ 11934 w 30686"/>
                    <a:gd name="connsiteY2" fmla="*/ 12962 h 53208"/>
                    <a:gd name="connsiteX3" fmla="*/ 12275 w 30686"/>
                    <a:gd name="connsiteY3" fmla="*/ 12962 h 53208"/>
                    <a:gd name="connsiteX4" fmla="*/ 26596 w 30686"/>
                    <a:gd name="connsiteY4" fmla="*/ 0 h 53208"/>
                    <a:gd name="connsiteX5" fmla="*/ 30687 w 30686"/>
                    <a:gd name="connsiteY5" fmla="*/ 341 h 53208"/>
                    <a:gd name="connsiteX6" fmla="*/ 30687 w 30686"/>
                    <a:gd name="connsiteY6" fmla="*/ 13985 h 53208"/>
                    <a:gd name="connsiteX7" fmla="*/ 24550 w 30686"/>
                    <a:gd name="connsiteY7" fmla="*/ 12962 h 53208"/>
                    <a:gd name="connsiteX8" fmla="*/ 13639 w 30686"/>
                    <a:gd name="connsiteY8" fmla="*/ 34108 h 53208"/>
                    <a:gd name="connsiteX9" fmla="*/ 13639 w 30686"/>
                    <a:gd name="connsiteY9" fmla="*/ 53209 h 53208"/>
                    <a:gd name="connsiteX10" fmla="*/ 0 w 30686"/>
                    <a:gd name="connsiteY10" fmla="*/ 53209 h 53208"/>
                    <a:gd name="connsiteX11" fmla="*/ 0 w 30686"/>
                    <a:gd name="connsiteY11" fmla="*/ 1023 h 5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86" h="53208">
                      <a:moveTo>
                        <a:pt x="0" y="1023"/>
                      </a:moveTo>
                      <a:lnTo>
                        <a:pt x="11934" y="1023"/>
                      </a:lnTo>
                      <a:lnTo>
                        <a:pt x="11934" y="12962"/>
                      </a:lnTo>
                      <a:lnTo>
                        <a:pt x="12275" y="12962"/>
                      </a:lnTo>
                      <a:cubicBezTo>
                        <a:pt x="12957" y="8186"/>
                        <a:pt x="18412" y="0"/>
                        <a:pt x="26596" y="0"/>
                      </a:cubicBezTo>
                      <a:cubicBezTo>
                        <a:pt x="27959" y="0"/>
                        <a:pt x="29323" y="0"/>
                        <a:pt x="30687" y="341"/>
                      </a:cubicBezTo>
                      <a:lnTo>
                        <a:pt x="30687" y="13985"/>
                      </a:lnTo>
                      <a:cubicBezTo>
                        <a:pt x="29323" y="13303"/>
                        <a:pt x="26936" y="12962"/>
                        <a:pt x="24550" y="12962"/>
                      </a:cubicBezTo>
                      <a:cubicBezTo>
                        <a:pt x="13639" y="12962"/>
                        <a:pt x="13639" y="26604"/>
                        <a:pt x="13639" y="34108"/>
                      </a:cubicBezTo>
                      <a:lnTo>
                        <a:pt x="13639" y="53209"/>
                      </a:lnTo>
                      <a:lnTo>
                        <a:pt x="0" y="53209"/>
                      </a:lnTo>
                      <a:lnTo>
                        <a:pt x="0" y="1023"/>
                      </a:lnTo>
                      <a:close/>
                    </a:path>
                  </a:pathLst>
                </a:custGeom>
                <a:solidFill>
                  <a:srgbClr val="FFFFFF"/>
                </a:soli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721BB7B6-058F-EE0E-E17D-B9950E86DD9B}"/>
                    </a:ext>
                  </a:extLst>
                </p:cNvPr>
                <p:cNvSpPr/>
                <p:nvPr/>
              </p:nvSpPr>
              <p:spPr>
                <a:xfrm>
                  <a:off x="9094272" y="702910"/>
                  <a:ext cx="48075" cy="53550"/>
                </a:xfrm>
                <a:custGeom>
                  <a:avLst/>
                  <a:gdLst>
                    <a:gd name="connsiteX0" fmla="*/ 48076 w 48075"/>
                    <a:gd name="connsiteY0" fmla="*/ 52527 h 53550"/>
                    <a:gd name="connsiteX1" fmla="*/ 35120 w 48075"/>
                    <a:gd name="connsiteY1" fmla="*/ 52527 h 53550"/>
                    <a:gd name="connsiteX2" fmla="*/ 35120 w 48075"/>
                    <a:gd name="connsiteY2" fmla="*/ 45364 h 53550"/>
                    <a:gd name="connsiteX3" fmla="*/ 34779 w 48075"/>
                    <a:gd name="connsiteY3" fmla="*/ 45364 h 53550"/>
                    <a:gd name="connsiteX4" fmla="*/ 17730 w 48075"/>
                    <a:gd name="connsiteY4" fmla="*/ 53551 h 53550"/>
                    <a:gd name="connsiteX5" fmla="*/ 0 w 48075"/>
                    <a:gd name="connsiteY5" fmla="*/ 33085 h 53550"/>
                    <a:gd name="connsiteX6" fmla="*/ 0 w 48075"/>
                    <a:gd name="connsiteY6" fmla="*/ 0 h 53550"/>
                    <a:gd name="connsiteX7" fmla="*/ 13638 w 48075"/>
                    <a:gd name="connsiteY7" fmla="*/ 0 h 53550"/>
                    <a:gd name="connsiteX8" fmla="*/ 13638 w 48075"/>
                    <a:gd name="connsiteY8" fmla="*/ 27969 h 53550"/>
                    <a:gd name="connsiteX9" fmla="*/ 22504 w 48075"/>
                    <a:gd name="connsiteY9" fmla="*/ 42977 h 53550"/>
                    <a:gd name="connsiteX10" fmla="*/ 34438 w 48075"/>
                    <a:gd name="connsiteY10" fmla="*/ 25581 h 53550"/>
                    <a:gd name="connsiteX11" fmla="*/ 34438 w 48075"/>
                    <a:gd name="connsiteY11" fmla="*/ 0 h 53550"/>
                    <a:gd name="connsiteX12" fmla="*/ 48076 w 48075"/>
                    <a:gd name="connsiteY12" fmla="*/ 0 h 53550"/>
                    <a:gd name="connsiteX13" fmla="*/ 48076 w 48075"/>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5" h="53550">
                      <a:moveTo>
                        <a:pt x="48076" y="52527"/>
                      </a:moveTo>
                      <a:lnTo>
                        <a:pt x="35120" y="52527"/>
                      </a:lnTo>
                      <a:lnTo>
                        <a:pt x="35120" y="45364"/>
                      </a:lnTo>
                      <a:lnTo>
                        <a:pt x="34779" y="45364"/>
                      </a:lnTo>
                      <a:cubicBezTo>
                        <a:pt x="30687" y="50481"/>
                        <a:pt x="24890" y="53551"/>
                        <a:pt x="17730" y="53551"/>
                      </a:cubicBezTo>
                      <a:cubicBezTo>
                        <a:pt x="5455" y="53551"/>
                        <a:pt x="0" y="44682"/>
                        <a:pt x="0" y="33085"/>
                      </a:cubicBezTo>
                      <a:lnTo>
                        <a:pt x="0" y="0"/>
                      </a:lnTo>
                      <a:lnTo>
                        <a:pt x="13638" y="0"/>
                      </a:lnTo>
                      <a:lnTo>
                        <a:pt x="13638" y="27969"/>
                      </a:lnTo>
                      <a:cubicBezTo>
                        <a:pt x="13638" y="34449"/>
                        <a:pt x="13638"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B86BBA58-94CA-24ED-C393-8FC3FA0610DA}"/>
                    </a:ext>
                  </a:extLst>
                </p:cNvPr>
                <p:cNvSpPr/>
                <p:nvPr/>
              </p:nvSpPr>
              <p:spPr>
                <a:xfrm>
                  <a:off x="9152919" y="701206"/>
                  <a:ext cx="37850" cy="55254"/>
                </a:xfrm>
                <a:custGeom>
                  <a:avLst/>
                  <a:gdLst>
                    <a:gd name="connsiteX0" fmla="*/ 34440 w 37850"/>
                    <a:gd name="connsiteY0" fmla="*/ 12961 h 55254"/>
                    <a:gd name="connsiteX1" fmla="*/ 22163 w 37850"/>
                    <a:gd name="connsiteY1" fmla="*/ 10574 h 55254"/>
                    <a:gd name="connsiteX2" fmla="*/ 14324 w 37850"/>
                    <a:gd name="connsiteY2" fmla="*/ 16372 h 55254"/>
                    <a:gd name="connsiteX3" fmla="*/ 37850 w 37850"/>
                    <a:gd name="connsiteY3" fmla="*/ 38201 h 55254"/>
                    <a:gd name="connsiteX4" fmla="*/ 16029 w 37850"/>
                    <a:gd name="connsiteY4" fmla="*/ 55255 h 55254"/>
                    <a:gd name="connsiteX5" fmla="*/ 682 w 37850"/>
                    <a:gd name="connsiteY5" fmla="*/ 52868 h 55254"/>
                    <a:gd name="connsiteX6" fmla="*/ 1364 w 37850"/>
                    <a:gd name="connsiteY6" fmla="*/ 41612 h 55254"/>
                    <a:gd name="connsiteX7" fmla="*/ 14657 w 37850"/>
                    <a:gd name="connsiteY7" fmla="*/ 45023 h 55254"/>
                    <a:gd name="connsiteX8" fmla="*/ 23525 w 37850"/>
                    <a:gd name="connsiteY8" fmla="*/ 38542 h 55254"/>
                    <a:gd name="connsiteX9" fmla="*/ 0 w 37850"/>
                    <a:gd name="connsiteY9" fmla="*/ 16372 h 55254"/>
                    <a:gd name="connsiteX10" fmla="*/ 20458 w 37850"/>
                    <a:gd name="connsiteY10" fmla="*/ 0 h 55254"/>
                    <a:gd name="connsiteX11" fmla="*/ 35117 w 37850"/>
                    <a:gd name="connsiteY11" fmla="*/ 2046 h 55254"/>
                    <a:gd name="connsiteX12" fmla="*/ 34440 w 37850"/>
                    <a:gd name="connsiteY12" fmla="*/ 12961 h 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50" h="55254">
                      <a:moveTo>
                        <a:pt x="34440" y="12961"/>
                      </a:moveTo>
                      <a:cubicBezTo>
                        <a:pt x="30345" y="11597"/>
                        <a:pt x="27278" y="10574"/>
                        <a:pt x="22163" y="10574"/>
                      </a:cubicBezTo>
                      <a:cubicBezTo>
                        <a:pt x="18410" y="10574"/>
                        <a:pt x="14324" y="11938"/>
                        <a:pt x="14324" y="16372"/>
                      </a:cubicBezTo>
                      <a:cubicBezTo>
                        <a:pt x="14324" y="24557"/>
                        <a:pt x="37850" y="19441"/>
                        <a:pt x="37850" y="38201"/>
                      </a:cubicBezTo>
                      <a:cubicBezTo>
                        <a:pt x="37850" y="50480"/>
                        <a:pt x="26935" y="55255"/>
                        <a:pt x="16029" y="55255"/>
                      </a:cubicBezTo>
                      <a:cubicBezTo>
                        <a:pt x="10914" y="55255"/>
                        <a:pt x="5456" y="54232"/>
                        <a:pt x="682" y="52868"/>
                      </a:cubicBezTo>
                      <a:lnTo>
                        <a:pt x="1364" y="41612"/>
                      </a:lnTo>
                      <a:cubicBezTo>
                        <a:pt x="5456" y="43658"/>
                        <a:pt x="10228" y="45023"/>
                        <a:pt x="14657" y="45023"/>
                      </a:cubicBezTo>
                      <a:cubicBezTo>
                        <a:pt x="18067" y="45023"/>
                        <a:pt x="23525" y="43658"/>
                        <a:pt x="23525" y="38542"/>
                      </a:cubicBezTo>
                      <a:cubicBezTo>
                        <a:pt x="23525" y="28309"/>
                        <a:pt x="0" y="35131"/>
                        <a:pt x="0" y="16372"/>
                      </a:cubicBezTo>
                      <a:cubicBezTo>
                        <a:pt x="0" y="5116"/>
                        <a:pt x="9885" y="0"/>
                        <a:pt x="20458" y="0"/>
                      </a:cubicBezTo>
                      <a:cubicBezTo>
                        <a:pt x="26935" y="0"/>
                        <a:pt x="31031" y="1023"/>
                        <a:pt x="35117" y="2046"/>
                      </a:cubicBezTo>
                      <a:lnTo>
                        <a:pt x="34440" y="12961"/>
                      </a:lnTo>
                      <a:close/>
                    </a:path>
                  </a:pathLst>
                </a:custGeom>
                <a:solidFill>
                  <a:srgbClr val="FFFFFF"/>
                </a:solidFill>
                <a:ln w="9525"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CAB2E81C-3A84-00FA-0F08-A15282466897}"/>
                    </a:ext>
                  </a:extLst>
                </p:cNvPr>
                <p:cNvSpPr/>
                <p:nvPr/>
              </p:nvSpPr>
              <p:spPr>
                <a:xfrm>
                  <a:off x="9195885" y="688243"/>
                  <a:ext cx="36480" cy="67875"/>
                </a:xfrm>
                <a:custGeom>
                  <a:avLst/>
                  <a:gdLst>
                    <a:gd name="connsiteX0" fmla="*/ 9887 w 36480"/>
                    <a:gd name="connsiteY0" fmla="*/ 24899 h 67875"/>
                    <a:gd name="connsiteX1" fmla="*/ 0 w 36480"/>
                    <a:gd name="connsiteY1" fmla="*/ 24899 h 67875"/>
                    <a:gd name="connsiteX2" fmla="*/ 0 w 36480"/>
                    <a:gd name="connsiteY2" fmla="*/ 15008 h 67875"/>
                    <a:gd name="connsiteX3" fmla="*/ 9887 w 36480"/>
                    <a:gd name="connsiteY3" fmla="*/ 15008 h 67875"/>
                    <a:gd name="connsiteX4" fmla="*/ 9887 w 36480"/>
                    <a:gd name="connsiteY4" fmla="*/ 4435 h 67875"/>
                    <a:gd name="connsiteX5" fmla="*/ 23527 w 36480"/>
                    <a:gd name="connsiteY5" fmla="*/ 0 h 67875"/>
                    <a:gd name="connsiteX6" fmla="*/ 23527 w 36480"/>
                    <a:gd name="connsiteY6" fmla="*/ 14667 h 67875"/>
                    <a:gd name="connsiteX7" fmla="*/ 35462 w 36480"/>
                    <a:gd name="connsiteY7" fmla="*/ 14667 h 67875"/>
                    <a:gd name="connsiteX8" fmla="*/ 35462 w 36480"/>
                    <a:gd name="connsiteY8" fmla="*/ 24558 h 67875"/>
                    <a:gd name="connsiteX9" fmla="*/ 23527 w 36480"/>
                    <a:gd name="connsiteY9" fmla="*/ 24558 h 67875"/>
                    <a:gd name="connsiteX10" fmla="*/ 23527 w 36480"/>
                    <a:gd name="connsiteY10" fmla="*/ 48775 h 67875"/>
                    <a:gd name="connsiteX11" fmla="*/ 30004 w 36480"/>
                    <a:gd name="connsiteY11" fmla="*/ 57302 h 67875"/>
                    <a:gd name="connsiteX12" fmla="*/ 36138 w 36480"/>
                    <a:gd name="connsiteY12" fmla="*/ 55937 h 67875"/>
                    <a:gd name="connsiteX13" fmla="*/ 36481 w 36480"/>
                    <a:gd name="connsiteY13" fmla="*/ 66511 h 67875"/>
                    <a:gd name="connsiteX14" fmla="*/ 26594 w 36480"/>
                    <a:gd name="connsiteY14" fmla="*/ 67875 h 67875"/>
                    <a:gd name="connsiteX15" fmla="*/ 10230 w 36480"/>
                    <a:gd name="connsiteY15" fmla="*/ 50822 h 67875"/>
                    <a:gd name="connsiteX16" fmla="*/ 10230 w 36480"/>
                    <a:gd name="connsiteY16" fmla="*/ 24899 h 67875"/>
                    <a:gd name="connsiteX17" fmla="*/ 9887 w 36480"/>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0" h="67875">
                      <a:moveTo>
                        <a:pt x="9887" y="24899"/>
                      </a:moveTo>
                      <a:lnTo>
                        <a:pt x="0" y="24899"/>
                      </a:lnTo>
                      <a:lnTo>
                        <a:pt x="0" y="15008"/>
                      </a:lnTo>
                      <a:lnTo>
                        <a:pt x="9887" y="15008"/>
                      </a:lnTo>
                      <a:lnTo>
                        <a:pt x="9887" y="4435"/>
                      </a:lnTo>
                      <a:lnTo>
                        <a:pt x="23527" y="0"/>
                      </a:lnTo>
                      <a:lnTo>
                        <a:pt x="23527" y="14667"/>
                      </a:lnTo>
                      <a:lnTo>
                        <a:pt x="35462" y="14667"/>
                      </a:lnTo>
                      <a:lnTo>
                        <a:pt x="35462" y="24558"/>
                      </a:lnTo>
                      <a:lnTo>
                        <a:pt x="23527" y="24558"/>
                      </a:lnTo>
                      <a:lnTo>
                        <a:pt x="23527" y="48775"/>
                      </a:lnTo>
                      <a:cubicBezTo>
                        <a:pt x="23527" y="53210"/>
                        <a:pt x="24889" y="57302"/>
                        <a:pt x="30004" y="57302"/>
                      </a:cubicBezTo>
                      <a:cubicBezTo>
                        <a:pt x="32395" y="57302"/>
                        <a:pt x="34776" y="56961"/>
                        <a:pt x="36138" y="55937"/>
                      </a:cubicBezTo>
                      <a:lnTo>
                        <a:pt x="36481" y="66511"/>
                      </a:lnTo>
                      <a:cubicBezTo>
                        <a:pt x="33757" y="67193"/>
                        <a:pt x="30347" y="67875"/>
                        <a:pt x="26594" y="67875"/>
                      </a:cubicBezTo>
                      <a:cubicBezTo>
                        <a:pt x="16021" y="67875"/>
                        <a:pt x="10230" y="61395"/>
                        <a:pt x="10230" y="50822"/>
                      </a:cubicBezTo>
                      <a:lnTo>
                        <a:pt x="10230" y="24899"/>
                      </a:lnTo>
                      <a:lnTo>
                        <a:pt x="9887" y="24899"/>
                      </a:lnTo>
                      <a:close/>
                    </a:path>
                  </a:pathLst>
                </a:custGeom>
                <a:solidFill>
                  <a:srgbClr val="FFFFFF"/>
                </a:solidFill>
                <a:ln w="9525" cap="flat">
                  <a:noFill/>
                  <a:prstDash val="solid"/>
                  <a:miter/>
                </a:ln>
              </p:spPr>
              <p:txBody>
                <a:bodyPr rtlCol="0" anchor="ctr"/>
                <a:lstStyle/>
                <a:p>
                  <a:endParaRPr lang="en-GB"/>
                </a:p>
              </p:txBody>
            </p:sp>
          </p:grpSp>
          <p:cxnSp>
            <p:nvCxnSpPr>
              <p:cNvPr id="239" name="Straight Connector 238">
                <a:extLst>
                  <a:ext uri="{FF2B5EF4-FFF2-40B4-BE49-F238E27FC236}">
                    <a16:creationId xmlns:a16="http://schemas.microsoft.com/office/drawing/2014/main" id="{762145AC-DA87-8D51-BCC9-6BE071E0CAC3}"/>
                  </a:ext>
                </a:extLst>
              </p:cNvPr>
              <p:cNvCxnSpPr>
                <a:cxnSpLocks/>
              </p:cNvCxnSpPr>
              <p:nvPr/>
            </p:nvCxnSpPr>
            <p:spPr>
              <a:xfrm flipV="1">
                <a:off x="166470" y="793390"/>
                <a:ext cx="11757551" cy="14257"/>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32E6CF78-3D7D-3A75-EDFB-35DF6F3C4669}"/>
                </a:ext>
              </a:extLst>
            </p:cNvPr>
            <p:cNvSpPr txBox="1"/>
            <p:nvPr/>
          </p:nvSpPr>
          <p:spPr>
            <a:xfrm>
              <a:off x="3888268" y="213054"/>
              <a:ext cx="50068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Trust-wide Learning Lessons: Clinical Observations</a:t>
              </a:r>
            </a:p>
          </p:txBody>
        </p:sp>
      </p:grpSp>
      <p:sp>
        <p:nvSpPr>
          <p:cNvPr id="313" name="TextBox 312">
            <a:extLst>
              <a:ext uri="{FF2B5EF4-FFF2-40B4-BE49-F238E27FC236}">
                <a16:creationId xmlns:a16="http://schemas.microsoft.com/office/drawing/2014/main" id="{516BFC3D-5B68-EDE4-E101-9B9A5D35AE9D}"/>
              </a:ext>
            </a:extLst>
          </p:cNvPr>
          <p:cNvSpPr txBox="1"/>
          <p:nvPr/>
        </p:nvSpPr>
        <p:spPr>
          <a:xfrm>
            <a:off x="2629775" y="1203344"/>
            <a:ext cx="4637801"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Timeline: Therapeutic Observations App</a:t>
            </a:r>
          </a:p>
        </p:txBody>
      </p:sp>
      <p:sp>
        <p:nvSpPr>
          <p:cNvPr id="3" name="TextBox 2">
            <a:extLst>
              <a:ext uri="{FF2B5EF4-FFF2-40B4-BE49-F238E27FC236}">
                <a16:creationId xmlns:a16="http://schemas.microsoft.com/office/drawing/2014/main" id="{57664D0E-DDA0-A87F-7200-581945A66CC0}"/>
              </a:ext>
            </a:extLst>
          </p:cNvPr>
          <p:cNvSpPr txBox="1"/>
          <p:nvPr/>
        </p:nvSpPr>
        <p:spPr>
          <a:xfrm>
            <a:off x="3159946" y="2324929"/>
            <a:ext cx="4076207" cy="630942"/>
          </a:xfrm>
          <a:prstGeom prst="rect">
            <a:avLst/>
          </a:prstGeom>
          <a:noFill/>
        </p:spPr>
        <p:txBody>
          <a:bodyPr wrap="square">
            <a:spAutoFit/>
          </a:bodyPr>
          <a:lstStyle/>
          <a:p>
            <a:pPr>
              <a:spcBef>
                <a:spcPts val="600"/>
              </a:spcBef>
            </a:pPr>
            <a:r>
              <a:rPr lang="en-GB" sz="1200" dirty="0">
                <a:solidFill>
                  <a:srgbClr val="212B32"/>
                </a:solidFill>
                <a:latin typeface="Arial" panose="020B0604020202020204" pitchFamily="34" charset="0"/>
                <a:cs typeface="Arial" panose="020B0604020202020204" pitchFamily="34" charset="0"/>
              </a:rPr>
              <a:t>Development</a:t>
            </a:r>
            <a:endParaRPr lang="en-GB" sz="1050"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A minimum viable product (MVP) was developed, incorporating the essential features defined during the design phase.</a:t>
            </a:r>
            <a:endParaRPr lang="en-GB" sz="900" dirty="0">
              <a:solidFill>
                <a:srgbClr val="4C6272"/>
              </a:solidFill>
            </a:endParaRPr>
          </a:p>
        </p:txBody>
      </p:sp>
      <p:sp>
        <p:nvSpPr>
          <p:cNvPr id="8" name="TextBox 7">
            <a:extLst>
              <a:ext uri="{FF2B5EF4-FFF2-40B4-BE49-F238E27FC236}">
                <a16:creationId xmlns:a16="http://schemas.microsoft.com/office/drawing/2014/main" id="{B3E620BC-B217-4320-899E-F61BEEE8E9D9}"/>
              </a:ext>
            </a:extLst>
          </p:cNvPr>
          <p:cNvSpPr txBox="1"/>
          <p:nvPr/>
        </p:nvSpPr>
        <p:spPr>
          <a:xfrm>
            <a:off x="3159946" y="2934956"/>
            <a:ext cx="4076205" cy="769441"/>
          </a:xfrm>
          <a:prstGeom prst="rect">
            <a:avLst/>
          </a:prstGeom>
          <a:noFill/>
        </p:spPr>
        <p:txBody>
          <a:bodyPr wrap="square">
            <a:spAutoFit/>
          </a:bodyPr>
          <a:lstStyle/>
          <a:p>
            <a:pPr>
              <a:spcBef>
                <a:spcPts val="600"/>
              </a:spcBef>
            </a:pPr>
            <a:r>
              <a:rPr lang="en-GB" sz="1200" dirty="0">
                <a:solidFill>
                  <a:srgbClr val="212B32"/>
                </a:solidFill>
                <a:latin typeface="Arial" panose="020B0604020202020204" pitchFamily="34" charset="0"/>
                <a:cs typeface="Arial" panose="020B0604020202020204" pitchFamily="34" charset="0"/>
              </a:rPr>
              <a:t>Testing</a:t>
            </a:r>
            <a:endParaRPr lang="en-GB" sz="1050"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Alpha testing was conducted in six wards across Newham, Tower Hamlets, City &amp; Hackney, and Luton to assess the app's functionality, usability, and real-time integration with reporting systems.</a:t>
            </a:r>
            <a:endParaRPr lang="en-GB" sz="900" dirty="0">
              <a:solidFill>
                <a:srgbClr val="4C6272"/>
              </a:solidFill>
            </a:endParaRPr>
          </a:p>
        </p:txBody>
      </p:sp>
      <p:cxnSp>
        <p:nvCxnSpPr>
          <p:cNvPr id="9" name="Straight Connector 8">
            <a:extLst>
              <a:ext uri="{FF2B5EF4-FFF2-40B4-BE49-F238E27FC236}">
                <a16:creationId xmlns:a16="http://schemas.microsoft.com/office/drawing/2014/main" id="{8BE86A74-032E-7457-D7FD-D8B80A25AE6C}"/>
              </a:ext>
            </a:extLst>
          </p:cNvPr>
          <p:cNvCxnSpPr>
            <a:cxnSpLocks/>
            <a:stCxn id="5" idx="4"/>
            <a:endCxn id="10" idx="0"/>
          </p:cNvCxnSpPr>
          <p:nvPr/>
        </p:nvCxnSpPr>
        <p:spPr>
          <a:xfrm flipH="1">
            <a:off x="2996963" y="3355795"/>
            <a:ext cx="12676" cy="5395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D128154-05BF-2713-709A-4423582788A2}"/>
              </a:ext>
            </a:extLst>
          </p:cNvPr>
          <p:cNvSpPr/>
          <p:nvPr/>
        </p:nvSpPr>
        <p:spPr>
          <a:xfrm>
            <a:off x="2916000" y="3895383"/>
            <a:ext cx="161925" cy="161925"/>
          </a:xfrm>
          <a:prstGeom prst="ellipse">
            <a:avLst/>
          </a:prstGeom>
          <a:solidFill>
            <a:srgbClr val="0072CE"/>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71BDDCD-6FBC-B942-153D-C89F3DDE0E23}"/>
              </a:ext>
            </a:extLst>
          </p:cNvPr>
          <p:cNvSpPr txBox="1"/>
          <p:nvPr/>
        </p:nvSpPr>
        <p:spPr>
          <a:xfrm>
            <a:off x="3159946" y="3817371"/>
            <a:ext cx="4076205" cy="630942"/>
          </a:xfrm>
          <a:prstGeom prst="rect">
            <a:avLst/>
          </a:prstGeom>
          <a:noFill/>
        </p:spPr>
        <p:txBody>
          <a:bodyPr wrap="square">
            <a:spAutoFit/>
          </a:bodyPr>
          <a:lstStyle/>
          <a:p>
            <a:pPr>
              <a:spcBef>
                <a:spcPts val="600"/>
              </a:spcBef>
            </a:pPr>
            <a:r>
              <a:rPr lang="en-GB" sz="1200" b="1" dirty="0">
                <a:solidFill>
                  <a:srgbClr val="212B32"/>
                </a:solidFill>
                <a:latin typeface="Arial" panose="020B0604020202020204" pitchFamily="34" charset="0"/>
                <a:cs typeface="Arial" panose="020B0604020202020204" pitchFamily="34" charset="0"/>
              </a:rPr>
              <a:t>Refinements</a:t>
            </a:r>
            <a:endParaRPr lang="en-GB" sz="1050" b="1"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Insights from the testing phase are being integrated into the app's design, and the app is being prepared to meet regulatory requirements.</a:t>
            </a:r>
            <a:endParaRPr lang="en-GB" sz="900" dirty="0">
              <a:solidFill>
                <a:srgbClr val="4C6272"/>
              </a:solidFill>
            </a:endParaRPr>
          </a:p>
        </p:txBody>
      </p:sp>
      <p:sp>
        <p:nvSpPr>
          <p:cNvPr id="14" name="TextBox 13">
            <a:extLst>
              <a:ext uri="{FF2B5EF4-FFF2-40B4-BE49-F238E27FC236}">
                <a16:creationId xmlns:a16="http://schemas.microsoft.com/office/drawing/2014/main" id="{3916BE35-350A-0E27-4DDA-BA890426AA27}"/>
              </a:ext>
            </a:extLst>
          </p:cNvPr>
          <p:cNvSpPr txBox="1"/>
          <p:nvPr/>
        </p:nvSpPr>
        <p:spPr>
          <a:xfrm>
            <a:off x="3159945" y="4586812"/>
            <a:ext cx="4067766" cy="769441"/>
          </a:xfrm>
          <a:prstGeom prst="rect">
            <a:avLst/>
          </a:prstGeom>
          <a:noFill/>
        </p:spPr>
        <p:txBody>
          <a:bodyPr wrap="square">
            <a:spAutoFit/>
          </a:bodyPr>
          <a:lstStyle/>
          <a:p>
            <a:pPr>
              <a:spcBef>
                <a:spcPts val="600"/>
              </a:spcBef>
            </a:pPr>
            <a:r>
              <a:rPr lang="en-GB" sz="1200" dirty="0">
                <a:solidFill>
                  <a:srgbClr val="212B32"/>
                </a:solidFill>
                <a:latin typeface="Arial" panose="020B0604020202020204" pitchFamily="34" charset="0"/>
                <a:cs typeface="Arial" panose="020B0604020202020204" pitchFamily="34" charset="0"/>
              </a:rPr>
              <a:t>Regulatory Approvals</a:t>
            </a:r>
            <a:endParaRPr lang="en-GB" sz="1050"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In addition to the existing DPIA and Cyber approvals, the app must undergo DCB0160 and DCB0129 Clinical Risk Management standards. ELFT has confirmed that the app is not classified as a medical device</a:t>
            </a:r>
            <a:endParaRPr lang="en-GB" sz="900" dirty="0">
              <a:solidFill>
                <a:srgbClr val="4C6272"/>
              </a:solidFill>
            </a:endParaRPr>
          </a:p>
        </p:txBody>
      </p:sp>
      <p:sp>
        <p:nvSpPr>
          <p:cNvPr id="15" name="Oval 14">
            <a:extLst>
              <a:ext uri="{FF2B5EF4-FFF2-40B4-BE49-F238E27FC236}">
                <a16:creationId xmlns:a16="http://schemas.microsoft.com/office/drawing/2014/main" id="{2926244F-9E53-FD8B-DCAD-0DEC7852A8A5}"/>
              </a:ext>
            </a:extLst>
          </p:cNvPr>
          <p:cNvSpPr/>
          <p:nvPr/>
        </p:nvSpPr>
        <p:spPr>
          <a:xfrm>
            <a:off x="2916000" y="4666322"/>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7EDDF8BE-2125-3537-A4A0-6AF643017E0C}"/>
              </a:ext>
            </a:extLst>
          </p:cNvPr>
          <p:cNvCxnSpPr>
            <a:cxnSpLocks/>
            <a:stCxn id="10" idx="4"/>
            <a:endCxn id="15" idx="0"/>
          </p:cNvCxnSpPr>
          <p:nvPr/>
        </p:nvCxnSpPr>
        <p:spPr>
          <a:xfrm>
            <a:off x="2996963" y="4057308"/>
            <a:ext cx="0" cy="609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BBC0188-2452-A817-EC45-A7B0FEB61C82}"/>
              </a:ext>
            </a:extLst>
          </p:cNvPr>
          <p:cNvSpPr/>
          <p:nvPr/>
        </p:nvSpPr>
        <p:spPr>
          <a:xfrm>
            <a:off x="2916000" y="5530922"/>
            <a:ext cx="161925" cy="161925"/>
          </a:xfrm>
          <a:prstGeom prst="ellipse">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6DE7B3B4-F872-C913-BC58-2C61696DEFA1}"/>
              </a:ext>
            </a:extLst>
          </p:cNvPr>
          <p:cNvCxnSpPr>
            <a:cxnSpLocks/>
            <a:stCxn id="15" idx="4"/>
            <a:endCxn id="19" idx="0"/>
          </p:cNvCxnSpPr>
          <p:nvPr/>
        </p:nvCxnSpPr>
        <p:spPr>
          <a:xfrm>
            <a:off x="2996963" y="4828247"/>
            <a:ext cx="0" cy="7026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ACF48BC-425D-584A-36D2-4B2BC75FA1B0}"/>
              </a:ext>
            </a:extLst>
          </p:cNvPr>
          <p:cNvSpPr txBox="1"/>
          <p:nvPr/>
        </p:nvSpPr>
        <p:spPr>
          <a:xfrm>
            <a:off x="3159945" y="5469074"/>
            <a:ext cx="4050890" cy="630942"/>
          </a:xfrm>
          <a:prstGeom prst="rect">
            <a:avLst/>
          </a:prstGeom>
          <a:noFill/>
        </p:spPr>
        <p:txBody>
          <a:bodyPr wrap="square">
            <a:spAutoFit/>
          </a:bodyPr>
          <a:lstStyle/>
          <a:p>
            <a:pPr>
              <a:spcBef>
                <a:spcPts val="600"/>
              </a:spcBef>
            </a:pPr>
            <a:r>
              <a:rPr lang="en-GB" sz="1200" dirty="0">
                <a:solidFill>
                  <a:srgbClr val="212B32"/>
                </a:solidFill>
                <a:latin typeface="Arial" panose="020B0604020202020204" pitchFamily="34" charset="0"/>
                <a:cs typeface="Arial" panose="020B0604020202020204" pitchFamily="34" charset="0"/>
              </a:rPr>
              <a:t>Go live preparations</a:t>
            </a:r>
            <a:endParaRPr lang="en-GB" sz="1050" dirty="0">
              <a:solidFill>
                <a:srgbClr val="212B32"/>
              </a:solidFill>
              <a:latin typeface="Arial" panose="020B0604020202020204" pitchFamily="34" charset="0"/>
              <a:cs typeface="Arial" panose="020B0604020202020204" pitchFamily="34" charset="0"/>
            </a:endParaRPr>
          </a:p>
          <a:p>
            <a:pPr algn="just">
              <a:spcBef>
                <a:spcPts val="600"/>
              </a:spcBef>
            </a:pPr>
            <a:r>
              <a:rPr lang="en-GB" sz="900" dirty="0">
                <a:solidFill>
                  <a:srgbClr val="4C6272"/>
                </a:solidFill>
                <a:latin typeface="Arial" panose="020B0604020202020204" pitchFamily="34" charset="0"/>
                <a:cs typeface="Arial" panose="020B0604020202020204" pitchFamily="34" charset="0"/>
              </a:rPr>
              <a:t>Ensure device and secure Wi-Fi readiness, provide comprehensive training, and offer ongoing support both during and post-implementation.</a:t>
            </a:r>
            <a:endParaRPr lang="en-GB" sz="900" dirty="0">
              <a:solidFill>
                <a:srgbClr val="4C6272"/>
              </a:solidFill>
            </a:endParaRPr>
          </a:p>
        </p:txBody>
      </p:sp>
      <p:pic>
        <p:nvPicPr>
          <p:cNvPr id="24" name="Picture 23">
            <a:extLst>
              <a:ext uri="{FF2B5EF4-FFF2-40B4-BE49-F238E27FC236}">
                <a16:creationId xmlns:a16="http://schemas.microsoft.com/office/drawing/2014/main" id="{D0268619-BB6F-059D-B252-4AF6166CB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824" y="1740868"/>
            <a:ext cx="2420663" cy="3509382"/>
          </a:xfrm>
          <a:prstGeom prst="rect">
            <a:avLst/>
          </a:prstGeom>
        </p:spPr>
      </p:pic>
      <p:sp>
        <p:nvSpPr>
          <p:cNvPr id="31" name="TextBox 30">
            <a:extLst>
              <a:ext uri="{FF2B5EF4-FFF2-40B4-BE49-F238E27FC236}">
                <a16:creationId xmlns:a16="http://schemas.microsoft.com/office/drawing/2014/main" id="{4735783F-4B23-37FD-27ED-E238D24B18A2}"/>
              </a:ext>
            </a:extLst>
          </p:cNvPr>
          <p:cNvSpPr txBox="1"/>
          <p:nvPr/>
        </p:nvSpPr>
        <p:spPr>
          <a:xfrm>
            <a:off x="8770291" y="6323323"/>
            <a:ext cx="3314700" cy="261610"/>
          </a:xfrm>
          <a:prstGeom prst="rect">
            <a:avLst/>
          </a:prstGeom>
          <a:noFill/>
        </p:spPr>
        <p:txBody>
          <a:bodyPr wrap="square">
            <a:spAutoFit/>
          </a:bodyPr>
          <a:lstStyle/>
          <a:p>
            <a:r>
              <a:rPr lang="en-GB" sz="1100" b="0" i="0" dirty="0">
                <a:solidFill>
                  <a:srgbClr val="231F20"/>
                </a:solidFill>
                <a:effectLst/>
                <a:latin typeface="Frutiger W01"/>
              </a:rPr>
              <a:t>© Data &amp; Analytics, East London NHS Foundation Trust</a:t>
            </a:r>
            <a:endParaRPr lang="en-GB" sz="1100" dirty="0"/>
          </a:p>
        </p:txBody>
      </p:sp>
      <p:sp>
        <p:nvSpPr>
          <p:cNvPr id="34" name="TextBox 33">
            <a:extLst>
              <a:ext uri="{FF2B5EF4-FFF2-40B4-BE49-F238E27FC236}">
                <a16:creationId xmlns:a16="http://schemas.microsoft.com/office/drawing/2014/main" id="{94062410-5CFF-09C9-E325-BBAC09C68DAD}"/>
              </a:ext>
            </a:extLst>
          </p:cNvPr>
          <p:cNvSpPr txBox="1"/>
          <p:nvPr/>
        </p:nvSpPr>
        <p:spPr>
          <a:xfrm>
            <a:off x="118681" y="6391569"/>
            <a:ext cx="616899" cy="261610"/>
          </a:xfrm>
          <a:prstGeom prst="rect">
            <a:avLst/>
          </a:prstGeom>
          <a:noFill/>
        </p:spPr>
        <p:txBody>
          <a:bodyPr wrap="square">
            <a:spAutoFit/>
          </a:bodyPr>
          <a:lstStyle/>
          <a:p>
            <a:r>
              <a:rPr lang="en-GB" sz="1100" b="0" i="0" dirty="0">
                <a:solidFill>
                  <a:srgbClr val="231F20"/>
                </a:solidFill>
                <a:effectLst/>
                <a:latin typeface="Frutiger W01"/>
              </a:rPr>
              <a:t>V 1.2</a:t>
            </a:r>
            <a:endParaRPr lang="en-GB" sz="1100" dirty="0"/>
          </a:p>
        </p:txBody>
      </p:sp>
    </p:spTree>
    <p:extLst>
      <p:ext uri="{BB962C8B-B14F-4D97-AF65-F5344CB8AC3E}">
        <p14:creationId xmlns:p14="http://schemas.microsoft.com/office/powerpoint/2010/main" val="153182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Picture 14" descr="Graphical user interface, application, table, Excel&#10;&#10;Description automatically generated">
            <a:extLst>
              <a:ext uri="{FF2B5EF4-FFF2-40B4-BE49-F238E27FC236}">
                <a16:creationId xmlns:a16="http://schemas.microsoft.com/office/drawing/2014/main" id="{22D2F406-3819-4492-868A-77E4CC302B37}"/>
              </a:ext>
            </a:extLst>
          </p:cNvPr>
          <p:cNvPicPr>
            <a:picLocks noChangeAspect="1"/>
          </p:cNvPicPr>
          <p:nvPr/>
        </p:nvPicPr>
        <p:blipFill>
          <a:blip r:embed="rId2"/>
          <a:stretch>
            <a:fillRect/>
          </a:stretch>
        </p:blipFill>
        <p:spPr>
          <a:xfrm>
            <a:off x="9013345" y="1846585"/>
            <a:ext cx="2194374" cy="1780953"/>
          </a:xfrm>
          <a:prstGeom prst="rect">
            <a:avLst/>
          </a:prstGeom>
        </p:spPr>
      </p:pic>
      <p:sp>
        <p:nvSpPr>
          <p:cNvPr id="93" name="Rectangle 92">
            <a:extLst>
              <a:ext uri="{FF2B5EF4-FFF2-40B4-BE49-F238E27FC236}">
                <a16:creationId xmlns:a16="http://schemas.microsoft.com/office/drawing/2014/main" id="{03F7875F-8BC4-5802-65CA-755A7A109F0C}"/>
              </a:ext>
            </a:extLst>
          </p:cNvPr>
          <p:cNvSpPr/>
          <p:nvPr/>
        </p:nvSpPr>
        <p:spPr>
          <a:xfrm>
            <a:off x="-4561" y="1210140"/>
            <a:ext cx="2448000" cy="4941877"/>
          </a:xfrm>
          <a:prstGeom prst="rect">
            <a:avLst/>
          </a:prstGeom>
          <a:solidFill>
            <a:srgbClr val="F0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107DDDF-493E-33AB-5EC0-97D3DC57C6E4}"/>
              </a:ext>
            </a:extLst>
          </p:cNvPr>
          <p:cNvSpPr/>
          <p:nvPr/>
        </p:nvSpPr>
        <p:spPr>
          <a:xfrm flipV="1">
            <a:off x="0" y="6142652"/>
            <a:ext cx="12192000" cy="715347"/>
          </a:xfrm>
          <a:prstGeom prst="rect">
            <a:avLst/>
          </a:prstGeom>
          <a:solidFill>
            <a:srgbClr val="D8D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3C17807-1A6B-BF70-BB6F-E713AB4DCFE7}"/>
              </a:ext>
            </a:extLst>
          </p:cNvPr>
          <p:cNvSpPr/>
          <p:nvPr/>
        </p:nvSpPr>
        <p:spPr>
          <a:xfrm flipV="1">
            <a:off x="0" y="6142653"/>
            <a:ext cx="12192000" cy="4571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3" name="Group 222">
            <a:extLst>
              <a:ext uri="{FF2B5EF4-FFF2-40B4-BE49-F238E27FC236}">
                <a16:creationId xmlns:a16="http://schemas.microsoft.com/office/drawing/2014/main" id="{6221F4A9-828D-7D35-A450-37392BACB42C}"/>
              </a:ext>
            </a:extLst>
          </p:cNvPr>
          <p:cNvGrpSpPr/>
          <p:nvPr/>
        </p:nvGrpSpPr>
        <p:grpSpPr>
          <a:xfrm>
            <a:off x="157329" y="1479954"/>
            <a:ext cx="2290595" cy="1771681"/>
            <a:chOff x="157329" y="1829655"/>
            <a:chExt cx="2290595" cy="1771681"/>
          </a:xfrm>
        </p:grpSpPr>
        <p:sp>
          <p:nvSpPr>
            <p:cNvPr id="224" name="TextBox 223">
              <a:extLst>
                <a:ext uri="{FF2B5EF4-FFF2-40B4-BE49-F238E27FC236}">
                  <a16:creationId xmlns:a16="http://schemas.microsoft.com/office/drawing/2014/main" id="{12E390DE-3216-DE21-4EF0-E0CBCF27615D}"/>
                </a:ext>
              </a:extLst>
            </p:cNvPr>
            <p:cNvSpPr txBox="1"/>
            <p:nvPr/>
          </p:nvSpPr>
          <p:spPr>
            <a:xfrm>
              <a:off x="157329" y="1829655"/>
              <a:ext cx="1120117"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Contents</a:t>
              </a:r>
            </a:p>
          </p:txBody>
        </p:sp>
        <p:sp>
          <p:nvSpPr>
            <p:cNvPr id="225" name="TextBox 224">
              <a:extLst>
                <a:ext uri="{FF2B5EF4-FFF2-40B4-BE49-F238E27FC236}">
                  <a16:creationId xmlns:a16="http://schemas.microsoft.com/office/drawing/2014/main" id="{215BDCAA-EC28-12AE-E680-5C75647BDE3F}"/>
                </a:ext>
              </a:extLst>
            </p:cNvPr>
            <p:cNvSpPr txBox="1"/>
            <p:nvPr/>
          </p:nvSpPr>
          <p:spPr>
            <a:xfrm>
              <a:off x="158400" y="2959049"/>
              <a:ext cx="1617631" cy="276999"/>
            </a:xfrm>
            <a:prstGeom prst="rect">
              <a:avLst/>
            </a:prstGeom>
            <a:noFill/>
          </p:spPr>
          <p:txBody>
            <a:bodyPr wrap="square" rtlCol="0">
              <a:spAutoFit/>
            </a:bodyPr>
            <a:lstStyle/>
            <a:p>
              <a:r>
                <a:rPr lang="en-GB" sz="1200" b="1" dirty="0">
                  <a:solidFill>
                    <a:srgbClr val="005EB8"/>
                  </a:solidFill>
                  <a:latin typeface="Arial" panose="020B0604020202020204" pitchFamily="34" charset="0"/>
                  <a:cs typeface="Arial" panose="020B0604020202020204" pitchFamily="34" charset="0"/>
                </a:rPr>
                <a:t>Progress</a:t>
              </a:r>
            </a:p>
          </p:txBody>
        </p:sp>
        <p:sp>
          <p:nvSpPr>
            <p:cNvPr id="226" name="TextBox 225">
              <a:extLst>
                <a:ext uri="{FF2B5EF4-FFF2-40B4-BE49-F238E27FC236}">
                  <a16:creationId xmlns:a16="http://schemas.microsoft.com/office/drawing/2014/main" id="{FDB1F3A8-0CA2-7A25-ED59-2E2A1002E28C}"/>
                </a:ext>
              </a:extLst>
            </p:cNvPr>
            <p:cNvSpPr txBox="1"/>
            <p:nvPr/>
          </p:nvSpPr>
          <p:spPr>
            <a:xfrm>
              <a:off x="158400" y="3324337"/>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Contact us</a:t>
              </a:r>
            </a:p>
          </p:txBody>
        </p:sp>
        <p:sp>
          <p:nvSpPr>
            <p:cNvPr id="227" name="TextBox 226">
              <a:extLst>
                <a:ext uri="{FF2B5EF4-FFF2-40B4-BE49-F238E27FC236}">
                  <a16:creationId xmlns:a16="http://schemas.microsoft.com/office/drawing/2014/main" id="{9D26D825-B645-E936-038D-86DD29D83BB9}"/>
                </a:ext>
              </a:extLst>
            </p:cNvPr>
            <p:cNvSpPr txBox="1"/>
            <p:nvPr/>
          </p:nvSpPr>
          <p:spPr>
            <a:xfrm>
              <a:off x="158400" y="2589841"/>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Observations App</a:t>
              </a:r>
            </a:p>
          </p:txBody>
        </p:sp>
        <p:sp>
          <p:nvSpPr>
            <p:cNvPr id="229" name="TextBox 228">
              <a:extLst>
                <a:ext uri="{FF2B5EF4-FFF2-40B4-BE49-F238E27FC236}">
                  <a16:creationId xmlns:a16="http://schemas.microsoft.com/office/drawing/2014/main" id="{304B6B67-1E27-6EE8-1E75-3E3ED82010F2}"/>
                </a:ext>
              </a:extLst>
            </p:cNvPr>
            <p:cNvSpPr txBox="1"/>
            <p:nvPr/>
          </p:nvSpPr>
          <p:spPr>
            <a:xfrm>
              <a:off x="158399" y="2226023"/>
              <a:ext cx="2289525"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Power Apps and Automation</a:t>
              </a:r>
            </a:p>
          </p:txBody>
        </p:sp>
      </p:grpSp>
      <p:sp>
        <p:nvSpPr>
          <p:cNvPr id="231" name="Rectangle 230">
            <a:extLst>
              <a:ext uri="{FF2B5EF4-FFF2-40B4-BE49-F238E27FC236}">
                <a16:creationId xmlns:a16="http://schemas.microsoft.com/office/drawing/2014/main" id="{98AE613A-42EA-210A-9FB0-B206FB3FF342}"/>
              </a:ext>
            </a:extLst>
          </p:cNvPr>
          <p:cNvSpPr/>
          <p:nvPr/>
        </p:nvSpPr>
        <p:spPr>
          <a:xfrm>
            <a:off x="136131" y="2635275"/>
            <a:ext cx="45719" cy="270553"/>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B1D5487-1039-82D2-047B-57C583DEF9B0}"/>
              </a:ext>
            </a:extLst>
          </p:cNvPr>
          <p:cNvGrpSpPr/>
          <p:nvPr/>
        </p:nvGrpSpPr>
        <p:grpSpPr>
          <a:xfrm>
            <a:off x="0" y="-11958"/>
            <a:ext cx="12192000" cy="1232325"/>
            <a:chOff x="0" y="-11958"/>
            <a:chExt cx="12192000" cy="1232325"/>
          </a:xfrm>
        </p:grpSpPr>
        <p:grpSp>
          <p:nvGrpSpPr>
            <p:cNvPr id="233" name="Group 232">
              <a:extLst>
                <a:ext uri="{FF2B5EF4-FFF2-40B4-BE49-F238E27FC236}">
                  <a16:creationId xmlns:a16="http://schemas.microsoft.com/office/drawing/2014/main" id="{69861202-0745-E4C5-BAF0-533D844F670D}"/>
                </a:ext>
              </a:extLst>
            </p:cNvPr>
            <p:cNvGrpSpPr/>
            <p:nvPr/>
          </p:nvGrpSpPr>
          <p:grpSpPr>
            <a:xfrm>
              <a:off x="0" y="-11958"/>
              <a:ext cx="12192000" cy="1232325"/>
              <a:chOff x="0" y="-11958"/>
              <a:chExt cx="12192000" cy="1232325"/>
            </a:xfrm>
          </p:grpSpPr>
          <p:sp>
            <p:nvSpPr>
              <p:cNvPr id="235" name="Rectangle 234">
                <a:extLst>
                  <a:ext uri="{FF2B5EF4-FFF2-40B4-BE49-F238E27FC236}">
                    <a16:creationId xmlns:a16="http://schemas.microsoft.com/office/drawing/2014/main" id="{C0767815-7E2F-446C-05F2-D6ED34C7B0A1}"/>
                  </a:ext>
                </a:extLst>
              </p:cNvPr>
              <p:cNvSpPr/>
              <p:nvPr/>
            </p:nvSpPr>
            <p:spPr>
              <a:xfrm>
                <a:off x="0" y="-11958"/>
                <a:ext cx="12192000" cy="123232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6" name="Graphic 4">
                <a:extLst>
                  <a:ext uri="{FF2B5EF4-FFF2-40B4-BE49-F238E27FC236}">
                    <a16:creationId xmlns:a16="http://schemas.microsoft.com/office/drawing/2014/main" id="{058F2B97-59DC-6057-2B0D-257696F32AA4}"/>
                  </a:ext>
                </a:extLst>
              </p:cNvPr>
              <p:cNvGrpSpPr/>
              <p:nvPr/>
            </p:nvGrpSpPr>
            <p:grpSpPr>
              <a:xfrm>
                <a:off x="151427" y="123938"/>
                <a:ext cx="1413274" cy="555172"/>
                <a:chOff x="381186" y="244773"/>
                <a:chExt cx="1503736" cy="585818"/>
              </a:xfrm>
            </p:grpSpPr>
            <p:grpSp>
              <p:nvGrpSpPr>
                <p:cNvPr id="269" name="Graphic 4">
                  <a:extLst>
                    <a:ext uri="{FF2B5EF4-FFF2-40B4-BE49-F238E27FC236}">
                      <a16:creationId xmlns:a16="http://schemas.microsoft.com/office/drawing/2014/main" id="{7D933C86-39AB-B1CA-3FD1-6934629BABA6}"/>
                    </a:ext>
                  </a:extLst>
                </p:cNvPr>
                <p:cNvGrpSpPr/>
                <p:nvPr/>
              </p:nvGrpSpPr>
              <p:grpSpPr>
                <a:xfrm>
                  <a:off x="1002730" y="341495"/>
                  <a:ext cx="882192" cy="257094"/>
                  <a:chOff x="1002730" y="341495"/>
                  <a:chExt cx="882192" cy="257094"/>
                </a:xfrm>
              </p:grpSpPr>
              <p:sp>
                <p:nvSpPr>
                  <p:cNvPr id="299" name="Freeform: Shape 298">
                    <a:extLst>
                      <a:ext uri="{FF2B5EF4-FFF2-40B4-BE49-F238E27FC236}">
                        <a16:creationId xmlns:a16="http://schemas.microsoft.com/office/drawing/2014/main" id="{B6E282A6-0C03-77CA-C9BD-123406F0AE06}"/>
                      </a:ext>
                    </a:extLst>
                  </p:cNvPr>
                  <p:cNvSpPr/>
                  <p:nvPr/>
                </p:nvSpPr>
                <p:spPr>
                  <a:xfrm>
                    <a:off x="1011149" y="343273"/>
                    <a:ext cx="98243" cy="102792"/>
                  </a:xfrm>
                  <a:custGeom>
                    <a:avLst/>
                    <a:gdLst>
                      <a:gd name="connsiteX0" fmla="*/ 0 w 98243"/>
                      <a:gd name="connsiteY0" fmla="*/ 0 h 102792"/>
                      <a:gd name="connsiteX1" fmla="*/ 37412 w 98243"/>
                      <a:gd name="connsiteY1" fmla="*/ 0 h 102792"/>
                      <a:gd name="connsiteX2" fmla="*/ 98244 w 98243"/>
                      <a:gd name="connsiteY2" fmla="*/ 50952 h 102792"/>
                      <a:gd name="connsiteX3" fmla="*/ 37412 w 98243"/>
                      <a:gd name="connsiteY3" fmla="*/ 102792 h 102792"/>
                      <a:gd name="connsiteX4" fmla="*/ 0 w 98243"/>
                      <a:gd name="connsiteY4" fmla="*/ 102792 h 102792"/>
                      <a:gd name="connsiteX5" fmla="*/ 0 w 98243"/>
                      <a:gd name="connsiteY5" fmla="*/ 0 h 102792"/>
                      <a:gd name="connsiteX6" fmla="*/ 27396 w 98243"/>
                      <a:gd name="connsiteY6" fmla="*/ 82475 h 102792"/>
                      <a:gd name="connsiteX7" fmla="*/ 37999 w 98243"/>
                      <a:gd name="connsiteY7" fmla="*/ 82475 h 102792"/>
                      <a:gd name="connsiteX8" fmla="*/ 69959 w 98243"/>
                      <a:gd name="connsiteY8" fmla="*/ 51404 h 102792"/>
                      <a:gd name="connsiteX9" fmla="*/ 37999 w 98243"/>
                      <a:gd name="connsiteY9" fmla="*/ 20333 h 102792"/>
                      <a:gd name="connsiteX10" fmla="*/ 27396 w 98243"/>
                      <a:gd name="connsiteY10" fmla="*/ 20333 h 102792"/>
                      <a:gd name="connsiteX11" fmla="*/ 27396 w 98243"/>
                      <a:gd name="connsiteY11" fmla="*/ 82475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43" h="102792">
                        <a:moveTo>
                          <a:pt x="0" y="0"/>
                        </a:moveTo>
                        <a:lnTo>
                          <a:pt x="37412" y="0"/>
                        </a:lnTo>
                        <a:cubicBezTo>
                          <a:pt x="73197" y="0"/>
                          <a:pt x="98244" y="11190"/>
                          <a:pt x="98244" y="50952"/>
                        </a:cubicBezTo>
                        <a:cubicBezTo>
                          <a:pt x="98244" y="90713"/>
                          <a:pt x="72474" y="102792"/>
                          <a:pt x="37412" y="102792"/>
                        </a:cubicBezTo>
                        <a:lnTo>
                          <a:pt x="0" y="102792"/>
                        </a:lnTo>
                        <a:lnTo>
                          <a:pt x="0" y="0"/>
                        </a:lnTo>
                        <a:close/>
                        <a:moveTo>
                          <a:pt x="27396" y="82475"/>
                        </a:moveTo>
                        <a:lnTo>
                          <a:pt x="37999" y="82475"/>
                        </a:lnTo>
                        <a:cubicBezTo>
                          <a:pt x="58467" y="82475"/>
                          <a:pt x="69959" y="71872"/>
                          <a:pt x="69959" y="51404"/>
                        </a:cubicBezTo>
                        <a:cubicBezTo>
                          <a:pt x="69959" y="30936"/>
                          <a:pt x="58031" y="20333"/>
                          <a:pt x="37999" y="20333"/>
                        </a:cubicBezTo>
                        <a:lnTo>
                          <a:pt x="27396" y="20333"/>
                        </a:lnTo>
                        <a:lnTo>
                          <a:pt x="27396" y="82475"/>
                        </a:lnTo>
                        <a:close/>
                      </a:path>
                    </a:pathLst>
                  </a:custGeom>
                  <a:solidFill>
                    <a:schemeClr val="bg1"/>
                  </a:solidFill>
                  <a:ln w="1501"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6FDCC665-5A2E-E41B-924D-9E550CBA65B7}"/>
                      </a:ext>
                    </a:extLst>
                  </p:cNvPr>
                  <p:cNvSpPr/>
                  <p:nvPr/>
                </p:nvSpPr>
                <p:spPr>
                  <a:xfrm>
                    <a:off x="1115086" y="343273"/>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1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1"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315897BE-7A3B-F2E6-B03F-58A797BA8D4E}"/>
                      </a:ext>
                    </a:extLst>
                  </p:cNvPr>
                  <p:cNvSpPr/>
                  <p:nvPr/>
                </p:nvSpPr>
                <p:spPr>
                  <a:xfrm>
                    <a:off x="1227744" y="343273"/>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1C888B26-5EAC-4AC3-F8A5-FE77FA85A185}"/>
                      </a:ext>
                    </a:extLst>
                  </p:cNvPr>
                  <p:cNvSpPr/>
                  <p:nvPr/>
                </p:nvSpPr>
                <p:spPr>
                  <a:xfrm>
                    <a:off x="1305339" y="343273"/>
                    <a:ext cx="112235" cy="102792"/>
                  </a:xfrm>
                  <a:custGeom>
                    <a:avLst/>
                    <a:gdLst>
                      <a:gd name="connsiteX0" fmla="*/ 39039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0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39"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0"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6027A27-6F0B-5448-79B4-06BAF2DCE1F2}"/>
                      </a:ext>
                    </a:extLst>
                  </p:cNvPr>
                  <p:cNvSpPr/>
                  <p:nvPr/>
                </p:nvSpPr>
                <p:spPr>
                  <a:xfrm>
                    <a:off x="1447305" y="341495"/>
                    <a:ext cx="106331" cy="106331"/>
                  </a:xfrm>
                  <a:custGeom>
                    <a:avLst/>
                    <a:gdLst>
                      <a:gd name="connsiteX0" fmla="*/ 103817 w 106331"/>
                      <a:gd name="connsiteY0" fmla="*/ 49039 h 106331"/>
                      <a:gd name="connsiteX1" fmla="*/ 88063 w 106331"/>
                      <a:gd name="connsiteY1" fmla="*/ 84237 h 106331"/>
                      <a:gd name="connsiteX2" fmla="*/ 106332 w 106331"/>
                      <a:gd name="connsiteY2" fmla="*/ 104555 h 106331"/>
                      <a:gd name="connsiteX3" fmla="*/ 77023 w 106331"/>
                      <a:gd name="connsiteY3" fmla="*/ 104555 h 106331"/>
                      <a:gd name="connsiteX4" fmla="*/ 70833 w 106331"/>
                      <a:gd name="connsiteY4" fmla="*/ 96753 h 106331"/>
                      <a:gd name="connsiteX5" fmla="*/ 38873 w 106331"/>
                      <a:gd name="connsiteY5" fmla="*/ 106332 h 106331"/>
                      <a:gd name="connsiteX6" fmla="*/ 0 w 106331"/>
                      <a:gd name="connsiteY6" fmla="*/ 75110 h 106331"/>
                      <a:gd name="connsiteX7" fmla="*/ 20182 w 106331"/>
                      <a:gd name="connsiteY7" fmla="*/ 47126 h 106331"/>
                      <a:gd name="connsiteX8" fmla="*/ 7817 w 106331"/>
                      <a:gd name="connsiteY8" fmla="*/ 24595 h 106331"/>
                      <a:gd name="connsiteX9" fmla="*/ 41975 w 106331"/>
                      <a:gd name="connsiteY9" fmla="*/ 0 h 106331"/>
                      <a:gd name="connsiteX10" fmla="*/ 77610 w 106331"/>
                      <a:gd name="connsiteY10" fmla="*/ 25333 h 106331"/>
                      <a:gd name="connsiteX11" fmla="*/ 55515 w 106331"/>
                      <a:gd name="connsiteY11" fmla="*/ 51253 h 106331"/>
                      <a:gd name="connsiteX12" fmla="*/ 73182 w 106331"/>
                      <a:gd name="connsiteY12" fmla="*/ 67594 h 106331"/>
                      <a:gd name="connsiteX13" fmla="*/ 79960 w 106331"/>
                      <a:gd name="connsiteY13" fmla="*/ 49039 h 106331"/>
                      <a:gd name="connsiteX14" fmla="*/ 103817 w 106331"/>
                      <a:gd name="connsiteY14" fmla="*/ 49039 h 106331"/>
                      <a:gd name="connsiteX15" fmla="*/ 41524 w 106331"/>
                      <a:gd name="connsiteY15" fmla="*/ 88665 h 106331"/>
                      <a:gd name="connsiteX16" fmla="*/ 57142 w 106331"/>
                      <a:gd name="connsiteY16" fmla="*/ 83062 h 106331"/>
                      <a:gd name="connsiteX17" fmla="*/ 34309 w 106331"/>
                      <a:gd name="connsiteY17" fmla="*/ 60380 h 106331"/>
                      <a:gd name="connsiteX18" fmla="*/ 25032 w 106331"/>
                      <a:gd name="connsiteY18" fmla="*/ 74523 h 106331"/>
                      <a:gd name="connsiteX19" fmla="*/ 41524 w 106331"/>
                      <a:gd name="connsiteY19" fmla="*/ 88665 h 106331"/>
                      <a:gd name="connsiteX20" fmla="*/ 41222 w 106331"/>
                      <a:gd name="connsiteY20" fmla="*/ 39761 h 106331"/>
                      <a:gd name="connsiteX21" fmla="*/ 53738 w 106331"/>
                      <a:gd name="connsiteY21" fmla="*/ 25920 h 106331"/>
                      <a:gd name="connsiteX22" fmla="*/ 42247 w 106331"/>
                      <a:gd name="connsiteY22" fmla="*/ 16793 h 106331"/>
                      <a:gd name="connsiteX23" fmla="*/ 31342 w 106331"/>
                      <a:gd name="connsiteY23" fmla="*/ 25920 h 106331"/>
                      <a:gd name="connsiteX24" fmla="*/ 41207 w 106331"/>
                      <a:gd name="connsiteY24" fmla="*/ 39761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331" h="106331">
                        <a:moveTo>
                          <a:pt x="103817" y="49039"/>
                        </a:moveTo>
                        <a:cubicBezTo>
                          <a:pt x="103229" y="62142"/>
                          <a:pt x="97626" y="74809"/>
                          <a:pt x="88063" y="84237"/>
                        </a:cubicBezTo>
                        <a:lnTo>
                          <a:pt x="106332" y="104555"/>
                        </a:lnTo>
                        <a:lnTo>
                          <a:pt x="77023" y="104555"/>
                        </a:lnTo>
                        <a:cubicBezTo>
                          <a:pt x="74959" y="101753"/>
                          <a:pt x="73047" y="99102"/>
                          <a:pt x="70833" y="96753"/>
                        </a:cubicBezTo>
                        <a:cubicBezTo>
                          <a:pt x="61992" y="104419"/>
                          <a:pt x="50063" y="106332"/>
                          <a:pt x="38873" y="106332"/>
                        </a:cubicBezTo>
                        <a:cubicBezTo>
                          <a:pt x="19278" y="106332"/>
                          <a:pt x="0" y="96316"/>
                          <a:pt x="0" y="75110"/>
                        </a:cubicBezTo>
                        <a:cubicBezTo>
                          <a:pt x="0" y="60832"/>
                          <a:pt x="7516" y="53015"/>
                          <a:pt x="20182" y="47126"/>
                        </a:cubicBezTo>
                        <a:cubicBezTo>
                          <a:pt x="11928" y="40650"/>
                          <a:pt x="7817" y="33571"/>
                          <a:pt x="7817" y="24595"/>
                        </a:cubicBezTo>
                        <a:cubicBezTo>
                          <a:pt x="7817" y="6476"/>
                          <a:pt x="25785" y="0"/>
                          <a:pt x="41975" y="0"/>
                        </a:cubicBezTo>
                        <a:cubicBezTo>
                          <a:pt x="59943" y="0"/>
                          <a:pt x="77610" y="6190"/>
                          <a:pt x="77610" y="25333"/>
                        </a:cubicBezTo>
                        <a:cubicBezTo>
                          <a:pt x="77610" y="38301"/>
                          <a:pt x="66420" y="44927"/>
                          <a:pt x="55515" y="51253"/>
                        </a:cubicBezTo>
                        <a:cubicBezTo>
                          <a:pt x="61555" y="56555"/>
                          <a:pt x="67444" y="62007"/>
                          <a:pt x="73182" y="67594"/>
                        </a:cubicBezTo>
                        <a:cubicBezTo>
                          <a:pt x="77896" y="62444"/>
                          <a:pt x="79659" y="55666"/>
                          <a:pt x="79960" y="49039"/>
                        </a:cubicBezTo>
                        <a:lnTo>
                          <a:pt x="103817" y="49039"/>
                        </a:lnTo>
                        <a:close/>
                        <a:moveTo>
                          <a:pt x="41524" y="88665"/>
                        </a:moveTo>
                        <a:cubicBezTo>
                          <a:pt x="47714" y="88665"/>
                          <a:pt x="51976" y="86903"/>
                          <a:pt x="57142" y="83062"/>
                        </a:cubicBezTo>
                        <a:cubicBezTo>
                          <a:pt x="49777" y="74959"/>
                          <a:pt x="42126" y="67594"/>
                          <a:pt x="34309" y="60380"/>
                        </a:cubicBezTo>
                        <a:cubicBezTo>
                          <a:pt x="28571" y="63468"/>
                          <a:pt x="25032" y="67158"/>
                          <a:pt x="25032" y="74523"/>
                        </a:cubicBezTo>
                        <a:cubicBezTo>
                          <a:pt x="25032" y="83364"/>
                          <a:pt x="33285" y="88665"/>
                          <a:pt x="41524" y="88665"/>
                        </a:cubicBezTo>
                        <a:close/>
                        <a:moveTo>
                          <a:pt x="41222" y="39761"/>
                        </a:moveTo>
                        <a:cubicBezTo>
                          <a:pt x="46238" y="36825"/>
                          <a:pt x="53738" y="32698"/>
                          <a:pt x="53738" y="25920"/>
                        </a:cubicBezTo>
                        <a:cubicBezTo>
                          <a:pt x="53738" y="19881"/>
                          <a:pt x="48587" y="16793"/>
                          <a:pt x="42247" y="16793"/>
                        </a:cubicBezTo>
                        <a:cubicBezTo>
                          <a:pt x="35906" y="16793"/>
                          <a:pt x="31342" y="20769"/>
                          <a:pt x="31342" y="25920"/>
                        </a:cubicBezTo>
                        <a:cubicBezTo>
                          <a:pt x="31342" y="31809"/>
                          <a:pt x="37081" y="36523"/>
                          <a:pt x="41207" y="39761"/>
                        </a:cubicBezTo>
                        <a:close/>
                      </a:path>
                    </a:pathLst>
                  </a:custGeom>
                  <a:solidFill>
                    <a:schemeClr val="bg1"/>
                  </a:solidFill>
                  <a:ln w="1501"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21BD5876-94CA-8B30-26D0-21B35AF5D318}"/>
                      </a:ext>
                    </a:extLst>
                  </p:cNvPr>
                  <p:cNvSpPr/>
                  <p:nvPr/>
                </p:nvSpPr>
                <p:spPr>
                  <a:xfrm>
                    <a:off x="1002730"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47 w 112235"/>
                      <a:gd name="connsiteY9" fmla="*/ 21206 h 102792"/>
                      <a:gd name="connsiteX10" fmla="*/ 55546 w 112235"/>
                      <a:gd name="connsiteY10" fmla="*/ 21206 h 102792"/>
                      <a:gd name="connsiteX11" fmla="*/ 42292 w 112235"/>
                      <a:gd name="connsiteY11" fmla="*/ 61419 h 102792"/>
                      <a:gd name="connsiteX12" fmla="*/ 68061 w 112235"/>
                      <a:gd name="connsiteY12" fmla="*/ 61419 h 102792"/>
                      <a:gd name="connsiteX13" fmla="*/ 55832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47" y="21206"/>
                        </a:moveTo>
                        <a:lnTo>
                          <a:pt x="55546" y="21206"/>
                        </a:lnTo>
                        <a:lnTo>
                          <a:pt x="42292" y="61419"/>
                        </a:lnTo>
                        <a:lnTo>
                          <a:pt x="68061" y="61419"/>
                        </a:lnTo>
                        <a:lnTo>
                          <a:pt x="55832" y="21206"/>
                        </a:lnTo>
                        <a:close/>
                      </a:path>
                    </a:pathLst>
                  </a:custGeom>
                  <a:solidFill>
                    <a:schemeClr val="bg1"/>
                  </a:solidFill>
                  <a:ln w="1501"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7DF666E-0299-A821-7072-11C6AB983FA8}"/>
                      </a:ext>
                    </a:extLst>
                  </p:cNvPr>
                  <p:cNvSpPr/>
                  <p:nvPr/>
                </p:nvSpPr>
                <p:spPr>
                  <a:xfrm>
                    <a:off x="1129831" y="494020"/>
                    <a:ext cx="94568" cy="102792"/>
                  </a:xfrm>
                  <a:custGeom>
                    <a:avLst/>
                    <a:gdLst>
                      <a:gd name="connsiteX0" fmla="*/ 0 w 94568"/>
                      <a:gd name="connsiteY0" fmla="*/ 0 h 102792"/>
                      <a:gd name="connsiteX1" fmla="*/ 34912 w 94568"/>
                      <a:gd name="connsiteY1" fmla="*/ 0 h 102792"/>
                      <a:gd name="connsiteX2" fmla="*/ 69673 w 94568"/>
                      <a:gd name="connsiteY2" fmla="*/ 69808 h 102792"/>
                      <a:gd name="connsiteX3" fmla="*/ 69974 w 94568"/>
                      <a:gd name="connsiteY3" fmla="*/ 69808 h 102792"/>
                      <a:gd name="connsiteX4" fmla="*/ 69537 w 94568"/>
                      <a:gd name="connsiteY4" fmla="*/ 0 h 102792"/>
                      <a:gd name="connsiteX5" fmla="*/ 94569 w 94568"/>
                      <a:gd name="connsiteY5" fmla="*/ 0 h 102792"/>
                      <a:gd name="connsiteX6" fmla="*/ 94569 w 94568"/>
                      <a:gd name="connsiteY6" fmla="*/ 102792 h 102792"/>
                      <a:gd name="connsiteX7" fmla="*/ 60546 w 94568"/>
                      <a:gd name="connsiteY7" fmla="*/ 102792 h 102792"/>
                      <a:gd name="connsiteX8" fmla="*/ 24610 w 94568"/>
                      <a:gd name="connsiteY8" fmla="*/ 32547 h 102792"/>
                      <a:gd name="connsiteX9" fmla="*/ 24309 w 94568"/>
                      <a:gd name="connsiteY9" fmla="*/ 32547 h 102792"/>
                      <a:gd name="connsiteX10" fmla="*/ 25197 w 94568"/>
                      <a:gd name="connsiteY10" fmla="*/ 102792 h 102792"/>
                      <a:gd name="connsiteX11" fmla="*/ 15 w 94568"/>
                      <a:gd name="connsiteY11" fmla="*/ 102792 h 102792"/>
                      <a:gd name="connsiteX12" fmla="*/ 15 w 94568"/>
                      <a:gd name="connsiteY12"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68" h="102792">
                        <a:moveTo>
                          <a:pt x="0" y="0"/>
                        </a:moveTo>
                        <a:lnTo>
                          <a:pt x="34912" y="0"/>
                        </a:lnTo>
                        <a:lnTo>
                          <a:pt x="69673" y="69808"/>
                        </a:lnTo>
                        <a:lnTo>
                          <a:pt x="69974" y="69808"/>
                        </a:lnTo>
                        <a:lnTo>
                          <a:pt x="69537" y="0"/>
                        </a:lnTo>
                        <a:lnTo>
                          <a:pt x="94569" y="0"/>
                        </a:lnTo>
                        <a:lnTo>
                          <a:pt x="94569" y="102792"/>
                        </a:lnTo>
                        <a:lnTo>
                          <a:pt x="60546" y="102792"/>
                        </a:lnTo>
                        <a:lnTo>
                          <a:pt x="24610" y="32547"/>
                        </a:lnTo>
                        <a:lnTo>
                          <a:pt x="24309" y="32547"/>
                        </a:lnTo>
                        <a:lnTo>
                          <a:pt x="25197" y="102792"/>
                        </a:lnTo>
                        <a:lnTo>
                          <a:pt x="15" y="102792"/>
                        </a:lnTo>
                        <a:lnTo>
                          <a:pt x="15" y="0"/>
                        </a:lnTo>
                        <a:close/>
                      </a:path>
                    </a:pathLst>
                  </a:custGeom>
                  <a:solidFill>
                    <a:schemeClr val="bg1"/>
                  </a:solidFill>
                  <a:ln w="1501"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704342F5-6E8B-7850-CFE4-76F18CE9F49A}"/>
                      </a:ext>
                    </a:extLst>
                  </p:cNvPr>
                  <p:cNvSpPr/>
                  <p:nvPr/>
                </p:nvSpPr>
                <p:spPr>
                  <a:xfrm>
                    <a:off x="1242895"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32 w 112235"/>
                      <a:gd name="connsiteY9" fmla="*/ 21206 h 102792"/>
                      <a:gd name="connsiteX10" fmla="*/ 55530 w 112235"/>
                      <a:gd name="connsiteY10" fmla="*/ 21206 h 102792"/>
                      <a:gd name="connsiteX11" fmla="*/ 42277 w 112235"/>
                      <a:gd name="connsiteY11" fmla="*/ 61419 h 102792"/>
                      <a:gd name="connsiteX12" fmla="*/ 68046 w 112235"/>
                      <a:gd name="connsiteY12" fmla="*/ 61419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32" y="21206"/>
                        </a:moveTo>
                        <a:lnTo>
                          <a:pt x="55530" y="21206"/>
                        </a:lnTo>
                        <a:lnTo>
                          <a:pt x="42277" y="61419"/>
                        </a:lnTo>
                        <a:lnTo>
                          <a:pt x="68046" y="61419"/>
                        </a:lnTo>
                        <a:lnTo>
                          <a:pt x="55817" y="21206"/>
                        </a:lnTo>
                        <a:close/>
                      </a:path>
                    </a:pathLst>
                  </a:custGeom>
                  <a:solidFill>
                    <a:schemeClr val="bg1"/>
                  </a:solidFill>
                  <a:ln w="1501"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F680E254-9E7A-C60A-4935-6A151A524E6B}"/>
                      </a:ext>
                    </a:extLst>
                  </p:cNvPr>
                  <p:cNvSpPr/>
                  <p:nvPr/>
                </p:nvSpPr>
                <p:spPr>
                  <a:xfrm>
                    <a:off x="1373234" y="494020"/>
                    <a:ext cx="69808" cy="102792"/>
                  </a:xfrm>
                  <a:custGeom>
                    <a:avLst/>
                    <a:gdLst>
                      <a:gd name="connsiteX0" fmla="*/ 0 w 69808"/>
                      <a:gd name="connsiteY0" fmla="*/ 0 h 102792"/>
                      <a:gd name="connsiteX1" fmla="*/ 27396 w 69808"/>
                      <a:gd name="connsiteY1" fmla="*/ 0 h 102792"/>
                      <a:gd name="connsiteX2" fmla="*/ 27396 w 69808"/>
                      <a:gd name="connsiteY2" fmla="*/ 82475 h 102792"/>
                      <a:gd name="connsiteX3" fmla="*/ 69808 w 69808"/>
                      <a:gd name="connsiteY3" fmla="*/ 82475 h 102792"/>
                      <a:gd name="connsiteX4" fmla="*/ 69808 w 69808"/>
                      <a:gd name="connsiteY4" fmla="*/ 102792 h 102792"/>
                      <a:gd name="connsiteX5" fmla="*/ 0 w 69808"/>
                      <a:gd name="connsiteY5" fmla="*/ 102792 h 102792"/>
                      <a:gd name="connsiteX6" fmla="*/ 0 w 69808"/>
                      <a:gd name="connsiteY6"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8" h="102792">
                        <a:moveTo>
                          <a:pt x="0" y="0"/>
                        </a:moveTo>
                        <a:lnTo>
                          <a:pt x="27396" y="0"/>
                        </a:lnTo>
                        <a:lnTo>
                          <a:pt x="27396" y="82475"/>
                        </a:lnTo>
                        <a:lnTo>
                          <a:pt x="69808" y="82475"/>
                        </a:lnTo>
                        <a:lnTo>
                          <a:pt x="69808"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53D04E1-1679-59CF-4249-BF5B5A4C4153}"/>
                      </a:ext>
                    </a:extLst>
                  </p:cNvPr>
                  <p:cNvSpPr/>
                  <p:nvPr/>
                </p:nvSpPr>
                <p:spPr>
                  <a:xfrm>
                    <a:off x="1438163" y="494020"/>
                    <a:ext cx="103093" cy="102807"/>
                  </a:xfrm>
                  <a:custGeom>
                    <a:avLst/>
                    <a:gdLst>
                      <a:gd name="connsiteX0" fmla="*/ 37999 w 103093"/>
                      <a:gd name="connsiteY0" fmla="*/ 64070 h 102807"/>
                      <a:gd name="connsiteX1" fmla="*/ 0 w 103093"/>
                      <a:gd name="connsiteY1" fmla="*/ 0 h 102807"/>
                      <a:gd name="connsiteX2" fmla="*/ 31523 w 103093"/>
                      <a:gd name="connsiteY2" fmla="*/ 0 h 102807"/>
                      <a:gd name="connsiteX3" fmla="*/ 51705 w 103093"/>
                      <a:gd name="connsiteY3" fmla="*/ 41237 h 102807"/>
                      <a:gd name="connsiteX4" fmla="*/ 71586 w 103093"/>
                      <a:gd name="connsiteY4" fmla="*/ 0 h 102807"/>
                      <a:gd name="connsiteX5" fmla="*/ 103094 w 103093"/>
                      <a:gd name="connsiteY5" fmla="*/ 0 h 102807"/>
                      <a:gd name="connsiteX6" fmla="*/ 65396 w 103093"/>
                      <a:gd name="connsiteY6" fmla="*/ 64070 h 102807"/>
                      <a:gd name="connsiteX7" fmla="*/ 65396 w 103093"/>
                      <a:gd name="connsiteY7" fmla="*/ 102807 h 102807"/>
                      <a:gd name="connsiteX8" fmla="*/ 37999 w 103093"/>
                      <a:gd name="connsiteY8" fmla="*/ 102807 h 102807"/>
                      <a:gd name="connsiteX9" fmla="*/ 37999 w 103093"/>
                      <a:gd name="connsiteY9" fmla="*/ 6407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93" h="102807">
                        <a:moveTo>
                          <a:pt x="37999" y="64070"/>
                        </a:moveTo>
                        <a:lnTo>
                          <a:pt x="0" y="0"/>
                        </a:lnTo>
                        <a:lnTo>
                          <a:pt x="31523" y="0"/>
                        </a:lnTo>
                        <a:lnTo>
                          <a:pt x="51705" y="41237"/>
                        </a:lnTo>
                        <a:lnTo>
                          <a:pt x="71586" y="0"/>
                        </a:lnTo>
                        <a:lnTo>
                          <a:pt x="103094" y="0"/>
                        </a:lnTo>
                        <a:lnTo>
                          <a:pt x="65396" y="64070"/>
                        </a:lnTo>
                        <a:lnTo>
                          <a:pt x="65396" y="102807"/>
                        </a:lnTo>
                        <a:lnTo>
                          <a:pt x="37999" y="102807"/>
                        </a:lnTo>
                        <a:lnTo>
                          <a:pt x="37999" y="64070"/>
                        </a:lnTo>
                        <a:close/>
                      </a:path>
                    </a:pathLst>
                  </a:custGeom>
                  <a:solidFill>
                    <a:schemeClr val="bg1"/>
                  </a:solidFill>
                  <a:ln w="1501"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5CFB497-9417-C475-A0AE-2A935A9788B4}"/>
                      </a:ext>
                    </a:extLst>
                  </p:cNvPr>
                  <p:cNvSpPr/>
                  <p:nvPr/>
                </p:nvSpPr>
                <p:spPr>
                  <a:xfrm>
                    <a:off x="1552131" y="494020"/>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9FD06A56-5BD4-F607-57AD-92D7694CB027}"/>
                      </a:ext>
                    </a:extLst>
                  </p:cNvPr>
                  <p:cNvSpPr/>
                  <p:nvPr/>
                </p:nvSpPr>
                <p:spPr>
                  <a:xfrm>
                    <a:off x="1650345" y="494020"/>
                    <a:ext cx="27396" cy="102792"/>
                  </a:xfrm>
                  <a:custGeom>
                    <a:avLst/>
                    <a:gdLst>
                      <a:gd name="connsiteX0" fmla="*/ 0 w 27396"/>
                      <a:gd name="connsiteY0" fmla="*/ 0 h 102792"/>
                      <a:gd name="connsiteX1" fmla="*/ 27396 w 27396"/>
                      <a:gd name="connsiteY1" fmla="*/ 0 h 102792"/>
                      <a:gd name="connsiteX2" fmla="*/ 27396 w 27396"/>
                      <a:gd name="connsiteY2" fmla="*/ 102792 h 102792"/>
                      <a:gd name="connsiteX3" fmla="*/ 0 w 27396"/>
                      <a:gd name="connsiteY3" fmla="*/ 102792 h 102792"/>
                      <a:gd name="connsiteX4" fmla="*/ 0 w 27396"/>
                      <a:gd name="connsiteY4" fmla="*/ 0 h 10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 h="102792">
                        <a:moveTo>
                          <a:pt x="0" y="0"/>
                        </a:moveTo>
                        <a:lnTo>
                          <a:pt x="27396" y="0"/>
                        </a:lnTo>
                        <a:lnTo>
                          <a:pt x="27396"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A9988BB9-D9D8-DBEF-2899-906EFC5373EC}"/>
                      </a:ext>
                    </a:extLst>
                  </p:cNvPr>
                  <p:cNvSpPr/>
                  <p:nvPr/>
                </p:nvSpPr>
                <p:spPr>
                  <a:xfrm>
                    <a:off x="1701733" y="492258"/>
                    <a:ext cx="89538" cy="106331"/>
                  </a:xfrm>
                  <a:custGeom>
                    <a:avLst/>
                    <a:gdLst>
                      <a:gd name="connsiteX0" fmla="*/ 89539 w 89538"/>
                      <a:gd name="connsiteY0" fmla="*/ 102205 h 106331"/>
                      <a:gd name="connsiteX1" fmla="*/ 59055 w 89538"/>
                      <a:gd name="connsiteY1" fmla="*/ 106332 h 106331"/>
                      <a:gd name="connsiteX2" fmla="*/ 0 w 89538"/>
                      <a:gd name="connsiteY2" fmla="*/ 53603 h 106331"/>
                      <a:gd name="connsiteX3" fmla="*/ 58904 w 89538"/>
                      <a:gd name="connsiteY3" fmla="*/ 0 h 106331"/>
                      <a:gd name="connsiteX4" fmla="*/ 89388 w 89538"/>
                      <a:gd name="connsiteY4" fmla="*/ 5302 h 106331"/>
                      <a:gd name="connsiteX5" fmla="*/ 87174 w 89538"/>
                      <a:gd name="connsiteY5" fmla="*/ 27547 h 106331"/>
                      <a:gd name="connsiteX6" fmla="*/ 60365 w 89538"/>
                      <a:gd name="connsiteY6" fmla="*/ 20333 h 106331"/>
                      <a:gd name="connsiteX7" fmla="*/ 28255 w 89538"/>
                      <a:gd name="connsiteY7" fmla="*/ 53618 h 106331"/>
                      <a:gd name="connsiteX8" fmla="*/ 62564 w 89538"/>
                      <a:gd name="connsiteY8" fmla="*/ 86014 h 106331"/>
                      <a:gd name="connsiteX9" fmla="*/ 88198 w 89538"/>
                      <a:gd name="connsiteY9" fmla="*/ 80713 h 106331"/>
                      <a:gd name="connsiteX10" fmla="*/ 89524 w 89538"/>
                      <a:gd name="connsiteY10" fmla="*/ 102220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8" h="106331">
                        <a:moveTo>
                          <a:pt x="89539" y="102205"/>
                        </a:moveTo>
                        <a:cubicBezTo>
                          <a:pt x="81737" y="104118"/>
                          <a:pt x="73047" y="106332"/>
                          <a:pt x="59055" y="106332"/>
                        </a:cubicBezTo>
                        <a:cubicBezTo>
                          <a:pt x="31659" y="106332"/>
                          <a:pt x="0" y="92491"/>
                          <a:pt x="0" y="53603"/>
                        </a:cubicBezTo>
                        <a:cubicBezTo>
                          <a:pt x="0" y="17817"/>
                          <a:pt x="25032" y="0"/>
                          <a:pt x="58904" y="0"/>
                        </a:cubicBezTo>
                        <a:cubicBezTo>
                          <a:pt x="69357" y="0"/>
                          <a:pt x="79523" y="2350"/>
                          <a:pt x="89388" y="5302"/>
                        </a:cubicBezTo>
                        <a:lnTo>
                          <a:pt x="87174" y="27547"/>
                        </a:lnTo>
                        <a:cubicBezTo>
                          <a:pt x="78333" y="22682"/>
                          <a:pt x="69793" y="20333"/>
                          <a:pt x="60365" y="20333"/>
                        </a:cubicBezTo>
                        <a:cubicBezTo>
                          <a:pt x="40921" y="20333"/>
                          <a:pt x="28255" y="34475"/>
                          <a:pt x="28255" y="53618"/>
                        </a:cubicBezTo>
                        <a:cubicBezTo>
                          <a:pt x="28255" y="73800"/>
                          <a:pt x="42533" y="86014"/>
                          <a:pt x="62564" y="86014"/>
                        </a:cubicBezTo>
                        <a:cubicBezTo>
                          <a:pt x="71541" y="86014"/>
                          <a:pt x="80683" y="83665"/>
                          <a:pt x="88198" y="80713"/>
                        </a:cubicBezTo>
                        <a:lnTo>
                          <a:pt x="89524" y="102220"/>
                        </a:lnTo>
                        <a:close/>
                      </a:path>
                    </a:pathLst>
                  </a:custGeom>
                  <a:solidFill>
                    <a:schemeClr val="bg1"/>
                  </a:solidFill>
                  <a:ln w="1501"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9408F90-C5AF-D67C-111A-FC9B29972657}"/>
                      </a:ext>
                    </a:extLst>
                  </p:cNvPr>
                  <p:cNvSpPr/>
                  <p:nvPr/>
                </p:nvSpPr>
                <p:spPr>
                  <a:xfrm>
                    <a:off x="1808050" y="492258"/>
                    <a:ext cx="76872" cy="106331"/>
                  </a:xfrm>
                  <a:custGeom>
                    <a:avLst/>
                    <a:gdLst>
                      <a:gd name="connsiteX0" fmla="*/ 3389 w 76872"/>
                      <a:gd name="connsiteY0" fmla="*/ 79222 h 106331"/>
                      <a:gd name="connsiteX1" fmla="*/ 31659 w 76872"/>
                      <a:gd name="connsiteY1" fmla="*/ 85999 h 106331"/>
                      <a:gd name="connsiteX2" fmla="*/ 48602 w 76872"/>
                      <a:gd name="connsiteY2" fmla="*/ 75984 h 106331"/>
                      <a:gd name="connsiteX3" fmla="*/ 0 w 76872"/>
                      <a:gd name="connsiteY3" fmla="*/ 31508 h 106331"/>
                      <a:gd name="connsiteX4" fmla="*/ 44762 w 76872"/>
                      <a:gd name="connsiteY4" fmla="*/ 0 h 106331"/>
                      <a:gd name="connsiteX5" fmla="*/ 71269 w 76872"/>
                      <a:gd name="connsiteY5" fmla="*/ 3826 h 106331"/>
                      <a:gd name="connsiteX6" fmla="*/ 69507 w 76872"/>
                      <a:gd name="connsiteY6" fmla="*/ 25032 h 106331"/>
                      <a:gd name="connsiteX7" fmla="*/ 46675 w 76872"/>
                      <a:gd name="connsiteY7" fmla="*/ 20318 h 106331"/>
                      <a:gd name="connsiteX8" fmla="*/ 28270 w 76872"/>
                      <a:gd name="connsiteY8" fmla="*/ 29896 h 106331"/>
                      <a:gd name="connsiteX9" fmla="*/ 76872 w 76872"/>
                      <a:gd name="connsiteY9" fmla="*/ 72459 h 106331"/>
                      <a:gd name="connsiteX10" fmla="*/ 31659 w 76872"/>
                      <a:gd name="connsiteY10" fmla="*/ 106332 h 106331"/>
                      <a:gd name="connsiteX11" fmla="*/ 1024 w 76872"/>
                      <a:gd name="connsiteY11" fmla="*/ 101919 h 106331"/>
                      <a:gd name="connsiteX12" fmla="*/ 3374 w 76872"/>
                      <a:gd name="connsiteY12" fmla="*/ 79237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72" h="106331">
                        <a:moveTo>
                          <a:pt x="3389" y="79222"/>
                        </a:moveTo>
                        <a:cubicBezTo>
                          <a:pt x="10452" y="83047"/>
                          <a:pt x="20333" y="85999"/>
                          <a:pt x="31659" y="85999"/>
                        </a:cubicBezTo>
                        <a:cubicBezTo>
                          <a:pt x="40349" y="85999"/>
                          <a:pt x="48602" y="84237"/>
                          <a:pt x="48602" y="75984"/>
                        </a:cubicBezTo>
                        <a:cubicBezTo>
                          <a:pt x="48602" y="56841"/>
                          <a:pt x="0" y="68920"/>
                          <a:pt x="0" y="31508"/>
                        </a:cubicBezTo>
                        <a:cubicBezTo>
                          <a:pt x="0" y="6762"/>
                          <a:pt x="24158" y="0"/>
                          <a:pt x="44762" y="0"/>
                        </a:cubicBezTo>
                        <a:cubicBezTo>
                          <a:pt x="54627" y="0"/>
                          <a:pt x="64356" y="1476"/>
                          <a:pt x="71269" y="3826"/>
                        </a:cubicBezTo>
                        <a:lnTo>
                          <a:pt x="69507" y="25032"/>
                        </a:lnTo>
                        <a:cubicBezTo>
                          <a:pt x="62444" y="21794"/>
                          <a:pt x="54491" y="20318"/>
                          <a:pt x="46675" y="20318"/>
                        </a:cubicBezTo>
                        <a:cubicBezTo>
                          <a:pt x="39746" y="20318"/>
                          <a:pt x="28270" y="20905"/>
                          <a:pt x="28270" y="29896"/>
                        </a:cubicBezTo>
                        <a:cubicBezTo>
                          <a:pt x="28270" y="46539"/>
                          <a:pt x="76872" y="35349"/>
                          <a:pt x="76872" y="72459"/>
                        </a:cubicBezTo>
                        <a:cubicBezTo>
                          <a:pt x="76872" y="99117"/>
                          <a:pt x="54491" y="106332"/>
                          <a:pt x="31659" y="106332"/>
                        </a:cubicBezTo>
                        <a:cubicBezTo>
                          <a:pt x="22080" y="106332"/>
                          <a:pt x="10151" y="104856"/>
                          <a:pt x="1024" y="101919"/>
                        </a:cubicBezTo>
                        <a:lnTo>
                          <a:pt x="3374" y="79237"/>
                        </a:lnTo>
                        <a:close/>
                      </a:path>
                    </a:pathLst>
                  </a:custGeom>
                  <a:solidFill>
                    <a:schemeClr val="bg1"/>
                  </a:solidFill>
                  <a:ln w="1501" cap="flat">
                    <a:noFill/>
                    <a:prstDash val="solid"/>
                    <a:miter/>
                  </a:ln>
                </p:spPr>
                <p:txBody>
                  <a:bodyPr rtlCol="0" anchor="ctr"/>
                  <a:lstStyle/>
                  <a:p>
                    <a:endParaRPr lang="en-GB"/>
                  </a:p>
                </p:txBody>
              </p:sp>
            </p:grpSp>
            <p:grpSp>
              <p:nvGrpSpPr>
                <p:cNvPr id="270" name="Graphic 4">
                  <a:extLst>
                    <a:ext uri="{FF2B5EF4-FFF2-40B4-BE49-F238E27FC236}">
                      <a16:creationId xmlns:a16="http://schemas.microsoft.com/office/drawing/2014/main" id="{0595497F-23F6-E383-C4C8-69B30668E1FC}"/>
                    </a:ext>
                  </a:extLst>
                </p:cNvPr>
                <p:cNvGrpSpPr/>
                <p:nvPr/>
              </p:nvGrpSpPr>
              <p:grpSpPr>
                <a:xfrm>
                  <a:off x="381186" y="244773"/>
                  <a:ext cx="548919" cy="585818"/>
                  <a:chOff x="381186" y="244773"/>
                  <a:chExt cx="548919" cy="585818"/>
                </a:xfrm>
              </p:grpSpPr>
              <p:grpSp>
                <p:nvGrpSpPr>
                  <p:cNvPr id="272" name="Graphic 4">
                    <a:extLst>
                      <a:ext uri="{FF2B5EF4-FFF2-40B4-BE49-F238E27FC236}">
                        <a16:creationId xmlns:a16="http://schemas.microsoft.com/office/drawing/2014/main" id="{2C4AF140-D60C-C5AF-577F-62C3345351AA}"/>
                      </a:ext>
                    </a:extLst>
                  </p:cNvPr>
                  <p:cNvGrpSpPr/>
                  <p:nvPr/>
                </p:nvGrpSpPr>
                <p:grpSpPr>
                  <a:xfrm>
                    <a:off x="624424" y="321329"/>
                    <a:ext cx="266341" cy="136122"/>
                    <a:chOff x="624424" y="321329"/>
                    <a:chExt cx="266341" cy="136122"/>
                  </a:xfrm>
                  <a:noFill/>
                </p:grpSpPr>
                <p:sp>
                  <p:nvSpPr>
                    <p:cNvPr id="294" name="Freeform: Shape 293">
                      <a:extLst>
                        <a:ext uri="{FF2B5EF4-FFF2-40B4-BE49-F238E27FC236}">
                          <a16:creationId xmlns:a16="http://schemas.microsoft.com/office/drawing/2014/main" id="{48B24700-1F93-81E4-10E6-E532B7E63A98}"/>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EA68C65B-02F5-18F0-4948-652F19853495}"/>
                        </a:ext>
                      </a:extLst>
                    </p:cNvPr>
                    <p:cNvSpPr/>
                    <p:nvPr/>
                  </p:nvSpPr>
                  <p:spPr>
                    <a:xfrm>
                      <a:off x="638912" y="321329"/>
                      <a:ext cx="5843" cy="2470"/>
                    </a:xfrm>
                    <a:custGeom>
                      <a:avLst/>
                      <a:gdLst>
                        <a:gd name="connsiteX0" fmla="*/ 0 w 5843"/>
                        <a:gd name="connsiteY0" fmla="*/ 2470 h 2470"/>
                        <a:gd name="connsiteX1" fmla="*/ 5844 w 5843"/>
                        <a:gd name="connsiteY1" fmla="*/ 0 h 2470"/>
                        <a:gd name="connsiteX2" fmla="*/ 0 w 5843"/>
                        <a:gd name="connsiteY2" fmla="*/ 2470 h 2470"/>
                      </a:gdLst>
                      <a:ahLst/>
                      <a:cxnLst>
                        <a:cxn ang="0">
                          <a:pos x="connsiteX0" y="connsiteY0"/>
                        </a:cxn>
                        <a:cxn ang="0">
                          <a:pos x="connsiteX1" y="connsiteY1"/>
                        </a:cxn>
                        <a:cxn ang="0">
                          <a:pos x="connsiteX2" y="connsiteY2"/>
                        </a:cxn>
                      </a:cxnLst>
                      <a:rect l="l" t="t" r="r" b="b"/>
                      <a:pathLst>
                        <a:path w="5843" h="2470">
                          <a:moveTo>
                            <a:pt x="0" y="2470"/>
                          </a:moveTo>
                          <a:cubicBezTo>
                            <a:pt x="1853" y="1461"/>
                            <a:pt x="3795" y="633"/>
                            <a:pt x="5844" y="0"/>
                          </a:cubicBezTo>
                          <a:cubicBezTo>
                            <a:pt x="3810" y="633"/>
                            <a:pt x="1853" y="1461"/>
                            <a:pt x="0" y="2470"/>
                          </a:cubicBezTo>
                          <a:close/>
                        </a:path>
                      </a:pathLst>
                    </a:custGeom>
                    <a:noFill/>
                    <a:ln w="1501"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7B60624D-A56F-6BE7-6705-6EAE084973CF}"/>
                        </a:ext>
                      </a:extLst>
                    </p:cNvPr>
                    <p:cNvSpPr/>
                    <p:nvPr/>
                  </p:nvSpPr>
                  <p:spPr>
                    <a:xfrm>
                      <a:off x="624424" y="334236"/>
                      <a:ext cx="2997" cy="5527"/>
                    </a:xfrm>
                    <a:custGeom>
                      <a:avLst/>
                      <a:gdLst>
                        <a:gd name="connsiteX0" fmla="*/ 0 w 2997"/>
                        <a:gd name="connsiteY0" fmla="*/ 5527 h 5527"/>
                        <a:gd name="connsiteX1" fmla="*/ 2997 w 2997"/>
                        <a:gd name="connsiteY1" fmla="*/ 0 h 5527"/>
                        <a:gd name="connsiteX2" fmla="*/ 0 w 2997"/>
                        <a:gd name="connsiteY2" fmla="*/ 5527 h 5527"/>
                      </a:gdLst>
                      <a:ahLst/>
                      <a:cxnLst>
                        <a:cxn ang="0">
                          <a:pos x="connsiteX0" y="connsiteY0"/>
                        </a:cxn>
                        <a:cxn ang="0">
                          <a:pos x="connsiteX1" y="connsiteY1"/>
                        </a:cxn>
                        <a:cxn ang="0">
                          <a:pos x="connsiteX2" y="connsiteY2"/>
                        </a:cxn>
                      </a:cxnLst>
                      <a:rect l="l" t="t" r="r" b="b"/>
                      <a:pathLst>
                        <a:path w="2997" h="5527">
                          <a:moveTo>
                            <a:pt x="0" y="5527"/>
                          </a:moveTo>
                          <a:cubicBezTo>
                            <a:pt x="828" y="3585"/>
                            <a:pt x="1837" y="1732"/>
                            <a:pt x="2997" y="0"/>
                          </a:cubicBezTo>
                          <a:cubicBezTo>
                            <a:pt x="1822" y="1732"/>
                            <a:pt x="813" y="3585"/>
                            <a:pt x="0" y="5527"/>
                          </a:cubicBezTo>
                          <a:close/>
                        </a:path>
                      </a:pathLst>
                    </a:custGeom>
                    <a:noFill/>
                    <a:ln w="1501"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E66A15A2-AC6C-578E-CC1A-A8CA08C164EB}"/>
                        </a:ext>
                      </a:extLst>
                    </p:cNvPr>
                    <p:cNvSpPr/>
                    <p:nvPr/>
                  </p:nvSpPr>
                  <p:spPr>
                    <a:xfrm>
                      <a:off x="627436" y="329416"/>
                      <a:ext cx="3976" cy="4819"/>
                    </a:xfrm>
                    <a:custGeom>
                      <a:avLst/>
                      <a:gdLst>
                        <a:gd name="connsiteX0" fmla="*/ 0 w 3976"/>
                        <a:gd name="connsiteY0" fmla="*/ 4820 h 4819"/>
                        <a:gd name="connsiteX1" fmla="*/ 3976 w 3976"/>
                        <a:gd name="connsiteY1" fmla="*/ 0 h 4819"/>
                        <a:gd name="connsiteX2" fmla="*/ 0 w 3976"/>
                        <a:gd name="connsiteY2" fmla="*/ 4820 h 4819"/>
                      </a:gdLst>
                      <a:ahLst/>
                      <a:cxnLst>
                        <a:cxn ang="0">
                          <a:pos x="connsiteX0" y="connsiteY0"/>
                        </a:cxn>
                        <a:cxn ang="0">
                          <a:pos x="connsiteX1" y="connsiteY1"/>
                        </a:cxn>
                        <a:cxn ang="0">
                          <a:pos x="connsiteX2" y="connsiteY2"/>
                        </a:cxn>
                      </a:cxnLst>
                      <a:rect l="l" t="t" r="r" b="b"/>
                      <a:pathLst>
                        <a:path w="3976" h="4819">
                          <a:moveTo>
                            <a:pt x="0" y="4820"/>
                          </a:moveTo>
                          <a:cubicBezTo>
                            <a:pt x="1175" y="3088"/>
                            <a:pt x="2500" y="1476"/>
                            <a:pt x="3976" y="0"/>
                          </a:cubicBezTo>
                          <a:cubicBezTo>
                            <a:pt x="2500" y="1476"/>
                            <a:pt x="1175" y="3088"/>
                            <a:pt x="0" y="4820"/>
                          </a:cubicBezTo>
                          <a:close/>
                        </a:path>
                      </a:pathLst>
                    </a:custGeom>
                    <a:noFill/>
                    <a:ln w="1501"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3B7D2B06-E29E-E625-12E3-FD4CE842812A}"/>
                        </a:ext>
                      </a:extLst>
                    </p:cNvPr>
                    <p:cNvSpPr/>
                    <p:nvPr/>
                  </p:nvSpPr>
                  <p:spPr>
                    <a:xfrm>
                      <a:off x="633716" y="323799"/>
                      <a:ext cx="5196" cy="3509"/>
                    </a:xfrm>
                    <a:custGeom>
                      <a:avLst/>
                      <a:gdLst>
                        <a:gd name="connsiteX0" fmla="*/ 0 w 5196"/>
                        <a:gd name="connsiteY0" fmla="*/ 3509 h 3509"/>
                        <a:gd name="connsiteX1" fmla="*/ 5196 w 5196"/>
                        <a:gd name="connsiteY1" fmla="*/ 0 h 3509"/>
                        <a:gd name="connsiteX2" fmla="*/ 0 w 5196"/>
                        <a:gd name="connsiteY2" fmla="*/ 3509 h 3509"/>
                      </a:gdLst>
                      <a:ahLst/>
                      <a:cxnLst>
                        <a:cxn ang="0">
                          <a:pos x="connsiteX0" y="connsiteY0"/>
                        </a:cxn>
                        <a:cxn ang="0">
                          <a:pos x="connsiteX1" y="connsiteY1"/>
                        </a:cxn>
                        <a:cxn ang="0">
                          <a:pos x="connsiteX2" y="connsiteY2"/>
                        </a:cxn>
                      </a:cxnLst>
                      <a:rect l="l" t="t" r="r" b="b"/>
                      <a:pathLst>
                        <a:path w="5196" h="3509">
                          <a:moveTo>
                            <a:pt x="0" y="3509"/>
                          </a:moveTo>
                          <a:cubicBezTo>
                            <a:pt x="1612" y="2184"/>
                            <a:pt x="3344" y="1009"/>
                            <a:pt x="5196" y="0"/>
                          </a:cubicBezTo>
                          <a:cubicBezTo>
                            <a:pt x="3344" y="1009"/>
                            <a:pt x="1612" y="2184"/>
                            <a:pt x="0" y="3509"/>
                          </a:cubicBezTo>
                          <a:close/>
                        </a:path>
                      </a:pathLst>
                    </a:custGeom>
                    <a:noFill/>
                    <a:ln w="1501" cap="flat">
                      <a:noFill/>
                      <a:prstDash val="solid"/>
                      <a:miter/>
                    </a:ln>
                  </p:spPr>
                  <p:txBody>
                    <a:bodyPr rtlCol="0" anchor="ctr"/>
                    <a:lstStyle/>
                    <a:p>
                      <a:endParaRPr lang="en-GB"/>
                    </a:p>
                  </p:txBody>
                </p:sp>
              </p:grpSp>
              <p:grpSp>
                <p:nvGrpSpPr>
                  <p:cNvPr id="273" name="Graphic 4">
                    <a:extLst>
                      <a:ext uri="{FF2B5EF4-FFF2-40B4-BE49-F238E27FC236}">
                        <a16:creationId xmlns:a16="http://schemas.microsoft.com/office/drawing/2014/main" id="{9AD03346-FB27-401E-6AD6-8E2F29AA03C6}"/>
                      </a:ext>
                    </a:extLst>
                  </p:cNvPr>
                  <p:cNvGrpSpPr/>
                  <p:nvPr/>
                </p:nvGrpSpPr>
                <p:grpSpPr>
                  <a:xfrm>
                    <a:off x="718947" y="244773"/>
                    <a:ext cx="171817" cy="212678"/>
                    <a:chOff x="718947" y="244773"/>
                    <a:chExt cx="171817" cy="212678"/>
                  </a:xfrm>
                  <a:noFill/>
                </p:grpSpPr>
                <p:sp>
                  <p:nvSpPr>
                    <p:cNvPr id="289" name="Freeform: Shape 288">
                      <a:extLst>
                        <a:ext uri="{FF2B5EF4-FFF2-40B4-BE49-F238E27FC236}">
                          <a16:creationId xmlns:a16="http://schemas.microsoft.com/office/drawing/2014/main" id="{E9D8ABA3-E1C6-0DFE-7A7F-8F207141C6A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23446059-AE95-D762-CD45-B2B6BEAAB82A}"/>
                        </a:ext>
                      </a:extLst>
                    </p:cNvPr>
                    <p:cNvSpPr/>
                    <p:nvPr/>
                  </p:nvSpPr>
                  <p:spPr>
                    <a:xfrm>
                      <a:off x="746841" y="246249"/>
                      <a:ext cx="5843" cy="2470"/>
                    </a:xfrm>
                    <a:custGeom>
                      <a:avLst/>
                      <a:gdLst>
                        <a:gd name="connsiteX0" fmla="*/ 0 w 5843"/>
                        <a:gd name="connsiteY0" fmla="*/ 0 h 2470"/>
                        <a:gd name="connsiteX1" fmla="*/ 5844 w 5843"/>
                        <a:gd name="connsiteY1" fmla="*/ 2470 h 2470"/>
                        <a:gd name="connsiteX2" fmla="*/ 0 w 5843"/>
                        <a:gd name="connsiteY2" fmla="*/ 0 h 2470"/>
                      </a:gdLst>
                      <a:ahLst/>
                      <a:cxnLst>
                        <a:cxn ang="0">
                          <a:pos x="connsiteX0" y="connsiteY0"/>
                        </a:cxn>
                        <a:cxn ang="0">
                          <a:pos x="connsiteX1" y="connsiteY1"/>
                        </a:cxn>
                        <a:cxn ang="0">
                          <a:pos x="connsiteX2" y="connsiteY2"/>
                        </a:cxn>
                      </a:cxnLst>
                      <a:rect l="l" t="t" r="r" b="b"/>
                      <a:pathLst>
                        <a:path w="5843" h="2470">
                          <a:moveTo>
                            <a:pt x="0" y="0"/>
                          </a:moveTo>
                          <a:cubicBezTo>
                            <a:pt x="2033" y="633"/>
                            <a:pt x="3991" y="1461"/>
                            <a:pt x="5844" y="2470"/>
                          </a:cubicBezTo>
                          <a:cubicBezTo>
                            <a:pt x="3991" y="1461"/>
                            <a:pt x="2048" y="633"/>
                            <a:pt x="0" y="0"/>
                          </a:cubicBezTo>
                          <a:close/>
                        </a:path>
                      </a:pathLst>
                    </a:custGeom>
                    <a:noFill/>
                    <a:ln w="1501"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D937BBF0-82D9-AE90-AA64-A48F9BB2A45D}"/>
                        </a:ext>
                      </a:extLst>
                    </p:cNvPr>
                    <p:cNvSpPr/>
                    <p:nvPr/>
                  </p:nvSpPr>
                  <p:spPr>
                    <a:xfrm>
                      <a:off x="737156" y="244773"/>
                      <a:ext cx="9684" cy="1460"/>
                    </a:xfrm>
                    <a:custGeom>
                      <a:avLst/>
                      <a:gdLst>
                        <a:gd name="connsiteX0" fmla="*/ 0 w 9684"/>
                        <a:gd name="connsiteY0" fmla="*/ 0 h 1460"/>
                        <a:gd name="connsiteX1" fmla="*/ 0 w 9684"/>
                        <a:gd name="connsiteY1" fmla="*/ 0 h 1460"/>
                        <a:gd name="connsiteX2" fmla="*/ 9684 w 9684"/>
                        <a:gd name="connsiteY2" fmla="*/ 1461 h 1460"/>
                        <a:gd name="connsiteX3" fmla="*/ 0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0" y="0"/>
                          </a:moveTo>
                          <a:lnTo>
                            <a:pt x="0" y="0"/>
                          </a:lnTo>
                          <a:cubicBezTo>
                            <a:pt x="3374" y="0"/>
                            <a:pt x="6627" y="512"/>
                            <a:pt x="9684" y="1461"/>
                          </a:cubicBezTo>
                          <a:cubicBezTo>
                            <a:pt x="6627" y="512"/>
                            <a:pt x="3374" y="0"/>
                            <a:pt x="0" y="0"/>
                          </a:cubicBezTo>
                          <a:close/>
                        </a:path>
                      </a:pathLst>
                    </a:custGeom>
                    <a:noFill/>
                    <a:ln w="1501"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D97FCDDF-E2F0-854E-4794-491D924B3D24}"/>
                        </a:ext>
                      </a:extLst>
                    </p:cNvPr>
                    <p:cNvSpPr/>
                    <p:nvPr/>
                  </p:nvSpPr>
                  <p:spPr>
                    <a:xfrm>
                      <a:off x="718947" y="246249"/>
                      <a:ext cx="8524" cy="4096"/>
                    </a:xfrm>
                    <a:custGeom>
                      <a:avLst/>
                      <a:gdLst>
                        <a:gd name="connsiteX0" fmla="*/ 0 w 8524"/>
                        <a:gd name="connsiteY0" fmla="*/ 4097 h 4096"/>
                        <a:gd name="connsiteX1" fmla="*/ 8525 w 8524"/>
                        <a:gd name="connsiteY1" fmla="*/ 0 h 4096"/>
                        <a:gd name="connsiteX2" fmla="*/ 0 w 8524"/>
                        <a:gd name="connsiteY2" fmla="*/ 4097 h 4096"/>
                      </a:gdLst>
                      <a:ahLst/>
                      <a:cxnLst>
                        <a:cxn ang="0">
                          <a:pos x="connsiteX0" y="connsiteY0"/>
                        </a:cxn>
                        <a:cxn ang="0">
                          <a:pos x="connsiteX1" y="connsiteY1"/>
                        </a:cxn>
                        <a:cxn ang="0">
                          <a:pos x="connsiteX2" y="connsiteY2"/>
                        </a:cxn>
                      </a:cxnLst>
                      <a:rect l="l" t="t" r="r" b="b"/>
                      <a:pathLst>
                        <a:path w="8524" h="4096">
                          <a:moveTo>
                            <a:pt x="0" y="4097"/>
                          </a:moveTo>
                          <a:cubicBezTo>
                            <a:pt x="2606" y="2334"/>
                            <a:pt x="5467" y="949"/>
                            <a:pt x="8525" y="0"/>
                          </a:cubicBezTo>
                          <a:cubicBezTo>
                            <a:pt x="5467" y="949"/>
                            <a:pt x="2590" y="2350"/>
                            <a:pt x="0" y="4097"/>
                          </a:cubicBezTo>
                          <a:close/>
                        </a:path>
                      </a:pathLst>
                    </a:custGeom>
                    <a:noFill/>
                    <a:ln w="1501"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AD3F5DB4-5B34-4042-C1EF-2E53BBFBD48D}"/>
                        </a:ext>
                      </a:extLst>
                    </p:cNvPr>
                    <p:cNvSpPr/>
                    <p:nvPr/>
                  </p:nvSpPr>
                  <p:spPr>
                    <a:xfrm>
                      <a:off x="727472" y="244773"/>
                      <a:ext cx="9684" cy="1460"/>
                    </a:xfrm>
                    <a:custGeom>
                      <a:avLst/>
                      <a:gdLst>
                        <a:gd name="connsiteX0" fmla="*/ 9684 w 9684"/>
                        <a:gd name="connsiteY0" fmla="*/ 0 h 1460"/>
                        <a:gd name="connsiteX1" fmla="*/ 0 w 9684"/>
                        <a:gd name="connsiteY1" fmla="*/ 1461 h 1460"/>
                        <a:gd name="connsiteX2" fmla="*/ 9684 w 9684"/>
                        <a:gd name="connsiteY2" fmla="*/ 0 h 1460"/>
                        <a:gd name="connsiteX3" fmla="*/ 9684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9684" y="0"/>
                          </a:moveTo>
                          <a:cubicBezTo>
                            <a:pt x="6311" y="0"/>
                            <a:pt x="3057" y="512"/>
                            <a:pt x="0" y="1461"/>
                          </a:cubicBezTo>
                          <a:cubicBezTo>
                            <a:pt x="3057" y="512"/>
                            <a:pt x="6311" y="0"/>
                            <a:pt x="9684" y="0"/>
                          </a:cubicBezTo>
                          <a:lnTo>
                            <a:pt x="9684" y="0"/>
                          </a:lnTo>
                          <a:close/>
                        </a:path>
                      </a:pathLst>
                    </a:custGeom>
                    <a:noFill/>
                    <a:ln w="1501" cap="flat">
                      <a:noFill/>
                      <a:prstDash val="solid"/>
                      <a:miter/>
                    </a:ln>
                  </p:spPr>
                  <p:txBody>
                    <a:bodyPr rtlCol="0" anchor="ctr"/>
                    <a:lstStyle/>
                    <a:p>
                      <a:endParaRPr lang="en-GB"/>
                    </a:p>
                  </p:txBody>
                </p:sp>
              </p:grpSp>
              <p:sp>
                <p:nvSpPr>
                  <p:cNvPr id="274" name="Freeform: Shape 273">
                    <a:extLst>
                      <a:ext uri="{FF2B5EF4-FFF2-40B4-BE49-F238E27FC236}">
                        <a16:creationId xmlns:a16="http://schemas.microsoft.com/office/drawing/2014/main" id="{586BA1FA-E321-0601-F854-C7D7DE5E242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grpSp>
                <p:nvGrpSpPr>
                  <p:cNvPr id="275" name="Graphic 4">
                    <a:extLst>
                      <a:ext uri="{FF2B5EF4-FFF2-40B4-BE49-F238E27FC236}">
                        <a16:creationId xmlns:a16="http://schemas.microsoft.com/office/drawing/2014/main" id="{7CE09E9E-051D-CA15-90B9-5D0F54F92B76}"/>
                      </a:ext>
                    </a:extLst>
                  </p:cNvPr>
                  <p:cNvGrpSpPr/>
                  <p:nvPr/>
                </p:nvGrpSpPr>
                <p:grpSpPr>
                  <a:xfrm>
                    <a:off x="456431" y="303150"/>
                    <a:ext cx="65154" cy="320411"/>
                    <a:chOff x="456431" y="303150"/>
                    <a:chExt cx="65154" cy="320411"/>
                  </a:xfrm>
                  <a:solidFill>
                    <a:srgbClr val="033F85"/>
                  </a:solidFill>
                </p:grpSpPr>
                <p:sp>
                  <p:nvSpPr>
                    <p:cNvPr id="287" name="Freeform: Shape 286">
                      <a:extLst>
                        <a:ext uri="{FF2B5EF4-FFF2-40B4-BE49-F238E27FC236}">
                          <a16:creationId xmlns:a16="http://schemas.microsoft.com/office/drawing/2014/main" id="{CDDC566B-AC56-437E-C682-363EF3FAEEA6}"/>
                        </a:ext>
                      </a:extLst>
                    </p:cNvPr>
                    <p:cNvSpPr/>
                    <p:nvPr/>
                  </p:nvSpPr>
                  <p:spPr>
                    <a:xfrm>
                      <a:off x="456431" y="303150"/>
                      <a:ext cx="65154" cy="237981"/>
                    </a:xfrm>
                    <a:custGeom>
                      <a:avLst/>
                      <a:gdLst>
                        <a:gd name="connsiteX0" fmla="*/ 65155 w 65154"/>
                        <a:gd name="connsiteY0" fmla="*/ 179107 h 237981"/>
                        <a:gd name="connsiteX1" fmla="*/ 65155 w 65154"/>
                        <a:gd name="connsiteY1" fmla="*/ 32577 h 237981"/>
                        <a:gd name="connsiteX2" fmla="*/ 48105 w 65154"/>
                        <a:gd name="connsiteY2" fmla="*/ 3931 h 237981"/>
                        <a:gd name="connsiteX3" fmla="*/ 45259 w 65154"/>
                        <a:gd name="connsiteY3" fmla="*/ 2560 h 237981"/>
                        <a:gd name="connsiteX4" fmla="*/ 39144 w 65154"/>
                        <a:gd name="connsiteY4" fmla="*/ 663 h 237981"/>
                        <a:gd name="connsiteX5" fmla="*/ 32577 w 65154"/>
                        <a:gd name="connsiteY5" fmla="*/ 0 h 237981"/>
                        <a:gd name="connsiteX6" fmla="*/ 19896 w 65154"/>
                        <a:gd name="connsiteY6" fmla="*/ 2560 h 237981"/>
                        <a:gd name="connsiteX7" fmla="*/ 11853 w 65154"/>
                        <a:gd name="connsiteY7" fmla="*/ 7440 h 237981"/>
                        <a:gd name="connsiteX8" fmla="*/ 7440 w 65154"/>
                        <a:gd name="connsiteY8" fmla="*/ 11853 h 237981"/>
                        <a:gd name="connsiteX9" fmla="*/ 0 w 65154"/>
                        <a:gd name="connsiteY9" fmla="*/ 32577 h 237981"/>
                        <a:gd name="connsiteX10" fmla="*/ 0 w 65154"/>
                        <a:gd name="connsiteY10" fmla="*/ 217875 h 237981"/>
                        <a:gd name="connsiteX11" fmla="*/ 10648 w 65154"/>
                        <a:gd name="connsiteY11" fmla="*/ 237981 h 237981"/>
                        <a:gd name="connsiteX12" fmla="*/ 65155 w 65154"/>
                        <a:gd name="connsiteY12" fmla="*/ 179107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4" h="237981">
                          <a:moveTo>
                            <a:pt x="65155" y="179107"/>
                          </a:moveTo>
                          <a:lnTo>
                            <a:pt x="65155" y="32577"/>
                          </a:lnTo>
                          <a:cubicBezTo>
                            <a:pt x="65155" y="20212"/>
                            <a:pt x="58257" y="9443"/>
                            <a:pt x="48105" y="3931"/>
                          </a:cubicBezTo>
                          <a:cubicBezTo>
                            <a:pt x="47187" y="3434"/>
                            <a:pt x="46238" y="2967"/>
                            <a:pt x="45259" y="2560"/>
                          </a:cubicBezTo>
                          <a:cubicBezTo>
                            <a:pt x="43316" y="1732"/>
                            <a:pt x="41268" y="1099"/>
                            <a:pt x="39144" y="663"/>
                          </a:cubicBezTo>
                          <a:cubicBezTo>
                            <a:pt x="37020" y="226"/>
                            <a:pt x="34821" y="0"/>
                            <a:pt x="32577" y="0"/>
                          </a:cubicBezTo>
                          <a:cubicBezTo>
                            <a:pt x="28074" y="0"/>
                            <a:pt x="23797" y="919"/>
                            <a:pt x="19896" y="2560"/>
                          </a:cubicBezTo>
                          <a:cubicBezTo>
                            <a:pt x="16974" y="3795"/>
                            <a:pt x="14263" y="5452"/>
                            <a:pt x="11853" y="7440"/>
                          </a:cubicBezTo>
                          <a:cubicBezTo>
                            <a:pt x="10242" y="8766"/>
                            <a:pt x="8766" y="10242"/>
                            <a:pt x="7440" y="11853"/>
                          </a:cubicBezTo>
                          <a:cubicBezTo>
                            <a:pt x="2786" y="17486"/>
                            <a:pt x="0" y="24700"/>
                            <a:pt x="0" y="32577"/>
                          </a:cubicBezTo>
                          <a:lnTo>
                            <a:pt x="0" y="217875"/>
                          </a:lnTo>
                          <a:cubicBezTo>
                            <a:pt x="3238" y="224170"/>
                            <a:pt x="6762" y="230903"/>
                            <a:pt x="10648" y="237981"/>
                          </a:cubicBezTo>
                          <a:cubicBezTo>
                            <a:pt x="27682" y="212829"/>
                            <a:pt x="44927" y="191503"/>
                            <a:pt x="65155" y="179107"/>
                          </a:cubicBezTo>
                          <a:close/>
                        </a:path>
                      </a:pathLst>
                    </a:custGeom>
                    <a:solidFill>
                      <a:srgbClr val="FFB81C"/>
                    </a:solidFill>
                    <a:ln w="1501"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C8BD6435-96D7-CFD3-A24D-71C619911E1A}"/>
                        </a:ext>
                      </a:extLst>
                    </p:cNvPr>
                    <p:cNvSpPr/>
                    <p:nvPr/>
                  </p:nvSpPr>
                  <p:spPr>
                    <a:xfrm>
                      <a:off x="491268" y="539128"/>
                      <a:ext cx="30318" cy="84432"/>
                    </a:xfrm>
                    <a:custGeom>
                      <a:avLst/>
                      <a:gdLst>
                        <a:gd name="connsiteX0" fmla="*/ 0 w 30318"/>
                        <a:gd name="connsiteY0" fmla="*/ 42412 h 84432"/>
                        <a:gd name="connsiteX1" fmla="*/ 30318 w 30318"/>
                        <a:gd name="connsiteY1" fmla="*/ 84433 h 84432"/>
                        <a:gd name="connsiteX2" fmla="*/ 30318 w 30318"/>
                        <a:gd name="connsiteY2" fmla="*/ 0 h 84432"/>
                        <a:gd name="connsiteX3" fmla="*/ 0 w 30318"/>
                        <a:gd name="connsiteY3" fmla="*/ 42412 h 84432"/>
                      </a:gdLst>
                      <a:ahLst/>
                      <a:cxnLst>
                        <a:cxn ang="0">
                          <a:pos x="connsiteX0" y="connsiteY0"/>
                        </a:cxn>
                        <a:cxn ang="0">
                          <a:pos x="connsiteX1" y="connsiteY1"/>
                        </a:cxn>
                        <a:cxn ang="0">
                          <a:pos x="connsiteX2" y="connsiteY2"/>
                        </a:cxn>
                        <a:cxn ang="0">
                          <a:pos x="connsiteX3" y="connsiteY3"/>
                        </a:cxn>
                      </a:cxnLst>
                      <a:rect l="l" t="t" r="r" b="b"/>
                      <a:pathLst>
                        <a:path w="30318" h="84432">
                          <a:moveTo>
                            <a:pt x="0" y="42412"/>
                          </a:moveTo>
                          <a:cubicBezTo>
                            <a:pt x="8690" y="55696"/>
                            <a:pt x="18676" y="69748"/>
                            <a:pt x="30318" y="84433"/>
                          </a:cubicBezTo>
                          <a:lnTo>
                            <a:pt x="30318" y="0"/>
                          </a:lnTo>
                          <a:cubicBezTo>
                            <a:pt x="21146" y="11100"/>
                            <a:pt x="11326" y="25423"/>
                            <a:pt x="0" y="42412"/>
                          </a:cubicBezTo>
                          <a:close/>
                        </a:path>
                      </a:pathLst>
                    </a:custGeom>
                    <a:solidFill>
                      <a:srgbClr val="FFB81C"/>
                    </a:solidFill>
                    <a:ln w="1501" cap="flat">
                      <a:noFill/>
                      <a:prstDash val="solid"/>
                      <a:miter/>
                    </a:ln>
                  </p:spPr>
                  <p:txBody>
                    <a:bodyPr rtlCol="0" anchor="ctr"/>
                    <a:lstStyle/>
                    <a:p>
                      <a:endParaRPr lang="en-GB"/>
                    </a:p>
                  </p:txBody>
                </p:sp>
              </p:grpSp>
              <p:grpSp>
                <p:nvGrpSpPr>
                  <p:cNvPr id="276" name="Graphic 4">
                    <a:extLst>
                      <a:ext uri="{FF2B5EF4-FFF2-40B4-BE49-F238E27FC236}">
                        <a16:creationId xmlns:a16="http://schemas.microsoft.com/office/drawing/2014/main" id="{4D5D799C-4FB7-B248-14D0-D2F1C8393E0C}"/>
                      </a:ext>
                    </a:extLst>
                  </p:cNvPr>
                  <p:cNvGrpSpPr/>
                  <p:nvPr/>
                </p:nvGrpSpPr>
                <p:grpSpPr>
                  <a:xfrm>
                    <a:off x="539147" y="268148"/>
                    <a:ext cx="65154" cy="441472"/>
                    <a:chOff x="539147" y="268148"/>
                    <a:chExt cx="65154" cy="441472"/>
                  </a:xfrm>
                  <a:solidFill>
                    <a:srgbClr val="00A8D7"/>
                  </a:solidFill>
                </p:grpSpPr>
                <p:sp>
                  <p:nvSpPr>
                    <p:cNvPr id="285" name="Freeform: Shape 284">
                      <a:extLst>
                        <a:ext uri="{FF2B5EF4-FFF2-40B4-BE49-F238E27FC236}">
                          <a16:creationId xmlns:a16="http://schemas.microsoft.com/office/drawing/2014/main" id="{6ECAB091-6F17-D07E-A435-EE69E6023E14}"/>
                        </a:ext>
                      </a:extLst>
                    </p:cNvPr>
                    <p:cNvSpPr/>
                    <p:nvPr/>
                  </p:nvSpPr>
                  <p:spPr>
                    <a:xfrm>
                      <a:off x="539147" y="268148"/>
                      <a:ext cx="65154" cy="219667"/>
                    </a:xfrm>
                    <a:custGeom>
                      <a:avLst/>
                      <a:gdLst>
                        <a:gd name="connsiteX0" fmla="*/ 22004 w 65154"/>
                        <a:gd name="connsiteY0" fmla="*/ 202573 h 219667"/>
                        <a:gd name="connsiteX1" fmla="*/ 22712 w 65154"/>
                        <a:gd name="connsiteY1" fmla="*/ 202573 h 219667"/>
                        <a:gd name="connsiteX2" fmla="*/ 65155 w 65154"/>
                        <a:gd name="connsiteY2" fmla="*/ 219667 h 219667"/>
                        <a:gd name="connsiteX3" fmla="*/ 65155 w 65154"/>
                        <a:gd name="connsiteY3" fmla="*/ 32577 h 219667"/>
                        <a:gd name="connsiteX4" fmla="*/ 45259 w 65154"/>
                        <a:gd name="connsiteY4" fmla="*/ 2560 h 219667"/>
                        <a:gd name="connsiteX5" fmla="*/ 32577 w 65154"/>
                        <a:gd name="connsiteY5" fmla="*/ 0 h 219667"/>
                        <a:gd name="connsiteX6" fmla="*/ 26011 w 65154"/>
                        <a:gd name="connsiteY6" fmla="*/ 663 h 219667"/>
                        <a:gd name="connsiteX7" fmla="*/ 19896 w 65154"/>
                        <a:gd name="connsiteY7" fmla="*/ 2560 h 219667"/>
                        <a:gd name="connsiteX8" fmla="*/ 17049 w 65154"/>
                        <a:gd name="connsiteY8" fmla="*/ 3931 h 219667"/>
                        <a:gd name="connsiteX9" fmla="*/ 0 w 65154"/>
                        <a:gd name="connsiteY9" fmla="*/ 32577 h 219667"/>
                        <a:gd name="connsiteX10" fmla="*/ 0 w 65154"/>
                        <a:gd name="connsiteY10" fmla="*/ 205991 h 219667"/>
                        <a:gd name="connsiteX11" fmla="*/ 21989 w 65154"/>
                        <a:gd name="connsiteY11" fmla="*/ 202573 h 2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4" h="219667">
                          <a:moveTo>
                            <a:pt x="22004" y="202573"/>
                          </a:moveTo>
                          <a:lnTo>
                            <a:pt x="22712" y="202573"/>
                          </a:lnTo>
                          <a:cubicBezTo>
                            <a:pt x="38602" y="202708"/>
                            <a:pt x="52413" y="209742"/>
                            <a:pt x="65155" y="219667"/>
                          </a:cubicBezTo>
                          <a:lnTo>
                            <a:pt x="65155" y="32577"/>
                          </a:lnTo>
                          <a:cubicBezTo>
                            <a:pt x="65155" y="19082"/>
                            <a:pt x="56946" y="7500"/>
                            <a:pt x="45259" y="2560"/>
                          </a:cubicBezTo>
                          <a:cubicBezTo>
                            <a:pt x="41358" y="919"/>
                            <a:pt x="37081" y="0"/>
                            <a:pt x="32577" y="0"/>
                          </a:cubicBezTo>
                          <a:cubicBezTo>
                            <a:pt x="30333" y="0"/>
                            <a:pt x="28134" y="226"/>
                            <a:pt x="26011" y="663"/>
                          </a:cubicBezTo>
                          <a:cubicBezTo>
                            <a:pt x="23887" y="1099"/>
                            <a:pt x="21839" y="1732"/>
                            <a:pt x="19896" y="2560"/>
                          </a:cubicBezTo>
                          <a:cubicBezTo>
                            <a:pt x="18917" y="2967"/>
                            <a:pt x="17968" y="3434"/>
                            <a:pt x="17049" y="3931"/>
                          </a:cubicBezTo>
                          <a:cubicBezTo>
                            <a:pt x="6898" y="9443"/>
                            <a:pt x="0" y="20212"/>
                            <a:pt x="0" y="32577"/>
                          </a:cubicBezTo>
                          <a:lnTo>
                            <a:pt x="0" y="205991"/>
                          </a:lnTo>
                          <a:cubicBezTo>
                            <a:pt x="6928" y="203793"/>
                            <a:pt x="14233" y="202573"/>
                            <a:pt x="21989" y="202573"/>
                          </a:cubicBezTo>
                          <a:close/>
                        </a:path>
                      </a:pathLst>
                    </a:custGeom>
                    <a:solidFill>
                      <a:srgbClr val="00A8D7"/>
                    </a:solidFill>
                    <a:ln w="1501"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FC481B06-74D7-AD57-9261-5EBCE925D97E}"/>
                        </a:ext>
                      </a:extLst>
                    </p:cNvPr>
                    <p:cNvSpPr/>
                    <p:nvPr/>
                  </p:nvSpPr>
                  <p:spPr>
                    <a:xfrm>
                      <a:off x="539147" y="513102"/>
                      <a:ext cx="65154" cy="196518"/>
                    </a:xfrm>
                    <a:custGeom>
                      <a:avLst/>
                      <a:gdLst>
                        <a:gd name="connsiteX0" fmla="*/ 63242 w 65154"/>
                        <a:gd name="connsiteY0" fmla="*/ 30860 h 196518"/>
                        <a:gd name="connsiteX1" fmla="*/ 22351 w 65154"/>
                        <a:gd name="connsiteY1" fmla="*/ 0 h 196518"/>
                        <a:gd name="connsiteX2" fmla="*/ 0 w 65154"/>
                        <a:gd name="connsiteY2" fmla="*/ 8495 h 196518"/>
                        <a:gd name="connsiteX3" fmla="*/ 0 w 65154"/>
                        <a:gd name="connsiteY3" fmla="*/ 131604 h 196518"/>
                        <a:gd name="connsiteX4" fmla="*/ 65155 w 65154"/>
                        <a:gd name="connsiteY4" fmla="*/ 196518 h 196518"/>
                        <a:gd name="connsiteX5" fmla="*/ 65155 w 65154"/>
                        <a:gd name="connsiteY5" fmla="*/ 32803 h 196518"/>
                        <a:gd name="connsiteX6" fmla="*/ 63242 w 65154"/>
                        <a:gd name="connsiteY6" fmla="*/ 30860 h 19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 h="196518">
                          <a:moveTo>
                            <a:pt x="63242" y="30860"/>
                          </a:moveTo>
                          <a:cubicBezTo>
                            <a:pt x="49084" y="16432"/>
                            <a:pt x="33029" y="90"/>
                            <a:pt x="22351" y="0"/>
                          </a:cubicBezTo>
                          <a:cubicBezTo>
                            <a:pt x="14609" y="0"/>
                            <a:pt x="7320" y="2982"/>
                            <a:pt x="0" y="8495"/>
                          </a:cubicBezTo>
                          <a:lnTo>
                            <a:pt x="0" y="131604"/>
                          </a:lnTo>
                          <a:cubicBezTo>
                            <a:pt x="18088" y="152374"/>
                            <a:pt x="39520" y="174152"/>
                            <a:pt x="65155" y="196518"/>
                          </a:cubicBezTo>
                          <a:lnTo>
                            <a:pt x="65155" y="32803"/>
                          </a:lnTo>
                          <a:cubicBezTo>
                            <a:pt x="64522" y="32156"/>
                            <a:pt x="63874" y="31508"/>
                            <a:pt x="63242" y="30860"/>
                          </a:cubicBezTo>
                          <a:close/>
                        </a:path>
                      </a:pathLst>
                    </a:custGeom>
                    <a:solidFill>
                      <a:srgbClr val="00A8D7"/>
                    </a:solidFill>
                    <a:ln w="1501" cap="flat">
                      <a:noFill/>
                      <a:prstDash val="solid"/>
                      <a:miter/>
                    </a:ln>
                  </p:spPr>
                  <p:txBody>
                    <a:bodyPr rtlCol="0" anchor="ctr"/>
                    <a:lstStyle/>
                    <a:p>
                      <a:endParaRPr lang="en-GB"/>
                    </a:p>
                  </p:txBody>
                </p:sp>
              </p:grpSp>
              <p:grpSp>
                <p:nvGrpSpPr>
                  <p:cNvPr id="277" name="Graphic 4">
                    <a:extLst>
                      <a:ext uri="{FF2B5EF4-FFF2-40B4-BE49-F238E27FC236}">
                        <a16:creationId xmlns:a16="http://schemas.microsoft.com/office/drawing/2014/main" id="{536D97A9-1DA6-ACB5-47C5-E1642DE7FCB5}"/>
                      </a:ext>
                    </a:extLst>
                  </p:cNvPr>
                  <p:cNvGrpSpPr/>
                  <p:nvPr/>
                </p:nvGrpSpPr>
                <p:grpSpPr>
                  <a:xfrm>
                    <a:off x="621863" y="319868"/>
                    <a:ext cx="65154" cy="430990"/>
                    <a:chOff x="621863" y="319868"/>
                    <a:chExt cx="65154" cy="430990"/>
                  </a:xfrm>
                  <a:solidFill>
                    <a:srgbClr val="FFED00"/>
                  </a:solidFill>
                </p:grpSpPr>
                <p:sp>
                  <p:nvSpPr>
                    <p:cNvPr id="283" name="Freeform: Shape 282">
                      <a:extLst>
                        <a:ext uri="{FF2B5EF4-FFF2-40B4-BE49-F238E27FC236}">
                          <a16:creationId xmlns:a16="http://schemas.microsoft.com/office/drawing/2014/main" id="{242442FF-B966-65A2-BA40-106D010ACAA4}"/>
                        </a:ext>
                      </a:extLst>
                    </p:cNvPr>
                    <p:cNvSpPr/>
                    <p:nvPr/>
                  </p:nvSpPr>
                  <p:spPr>
                    <a:xfrm>
                      <a:off x="621863" y="319868"/>
                      <a:ext cx="65154" cy="233071"/>
                    </a:xfrm>
                    <a:custGeom>
                      <a:avLst/>
                      <a:gdLst>
                        <a:gd name="connsiteX0" fmla="*/ 10754 w 65154"/>
                        <a:gd name="connsiteY0" fmla="*/ 194394 h 233071"/>
                        <a:gd name="connsiteX1" fmla="*/ 36071 w 65154"/>
                        <a:gd name="connsiteY1" fmla="*/ 218568 h 233071"/>
                        <a:gd name="connsiteX2" fmla="*/ 64296 w 65154"/>
                        <a:gd name="connsiteY2" fmla="*/ 233071 h 233071"/>
                        <a:gd name="connsiteX3" fmla="*/ 65155 w 65154"/>
                        <a:gd name="connsiteY3" fmla="*/ 233026 h 233071"/>
                        <a:gd name="connsiteX4" fmla="*/ 65155 w 65154"/>
                        <a:gd name="connsiteY4" fmla="*/ 32577 h 233071"/>
                        <a:gd name="connsiteX5" fmla="*/ 42262 w 65154"/>
                        <a:gd name="connsiteY5" fmla="*/ 1461 h 233071"/>
                        <a:gd name="connsiteX6" fmla="*/ 32577 w 65154"/>
                        <a:gd name="connsiteY6" fmla="*/ 0 h 233071"/>
                        <a:gd name="connsiteX7" fmla="*/ 22893 w 65154"/>
                        <a:gd name="connsiteY7" fmla="*/ 1461 h 233071"/>
                        <a:gd name="connsiteX8" fmla="*/ 17049 w 65154"/>
                        <a:gd name="connsiteY8" fmla="*/ 3931 h 233071"/>
                        <a:gd name="connsiteX9" fmla="*/ 11853 w 65154"/>
                        <a:gd name="connsiteY9" fmla="*/ 7440 h 233071"/>
                        <a:gd name="connsiteX10" fmla="*/ 9534 w 65154"/>
                        <a:gd name="connsiteY10" fmla="*/ 9549 h 233071"/>
                        <a:gd name="connsiteX11" fmla="*/ 5558 w 65154"/>
                        <a:gd name="connsiteY11" fmla="*/ 14368 h 233071"/>
                        <a:gd name="connsiteX12" fmla="*/ 2560 w 65154"/>
                        <a:gd name="connsiteY12" fmla="*/ 19896 h 233071"/>
                        <a:gd name="connsiteX13" fmla="*/ 0 w 65154"/>
                        <a:gd name="connsiteY13" fmla="*/ 32577 h 233071"/>
                        <a:gd name="connsiteX14" fmla="*/ 0 w 65154"/>
                        <a:gd name="connsiteY14" fmla="*/ 183596 h 233071"/>
                        <a:gd name="connsiteX15" fmla="*/ 10754 w 65154"/>
                        <a:gd name="connsiteY15" fmla="*/ 194394 h 2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54" h="233071">
                          <a:moveTo>
                            <a:pt x="10754" y="194394"/>
                          </a:moveTo>
                          <a:cubicBezTo>
                            <a:pt x="18932" y="202723"/>
                            <a:pt x="27381" y="211323"/>
                            <a:pt x="36071" y="218568"/>
                          </a:cubicBezTo>
                          <a:cubicBezTo>
                            <a:pt x="46825" y="227529"/>
                            <a:pt x="55290" y="233071"/>
                            <a:pt x="64296" y="233071"/>
                          </a:cubicBezTo>
                          <a:cubicBezTo>
                            <a:pt x="64582" y="233071"/>
                            <a:pt x="64868" y="233041"/>
                            <a:pt x="65155" y="233026"/>
                          </a:cubicBezTo>
                          <a:lnTo>
                            <a:pt x="65155" y="32577"/>
                          </a:lnTo>
                          <a:cubicBezTo>
                            <a:pt x="65155" y="17953"/>
                            <a:pt x="55530" y="5588"/>
                            <a:pt x="42262" y="1461"/>
                          </a:cubicBezTo>
                          <a:cubicBezTo>
                            <a:pt x="39204" y="512"/>
                            <a:pt x="35951" y="0"/>
                            <a:pt x="32577" y="0"/>
                          </a:cubicBezTo>
                          <a:cubicBezTo>
                            <a:pt x="29204" y="0"/>
                            <a:pt x="25950" y="512"/>
                            <a:pt x="22893" y="1461"/>
                          </a:cubicBezTo>
                          <a:cubicBezTo>
                            <a:pt x="20860" y="2094"/>
                            <a:pt x="18902" y="2922"/>
                            <a:pt x="17049" y="3931"/>
                          </a:cubicBezTo>
                          <a:cubicBezTo>
                            <a:pt x="15197" y="4940"/>
                            <a:pt x="13465" y="6115"/>
                            <a:pt x="11853" y="7440"/>
                          </a:cubicBezTo>
                          <a:cubicBezTo>
                            <a:pt x="11055" y="8103"/>
                            <a:pt x="10272" y="8811"/>
                            <a:pt x="9534" y="9549"/>
                          </a:cubicBezTo>
                          <a:cubicBezTo>
                            <a:pt x="8058" y="11025"/>
                            <a:pt x="6732" y="12636"/>
                            <a:pt x="5558" y="14368"/>
                          </a:cubicBezTo>
                          <a:cubicBezTo>
                            <a:pt x="4383" y="16100"/>
                            <a:pt x="3374" y="17953"/>
                            <a:pt x="2560" y="19896"/>
                          </a:cubicBezTo>
                          <a:cubicBezTo>
                            <a:pt x="919" y="23797"/>
                            <a:pt x="0" y="28074"/>
                            <a:pt x="0" y="32577"/>
                          </a:cubicBezTo>
                          <a:lnTo>
                            <a:pt x="0" y="183596"/>
                          </a:lnTo>
                          <a:cubicBezTo>
                            <a:pt x="3630" y="187150"/>
                            <a:pt x="7199" y="190780"/>
                            <a:pt x="10754" y="194394"/>
                          </a:cubicBezTo>
                          <a:close/>
                        </a:path>
                      </a:pathLst>
                    </a:custGeom>
                    <a:solidFill>
                      <a:srgbClr val="FFED00"/>
                    </a:solidFill>
                    <a:ln w="1501"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7EDED8E1-942A-3B19-0B62-BD3538BFC60A}"/>
                        </a:ext>
                      </a:extLst>
                    </p:cNvPr>
                    <p:cNvSpPr/>
                    <p:nvPr/>
                  </p:nvSpPr>
                  <p:spPr>
                    <a:xfrm>
                      <a:off x="621863" y="563090"/>
                      <a:ext cx="65139" cy="187767"/>
                    </a:xfrm>
                    <a:custGeom>
                      <a:avLst/>
                      <a:gdLst>
                        <a:gd name="connsiteX0" fmla="*/ 64386 w 65139"/>
                        <a:gd name="connsiteY0" fmla="*/ 31930 h 187767"/>
                        <a:gd name="connsiteX1" fmla="*/ 8946 w 65139"/>
                        <a:gd name="connsiteY1" fmla="*/ 7892 h 187767"/>
                        <a:gd name="connsiteX2" fmla="*/ 0 w 65139"/>
                        <a:gd name="connsiteY2" fmla="*/ 0 h 187767"/>
                        <a:gd name="connsiteX3" fmla="*/ 0 w 65139"/>
                        <a:gd name="connsiteY3" fmla="*/ 161410 h 187767"/>
                        <a:gd name="connsiteX4" fmla="*/ 33827 w 65139"/>
                        <a:gd name="connsiteY4" fmla="*/ 187768 h 187767"/>
                        <a:gd name="connsiteX5" fmla="*/ 65140 w 65139"/>
                        <a:gd name="connsiteY5" fmla="*/ 163655 h 187767"/>
                        <a:gd name="connsiteX6" fmla="*/ 65140 w 65139"/>
                        <a:gd name="connsiteY6" fmla="*/ 31900 h 187767"/>
                        <a:gd name="connsiteX7" fmla="*/ 64371 w 65139"/>
                        <a:gd name="connsiteY7" fmla="*/ 31930 h 1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187767">
                          <a:moveTo>
                            <a:pt x="64386" y="31930"/>
                          </a:moveTo>
                          <a:cubicBezTo>
                            <a:pt x="40816" y="31930"/>
                            <a:pt x="22381" y="19083"/>
                            <a:pt x="8946" y="7892"/>
                          </a:cubicBezTo>
                          <a:cubicBezTo>
                            <a:pt x="5859" y="5317"/>
                            <a:pt x="2907" y="2681"/>
                            <a:pt x="0" y="0"/>
                          </a:cubicBezTo>
                          <a:lnTo>
                            <a:pt x="0" y="161410"/>
                          </a:lnTo>
                          <a:cubicBezTo>
                            <a:pt x="10618" y="170131"/>
                            <a:pt x="21869" y="178927"/>
                            <a:pt x="33827" y="187768"/>
                          </a:cubicBezTo>
                          <a:cubicBezTo>
                            <a:pt x="44897" y="179589"/>
                            <a:pt x="55305" y="171547"/>
                            <a:pt x="65140" y="163655"/>
                          </a:cubicBezTo>
                          <a:lnTo>
                            <a:pt x="65140" y="31900"/>
                          </a:lnTo>
                          <a:cubicBezTo>
                            <a:pt x="64884" y="31900"/>
                            <a:pt x="64627" y="31930"/>
                            <a:pt x="64371" y="31930"/>
                          </a:cubicBezTo>
                          <a:close/>
                        </a:path>
                      </a:pathLst>
                    </a:custGeom>
                    <a:solidFill>
                      <a:srgbClr val="FFED00"/>
                    </a:solidFill>
                    <a:ln w="1501" cap="flat">
                      <a:noFill/>
                      <a:prstDash val="solid"/>
                      <a:miter/>
                    </a:ln>
                  </p:spPr>
                  <p:txBody>
                    <a:bodyPr rtlCol="0" anchor="ctr"/>
                    <a:lstStyle/>
                    <a:p>
                      <a:endParaRPr lang="en-GB"/>
                    </a:p>
                  </p:txBody>
                </p:sp>
              </p:grpSp>
              <p:grpSp>
                <p:nvGrpSpPr>
                  <p:cNvPr id="278" name="Graphic 4">
                    <a:extLst>
                      <a:ext uri="{FF2B5EF4-FFF2-40B4-BE49-F238E27FC236}">
                        <a16:creationId xmlns:a16="http://schemas.microsoft.com/office/drawing/2014/main" id="{EC393D3C-24A0-0554-0BC0-CBC36E944402}"/>
                      </a:ext>
                    </a:extLst>
                  </p:cNvPr>
                  <p:cNvGrpSpPr/>
                  <p:nvPr/>
                </p:nvGrpSpPr>
                <p:grpSpPr>
                  <a:xfrm>
                    <a:off x="704579" y="244773"/>
                    <a:ext cx="65154" cy="467498"/>
                    <a:chOff x="704579" y="244773"/>
                    <a:chExt cx="65154" cy="467498"/>
                  </a:xfrm>
                  <a:solidFill>
                    <a:srgbClr val="65B32E"/>
                  </a:solidFill>
                </p:grpSpPr>
                <p:sp>
                  <p:nvSpPr>
                    <p:cNvPr id="281" name="Freeform: Shape 280">
                      <a:extLst>
                        <a:ext uri="{FF2B5EF4-FFF2-40B4-BE49-F238E27FC236}">
                          <a16:creationId xmlns:a16="http://schemas.microsoft.com/office/drawing/2014/main" id="{25B85B17-ACFD-4F76-F2A4-59C82BC48852}"/>
                        </a:ext>
                      </a:extLst>
                    </p:cNvPr>
                    <p:cNvSpPr/>
                    <p:nvPr/>
                  </p:nvSpPr>
                  <p:spPr>
                    <a:xfrm>
                      <a:off x="704579" y="244773"/>
                      <a:ext cx="65154" cy="301569"/>
                    </a:xfrm>
                    <a:custGeom>
                      <a:avLst/>
                      <a:gdLst>
                        <a:gd name="connsiteX0" fmla="*/ 23300 w 65154"/>
                        <a:gd name="connsiteY0" fmla="*/ 280303 h 301569"/>
                        <a:gd name="connsiteX1" fmla="*/ 65155 w 65154"/>
                        <a:gd name="connsiteY1" fmla="*/ 225782 h 301569"/>
                        <a:gd name="connsiteX2" fmla="*/ 65155 w 65154"/>
                        <a:gd name="connsiteY2" fmla="*/ 32577 h 301569"/>
                        <a:gd name="connsiteX3" fmla="*/ 57714 w 65154"/>
                        <a:gd name="connsiteY3" fmla="*/ 11853 h 301569"/>
                        <a:gd name="connsiteX4" fmla="*/ 55606 w 65154"/>
                        <a:gd name="connsiteY4" fmla="*/ 9534 h 301569"/>
                        <a:gd name="connsiteX5" fmla="*/ 50786 w 65154"/>
                        <a:gd name="connsiteY5" fmla="*/ 5558 h 301569"/>
                        <a:gd name="connsiteX6" fmla="*/ 48105 w 65154"/>
                        <a:gd name="connsiteY6" fmla="*/ 3931 h 301569"/>
                        <a:gd name="connsiteX7" fmla="*/ 42262 w 65154"/>
                        <a:gd name="connsiteY7" fmla="*/ 1461 h 301569"/>
                        <a:gd name="connsiteX8" fmla="*/ 32577 w 65154"/>
                        <a:gd name="connsiteY8" fmla="*/ 0 h 301569"/>
                        <a:gd name="connsiteX9" fmla="*/ 22893 w 65154"/>
                        <a:gd name="connsiteY9" fmla="*/ 1461 h 301569"/>
                        <a:gd name="connsiteX10" fmla="*/ 14368 w 65154"/>
                        <a:gd name="connsiteY10" fmla="*/ 5558 h 301569"/>
                        <a:gd name="connsiteX11" fmla="*/ 0 w 65154"/>
                        <a:gd name="connsiteY11" fmla="*/ 32562 h 301569"/>
                        <a:gd name="connsiteX12" fmla="*/ 0 w 65154"/>
                        <a:gd name="connsiteY12" fmla="*/ 301570 h 301569"/>
                        <a:gd name="connsiteX13" fmla="*/ 23300 w 65154"/>
                        <a:gd name="connsiteY13" fmla="*/ 280288 h 3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 h="301569">
                          <a:moveTo>
                            <a:pt x="23300" y="280303"/>
                          </a:moveTo>
                          <a:cubicBezTo>
                            <a:pt x="37713" y="264037"/>
                            <a:pt x="51569" y="245964"/>
                            <a:pt x="65155" y="225782"/>
                          </a:cubicBezTo>
                          <a:lnTo>
                            <a:pt x="65155" y="32577"/>
                          </a:lnTo>
                          <a:cubicBezTo>
                            <a:pt x="65155" y="24700"/>
                            <a:pt x="62368" y="17486"/>
                            <a:pt x="57714" y="11853"/>
                          </a:cubicBezTo>
                          <a:cubicBezTo>
                            <a:pt x="57052" y="11055"/>
                            <a:pt x="56344" y="10272"/>
                            <a:pt x="55606" y="9534"/>
                          </a:cubicBezTo>
                          <a:cubicBezTo>
                            <a:pt x="54130" y="8058"/>
                            <a:pt x="52518" y="6732"/>
                            <a:pt x="50786" y="5558"/>
                          </a:cubicBezTo>
                          <a:cubicBezTo>
                            <a:pt x="49913" y="4970"/>
                            <a:pt x="49024" y="4428"/>
                            <a:pt x="48105" y="3931"/>
                          </a:cubicBezTo>
                          <a:cubicBezTo>
                            <a:pt x="46253" y="2922"/>
                            <a:pt x="44310" y="2094"/>
                            <a:pt x="42262" y="1461"/>
                          </a:cubicBezTo>
                          <a:cubicBezTo>
                            <a:pt x="39204" y="512"/>
                            <a:pt x="35951" y="0"/>
                            <a:pt x="32577" y="0"/>
                          </a:cubicBezTo>
                          <a:cubicBezTo>
                            <a:pt x="29204" y="0"/>
                            <a:pt x="25950" y="512"/>
                            <a:pt x="22893" y="1461"/>
                          </a:cubicBezTo>
                          <a:cubicBezTo>
                            <a:pt x="19836" y="2410"/>
                            <a:pt x="16959" y="3810"/>
                            <a:pt x="14368" y="5558"/>
                          </a:cubicBezTo>
                          <a:cubicBezTo>
                            <a:pt x="5708" y="11416"/>
                            <a:pt x="0" y="21327"/>
                            <a:pt x="0" y="32562"/>
                          </a:cubicBezTo>
                          <a:lnTo>
                            <a:pt x="0" y="301570"/>
                          </a:lnTo>
                          <a:cubicBezTo>
                            <a:pt x="7064" y="296946"/>
                            <a:pt x="14790" y="289897"/>
                            <a:pt x="23300" y="280288"/>
                          </a:cubicBezTo>
                          <a:close/>
                        </a:path>
                      </a:pathLst>
                    </a:custGeom>
                    <a:solidFill>
                      <a:srgbClr val="65B32E"/>
                    </a:solidFill>
                    <a:ln w="1501"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FC3C93EC-2E72-B31C-4404-E73F69A5557C}"/>
                        </a:ext>
                      </a:extLst>
                    </p:cNvPr>
                    <p:cNvSpPr/>
                    <p:nvPr/>
                  </p:nvSpPr>
                  <p:spPr>
                    <a:xfrm>
                      <a:off x="704579" y="541372"/>
                      <a:ext cx="65154" cy="170899"/>
                    </a:xfrm>
                    <a:custGeom>
                      <a:avLst/>
                      <a:gdLst>
                        <a:gd name="connsiteX0" fmla="*/ 55003 w 65154"/>
                        <a:gd name="connsiteY0" fmla="*/ 11823 h 170899"/>
                        <a:gd name="connsiteX1" fmla="*/ 0 w 65154"/>
                        <a:gd name="connsiteY1" fmla="*/ 51042 h 170899"/>
                        <a:gd name="connsiteX2" fmla="*/ 0 w 65154"/>
                        <a:gd name="connsiteY2" fmla="*/ 170899 h 170899"/>
                        <a:gd name="connsiteX3" fmla="*/ 65155 w 65154"/>
                        <a:gd name="connsiteY3" fmla="*/ 108696 h 170899"/>
                        <a:gd name="connsiteX4" fmla="*/ 65155 w 65154"/>
                        <a:gd name="connsiteY4" fmla="*/ 0 h 170899"/>
                        <a:gd name="connsiteX5" fmla="*/ 55003 w 65154"/>
                        <a:gd name="connsiteY5" fmla="*/ 11823 h 1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4" h="170899">
                          <a:moveTo>
                            <a:pt x="55003" y="11823"/>
                          </a:moveTo>
                          <a:cubicBezTo>
                            <a:pt x="36312" y="32894"/>
                            <a:pt x="18164" y="45861"/>
                            <a:pt x="0" y="51042"/>
                          </a:cubicBezTo>
                          <a:lnTo>
                            <a:pt x="0" y="170899"/>
                          </a:lnTo>
                          <a:cubicBezTo>
                            <a:pt x="25905" y="149000"/>
                            <a:pt x="47277" y="128261"/>
                            <a:pt x="65155" y="108696"/>
                          </a:cubicBezTo>
                          <a:lnTo>
                            <a:pt x="65155" y="0"/>
                          </a:lnTo>
                          <a:cubicBezTo>
                            <a:pt x="61796" y="4021"/>
                            <a:pt x="58422" y="7967"/>
                            <a:pt x="55003" y="11823"/>
                          </a:cubicBezTo>
                          <a:close/>
                        </a:path>
                      </a:pathLst>
                    </a:custGeom>
                    <a:solidFill>
                      <a:srgbClr val="65B32E"/>
                    </a:solidFill>
                    <a:ln w="1501" cap="flat">
                      <a:noFill/>
                      <a:prstDash val="solid"/>
                      <a:miter/>
                    </a:ln>
                  </p:spPr>
                  <p:txBody>
                    <a:bodyPr rtlCol="0" anchor="ctr"/>
                    <a:lstStyle/>
                    <a:p>
                      <a:endParaRPr lang="en-GB"/>
                    </a:p>
                  </p:txBody>
                </p:sp>
              </p:grpSp>
              <p:sp>
                <p:nvSpPr>
                  <p:cNvPr id="279" name="Freeform: Shape 278">
                    <a:extLst>
                      <a:ext uri="{FF2B5EF4-FFF2-40B4-BE49-F238E27FC236}">
                        <a16:creationId xmlns:a16="http://schemas.microsoft.com/office/drawing/2014/main" id="{0D782E90-EA25-F67A-197C-1C82D7A5D828}"/>
                      </a:ext>
                    </a:extLst>
                  </p:cNvPr>
                  <p:cNvSpPr/>
                  <p:nvPr/>
                </p:nvSpPr>
                <p:spPr>
                  <a:xfrm>
                    <a:off x="474053" y="428237"/>
                    <a:ext cx="350137" cy="154372"/>
                  </a:xfrm>
                  <a:custGeom>
                    <a:avLst/>
                    <a:gdLst>
                      <a:gd name="connsiteX0" fmla="*/ 87174 w 350137"/>
                      <a:gd name="connsiteY0" fmla="*/ 72440 h 154372"/>
                      <a:gd name="connsiteX1" fmla="*/ 87551 w 350137"/>
                      <a:gd name="connsiteY1" fmla="*/ 72440 h 154372"/>
                      <a:gd name="connsiteX2" fmla="*/ 137192 w 350137"/>
                      <a:gd name="connsiteY2" fmla="*/ 107020 h 154372"/>
                      <a:gd name="connsiteX3" fmla="*/ 164709 w 350137"/>
                      <a:gd name="connsiteY3" fmla="*/ 133211 h 154372"/>
                      <a:gd name="connsiteX4" fmla="*/ 212197 w 350137"/>
                      <a:gd name="connsiteY4" fmla="*/ 154372 h 154372"/>
                      <a:gd name="connsiteX5" fmla="*/ 276237 w 350137"/>
                      <a:gd name="connsiteY5" fmla="*/ 116719 h 154372"/>
                      <a:gd name="connsiteX6" fmla="*/ 348982 w 350137"/>
                      <a:gd name="connsiteY6" fmla="*/ 13114 h 154372"/>
                      <a:gd name="connsiteX7" fmla="*/ 345729 w 350137"/>
                      <a:gd name="connsiteY7" fmla="*/ 1155 h 154372"/>
                      <a:gd name="connsiteX8" fmla="*/ 333770 w 350137"/>
                      <a:gd name="connsiteY8" fmla="*/ 4408 h 154372"/>
                      <a:gd name="connsiteX9" fmla="*/ 263118 w 350137"/>
                      <a:gd name="connsiteY9" fmla="*/ 105092 h 154372"/>
                      <a:gd name="connsiteX10" fmla="*/ 175929 w 350137"/>
                      <a:gd name="connsiteY10" fmla="*/ 119762 h 154372"/>
                      <a:gd name="connsiteX11" fmla="*/ 149693 w 350137"/>
                      <a:gd name="connsiteY11" fmla="*/ 94745 h 154372"/>
                      <a:gd name="connsiteX12" fmla="*/ 87686 w 350137"/>
                      <a:gd name="connsiteY12" fmla="*/ 54923 h 154372"/>
                      <a:gd name="connsiteX13" fmla="*/ 0 w 350137"/>
                      <a:gd name="connsiteY13" fmla="*/ 125199 h 154372"/>
                      <a:gd name="connsiteX14" fmla="*/ 9940 w 350137"/>
                      <a:gd name="connsiteY14" fmla="*/ 141841 h 154372"/>
                      <a:gd name="connsiteX15" fmla="*/ 87159 w 350137"/>
                      <a:gd name="connsiteY15" fmla="*/ 72455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137" h="154372">
                        <a:moveTo>
                          <a:pt x="87174" y="72440"/>
                        </a:moveTo>
                        <a:cubicBezTo>
                          <a:pt x="87294" y="72440"/>
                          <a:pt x="87430" y="72440"/>
                          <a:pt x="87551" y="72440"/>
                        </a:cubicBezTo>
                        <a:cubicBezTo>
                          <a:pt x="103365" y="72575"/>
                          <a:pt x="119796" y="89308"/>
                          <a:pt x="137192" y="107020"/>
                        </a:cubicBezTo>
                        <a:cubicBezTo>
                          <a:pt x="145882" y="115861"/>
                          <a:pt x="154859" y="125003"/>
                          <a:pt x="164709" y="133211"/>
                        </a:cubicBezTo>
                        <a:cubicBezTo>
                          <a:pt x="178445" y="144658"/>
                          <a:pt x="193973" y="154372"/>
                          <a:pt x="212197" y="154372"/>
                        </a:cubicBezTo>
                        <a:cubicBezTo>
                          <a:pt x="230526" y="154372"/>
                          <a:pt x="251582" y="144537"/>
                          <a:pt x="276237" y="116719"/>
                        </a:cubicBezTo>
                        <a:cubicBezTo>
                          <a:pt x="301811" y="87877"/>
                          <a:pt x="325607" y="53990"/>
                          <a:pt x="348982" y="13114"/>
                        </a:cubicBezTo>
                        <a:cubicBezTo>
                          <a:pt x="351377" y="8912"/>
                          <a:pt x="349931" y="3550"/>
                          <a:pt x="345729" y="1155"/>
                        </a:cubicBezTo>
                        <a:cubicBezTo>
                          <a:pt x="341527" y="-1240"/>
                          <a:pt x="336180" y="206"/>
                          <a:pt x="333770" y="4408"/>
                        </a:cubicBezTo>
                        <a:cubicBezTo>
                          <a:pt x="310998" y="44215"/>
                          <a:pt x="287894" y="77154"/>
                          <a:pt x="263118" y="105092"/>
                        </a:cubicBezTo>
                        <a:cubicBezTo>
                          <a:pt x="221941" y="151526"/>
                          <a:pt x="199274" y="139206"/>
                          <a:pt x="175929" y="119762"/>
                        </a:cubicBezTo>
                        <a:cubicBezTo>
                          <a:pt x="166757" y="112111"/>
                          <a:pt x="158082" y="103285"/>
                          <a:pt x="149693" y="94745"/>
                        </a:cubicBezTo>
                        <a:cubicBezTo>
                          <a:pt x="129677" y="74367"/>
                          <a:pt x="110775" y="55104"/>
                          <a:pt x="87686" y="54923"/>
                        </a:cubicBezTo>
                        <a:cubicBezTo>
                          <a:pt x="51344" y="54577"/>
                          <a:pt x="26478" y="86010"/>
                          <a:pt x="0" y="125199"/>
                        </a:cubicBezTo>
                        <a:cubicBezTo>
                          <a:pt x="3103" y="130576"/>
                          <a:pt x="6401" y="136118"/>
                          <a:pt x="9940" y="141841"/>
                        </a:cubicBezTo>
                        <a:cubicBezTo>
                          <a:pt x="38858" y="98676"/>
                          <a:pt x="59100" y="72455"/>
                          <a:pt x="87159" y="72455"/>
                        </a:cubicBezTo>
                        <a:close/>
                      </a:path>
                    </a:pathLst>
                  </a:custGeom>
                  <a:solidFill>
                    <a:srgbClr val="006AB4"/>
                  </a:solidFill>
                  <a:ln w="1501"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6B310BD7-7F5C-013A-3A54-B55350F60C87}"/>
                      </a:ext>
                    </a:extLst>
                  </p:cNvPr>
                  <p:cNvSpPr/>
                  <p:nvPr/>
                </p:nvSpPr>
                <p:spPr>
                  <a:xfrm>
                    <a:off x="381186" y="346119"/>
                    <a:ext cx="548919" cy="484472"/>
                  </a:xfrm>
                  <a:custGeom>
                    <a:avLst/>
                    <a:gdLst>
                      <a:gd name="connsiteX0" fmla="*/ 481746 w 548919"/>
                      <a:gd name="connsiteY0" fmla="*/ 0 h 484472"/>
                      <a:gd name="connsiteX1" fmla="*/ 481746 w 548919"/>
                      <a:gd name="connsiteY1" fmla="*/ 59281 h 484472"/>
                      <a:gd name="connsiteX2" fmla="*/ 504715 w 548919"/>
                      <a:gd name="connsiteY2" fmla="*/ 124917 h 484472"/>
                      <a:gd name="connsiteX3" fmla="*/ 502651 w 548919"/>
                      <a:gd name="connsiteY3" fmla="*/ 145687 h 484472"/>
                      <a:gd name="connsiteX4" fmla="*/ 502079 w 548919"/>
                      <a:gd name="connsiteY4" fmla="*/ 148473 h 484472"/>
                      <a:gd name="connsiteX5" fmla="*/ 497832 w 548919"/>
                      <a:gd name="connsiteY5" fmla="*/ 164618 h 484472"/>
                      <a:gd name="connsiteX6" fmla="*/ 484909 w 548919"/>
                      <a:gd name="connsiteY6" fmla="*/ 197346 h 484472"/>
                      <a:gd name="connsiteX7" fmla="*/ 480120 w 548919"/>
                      <a:gd name="connsiteY7" fmla="*/ 207257 h 484472"/>
                      <a:gd name="connsiteX8" fmla="*/ 274475 w 548919"/>
                      <a:gd name="connsiteY8" fmla="*/ 430945 h 484472"/>
                      <a:gd name="connsiteX9" fmla="*/ 69116 w 548919"/>
                      <a:gd name="connsiteY9" fmla="*/ 207844 h 484472"/>
                      <a:gd name="connsiteX10" fmla="*/ 64477 w 548919"/>
                      <a:gd name="connsiteY10" fmla="*/ 198401 h 484472"/>
                      <a:gd name="connsiteX11" fmla="*/ 46885 w 548919"/>
                      <a:gd name="connsiteY11" fmla="*/ 148518 h 484472"/>
                      <a:gd name="connsiteX12" fmla="*/ 46313 w 548919"/>
                      <a:gd name="connsiteY12" fmla="*/ 145687 h 484472"/>
                      <a:gd name="connsiteX13" fmla="*/ 44250 w 548919"/>
                      <a:gd name="connsiteY13" fmla="*/ 124902 h 484472"/>
                      <a:gd name="connsiteX14" fmla="*/ 64688 w 548919"/>
                      <a:gd name="connsiteY14" fmla="*/ 62549 h 484472"/>
                      <a:gd name="connsiteX15" fmla="*/ 64688 w 548919"/>
                      <a:gd name="connsiteY15" fmla="*/ 1717 h 484472"/>
                      <a:gd name="connsiteX16" fmla="*/ 0 w 548919"/>
                      <a:gd name="connsiteY16" fmla="*/ 124917 h 484472"/>
                      <a:gd name="connsiteX17" fmla="*/ 2997 w 548919"/>
                      <a:gd name="connsiteY17" fmla="*/ 154723 h 484472"/>
                      <a:gd name="connsiteX18" fmla="*/ 3238 w 548919"/>
                      <a:gd name="connsiteY18" fmla="*/ 155823 h 484472"/>
                      <a:gd name="connsiteX19" fmla="*/ 3238 w 548919"/>
                      <a:gd name="connsiteY19" fmla="*/ 155913 h 484472"/>
                      <a:gd name="connsiteX20" fmla="*/ 24459 w 548919"/>
                      <a:gd name="connsiteY20" fmla="*/ 217302 h 484472"/>
                      <a:gd name="connsiteX21" fmla="*/ 29701 w 548919"/>
                      <a:gd name="connsiteY21" fmla="*/ 227966 h 484472"/>
                      <a:gd name="connsiteX22" fmla="*/ 260046 w 548919"/>
                      <a:gd name="connsiteY22" fmla="*/ 475195 h 484472"/>
                      <a:gd name="connsiteX23" fmla="*/ 273255 w 548919"/>
                      <a:gd name="connsiteY23" fmla="*/ 484472 h 484472"/>
                      <a:gd name="connsiteX24" fmla="*/ 285454 w 548919"/>
                      <a:gd name="connsiteY24" fmla="*/ 477484 h 484472"/>
                      <a:gd name="connsiteX25" fmla="*/ 289596 w 548919"/>
                      <a:gd name="connsiteY25" fmla="*/ 474683 h 484472"/>
                      <a:gd name="connsiteX26" fmla="*/ 519670 w 548919"/>
                      <a:gd name="connsiteY26" fmla="*/ 227062 h 484472"/>
                      <a:gd name="connsiteX27" fmla="*/ 524821 w 548919"/>
                      <a:gd name="connsiteY27" fmla="*/ 216384 h 484472"/>
                      <a:gd name="connsiteX28" fmla="*/ 539988 w 548919"/>
                      <a:gd name="connsiteY28" fmla="*/ 177963 h 484472"/>
                      <a:gd name="connsiteX29" fmla="*/ 545666 w 548919"/>
                      <a:gd name="connsiteY29" fmla="*/ 155943 h 484472"/>
                      <a:gd name="connsiteX30" fmla="*/ 545666 w 548919"/>
                      <a:gd name="connsiteY30" fmla="*/ 155853 h 484472"/>
                      <a:gd name="connsiteX31" fmla="*/ 545892 w 548919"/>
                      <a:gd name="connsiteY31" fmla="*/ 154889 h 484472"/>
                      <a:gd name="connsiteX32" fmla="*/ 548919 w 548919"/>
                      <a:gd name="connsiteY32" fmla="*/ 124917 h 484472"/>
                      <a:gd name="connsiteX33" fmla="*/ 481716 w 548919"/>
                      <a:gd name="connsiteY33" fmla="*/ 15 h 4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8919" h="484472">
                        <a:moveTo>
                          <a:pt x="481746" y="0"/>
                        </a:moveTo>
                        <a:lnTo>
                          <a:pt x="481746" y="59281"/>
                        </a:lnTo>
                        <a:cubicBezTo>
                          <a:pt x="496100" y="77309"/>
                          <a:pt x="504715" y="100127"/>
                          <a:pt x="504715" y="124917"/>
                        </a:cubicBezTo>
                        <a:cubicBezTo>
                          <a:pt x="504715" y="132011"/>
                          <a:pt x="504052" y="138743"/>
                          <a:pt x="502651" y="145687"/>
                        </a:cubicBezTo>
                        <a:cubicBezTo>
                          <a:pt x="502516" y="146259"/>
                          <a:pt x="502275" y="147223"/>
                          <a:pt x="502079" y="148473"/>
                        </a:cubicBezTo>
                        <a:cubicBezTo>
                          <a:pt x="501582" y="151199"/>
                          <a:pt x="500392" y="156651"/>
                          <a:pt x="497832" y="164618"/>
                        </a:cubicBezTo>
                        <a:cubicBezTo>
                          <a:pt x="494609" y="174966"/>
                          <a:pt x="490226" y="186051"/>
                          <a:pt x="484909" y="197346"/>
                        </a:cubicBezTo>
                        <a:lnTo>
                          <a:pt x="480120" y="207257"/>
                        </a:lnTo>
                        <a:cubicBezTo>
                          <a:pt x="453356" y="260061"/>
                          <a:pt x="396048" y="341060"/>
                          <a:pt x="274475" y="430945"/>
                        </a:cubicBezTo>
                        <a:cubicBezTo>
                          <a:pt x="153217" y="341316"/>
                          <a:pt x="95925" y="260513"/>
                          <a:pt x="69116" y="207844"/>
                        </a:cubicBezTo>
                        <a:cubicBezTo>
                          <a:pt x="67429" y="204546"/>
                          <a:pt x="65908" y="201413"/>
                          <a:pt x="64477" y="198401"/>
                        </a:cubicBezTo>
                        <a:cubicBezTo>
                          <a:pt x="51735" y="171351"/>
                          <a:pt x="47849" y="153759"/>
                          <a:pt x="46885" y="148518"/>
                        </a:cubicBezTo>
                        <a:cubicBezTo>
                          <a:pt x="46720" y="147419"/>
                          <a:pt x="46509" y="146500"/>
                          <a:pt x="46313" y="145687"/>
                        </a:cubicBezTo>
                        <a:cubicBezTo>
                          <a:pt x="44927" y="138879"/>
                          <a:pt x="44250" y="132071"/>
                          <a:pt x="44250" y="124902"/>
                        </a:cubicBezTo>
                        <a:cubicBezTo>
                          <a:pt x="44250" y="101588"/>
                          <a:pt x="51856" y="80035"/>
                          <a:pt x="64688" y="62549"/>
                        </a:cubicBezTo>
                        <a:lnTo>
                          <a:pt x="64688" y="1717"/>
                        </a:lnTo>
                        <a:cubicBezTo>
                          <a:pt x="25649" y="28782"/>
                          <a:pt x="0" y="73890"/>
                          <a:pt x="0" y="124917"/>
                        </a:cubicBezTo>
                        <a:cubicBezTo>
                          <a:pt x="0" y="135069"/>
                          <a:pt x="1024" y="145144"/>
                          <a:pt x="2997" y="154723"/>
                        </a:cubicBezTo>
                        <a:cubicBezTo>
                          <a:pt x="3057" y="155070"/>
                          <a:pt x="3148" y="155416"/>
                          <a:pt x="3238" y="155823"/>
                        </a:cubicBezTo>
                        <a:lnTo>
                          <a:pt x="3238" y="155913"/>
                        </a:lnTo>
                        <a:cubicBezTo>
                          <a:pt x="4654" y="163790"/>
                          <a:pt x="9504" y="185538"/>
                          <a:pt x="24459" y="217302"/>
                        </a:cubicBezTo>
                        <a:cubicBezTo>
                          <a:pt x="26086" y="220751"/>
                          <a:pt x="27818" y="224291"/>
                          <a:pt x="29701" y="227966"/>
                        </a:cubicBezTo>
                        <a:cubicBezTo>
                          <a:pt x="59522" y="286554"/>
                          <a:pt x="123652" y="376981"/>
                          <a:pt x="260046" y="475195"/>
                        </a:cubicBezTo>
                        <a:lnTo>
                          <a:pt x="273255" y="484472"/>
                        </a:lnTo>
                        <a:lnTo>
                          <a:pt x="285454" y="477484"/>
                        </a:lnTo>
                        <a:cubicBezTo>
                          <a:pt x="286885" y="476656"/>
                          <a:pt x="288286" y="475722"/>
                          <a:pt x="289596" y="474683"/>
                        </a:cubicBezTo>
                        <a:cubicBezTo>
                          <a:pt x="425930" y="376363"/>
                          <a:pt x="489970" y="285770"/>
                          <a:pt x="519670" y="227062"/>
                        </a:cubicBezTo>
                        <a:lnTo>
                          <a:pt x="524821" y="216384"/>
                        </a:lnTo>
                        <a:cubicBezTo>
                          <a:pt x="531087" y="203055"/>
                          <a:pt x="536207" y="190057"/>
                          <a:pt x="539988" y="177963"/>
                        </a:cubicBezTo>
                        <a:cubicBezTo>
                          <a:pt x="543211" y="167902"/>
                          <a:pt x="544853" y="160431"/>
                          <a:pt x="545666" y="155943"/>
                        </a:cubicBezTo>
                        <a:lnTo>
                          <a:pt x="545666" y="155853"/>
                        </a:lnTo>
                        <a:cubicBezTo>
                          <a:pt x="545786" y="155431"/>
                          <a:pt x="545862" y="155070"/>
                          <a:pt x="545892" y="154889"/>
                        </a:cubicBezTo>
                        <a:cubicBezTo>
                          <a:pt x="547895" y="145175"/>
                          <a:pt x="548919" y="135084"/>
                          <a:pt x="548919" y="124917"/>
                        </a:cubicBezTo>
                        <a:cubicBezTo>
                          <a:pt x="548919" y="72806"/>
                          <a:pt x="522170" y="26854"/>
                          <a:pt x="481716" y="15"/>
                        </a:cubicBezTo>
                        <a:close/>
                      </a:path>
                    </a:pathLst>
                  </a:custGeom>
                  <a:solidFill>
                    <a:schemeClr val="bg1"/>
                  </a:solidFill>
                  <a:ln w="1501" cap="flat">
                    <a:noFill/>
                    <a:prstDash val="solid"/>
                    <a:miter/>
                  </a:ln>
                </p:spPr>
                <p:txBody>
                  <a:bodyPr rtlCol="0" anchor="ctr"/>
                  <a:lstStyle/>
                  <a:p>
                    <a:endParaRPr lang="en-GB"/>
                  </a:p>
                </p:txBody>
              </p:sp>
            </p:grpSp>
            <p:sp>
              <p:nvSpPr>
                <p:cNvPr id="271" name="Freeform: Shape 270">
                  <a:extLst>
                    <a:ext uri="{FF2B5EF4-FFF2-40B4-BE49-F238E27FC236}">
                      <a16:creationId xmlns:a16="http://schemas.microsoft.com/office/drawing/2014/main" id="{E1DC2926-6B18-5DAA-5D90-6CDCCDD3215E}"/>
                    </a:ext>
                  </a:extLst>
                </p:cNvPr>
                <p:cNvSpPr/>
                <p:nvPr/>
              </p:nvSpPr>
              <p:spPr>
                <a:xfrm>
                  <a:off x="787295" y="279082"/>
                  <a:ext cx="65169" cy="350834"/>
                </a:xfrm>
                <a:custGeom>
                  <a:avLst/>
                  <a:gdLst>
                    <a:gd name="connsiteX0" fmla="*/ 62594 w 65169"/>
                    <a:gd name="connsiteY0" fmla="*/ 19896 h 350834"/>
                    <a:gd name="connsiteX1" fmla="*/ 59597 w 65169"/>
                    <a:gd name="connsiteY1" fmla="*/ 14368 h 350834"/>
                    <a:gd name="connsiteX2" fmla="*/ 53301 w 65169"/>
                    <a:gd name="connsiteY2" fmla="*/ 7440 h 350834"/>
                    <a:gd name="connsiteX3" fmla="*/ 48105 w 65169"/>
                    <a:gd name="connsiteY3" fmla="*/ 3931 h 350834"/>
                    <a:gd name="connsiteX4" fmla="*/ 42262 w 65169"/>
                    <a:gd name="connsiteY4" fmla="*/ 1461 h 350834"/>
                    <a:gd name="connsiteX5" fmla="*/ 32577 w 65169"/>
                    <a:gd name="connsiteY5" fmla="*/ 0 h 350834"/>
                    <a:gd name="connsiteX6" fmla="*/ 7440 w 65169"/>
                    <a:gd name="connsiteY6" fmla="*/ 11853 h 350834"/>
                    <a:gd name="connsiteX7" fmla="*/ 3931 w 65169"/>
                    <a:gd name="connsiteY7" fmla="*/ 17049 h 350834"/>
                    <a:gd name="connsiteX8" fmla="*/ 0 w 65169"/>
                    <a:gd name="connsiteY8" fmla="*/ 32577 h 350834"/>
                    <a:gd name="connsiteX9" fmla="*/ 0 w 65169"/>
                    <a:gd name="connsiteY9" fmla="*/ 163926 h 350834"/>
                    <a:gd name="connsiteX10" fmla="*/ 9745 w 65169"/>
                    <a:gd name="connsiteY10" fmla="*/ 147404 h 350834"/>
                    <a:gd name="connsiteX11" fmla="*/ 28149 w 65169"/>
                    <a:gd name="connsiteY11" fmla="*/ 136740 h 350834"/>
                    <a:gd name="connsiteX12" fmla="*/ 38662 w 65169"/>
                    <a:gd name="connsiteY12" fmla="*/ 139527 h 350834"/>
                    <a:gd name="connsiteX13" fmla="*/ 46539 w 65169"/>
                    <a:gd name="connsiteY13" fmla="*/ 168429 h 350834"/>
                    <a:gd name="connsiteX14" fmla="*/ 15 w 65169"/>
                    <a:gd name="connsiteY14" fmla="*/ 239985 h 350834"/>
                    <a:gd name="connsiteX15" fmla="*/ 15 w 65169"/>
                    <a:gd name="connsiteY15" fmla="*/ 350835 h 350834"/>
                    <a:gd name="connsiteX16" fmla="*/ 65170 w 65169"/>
                    <a:gd name="connsiteY16" fmla="*/ 250301 h 350834"/>
                    <a:gd name="connsiteX17" fmla="*/ 65170 w 65169"/>
                    <a:gd name="connsiteY17" fmla="*/ 32577 h 350834"/>
                    <a:gd name="connsiteX18" fmla="*/ 62609 w 65169"/>
                    <a:gd name="connsiteY18" fmla="*/ 19896 h 35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169" h="350834">
                      <a:moveTo>
                        <a:pt x="62594" y="19896"/>
                      </a:moveTo>
                      <a:cubicBezTo>
                        <a:pt x="61766" y="17953"/>
                        <a:pt x="60757" y="16100"/>
                        <a:pt x="59597" y="14368"/>
                      </a:cubicBezTo>
                      <a:cubicBezTo>
                        <a:pt x="57835" y="11763"/>
                        <a:pt x="55726" y="9443"/>
                        <a:pt x="53301" y="7440"/>
                      </a:cubicBezTo>
                      <a:cubicBezTo>
                        <a:pt x="51690" y="6115"/>
                        <a:pt x="49958" y="4940"/>
                        <a:pt x="48105" y="3931"/>
                      </a:cubicBezTo>
                      <a:cubicBezTo>
                        <a:pt x="46253" y="2922"/>
                        <a:pt x="44310" y="2094"/>
                        <a:pt x="42262" y="1461"/>
                      </a:cubicBezTo>
                      <a:cubicBezTo>
                        <a:pt x="39204" y="512"/>
                        <a:pt x="35951" y="0"/>
                        <a:pt x="32577" y="0"/>
                      </a:cubicBezTo>
                      <a:cubicBezTo>
                        <a:pt x="22456" y="0"/>
                        <a:pt x="13419" y="4609"/>
                        <a:pt x="7440" y="11853"/>
                      </a:cubicBezTo>
                      <a:cubicBezTo>
                        <a:pt x="6115" y="13465"/>
                        <a:pt x="4940" y="15197"/>
                        <a:pt x="3931" y="17049"/>
                      </a:cubicBezTo>
                      <a:cubicBezTo>
                        <a:pt x="1431" y="21658"/>
                        <a:pt x="0" y="26959"/>
                        <a:pt x="0" y="32577"/>
                      </a:cubicBezTo>
                      <a:lnTo>
                        <a:pt x="0" y="163926"/>
                      </a:lnTo>
                      <a:cubicBezTo>
                        <a:pt x="3253" y="158549"/>
                        <a:pt x="6506" y="153067"/>
                        <a:pt x="9745" y="147404"/>
                      </a:cubicBezTo>
                      <a:cubicBezTo>
                        <a:pt x="13510" y="140822"/>
                        <a:pt x="20574" y="136740"/>
                        <a:pt x="28149" y="136740"/>
                      </a:cubicBezTo>
                      <a:cubicBezTo>
                        <a:pt x="31824" y="136740"/>
                        <a:pt x="35454" y="137704"/>
                        <a:pt x="38662" y="139527"/>
                      </a:cubicBezTo>
                      <a:cubicBezTo>
                        <a:pt x="48798" y="145325"/>
                        <a:pt x="52338" y="158293"/>
                        <a:pt x="46539" y="168429"/>
                      </a:cubicBezTo>
                      <a:cubicBezTo>
                        <a:pt x="31342" y="194997"/>
                        <a:pt x="15950" y="218658"/>
                        <a:pt x="15" y="239985"/>
                      </a:cubicBezTo>
                      <a:lnTo>
                        <a:pt x="15" y="350835"/>
                      </a:lnTo>
                      <a:cubicBezTo>
                        <a:pt x="32156" y="312112"/>
                        <a:pt x="50877" y="278496"/>
                        <a:pt x="65170" y="250301"/>
                      </a:cubicBezTo>
                      <a:lnTo>
                        <a:pt x="65170" y="32577"/>
                      </a:lnTo>
                      <a:cubicBezTo>
                        <a:pt x="65170" y="28074"/>
                        <a:pt x="64251" y="23797"/>
                        <a:pt x="62609" y="19896"/>
                      </a:cubicBezTo>
                      <a:close/>
                    </a:path>
                  </a:pathLst>
                </a:custGeom>
                <a:solidFill>
                  <a:srgbClr val="00A499"/>
                </a:solidFill>
                <a:ln w="1501" cap="flat">
                  <a:noFill/>
                  <a:prstDash val="solid"/>
                  <a:miter/>
                </a:ln>
              </p:spPr>
              <p:txBody>
                <a:bodyPr rtlCol="0" anchor="ctr"/>
                <a:lstStyle/>
                <a:p>
                  <a:endParaRPr lang="en-GB"/>
                </a:p>
              </p:txBody>
            </p:sp>
          </p:grpSp>
          <p:sp>
            <p:nvSpPr>
              <p:cNvPr id="237" name="TextBox 236">
                <a:extLst>
                  <a:ext uri="{FF2B5EF4-FFF2-40B4-BE49-F238E27FC236}">
                    <a16:creationId xmlns:a16="http://schemas.microsoft.com/office/drawing/2014/main" id="{3DEF0CD1-538C-385E-1764-4DC5649859E3}"/>
                  </a:ext>
                </a:extLst>
              </p:cNvPr>
              <p:cNvSpPr txBox="1"/>
              <p:nvPr/>
            </p:nvSpPr>
            <p:spPr>
              <a:xfrm>
                <a:off x="86162" y="830740"/>
                <a:ext cx="261274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Progress</a:t>
                </a:r>
              </a:p>
            </p:txBody>
          </p:sp>
          <p:grpSp>
            <p:nvGrpSpPr>
              <p:cNvPr id="238" name="Group 237">
                <a:extLst>
                  <a:ext uri="{FF2B5EF4-FFF2-40B4-BE49-F238E27FC236}">
                    <a16:creationId xmlns:a16="http://schemas.microsoft.com/office/drawing/2014/main" id="{A82464B3-E864-C9C8-5C1C-52ACEC776CCE}"/>
                  </a:ext>
                </a:extLst>
              </p:cNvPr>
              <p:cNvGrpSpPr/>
              <p:nvPr/>
            </p:nvGrpSpPr>
            <p:grpSpPr>
              <a:xfrm>
                <a:off x="10952944" y="91168"/>
                <a:ext cx="1132047" cy="590188"/>
                <a:chOff x="8203666" y="242453"/>
                <a:chExt cx="1028699" cy="514349"/>
              </a:xfrm>
            </p:grpSpPr>
            <p:sp>
              <p:nvSpPr>
                <p:cNvPr id="240" name="Freeform: Shape 239">
                  <a:extLst>
                    <a:ext uri="{FF2B5EF4-FFF2-40B4-BE49-F238E27FC236}">
                      <a16:creationId xmlns:a16="http://schemas.microsoft.com/office/drawing/2014/main" id="{4FA40608-60A0-FB4C-8B3E-7983F80D8A47}"/>
                    </a:ext>
                  </a:extLst>
                </p:cNvPr>
                <p:cNvSpPr/>
                <p:nvPr/>
              </p:nvSpPr>
              <p:spPr>
                <a:xfrm>
                  <a:off x="8665637" y="242453"/>
                  <a:ext cx="534978" cy="215563"/>
                </a:xfrm>
                <a:custGeom>
                  <a:avLst/>
                  <a:gdLst>
                    <a:gd name="connsiteX0" fmla="*/ 514862 w 534978"/>
                    <a:gd name="connsiteY0" fmla="*/ 25581 h 215563"/>
                    <a:gd name="connsiteX1" fmla="*/ 503610 w 534978"/>
                    <a:gd name="connsiteY1" fmla="*/ 60030 h 215563"/>
                    <a:gd name="connsiteX2" fmla="*/ 465080 w 534978"/>
                    <a:gd name="connsiteY2" fmla="*/ 52185 h 215563"/>
                    <a:gd name="connsiteX3" fmla="*/ 431665 w 534978"/>
                    <a:gd name="connsiteY3" fmla="*/ 68898 h 215563"/>
                    <a:gd name="connsiteX4" fmla="*/ 499177 w 534978"/>
                    <a:gd name="connsiteY4" fmla="*/ 137114 h 215563"/>
                    <a:gd name="connsiteX5" fmla="*/ 413935 w 534978"/>
                    <a:gd name="connsiteY5" fmla="*/ 197486 h 215563"/>
                    <a:gd name="connsiteX6" fmla="*/ 360062 w 534978"/>
                    <a:gd name="connsiteY6" fmla="*/ 188618 h 215563"/>
                    <a:gd name="connsiteX7" fmla="*/ 370973 w 534978"/>
                    <a:gd name="connsiteY7" fmla="*/ 153487 h 215563"/>
                    <a:gd name="connsiteX8" fmla="*/ 413935 w 534978"/>
                    <a:gd name="connsiteY8" fmla="*/ 163378 h 215563"/>
                    <a:gd name="connsiteX9" fmla="*/ 451100 w 534978"/>
                    <a:gd name="connsiteY9" fmla="*/ 142913 h 215563"/>
                    <a:gd name="connsiteX10" fmla="*/ 383589 w 534978"/>
                    <a:gd name="connsiteY10" fmla="*/ 76743 h 215563"/>
                    <a:gd name="connsiteX11" fmla="*/ 461329 w 534978"/>
                    <a:gd name="connsiteY11" fmla="*/ 18418 h 215563"/>
                    <a:gd name="connsiteX12" fmla="*/ 514862 w 534978"/>
                    <a:gd name="connsiteY12" fmla="*/ 25581 h 215563"/>
                    <a:gd name="connsiteX13" fmla="*/ 380861 w 534978"/>
                    <a:gd name="connsiteY13" fmla="*/ 20806 h 215563"/>
                    <a:gd name="connsiteX14" fmla="*/ 344718 w 534978"/>
                    <a:gd name="connsiteY14" fmla="*/ 194075 h 215563"/>
                    <a:gd name="connsiteX15" fmla="*/ 298006 w 534978"/>
                    <a:gd name="connsiteY15" fmla="*/ 194075 h 215563"/>
                    <a:gd name="connsiteX16" fmla="*/ 313350 w 534978"/>
                    <a:gd name="connsiteY16" fmla="*/ 119720 h 215563"/>
                    <a:gd name="connsiteX17" fmla="*/ 258112 w 534978"/>
                    <a:gd name="connsiteY17" fmla="*/ 119720 h 215563"/>
                    <a:gd name="connsiteX18" fmla="*/ 242769 w 534978"/>
                    <a:gd name="connsiteY18" fmla="*/ 194075 h 215563"/>
                    <a:gd name="connsiteX19" fmla="*/ 196057 w 534978"/>
                    <a:gd name="connsiteY19" fmla="*/ 194075 h 215563"/>
                    <a:gd name="connsiteX20" fmla="*/ 232199 w 534978"/>
                    <a:gd name="connsiteY20" fmla="*/ 20806 h 215563"/>
                    <a:gd name="connsiteX21" fmla="*/ 278912 w 534978"/>
                    <a:gd name="connsiteY21" fmla="*/ 20806 h 215563"/>
                    <a:gd name="connsiteX22" fmla="*/ 265273 w 534978"/>
                    <a:gd name="connsiteY22" fmla="*/ 87317 h 215563"/>
                    <a:gd name="connsiteX23" fmla="*/ 320510 w 534978"/>
                    <a:gd name="connsiteY23" fmla="*/ 87317 h 215563"/>
                    <a:gd name="connsiteX24" fmla="*/ 334148 w 534978"/>
                    <a:gd name="connsiteY24" fmla="*/ 20806 h 215563"/>
                    <a:gd name="connsiteX25" fmla="*/ 380861 w 534978"/>
                    <a:gd name="connsiteY25" fmla="*/ 20806 h 215563"/>
                    <a:gd name="connsiteX26" fmla="*/ 380861 w 534978"/>
                    <a:gd name="connsiteY26" fmla="*/ 20806 h 215563"/>
                    <a:gd name="connsiteX27" fmla="*/ 214810 w 534978"/>
                    <a:gd name="connsiteY27" fmla="*/ 20806 h 215563"/>
                    <a:gd name="connsiteX28" fmla="*/ 177985 w 534978"/>
                    <a:gd name="connsiteY28" fmla="*/ 194075 h 215563"/>
                    <a:gd name="connsiteX29" fmla="*/ 120021 w 534978"/>
                    <a:gd name="connsiteY29" fmla="*/ 194075 h 215563"/>
                    <a:gd name="connsiteX30" fmla="*/ 83537 w 534978"/>
                    <a:gd name="connsiteY30" fmla="*/ 74015 h 215563"/>
                    <a:gd name="connsiteX31" fmla="*/ 83196 w 534978"/>
                    <a:gd name="connsiteY31" fmla="*/ 74015 h 215563"/>
                    <a:gd name="connsiteX32" fmla="*/ 58987 w 534978"/>
                    <a:gd name="connsiteY32" fmla="*/ 194075 h 215563"/>
                    <a:gd name="connsiteX33" fmla="*/ 15003 w 534978"/>
                    <a:gd name="connsiteY33" fmla="*/ 194075 h 215563"/>
                    <a:gd name="connsiteX34" fmla="*/ 52168 w 534978"/>
                    <a:gd name="connsiteY34" fmla="*/ 20806 h 215563"/>
                    <a:gd name="connsiteX35" fmla="*/ 110474 w 534978"/>
                    <a:gd name="connsiteY35" fmla="*/ 20806 h 215563"/>
                    <a:gd name="connsiteX36" fmla="*/ 146275 w 534978"/>
                    <a:gd name="connsiteY36" fmla="*/ 141207 h 215563"/>
                    <a:gd name="connsiteX37" fmla="*/ 146616 w 534978"/>
                    <a:gd name="connsiteY37" fmla="*/ 141207 h 215563"/>
                    <a:gd name="connsiteX38" fmla="*/ 171166 w 534978"/>
                    <a:gd name="connsiteY38" fmla="*/ 20806 h 215563"/>
                    <a:gd name="connsiteX39" fmla="*/ 214810 w 534978"/>
                    <a:gd name="connsiteY39" fmla="*/ 20806 h 215563"/>
                    <a:gd name="connsiteX40" fmla="*/ 214810 w 534978"/>
                    <a:gd name="connsiteY40" fmla="*/ 20806 h 215563"/>
                    <a:gd name="connsiteX41" fmla="*/ 534637 w 534978"/>
                    <a:gd name="connsiteY41" fmla="*/ 0 h 215563"/>
                    <a:gd name="connsiteX42" fmla="*/ 0 w 534978"/>
                    <a:gd name="connsiteY42" fmla="*/ 0 h 215563"/>
                    <a:gd name="connsiteX43" fmla="*/ 0 w 534978"/>
                    <a:gd name="connsiteY43" fmla="*/ 215563 h 215563"/>
                    <a:gd name="connsiteX44" fmla="*/ 534978 w 534978"/>
                    <a:gd name="connsiteY44" fmla="*/ 215563 h 215563"/>
                    <a:gd name="connsiteX45" fmla="*/ 534978 w 534978"/>
                    <a:gd name="connsiteY45" fmla="*/ 0 h 215563"/>
                    <a:gd name="connsiteX46" fmla="*/ 534637 w 534978"/>
                    <a:gd name="connsiteY46" fmla="*/ 0 h 2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78" h="215563">
                      <a:moveTo>
                        <a:pt x="514862" y="25581"/>
                      </a:moveTo>
                      <a:lnTo>
                        <a:pt x="503610" y="60030"/>
                      </a:lnTo>
                      <a:cubicBezTo>
                        <a:pt x="494745" y="55937"/>
                        <a:pt x="482470" y="52185"/>
                        <a:pt x="465080" y="52185"/>
                      </a:cubicBezTo>
                      <a:cubicBezTo>
                        <a:pt x="446668" y="52185"/>
                        <a:pt x="431665" y="54914"/>
                        <a:pt x="431665" y="68898"/>
                      </a:cubicBezTo>
                      <a:cubicBezTo>
                        <a:pt x="431665" y="93456"/>
                        <a:pt x="499177" y="84247"/>
                        <a:pt x="499177" y="137114"/>
                      </a:cubicBezTo>
                      <a:cubicBezTo>
                        <a:pt x="499177" y="185207"/>
                        <a:pt x="454510" y="197486"/>
                        <a:pt x="413935" y="197486"/>
                      </a:cubicBezTo>
                      <a:cubicBezTo>
                        <a:pt x="395864" y="197486"/>
                        <a:pt x="375065" y="193393"/>
                        <a:pt x="360062" y="188618"/>
                      </a:cubicBezTo>
                      <a:lnTo>
                        <a:pt x="370973" y="153487"/>
                      </a:lnTo>
                      <a:cubicBezTo>
                        <a:pt x="380179" y="159626"/>
                        <a:pt x="398592" y="163378"/>
                        <a:pt x="413935" y="163378"/>
                      </a:cubicBezTo>
                      <a:cubicBezTo>
                        <a:pt x="428596" y="163378"/>
                        <a:pt x="451100" y="160649"/>
                        <a:pt x="451100" y="142913"/>
                      </a:cubicBezTo>
                      <a:cubicBezTo>
                        <a:pt x="451100" y="114944"/>
                        <a:pt x="383589" y="125518"/>
                        <a:pt x="383589" y="76743"/>
                      </a:cubicBezTo>
                      <a:cubicBezTo>
                        <a:pt x="383589" y="32062"/>
                        <a:pt x="423141" y="18418"/>
                        <a:pt x="461329" y="18418"/>
                      </a:cubicBezTo>
                      <a:cubicBezTo>
                        <a:pt x="482811" y="17736"/>
                        <a:pt x="502928" y="20124"/>
                        <a:pt x="514862" y="25581"/>
                      </a:cubicBezTo>
                      <a:close/>
                      <a:moveTo>
                        <a:pt x="380861" y="20806"/>
                      </a:moveTo>
                      <a:lnTo>
                        <a:pt x="344718" y="194075"/>
                      </a:lnTo>
                      <a:lnTo>
                        <a:pt x="298006" y="194075"/>
                      </a:lnTo>
                      <a:lnTo>
                        <a:pt x="313350" y="119720"/>
                      </a:lnTo>
                      <a:lnTo>
                        <a:pt x="258112" y="119720"/>
                      </a:lnTo>
                      <a:lnTo>
                        <a:pt x="242769" y="194075"/>
                      </a:lnTo>
                      <a:lnTo>
                        <a:pt x="196057" y="194075"/>
                      </a:lnTo>
                      <a:lnTo>
                        <a:pt x="232199" y="20806"/>
                      </a:lnTo>
                      <a:lnTo>
                        <a:pt x="278912" y="20806"/>
                      </a:lnTo>
                      <a:lnTo>
                        <a:pt x="265273" y="87317"/>
                      </a:lnTo>
                      <a:lnTo>
                        <a:pt x="320510" y="87317"/>
                      </a:lnTo>
                      <a:lnTo>
                        <a:pt x="334148" y="20806"/>
                      </a:lnTo>
                      <a:lnTo>
                        <a:pt x="380861" y="20806"/>
                      </a:lnTo>
                      <a:lnTo>
                        <a:pt x="380861" y="20806"/>
                      </a:lnTo>
                      <a:close/>
                      <a:moveTo>
                        <a:pt x="214810" y="20806"/>
                      </a:moveTo>
                      <a:lnTo>
                        <a:pt x="177985" y="194075"/>
                      </a:lnTo>
                      <a:lnTo>
                        <a:pt x="120021" y="194075"/>
                      </a:lnTo>
                      <a:lnTo>
                        <a:pt x="83537" y="74015"/>
                      </a:lnTo>
                      <a:lnTo>
                        <a:pt x="83196" y="74015"/>
                      </a:lnTo>
                      <a:lnTo>
                        <a:pt x="58987" y="194075"/>
                      </a:lnTo>
                      <a:lnTo>
                        <a:pt x="15003" y="194075"/>
                      </a:lnTo>
                      <a:lnTo>
                        <a:pt x="52168" y="20806"/>
                      </a:lnTo>
                      <a:lnTo>
                        <a:pt x="110474" y="20806"/>
                      </a:lnTo>
                      <a:lnTo>
                        <a:pt x="146275" y="141207"/>
                      </a:lnTo>
                      <a:lnTo>
                        <a:pt x="146616" y="141207"/>
                      </a:lnTo>
                      <a:lnTo>
                        <a:pt x="171166" y="20806"/>
                      </a:lnTo>
                      <a:lnTo>
                        <a:pt x="214810" y="20806"/>
                      </a:lnTo>
                      <a:lnTo>
                        <a:pt x="214810" y="20806"/>
                      </a:lnTo>
                      <a:close/>
                      <a:moveTo>
                        <a:pt x="534637" y="0"/>
                      </a:moveTo>
                      <a:lnTo>
                        <a:pt x="0" y="0"/>
                      </a:lnTo>
                      <a:lnTo>
                        <a:pt x="0" y="215563"/>
                      </a:lnTo>
                      <a:lnTo>
                        <a:pt x="534978" y="215563"/>
                      </a:lnTo>
                      <a:lnTo>
                        <a:pt x="534978" y="0"/>
                      </a:lnTo>
                      <a:lnTo>
                        <a:pt x="534637" y="0"/>
                      </a:lnTo>
                      <a:close/>
                    </a:path>
                  </a:pathLst>
                </a:custGeom>
                <a:solidFill>
                  <a:srgbClr val="FFFFFF"/>
                </a:solidFill>
                <a:ln w="9525"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F7DB1C83-1508-EBD9-F619-7B97410BA130}"/>
                    </a:ext>
                  </a:extLst>
                </p:cNvPr>
                <p:cNvSpPr/>
                <p:nvPr/>
              </p:nvSpPr>
              <p:spPr>
                <a:xfrm>
                  <a:off x="8362288" y="522819"/>
                  <a:ext cx="63079" cy="106076"/>
                </a:xfrm>
                <a:custGeom>
                  <a:avLst/>
                  <a:gdLst>
                    <a:gd name="connsiteX0" fmla="*/ 0 w 63079"/>
                    <a:gd name="connsiteY0" fmla="*/ 0 h 106076"/>
                    <a:gd name="connsiteX1" fmla="*/ 62738 w 63079"/>
                    <a:gd name="connsiteY1" fmla="*/ 0 h 106076"/>
                    <a:gd name="connsiteX2" fmla="*/ 62738 w 63079"/>
                    <a:gd name="connsiteY2" fmla="*/ 16714 h 106076"/>
                    <a:gd name="connsiteX3" fmla="*/ 21481 w 63079"/>
                    <a:gd name="connsiteY3" fmla="*/ 16714 h 106076"/>
                    <a:gd name="connsiteX4" fmla="*/ 21481 w 63079"/>
                    <a:gd name="connsiteY4" fmla="*/ 42635 h 106076"/>
                    <a:gd name="connsiteX5" fmla="*/ 59328 w 63079"/>
                    <a:gd name="connsiteY5" fmla="*/ 42635 h 106076"/>
                    <a:gd name="connsiteX6" fmla="*/ 59328 w 63079"/>
                    <a:gd name="connsiteY6" fmla="*/ 59689 h 106076"/>
                    <a:gd name="connsiteX7" fmla="*/ 21481 w 63079"/>
                    <a:gd name="connsiteY7" fmla="*/ 59689 h 106076"/>
                    <a:gd name="connsiteX8" fmla="*/ 21481 w 63079"/>
                    <a:gd name="connsiteY8" fmla="*/ 89364 h 106076"/>
                    <a:gd name="connsiteX9" fmla="*/ 63079 w 63079"/>
                    <a:gd name="connsiteY9" fmla="*/ 89364 h 106076"/>
                    <a:gd name="connsiteX10" fmla="*/ 63079 w 63079"/>
                    <a:gd name="connsiteY10" fmla="*/ 106076 h 106076"/>
                    <a:gd name="connsiteX11" fmla="*/ 0 w 63079"/>
                    <a:gd name="connsiteY11" fmla="*/ 106076 h 106076"/>
                    <a:gd name="connsiteX12" fmla="*/ 0 w 63079"/>
                    <a:gd name="connsiteY12"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9" h="106076">
                      <a:moveTo>
                        <a:pt x="0" y="0"/>
                      </a:moveTo>
                      <a:lnTo>
                        <a:pt x="62738" y="0"/>
                      </a:lnTo>
                      <a:lnTo>
                        <a:pt x="62738" y="16714"/>
                      </a:lnTo>
                      <a:lnTo>
                        <a:pt x="21481" y="16714"/>
                      </a:lnTo>
                      <a:lnTo>
                        <a:pt x="21481" y="42635"/>
                      </a:lnTo>
                      <a:lnTo>
                        <a:pt x="59328" y="42635"/>
                      </a:lnTo>
                      <a:lnTo>
                        <a:pt x="59328" y="59689"/>
                      </a:lnTo>
                      <a:lnTo>
                        <a:pt x="21481" y="59689"/>
                      </a:lnTo>
                      <a:lnTo>
                        <a:pt x="21481" y="89364"/>
                      </a:lnTo>
                      <a:lnTo>
                        <a:pt x="63079" y="89364"/>
                      </a:lnTo>
                      <a:lnTo>
                        <a:pt x="63079"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84986B65-0BAF-0DBA-C99D-43A04BFDA306}"/>
                    </a:ext>
                  </a:extLst>
                </p:cNvPr>
                <p:cNvSpPr/>
                <p:nvPr/>
              </p:nvSpPr>
              <p:spPr>
                <a:xfrm>
                  <a:off x="8440027" y="548743"/>
                  <a:ext cx="70921" cy="82200"/>
                </a:xfrm>
                <a:custGeom>
                  <a:avLst/>
                  <a:gdLst>
                    <a:gd name="connsiteX0" fmla="*/ 8524 w 70921"/>
                    <a:gd name="connsiteY0" fmla="*/ 5798 h 82200"/>
                    <a:gd name="connsiteX1" fmla="*/ 35801 w 70921"/>
                    <a:gd name="connsiteY1" fmla="*/ 0 h 82200"/>
                    <a:gd name="connsiteX2" fmla="*/ 69557 w 70921"/>
                    <a:gd name="connsiteY2" fmla="*/ 33085 h 82200"/>
                    <a:gd name="connsiteX3" fmla="*/ 69557 w 70921"/>
                    <a:gd name="connsiteY3" fmla="*/ 42976 h 82200"/>
                    <a:gd name="connsiteX4" fmla="*/ 69898 w 70921"/>
                    <a:gd name="connsiteY4" fmla="*/ 62759 h 82200"/>
                    <a:gd name="connsiteX5" fmla="*/ 70921 w 70921"/>
                    <a:gd name="connsiteY5" fmla="*/ 80154 h 82200"/>
                    <a:gd name="connsiteX6" fmla="*/ 52850 w 70921"/>
                    <a:gd name="connsiteY6" fmla="*/ 80154 h 82200"/>
                    <a:gd name="connsiteX7" fmla="*/ 51827 w 70921"/>
                    <a:gd name="connsiteY7" fmla="*/ 68557 h 82200"/>
                    <a:gd name="connsiteX8" fmla="*/ 51486 w 70921"/>
                    <a:gd name="connsiteY8" fmla="*/ 68557 h 82200"/>
                    <a:gd name="connsiteX9" fmla="*/ 27278 w 70921"/>
                    <a:gd name="connsiteY9" fmla="*/ 82201 h 82200"/>
                    <a:gd name="connsiteX10" fmla="*/ 0 w 70921"/>
                    <a:gd name="connsiteY10" fmla="*/ 59007 h 82200"/>
                    <a:gd name="connsiteX11" fmla="*/ 13298 w 70921"/>
                    <a:gd name="connsiteY11" fmla="*/ 36496 h 82200"/>
                    <a:gd name="connsiteX12" fmla="*/ 39552 w 70921"/>
                    <a:gd name="connsiteY12" fmla="*/ 32061 h 82200"/>
                    <a:gd name="connsiteX13" fmla="*/ 50804 w 70921"/>
                    <a:gd name="connsiteY13" fmla="*/ 32061 h 82200"/>
                    <a:gd name="connsiteX14" fmla="*/ 33073 w 70921"/>
                    <a:gd name="connsiteY14" fmla="*/ 15349 h 82200"/>
                    <a:gd name="connsiteX15" fmla="*/ 8865 w 70921"/>
                    <a:gd name="connsiteY15" fmla="*/ 23875 h 82200"/>
                    <a:gd name="connsiteX16" fmla="*/ 8524 w 70921"/>
                    <a:gd name="connsiteY16" fmla="*/ 5798 h 82200"/>
                    <a:gd name="connsiteX17" fmla="*/ 32392 w 70921"/>
                    <a:gd name="connsiteY17" fmla="*/ 67193 h 82200"/>
                    <a:gd name="connsiteX18" fmla="*/ 46712 w 70921"/>
                    <a:gd name="connsiteY18" fmla="*/ 60371 h 82200"/>
                    <a:gd name="connsiteX19" fmla="*/ 50804 w 70921"/>
                    <a:gd name="connsiteY19" fmla="*/ 44341 h 82200"/>
                    <a:gd name="connsiteX20" fmla="*/ 41939 w 70921"/>
                    <a:gd name="connsiteY20" fmla="*/ 44341 h 82200"/>
                    <a:gd name="connsiteX21" fmla="*/ 19436 w 70921"/>
                    <a:gd name="connsiteY21" fmla="*/ 57983 h 82200"/>
                    <a:gd name="connsiteX22" fmla="*/ 32392 w 70921"/>
                    <a:gd name="connsiteY22" fmla="*/ 67193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21" h="82200">
                      <a:moveTo>
                        <a:pt x="8524" y="5798"/>
                      </a:moveTo>
                      <a:cubicBezTo>
                        <a:pt x="16366" y="2046"/>
                        <a:pt x="26937" y="0"/>
                        <a:pt x="35801" y="0"/>
                      </a:cubicBezTo>
                      <a:cubicBezTo>
                        <a:pt x="59669" y="0"/>
                        <a:pt x="69557" y="9892"/>
                        <a:pt x="69557" y="33085"/>
                      </a:cubicBezTo>
                      <a:lnTo>
                        <a:pt x="69557" y="42976"/>
                      </a:lnTo>
                      <a:cubicBezTo>
                        <a:pt x="69557" y="50821"/>
                        <a:pt x="69557" y="56960"/>
                        <a:pt x="69898" y="62759"/>
                      </a:cubicBezTo>
                      <a:cubicBezTo>
                        <a:pt x="69898" y="68557"/>
                        <a:pt x="70239" y="74015"/>
                        <a:pt x="70921" y="80154"/>
                      </a:cubicBezTo>
                      <a:lnTo>
                        <a:pt x="52850" y="80154"/>
                      </a:lnTo>
                      <a:cubicBezTo>
                        <a:pt x="52168" y="76061"/>
                        <a:pt x="52168" y="70945"/>
                        <a:pt x="51827" y="68557"/>
                      </a:cubicBezTo>
                      <a:lnTo>
                        <a:pt x="51486" y="68557"/>
                      </a:lnTo>
                      <a:cubicBezTo>
                        <a:pt x="46712" y="77084"/>
                        <a:pt x="36483" y="82201"/>
                        <a:pt x="27278" y="82201"/>
                      </a:cubicBezTo>
                      <a:cubicBezTo>
                        <a:pt x="13298" y="82201"/>
                        <a:pt x="0" y="73673"/>
                        <a:pt x="0" y="59007"/>
                      </a:cubicBezTo>
                      <a:cubicBezTo>
                        <a:pt x="0" y="47410"/>
                        <a:pt x="5456" y="40589"/>
                        <a:pt x="13298" y="36496"/>
                      </a:cubicBezTo>
                      <a:cubicBezTo>
                        <a:pt x="21140" y="32744"/>
                        <a:pt x="31028" y="32061"/>
                        <a:pt x="39552" y="32061"/>
                      </a:cubicBezTo>
                      <a:lnTo>
                        <a:pt x="50804" y="32061"/>
                      </a:lnTo>
                      <a:cubicBezTo>
                        <a:pt x="50804" y="19441"/>
                        <a:pt x="45348" y="15349"/>
                        <a:pt x="33073" y="15349"/>
                      </a:cubicBezTo>
                      <a:cubicBezTo>
                        <a:pt x="24550" y="15349"/>
                        <a:pt x="15685" y="18759"/>
                        <a:pt x="8865" y="23875"/>
                      </a:cubicBezTo>
                      <a:lnTo>
                        <a:pt x="8524" y="5798"/>
                      </a:lnTo>
                      <a:close/>
                      <a:moveTo>
                        <a:pt x="32392" y="67193"/>
                      </a:moveTo>
                      <a:cubicBezTo>
                        <a:pt x="38529" y="67193"/>
                        <a:pt x="43644" y="64464"/>
                        <a:pt x="46712" y="60371"/>
                      </a:cubicBezTo>
                      <a:cubicBezTo>
                        <a:pt x="50122" y="55937"/>
                        <a:pt x="50804" y="50480"/>
                        <a:pt x="50804" y="44341"/>
                      </a:cubicBezTo>
                      <a:lnTo>
                        <a:pt x="41939" y="44341"/>
                      </a:lnTo>
                      <a:cubicBezTo>
                        <a:pt x="32732" y="44341"/>
                        <a:pt x="19436" y="45705"/>
                        <a:pt x="19436" y="57983"/>
                      </a:cubicBezTo>
                      <a:cubicBezTo>
                        <a:pt x="19436" y="64123"/>
                        <a:pt x="25232" y="67193"/>
                        <a:pt x="32392" y="67193"/>
                      </a:cubicBezTo>
                      <a:close/>
                    </a:path>
                  </a:pathLst>
                </a:custGeom>
                <a:solidFill>
                  <a:srgbClr val="FFFFFF"/>
                </a:solidFill>
                <a:ln w="9525"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4D0D253-6306-46B0-BCD4-D7B58E83BE70}"/>
                    </a:ext>
                  </a:extLst>
                </p:cNvPr>
                <p:cNvSpPr/>
                <p:nvPr/>
              </p:nvSpPr>
              <p:spPr>
                <a:xfrm>
                  <a:off x="8524929" y="548401"/>
                  <a:ext cx="56600" cy="81859"/>
                </a:xfrm>
                <a:custGeom>
                  <a:avLst/>
                  <a:gdLst>
                    <a:gd name="connsiteX0" fmla="*/ 51145 w 56600"/>
                    <a:gd name="connsiteY0" fmla="*/ 18418 h 81859"/>
                    <a:gd name="connsiteX1" fmla="*/ 33074 w 56600"/>
                    <a:gd name="connsiteY1" fmla="*/ 15008 h 81859"/>
                    <a:gd name="connsiteX2" fmla="*/ 21140 w 56600"/>
                    <a:gd name="connsiteY2" fmla="*/ 23534 h 81859"/>
                    <a:gd name="connsiteX3" fmla="*/ 56600 w 56600"/>
                    <a:gd name="connsiteY3" fmla="*/ 56278 h 81859"/>
                    <a:gd name="connsiteX4" fmla="*/ 23868 w 56600"/>
                    <a:gd name="connsiteY4" fmla="*/ 81860 h 81859"/>
                    <a:gd name="connsiteX5" fmla="*/ 682 w 56600"/>
                    <a:gd name="connsiteY5" fmla="*/ 78449 h 81859"/>
                    <a:gd name="connsiteX6" fmla="*/ 2046 w 56600"/>
                    <a:gd name="connsiteY6" fmla="*/ 61735 h 81859"/>
                    <a:gd name="connsiteX7" fmla="*/ 22163 w 56600"/>
                    <a:gd name="connsiteY7" fmla="*/ 66852 h 81859"/>
                    <a:gd name="connsiteX8" fmla="*/ 35461 w 56600"/>
                    <a:gd name="connsiteY8" fmla="*/ 57301 h 81859"/>
                    <a:gd name="connsiteX9" fmla="*/ 0 w 56600"/>
                    <a:gd name="connsiteY9" fmla="*/ 24216 h 81859"/>
                    <a:gd name="connsiteX10" fmla="*/ 30687 w 56600"/>
                    <a:gd name="connsiteY10" fmla="*/ 0 h 81859"/>
                    <a:gd name="connsiteX11" fmla="*/ 52850 w 56600"/>
                    <a:gd name="connsiteY11" fmla="*/ 2729 h 81859"/>
                    <a:gd name="connsiteX12" fmla="*/ 51145 w 56600"/>
                    <a:gd name="connsiteY12" fmla="*/ 18418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81859">
                      <a:moveTo>
                        <a:pt x="51145" y="18418"/>
                      </a:moveTo>
                      <a:cubicBezTo>
                        <a:pt x="45008" y="16372"/>
                        <a:pt x="40235" y="15008"/>
                        <a:pt x="33074" y="15008"/>
                      </a:cubicBezTo>
                      <a:cubicBezTo>
                        <a:pt x="27619" y="15008"/>
                        <a:pt x="21140" y="17054"/>
                        <a:pt x="21140" y="23534"/>
                      </a:cubicBezTo>
                      <a:cubicBezTo>
                        <a:pt x="21140" y="36155"/>
                        <a:pt x="56600" y="27968"/>
                        <a:pt x="56600" y="56278"/>
                      </a:cubicBezTo>
                      <a:cubicBezTo>
                        <a:pt x="56600" y="74356"/>
                        <a:pt x="40235" y="81860"/>
                        <a:pt x="23868" y="81860"/>
                      </a:cubicBezTo>
                      <a:cubicBezTo>
                        <a:pt x="16026" y="81860"/>
                        <a:pt x="8183" y="80495"/>
                        <a:pt x="682" y="78449"/>
                      </a:cubicBezTo>
                      <a:lnTo>
                        <a:pt x="2046" y="61735"/>
                      </a:lnTo>
                      <a:cubicBezTo>
                        <a:pt x="8524" y="64805"/>
                        <a:pt x="15003" y="66852"/>
                        <a:pt x="22163" y="66852"/>
                      </a:cubicBezTo>
                      <a:cubicBezTo>
                        <a:pt x="27278" y="66852"/>
                        <a:pt x="35461" y="64805"/>
                        <a:pt x="35461" y="57301"/>
                      </a:cubicBezTo>
                      <a:cubicBezTo>
                        <a:pt x="35461" y="41953"/>
                        <a:pt x="0" y="52527"/>
                        <a:pt x="0" y="24216"/>
                      </a:cubicBezTo>
                      <a:cubicBezTo>
                        <a:pt x="0" y="7504"/>
                        <a:pt x="14662" y="0"/>
                        <a:pt x="30687" y="0"/>
                      </a:cubicBezTo>
                      <a:cubicBezTo>
                        <a:pt x="40235" y="0"/>
                        <a:pt x="46372" y="1364"/>
                        <a:pt x="52850" y="2729"/>
                      </a:cubicBezTo>
                      <a:lnTo>
                        <a:pt x="51145" y="18418"/>
                      </a:lnTo>
                      <a:close/>
                    </a:path>
                  </a:pathLst>
                </a:custGeom>
                <a:solidFill>
                  <a:srgbClr val="FFFFFF"/>
                </a:solidFill>
                <a:ln w="9525"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CFB355C2-0EAD-5B06-61F0-05239A462BDB}"/>
                    </a:ext>
                  </a:extLst>
                </p:cNvPr>
                <p:cNvSpPr/>
                <p:nvPr/>
              </p:nvSpPr>
              <p:spPr>
                <a:xfrm>
                  <a:off x="8591078" y="528277"/>
                  <a:ext cx="54896" cy="102324"/>
                </a:xfrm>
                <a:custGeom>
                  <a:avLst/>
                  <a:gdLst>
                    <a:gd name="connsiteX0" fmla="*/ 15003 w 54896"/>
                    <a:gd name="connsiteY0" fmla="*/ 37178 h 102324"/>
                    <a:gd name="connsiteX1" fmla="*/ 0 w 54896"/>
                    <a:gd name="connsiteY1" fmla="*/ 37178 h 102324"/>
                    <a:gd name="connsiteX2" fmla="*/ 0 w 54896"/>
                    <a:gd name="connsiteY2" fmla="*/ 22170 h 102324"/>
                    <a:gd name="connsiteX3" fmla="*/ 15003 w 54896"/>
                    <a:gd name="connsiteY3" fmla="*/ 22170 h 102324"/>
                    <a:gd name="connsiteX4" fmla="*/ 15003 w 54896"/>
                    <a:gd name="connsiteY4" fmla="*/ 6481 h 102324"/>
                    <a:gd name="connsiteX5" fmla="*/ 35461 w 54896"/>
                    <a:gd name="connsiteY5" fmla="*/ 0 h 102324"/>
                    <a:gd name="connsiteX6" fmla="*/ 35461 w 54896"/>
                    <a:gd name="connsiteY6" fmla="*/ 22170 h 102324"/>
                    <a:gd name="connsiteX7" fmla="*/ 53532 w 54896"/>
                    <a:gd name="connsiteY7" fmla="*/ 22170 h 102324"/>
                    <a:gd name="connsiteX8" fmla="*/ 53532 w 54896"/>
                    <a:gd name="connsiteY8" fmla="*/ 37178 h 102324"/>
                    <a:gd name="connsiteX9" fmla="*/ 35461 w 54896"/>
                    <a:gd name="connsiteY9" fmla="*/ 37178 h 102324"/>
                    <a:gd name="connsiteX10" fmla="*/ 35461 w 54896"/>
                    <a:gd name="connsiteY10" fmla="*/ 73674 h 102324"/>
                    <a:gd name="connsiteX11" fmla="*/ 45008 w 54896"/>
                    <a:gd name="connsiteY11" fmla="*/ 86635 h 102324"/>
                    <a:gd name="connsiteX12" fmla="*/ 54214 w 54896"/>
                    <a:gd name="connsiteY12" fmla="*/ 84588 h 102324"/>
                    <a:gd name="connsiteX13" fmla="*/ 54896 w 54896"/>
                    <a:gd name="connsiteY13" fmla="*/ 100619 h 102324"/>
                    <a:gd name="connsiteX14" fmla="*/ 39894 w 54896"/>
                    <a:gd name="connsiteY14" fmla="*/ 102324 h 102324"/>
                    <a:gd name="connsiteX15" fmla="*/ 15003 w 54896"/>
                    <a:gd name="connsiteY15" fmla="*/ 77084 h 102324"/>
                    <a:gd name="connsiteX16" fmla="*/ 15003 w 54896"/>
                    <a:gd name="connsiteY16" fmla="*/ 37178 h 102324"/>
                    <a:gd name="connsiteX17" fmla="*/ 15003 w 54896"/>
                    <a:gd name="connsiteY17" fmla="*/ 37178 h 1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6" h="102324">
                      <a:moveTo>
                        <a:pt x="15003" y="37178"/>
                      </a:moveTo>
                      <a:lnTo>
                        <a:pt x="0" y="37178"/>
                      </a:lnTo>
                      <a:lnTo>
                        <a:pt x="0" y="22170"/>
                      </a:lnTo>
                      <a:lnTo>
                        <a:pt x="15003" y="22170"/>
                      </a:lnTo>
                      <a:lnTo>
                        <a:pt x="15003" y="6481"/>
                      </a:lnTo>
                      <a:lnTo>
                        <a:pt x="35461" y="0"/>
                      </a:lnTo>
                      <a:lnTo>
                        <a:pt x="35461" y="22170"/>
                      </a:lnTo>
                      <a:lnTo>
                        <a:pt x="53532" y="22170"/>
                      </a:lnTo>
                      <a:lnTo>
                        <a:pt x="53532" y="37178"/>
                      </a:lnTo>
                      <a:lnTo>
                        <a:pt x="35461" y="37178"/>
                      </a:lnTo>
                      <a:lnTo>
                        <a:pt x="35461" y="73674"/>
                      </a:lnTo>
                      <a:cubicBezTo>
                        <a:pt x="35461" y="80495"/>
                        <a:pt x="37166" y="86635"/>
                        <a:pt x="45008" y="86635"/>
                      </a:cubicBezTo>
                      <a:cubicBezTo>
                        <a:pt x="48758" y="86635"/>
                        <a:pt x="52168" y="85953"/>
                        <a:pt x="54214" y="84588"/>
                      </a:cubicBezTo>
                      <a:lnTo>
                        <a:pt x="54896" y="100619"/>
                      </a:lnTo>
                      <a:cubicBezTo>
                        <a:pt x="50804" y="101983"/>
                        <a:pt x="46031" y="102324"/>
                        <a:pt x="39894" y="102324"/>
                      </a:cubicBezTo>
                      <a:cubicBezTo>
                        <a:pt x="23868" y="102324"/>
                        <a:pt x="15003" y="92433"/>
                        <a:pt x="15003" y="77084"/>
                      </a:cubicBezTo>
                      <a:lnTo>
                        <a:pt x="15003" y="37178"/>
                      </a:lnTo>
                      <a:lnTo>
                        <a:pt x="15003" y="37178"/>
                      </a:lnTo>
                      <a:close/>
                    </a:path>
                  </a:pathLst>
                </a:custGeom>
                <a:solidFill>
                  <a:srgbClr val="FFFFFF"/>
                </a:solidFill>
                <a:ln w="9525"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C6959422-8270-A53E-E89B-9357C23F7617}"/>
                    </a:ext>
                  </a:extLst>
                </p:cNvPr>
                <p:cNvSpPr/>
                <p:nvPr/>
              </p:nvSpPr>
              <p:spPr>
                <a:xfrm>
                  <a:off x="8700188" y="522819"/>
                  <a:ext cx="62397" cy="106076"/>
                </a:xfrm>
                <a:custGeom>
                  <a:avLst/>
                  <a:gdLst>
                    <a:gd name="connsiteX0" fmla="*/ 0 w 62397"/>
                    <a:gd name="connsiteY0" fmla="*/ 0 h 106076"/>
                    <a:gd name="connsiteX1" fmla="*/ 21140 w 62397"/>
                    <a:gd name="connsiteY1" fmla="*/ 0 h 106076"/>
                    <a:gd name="connsiteX2" fmla="*/ 21140 w 62397"/>
                    <a:gd name="connsiteY2" fmla="*/ 89364 h 106076"/>
                    <a:gd name="connsiteX3" fmla="*/ 62397 w 62397"/>
                    <a:gd name="connsiteY3" fmla="*/ 89364 h 106076"/>
                    <a:gd name="connsiteX4" fmla="*/ 62397 w 62397"/>
                    <a:gd name="connsiteY4" fmla="*/ 106076 h 106076"/>
                    <a:gd name="connsiteX5" fmla="*/ 0 w 62397"/>
                    <a:gd name="connsiteY5" fmla="*/ 106076 h 106076"/>
                    <a:gd name="connsiteX6" fmla="*/ 0 w 62397"/>
                    <a:gd name="connsiteY6"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7" h="106076">
                      <a:moveTo>
                        <a:pt x="0" y="0"/>
                      </a:moveTo>
                      <a:lnTo>
                        <a:pt x="21140" y="0"/>
                      </a:lnTo>
                      <a:lnTo>
                        <a:pt x="21140" y="89364"/>
                      </a:lnTo>
                      <a:lnTo>
                        <a:pt x="62397" y="89364"/>
                      </a:lnTo>
                      <a:lnTo>
                        <a:pt x="62397"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E109AD75-15CC-8841-CA34-5C4F4E835E70}"/>
                    </a:ext>
                  </a:extLst>
                </p:cNvPr>
                <p:cNvSpPr/>
                <p:nvPr/>
              </p:nvSpPr>
              <p:spPr>
                <a:xfrm>
                  <a:off x="8769402" y="548743"/>
                  <a:ext cx="81832" cy="82200"/>
                </a:xfrm>
                <a:custGeom>
                  <a:avLst/>
                  <a:gdLst>
                    <a:gd name="connsiteX0" fmla="*/ 40917 w 81832"/>
                    <a:gd name="connsiteY0" fmla="*/ 0 h 82200"/>
                    <a:gd name="connsiteX1" fmla="*/ 81832 w 81832"/>
                    <a:gd name="connsiteY1" fmla="*/ 41612 h 82200"/>
                    <a:gd name="connsiteX2" fmla="*/ 40917 w 81832"/>
                    <a:gd name="connsiteY2" fmla="*/ 82201 h 82200"/>
                    <a:gd name="connsiteX3" fmla="*/ 0 w 81832"/>
                    <a:gd name="connsiteY3" fmla="*/ 41612 h 82200"/>
                    <a:gd name="connsiteX4" fmla="*/ 40917 w 81832"/>
                    <a:gd name="connsiteY4" fmla="*/ 0 h 82200"/>
                    <a:gd name="connsiteX5" fmla="*/ 40917 w 81832"/>
                    <a:gd name="connsiteY5" fmla="*/ 66169 h 82200"/>
                    <a:gd name="connsiteX6" fmla="*/ 60692 w 81832"/>
                    <a:gd name="connsiteY6" fmla="*/ 39224 h 82200"/>
                    <a:gd name="connsiteX7" fmla="*/ 40917 w 81832"/>
                    <a:gd name="connsiteY7" fmla="*/ 16031 h 82200"/>
                    <a:gd name="connsiteX8" fmla="*/ 21481 w 81832"/>
                    <a:gd name="connsiteY8" fmla="*/ 39224 h 82200"/>
                    <a:gd name="connsiteX9" fmla="*/ 40917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7" y="0"/>
                      </a:moveTo>
                      <a:cubicBezTo>
                        <a:pt x="64102" y="0"/>
                        <a:pt x="81832" y="15690"/>
                        <a:pt x="81832" y="41612"/>
                      </a:cubicBezTo>
                      <a:cubicBezTo>
                        <a:pt x="81832" y="64123"/>
                        <a:pt x="66829" y="82201"/>
                        <a:pt x="40917" y="82201"/>
                      </a:cubicBezTo>
                      <a:cubicBezTo>
                        <a:pt x="15003" y="82201"/>
                        <a:pt x="0" y="64123"/>
                        <a:pt x="0" y="41612"/>
                      </a:cubicBezTo>
                      <a:cubicBezTo>
                        <a:pt x="0" y="15690"/>
                        <a:pt x="17731" y="0"/>
                        <a:pt x="40917" y="0"/>
                      </a:cubicBezTo>
                      <a:close/>
                      <a:moveTo>
                        <a:pt x="40917" y="66169"/>
                      </a:moveTo>
                      <a:cubicBezTo>
                        <a:pt x="56600" y="66169"/>
                        <a:pt x="60692" y="52186"/>
                        <a:pt x="60692" y="39224"/>
                      </a:cubicBezTo>
                      <a:cubicBezTo>
                        <a:pt x="60692" y="27286"/>
                        <a:pt x="54213" y="16031"/>
                        <a:pt x="40917" y="16031"/>
                      </a:cubicBezTo>
                      <a:cubicBezTo>
                        <a:pt x="27619" y="16031"/>
                        <a:pt x="21481" y="27627"/>
                        <a:pt x="21481" y="39224"/>
                      </a:cubicBezTo>
                      <a:cubicBezTo>
                        <a:pt x="21140" y="51845"/>
                        <a:pt x="25232" y="66169"/>
                        <a:pt x="40917" y="66169"/>
                      </a:cubicBezTo>
                      <a:close/>
                    </a:path>
                  </a:pathLst>
                </a:custGeom>
                <a:solidFill>
                  <a:srgbClr val="FFFFFF"/>
                </a:solidFill>
                <a:ln w="9525"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5ADA704-4C46-DDCD-3910-9729A7E706A6}"/>
                    </a:ext>
                  </a:extLst>
                </p:cNvPr>
                <p:cNvSpPr/>
                <p:nvPr/>
              </p:nvSpPr>
              <p:spPr>
                <a:xfrm>
                  <a:off x="8866922"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2"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2AEA7338-1A56-F278-8304-F6BD6D6203F1}"/>
                    </a:ext>
                  </a:extLst>
                </p:cNvPr>
                <p:cNvSpPr/>
                <p:nvPr/>
              </p:nvSpPr>
              <p:spPr>
                <a:xfrm>
                  <a:off x="8955233" y="514975"/>
                  <a:ext cx="77058" cy="115626"/>
                </a:xfrm>
                <a:custGeom>
                  <a:avLst/>
                  <a:gdLst>
                    <a:gd name="connsiteX0" fmla="*/ 56941 w 77058"/>
                    <a:gd name="connsiteY0" fmla="*/ 105053 h 115626"/>
                    <a:gd name="connsiteX1" fmla="*/ 32733 w 77058"/>
                    <a:gd name="connsiteY1" fmla="*/ 115627 h 115626"/>
                    <a:gd name="connsiteX2" fmla="*/ 0 w 77058"/>
                    <a:gd name="connsiteY2" fmla="*/ 74356 h 115626"/>
                    <a:gd name="connsiteX3" fmla="*/ 32733 w 77058"/>
                    <a:gd name="connsiteY3" fmla="*/ 33767 h 115626"/>
                    <a:gd name="connsiteX4" fmla="*/ 56259 w 77058"/>
                    <a:gd name="connsiteY4" fmla="*/ 44682 h 115626"/>
                    <a:gd name="connsiteX5" fmla="*/ 56600 w 77058"/>
                    <a:gd name="connsiteY5" fmla="*/ 44682 h 115626"/>
                    <a:gd name="connsiteX6" fmla="*/ 56600 w 77058"/>
                    <a:gd name="connsiteY6" fmla="*/ 0 h 115626"/>
                    <a:gd name="connsiteX7" fmla="*/ 77058 w 77058"/>
                    <a:gd name="connsiteY7" fmla="*/ 0 h 115626"/>
                    <a:gd name="connsiteX8" fmla="*/ 77058 w 77058"/>
                    <a:gd name="connsiteY8" fmla="*/ 113921 h 115626"/>
                    <a:gd name="connsiteX9" fmla="*/ 57282 w 77058"/>
                    <a:gd name="connsiteY9" fmla="*/ 113921 h 115626"/>
                    <a:gd name="connsiteX10" fmla="*/ 57282 w 77058"/>
                    <a:gd name="connsiteY10" fmla="*/ 105053 h 115626"/>
                    <a:gd name="connsiteX11" fmla="*/ 56941 w 77058"/>
                    <a:gd name="connsiteY11" fmla="*/ 105053 h 115626"/>
                    <a:gd name="connsiteX12" fmla="*/ 38188 w 77058"/>
                    <a:gd name="connsiteY12" fmla="*/ 99937 h 115626"/>
                    <a:gd name="connsiteX13" fmla="*/ 56259 w 77058"/>
                    <a:gd name="connsiteY13" fmla="*/ 74697 h 115626"/>
                    <a:gd name="connsiteX14" fmla="*/ 38188 w 77058"/>
                    <a:gd name="connsiteY14" fmla="*/ 49798 h 115626"/>
                    <a:gd name="connsiteX15" fmla="*/ 21481 w 77058"/>
                    <a:gd name="connsiteY15" fmla="*/ 74697 h 115626"/>
                    <a:gd name="connsiteX16" fmla="*/ 38188 w 77058"/>
                    <a:gd name="connsiteY16" fmla="*/ 99937 h 1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58" h="115626">
                      <a:moveTo>
                        <a:pt x="56941" y="105053"/>
                      </a:moveTo>
                      <a:cubicBezTo>
                        <a:pt x="50463" y="112557"/>
                        <a:pt x="42280" y="115627"/>
                        <a:pt x="32733" y="115627"/>
                      </a:cubicBezTo>
                      <a:cubicBezTo>
                        <a:pt x="8865" y="115627"/>
                        <a:pt x="0" y="95844"/>
                        <a:pt x="0" y="74356"/>
                      </a:cubicBezTo>
                      <a:cubicBezTo>
                        <a:pt x="0" y="52868"/>
                        <a:pt x="8865" y="33767"/>
                        <a:pt x="32733" y="33767"/>
                      </a:cubicBezTo>
                      <a:cubicBezTo>
                        <a:pt x="42962" y="33767"/>
                        <a:pt x="50122" y="37178"/>
                        <a:pt x="56259" y="44682"/>
                      </a:cubicBezTo>
                      <a:lnTo>
                        <a:pt x="56600" y="44682"/>
                      </a:lnTo>
                      <a:lnTo>
                        <a:pt x="56600" y="0"/>
                      </a:lnTo>
                      <a:lnTo>
                        <a:pt x="77058" y="0"/>
                      </a:lnTo>
                      <a:lnTo>
                        <a:pt x="77058" y="113921"/>
                      </a:lnTo>
                      <a:lnTo>
                        <a:pt x="57282" y="113921"/>
                      </a:lnTo>
                      <a:lnTo>
                        <a:pt x="57282" y="105053"/>
                      </a:lnTo>
                      <a:lnTo>
                        <a:pt x="56941" y="105053"/>
                      </a:lnTo>
                      <a:close/>
                      <a:moveTo>
                        <a:pt x="38188" y="99937"/>
                      </a:moveTo>
                      <a:cubicBezTo>
                        <a:pt x="51826" y="99937"/>
                        <a:pt x="56259" y="85612"/>
                        <a:pt x="56259" y="74697"/>
                      </a:cubicBezTo>
                      <a:cubicBezTo>
                        <a:pt x="56259" y="63782"/>
                        <a:pt x="51145" y="49798"/>
                        <a:pt x="38188" y="49798"/>
                      </a:cubicBezTo>
                      <a:cubicBezTo>
                        <a:pt x="24891" y="49798"/>
                        <a:pt x="21481" y="64123"/>
                        <a:pt x="21481" y="74697"/>
                      </a:cubicBezTo>
                      <a:cubicBezTo>
                        <a:pt x="21140" y="85271"/>
                        <a:pt x="24891" y="99937"/>
                        <a:pt x="38188" y="99937"/>
                      </a:cubicBezTo>
                      <a:close/>
                    </a:path>
                  </a:pathLst>
                </a:custGeom>
                <a:solidFill>
                  <a:srgbClr val="FFFFFF"/>
                </a:solidFill>
                <a:ln w="9525"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66870D0-4D91-6F0F-3B84-B577ACAA570B}"/>
                    </a:ext>
                  </a:extLst>
                </p:cNvPr>
                <p:cNvSpPr/>
                <p:nvPr/>
              </p:nvSpPr>
              <p:spPr>
                <a:xfrm>
                  <a:off x="9047976" y="548743"/>
                  <a:ext cx="81832" cy="82200"/>
                </a:xfrm>
                <a:custGeom>
                  <a:avLst/>
                  <a:gdLst>
                    <a:gd name="connsiteX0" fmla="*/ 40916 w 81832"/>
                    <a:gd name="connsiteY0" fmla="*/ 0 h 82200"/>
                    <a:gd name="connsiteX1" fmla="*/ 81832 w 81832"/>
                    <a:gd name="connsiteY1" fmla="*/ 41612 h 82200"/>
                    <a:gd name="connsiteX2" fmla="*/ 40916 w 81832"/>
                    <a:gd name="connsiteY2" fmla="*/ 82201 h 82200"/>
                    <a:gd name="connsiteX3" fmla="*/ 0 w 81832"/>
                    <a:gd name="connsiteY3" fmla="*/ 41612 h 82200"/>
                    <a:gd name="connsiteX4" fmla="*/ 40916 w 81832"/>
                    <a:gd name="connsiteY4" fmla="*/ 0 h 82200"/>
                    <a:gd name="connsiteX5" fmla="*/ 40916 w 81832"/>
                    <a:gd name="connsiteY5" fmla="*/ 66169 h 82200"/>
                    <a:gd name="connsiteX6" fmla="*/ 60692 w 81832"/>
                    <a:gd name="connsiteY6" fmla="*/ 39224 h 82200"/>
                    <a:gd name="connsiteX7" fmla="*/ 40916 w 81832"/>
                    <a:gd name="connsiteY7" fmla="*/ 16031 h 82200"/>
                    <a:gd name="connsiteX8" fmla="*/ 21481 w 81832"/>
                    <a:gd name="connsiteY8" fmla="*/ 39224 h 82200"/>
                    <a:gd name="connsiteX9" fmla="*/ 40916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6" y="0"/>
                      </a:moveTo>
                      <a:cubicBezTo>
                        <a:pt x="64101" y="0"/>
                        <a:pt x="81832" y="15690"/>
                        <a:pt x="81832" y="41612"/>
                      </a:cubicBezTo>
                      <a:cubicBezTo>
                        <a:pt x="81832" y="64123"/>
                        <a:pt x="66829" y="82201"/>
                        <a:pt x="40916" y="82201"/>
                      </a:cubicBezTo>
                      <a:cubicBezTo>
                        <a:pt x="15002" y="82201"/>
                        <a:pt x="0" y="64123"/>
                        <a:pt x="0" y="41612"/>
                      </a:cubicBezTo>
                      <a:cubicBezTo>
                        <a:pt x="0" y="15690"/>
                        <a:pt x="17730" y="0"/>
                        <a:pt x="40916" y="0"/>
                      </a:cubicBezTo>
                      <a:close/>
                      <a:moveTo>
                        <a:pt x="40916" y="66169"/>
                      </a:moveTo>
                      <a:cubicBezTo>
                        <a:pt x="56600" y="66169"/>
                        <a:pt x="60692" y="52186"/>
                        <a:pt x="60692" y="39224"/>
                      </a:cubicBezTo>
                      <a:cubicBezTo>
                        <a:pt x="60692" y="27286"/>
                        <a:pt x="54213" y="16031"/>
                        <a:pt x="40916" y="16031"/>
                      </a:cubicBezTo>
                      <a:cubicBezTo>
                        <a:pt x="27618" y="16031"/>
                        <a:pt x="21481" y="27627"/>
                        <a:pt x="21481" y="39224"/>
                      </a:cubicBezTo>
                      <a:cubicBezTo>
                        <a:pt x="21140" y="51845"/>
                        <a:pt x="25232" y="66169"/>
                        <a:pt x="40916" y="66169"/>
                      </a:cubicBezTo>
                      <a:close/>
                    </a:path>
                  </a:pathLst>
                </a:custGeom>
                <a:solidFill>
                  <a:srgbClr val="FFFFFF"/>
                </a:solidFill>
                <a:ln w="9525"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306C92BF-836C-51CB-FAB7-318D917295A1}"/>
                    </a:ext>
                  </a:extLst>
                </p:cNvPr>
                <p:cNvSpPr/>
                <p:nvPr/>
              </p:nvSpPr>
              <p:spPr>
                <a:xfrm>
                  <a:off x="9145491"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1"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0F21D41-2A45-CEF4-52BB-24E342365D5A}"/>
                    </a:ext>
                  </a:extLst>
                </p:cNvPr>
                <p:cNvSpPr/>
                <p:nvPr/>
              </p:nvSpPr>
              <p:spPr>
                <a:xfrm>
                  <a:off x="8203666" y="684833"/>
                  <a:ext cx="58305" cy="70604"/>
                </a:xfrm>
                <a:custGeom>
                  <a:avLst/>
                  <a:gdLst>
                    <a:gd name="connsiteX0" fmla="*/ 0 w 58305"/>
                    <a:gd name="connsiteY0" fmla="*/ 0 h 70604"/>
                    <a:gd name="connsiteX1" fmla="*/ 17389 w 58305"/>
                    <a:gd name="connsiteY1" fmla="*/ 0 h 70604"/>
                    <a:gd name="connsiteX2" fmla="*/ 44326 w 58305"/>
                    <a:gd name="connsiteY2" fmla="*/ 52868 h 70604"/>
                    <a:gd name="connsiteX3" fmla="*/ 44667 w 58305"/>
                    <a:gd name="connsiteY3" fmla="*/ 52868 h 70604"/>
                    <a:gd name="connsiteX4" fmla="*/ 44667 w 58305"/>
                    <a:gd name="connsiteY4" fmla="*/ 0 h 70604"/>
                    <a:gd name="connsiteX5" fmla="*/ 58305 w 58305"/>
                    <a:gd name="connsiteY5" fmla="*/ 0 h 70604"/>
                    <a:gd name="connsiteX6" fmla="*/ 58305 w 58305"/>
                    <a:gd name="connsiteY6" fmla="*/ 70604 h 70604"/>
                    <a:gd name="connsiteX7" fmla="*/ 40916 w 58305"/>
                    <a:gd name="connsiteY7" fmla="*/ 70604 h 70604"/>
                    <a:gd name="connsiteX8" fmla="*/ 13639 w 58305"/>
                    <a:gd name="connsiteY8" fmla="*/ 17736 h 70604"/>
                    <a:gd name="connsiteX9" fmla="*/ 13639 w 58305"/>
                    <a:gd name="connsiteY9" fmla="*/ 70604 h 70604"/>
                    <a:gd name="connsiteX10" fmla="*/ 0 w 58305"/>
                    <a:gd name="connsiteY10" fmla="*/ 70604 h 70604"/>
                    <a:gd name="connsiteX11" fmla="*/ 0 w 58305"/>
                    <a:gd name="connsiteY11"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5" h="70604">
                      <a:moveTo>
                        <a:pt x="0" y="0"/>
                      </a:moveTo>
                      <a:lnTo>
                        <a:pt x="17389" y="0"/>
                      </a:lnTo>
                      <a:lnTo>
                        <a:pt x="44326" y="52868"/>
                      </a:lnTo>
                      <a:lnTo>
                        <a:pt x="44667" y="52868"/>
                      </a:lnTo>
                      <a:lnTo>
                        <a:pt x="44667" y="0"/>
                      </a:lnTo>
                      <a:lnTo>
                        <a:pt x="58305" y="0"/>
                      </a:lnTo>
                      <a:lnTo>
                        <a:pt x="58305" y="70604"/>
                      </a:lnTo>
                      <a:lnTo>
                        <a:pt x="40916" y="70604"/>
                      </a:lnTo>
                      <a:lnTo>
                        <a:pt x="13639" y="17736"/>
                      </a:lnTo>
                      <a:lnTo>
                        <a:pt x="13639"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744969C6-7509-429D-422E-89F97D149A8E}"/>
                    </a:ext>
                  </a:extLst>
                </p:cNvPr>
                <p:cNvSpPr/>
                <p:nvPr/>
              </p:nvSpPr>
              <p:spPr>
                <a:xfrm>
                  <a:off x="8277656" y="684833"/>
                  <a:ext cx="56600" cy="70604"/>
                </a:xfrm>
                <a:custGeom>
                  <a:avLst/>
                  <a:gdLst>
                    <a:gd name="connsiteX0" fmla="*/ 0 w 56600"/>
                    <a:gd name="connsiteY0" fmla="*/ 0 h 70604"/>
                    <a:gd name="connsiteX1" fmla="*/ 13980 w 56600"/>
                    <a:gd name="connsiteY1" fmla="*/ 0 h 70604"/>
                    <a:gd name="connsiteX2" fmla="*/ 13980 w 56600"/>
                    <a:gd name="connsiteY2" fmla="*/ 28651 h 70604"/>
                    <a:gd name="connsiteX3" fmla="*/ 42280 w 56600"/>
                    <a:gd name="connsiteY3" fmla="*/ 28651 h 70604"/>
                    <a:gd name="connsiteX4" fmla="*/ 42280 w 56600"/>
                    <a:gd name="connsiteY4" fmla="*/ 0 h 70604"/>
                    <a:gd name="connsiteX5" fmla="*/ 56601 w 56600"/>
                    <a:gd name="connsiteY5" fmla="*/ 0 h 70604"/>
                    <a:gd name="connsiteX6" fmla="*/ 56601 w 56600"/>
                    <a:gd name="connsiteY6" fmla="*/ 70604 h 70604"/>
                    <a:gd name="connsiteX7" fmla="*/ 42280 w 56600"/>
                    <a:gd name="connsiteY7" fmla="*/ 70604 h 70604"/>
                    <a:gd name="connsiteX8" fmla="*/ 42280 w 56600"/>
                    <a:gd name="connsiteY8" fmla="*/ 39565 h 70604"/>
                    <a:gd name="connsiteX9" fmla="*/ 13980 w 56600"/>
                    <a:gd name="connsiteY9" fmla="*/ 39565 h 70604"/>
                    <a:gd name="connsiteX10" fmla="*/ 13980 w 56600"/>
                    <a:gd name="connsiteY10" fmla="*/ 70604 h 70604"/>
                    <a:gd name="connsiteX11" fmla="*/ 0 w 56600"/>
                    <a:gd name="connsiteY11" fmla="*/ 70604 h 70604"/>
                    <a:gd name="connsiteX12" fmla="*/ 0 w 56600"/>
                    <a:gd name="connsiteY12"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70604">
                      <a:moveTo>
                        <a:pt x="0" y="0"/>
                      </a:moveTo>
                      <a:lnTo>
                        <a:pt x="13980" y="0"/>
                      </a:lnTo>
                      <a:lnTo>
                        <a:pt x="13980" y="28651"/>
                      </a:lnTo>
                      <a:lnTo>
                        <a:pt x="42280" y="28651"/>
                      </a:lnTo>
                      <a:lnTo>
                        <a:pt x="42280" y="0"/>
                      </a:lnTo>
                      <a:lnTo>
                        <a:pt x="56601" y="0"/>
                      </a:lnTo>
                      <a:lnTo>
                        <a:pt x="56601" y="70604"/>
                      </a:lnTo>
                      <a:lnTo>
                        <a:pt x="42280" y="70604"/>
                      </a:lnTo>
                      <a:lnTo>
                        <a:pt x="42280" y="39565"/>
                      </a:lnTo>
                      <a:lnTo>
                        <a:pt x="13980" y="39565"/>
                      </a:lnTo>
                      <a:lnTo>
                        <a:pt x="1398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0BAF9668-F531-22D7-8250-984E90483950}"/>
                    </a:ext>
                  </a:extLst>
                </p:cNvPr>
                <p:cNvSpPr/>
                <p:nvPr/>
              </p:nvSpPr>
              <p:spPr>
                <a:xfrm>
                  <a:off x="8348578" y="683810"/>
                  <a:ext cx="45689" cy="72991"/>
                </a:xfrm>
                <a:custGeom>
                  <a:avLst/>
                  <a:gdLst>
                    <a:gd name="connsiteX0" fmla="*/ 40234 w 45689"/>
                    <a:gd name="connsiteY0" fmla="*/ 13984 h 72991"/>
                    <a:gd name="connsiteX1" fmla="*/ 25914 w 45689"/>
                    <a:gd name="connsiteY1" fmla="*/ 10915 h 72991"/>
                    <a:gd name="connsiteX2" fmla="*/ 14661 w 45689"/>
                    <a:gd name="connsiteY2" fmla="*/ 20805 h 72991"/>
                    <a:gd name="connsiteX3" fmla="*/ 45690 w 45689"/>
                    <a:gd name="connsiteY3" fmla="*/ 51503 h 72991"/>
                    <a:gd name="connsiteX4" fmla="*/ 19094 w 45689"/>
                    <a:gd name="connsiteY4" fmla="*/ 72991 h 72991"/>
                    <a:gd name="connsiteX5" fmla="*/ 1023 w 45689"/>
                    <a:gd name="connsiteY5" fmla="*/ 70262 h 72991"/>
                    <a:gd name="connsiteX6" fmla="*/ 2386 w 45689"/>
                    <a:gd name="connsiteY6" fmla="*/ 57642 h 72991"/>
                    <a:gd name="connsiteX7" fmla="*/ 18412 w 45689"/>
                    <a:gd name="connsiteY7" fmla="*/ 62076 h 72991"/>
                    <a:gd name="connsiteX8" fmla="*/ 31028 w 45689"/>
                    <a:gd name="connsiteY8" fmla="*/ 52868 h 72991"/>
                    <a:gd name="connsiteX9" fmla="*/ 0 w 45689"/>
                    <a:gd name="connsiteY9" fmla="*/ 21487 h 72991"/>
                    <a:gd name="connsiteX10" fmla="*/ 24550 w 45689"/>
                    <a:gd name="connsiteY10" fmla="*/ 0 h 72991"/>
                    <a:gd name="connsiteX11" fmla="*/ 41598 w 45689"/>
                    <a:gd name="connsiteY11" fmla="*/ 2387 h 72991"/>
                    <a:gd name="connsiteX12" fmla="*/ 40234 w 45689"/>
                    <a:gd name="connsiteY12" fmla="*/ 13984 h 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9" h="72991">
                      <a:moveTo>
                        <a:pt x="40234" y="13984"/>
                      </a:moveTo>
                      <a:cubicBezTo>
                        <a:pt x="35802" y="11938"/>
                        <a:pt x="30687" y="10915"/>
                        <a:pt x="25914" y="10915"/>
                      </a:cubicBezTo>
                      <a:cubicBezTo>
                        <a:pt x="21140" y="10915"/>
                        <a:pt x="14661" y="12961"/>
                        <a:pt x="14661" y="20805"/>
                      </a:cubicBezTo>
                      <a:cubicBezTo>
                        <a:pt x="14661" y="33084"/>
                        <a:pt x="45690" y="27968"/>
                        <a:pt x="45690" y="51503"/>
                      </a:cubicBezTo>
                      <a:cubicBezTo>
                        <a:pt x="45690" y="66851"/>
                        <a:pt x="33415" y="72991"/>
                        <a:pt x="19094" y="72991"/>
                      </a:cubicBezTo>
                      <a:cubicBezTo>
                        <a:pt x="11252" y="72991"/>
                        <a:pt x="7842" y="71968"/>
                        <a:pt x="1023" y="70262"/>
                      </a:cubicBezTo>
                      <a:lnTo>
                        <a:pt x="2386" y="57642"/>
                      </a:lnTo>
                      <a:cubicBezTo>
                        <a:pt x="7160" y="60371"/>
                        <a:pt x="12957" y="62076"/>
                        <a:pt x="18412" y="62076"/>
                      </a:cubicBezTo>
                      <a:cubicBezTo>
                        <a:pt x="23868" y="62076"/>
                        <a:pt x="31028" y="59347"/>
                        <a:pt x="31028" y="52868"/>
                      </a:cubicBezTo>
                      <a:cubicBezTo>
                        <a:pt x="31028" y="39224"/>
                        <a:pt x="0" y="45023"/>
                        <a:pt x="0" y="21487"/>
                      </a:cubicBezTo>
                      <a:cubicBezTo>
                        <a:pt x="0" y="5798"/>
                        <a:pt x="12275" y="0"/>
                        <a:pt x="24550" y="0"/>
                      </a:cubicBezTo>
                      <a:cubicBezTo>
                        <a:pt x="30687" y="0"/>
                        <a:pt x="36143" y="682"/>
                        <a:pt x="41598" y="2387"/>
                      </a:cubicBezTo>
                      <a:lnTo>
                        <a:pt x="40234" y="13984"/>
                      </a:lnTo>
                      <a:close/>
                    </a:path>
                  </a:pathLst>
                </a:custGeom>
                <a:solidFill>
                  <a:srgbClr val="FFFFFF"/>
                </a:solidFill>
                <a:ln w="9525" cap="flat">
                  <a:noFill/>
                  <a:prstDash val="solid"/>
                  <a:miter/>
                </a:ln>
              </p:spPr>
              <p:txBody>
                <a:bodyPr rtlCol="0" anchor="ctr"/>
                <a:lstStyle/>
                <a:p>
                  <a:endParaRPr lang="en-GB" dirty="0"/>
                </a:p>
              </p:txBody>
            </p:sp>
            <p:sp>
              <p:nvSpPr>
                <p:cNvPr id="254" name="Freeform: Shape 253">
                  <a:extLst>
                    <a:ext uri="{FF2B5EF4-FFF2-40B4-BE49-F238E27FC236}">
                      <a16:creationId xmlns:a16="http://schemas.microsoft.com/office/drawing/2014/main" id="{DFBD666F-BAC3-ABDA-41E6-CD7D14BC7497}"/>
                    </a:ext>
                  </a:extLst>
                </p:cNvPr>
                <p:cNvSpPr/>
                <p:nvPr/>
              </p:nvSpPr>
              <p:spPr>
                <a:xfrm>
                  <a:off x="8435182" y="684833"/>
                  <a:ext cx="39210" cy="70604"/>
                </a:xfrm>
                <a:custGeom>
                  <a:avLst/>
                  <a:gdLst>
                    <a:gd name="connsiteX0" fmla="*/ 0 w 39210"/>
                    <a:gd name="connsiteY0" fmla="*/ 0 h 70604"/>
                    <a:gd name="connsiteX1" fmla="*/ 39211 w 39210"/>
                    <a:gd name="connsiteY1" fmla="*/ 0 h 70604"/>
                    <a:gd name="connsiteX2" fmla="*/ 39211 w 39210"/>
                    <a:gd name="connsiteY2" fmla="*/ 11256 h 70604"/>
                    <a:gd name="connsiteX3" fmla="*/ 14320 w 39210"/>
                    <a:gd name="connsiteY3" fmla="*/ 11256 h 70604"/>
                    <a:gd name="connsiteX4" fmla="*/ 14320 w 39210"/>
                    <a:gd name="connsiteY4" fmla="*/ 28651 h 70604"/>
                    <a:gd name="connsiteX5" fmla="*/ 38188 w 39210"/>
                    <a:gd name="connsiteY5" fmla="*/ 28651 h 70604"/>
                    <a:gd name="connsiteX6" fmla="*/ 38188 w 39210"/>
                    <a:gd name="connsiteY6" fmla="*/ 39565 h 70604"/>
                    <a:gd name="connsiteX7" fmla="*/ 14320 w 39210"/>
                    <a:gd name="connsiteY7" fmla="*/ 39565 h 70604"/>
                    <a:gd name="connsiteX8" fmla="*/ 14320 w 39210"/>
                    <a:gd name="connsiteY8" fmla="*/ 70604 h 70604"/>
                    <a:gd name="connsiteX9" fmla="*/ 0 w 39210"/>
                    <a:gd name="connsiteY9" fmla="*/ 70604 h 70604"/>
                    <a:gd name="connsiteX10" fmla="*/ 0 w 39210"/>
                    <a:gd name="connsiteY10"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0" h="70604">
                      <a:moveTo>
                        <a:pt x="0" y="0"/>
                      </a:moveTo>
                      <a:lnTo>
                        <a:pt x="39211" y="0"/>
                      </a:lnTo>
                      <a:lnTo>
                        <a:pt x="39211" y="11256"/>
                      </a:lnTo>
                      <a:lnTo>
                        <a:pt x="14320" y="11256"/>
                      </a:lnTo>
                      <a:lnTo>
                        <a:pt x="14320" y="28651"/>
                      </a:lnTo>
                      <a:lnTo>
                        <a:pt x="38188" y="28651"/>
                      </a:lnTo>
                      <a:lnTo>
                        <a:pt x="38188" y="39565"/>
                      </a:lnTo>
                      <a:lnTo>
                        <a:pt x="14320" y="39565"/>
                      </a:lnTo>
                      <a:lnTo>
                        <a:pt x="1432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C226DD93-C97A-7104-EA20-21473053D999}"/>
                    </a:ext>
                  </a:extLst>
                </p:cNvPr>
                <p:cNvSpPr/>
                <p:nvPr/>
              </p:nvSpPr>
              <p:spPr>
                <a:xfrm>
                  <a:off x="8481212" y="702229"/>
                  <a:ext cx="54554" cy="54573"/>
                </a:xfrm>
                <a:custGeom>
                  <a:avLst/>
                  <a:gdLst>
                    <a:gd name="connsiteX0" fmla="*/ 27277 w 54554"/>
                    <a:gd name="connsiteY0" fmla="*/ 0 h 54573"/>
                    <a:gd name="connsiteX1" fmla="*/ 54554 w 54554"/>
                    <a:gd name="connsiteY1" fmla="*/ 27627 h 54573"/>
                    <a:gd name="connsiteX2" fmla="*/ 27277 w 54554"/>
                    <a:gd name="connsiteY2" fmla="*/ 54573 h 54573"/>
                    <a:gd name="connsiteX3" fmla="*/ 0 w 54554"/>
                    <a:gd name="connsiteY3" fmla="*/ 27627 h 54573"/>
                    <a:gd name="connsiteX4" fmla="*/ 27277 w 54554"/>
                    <a:gd name="connsiteY4" fmla="*/ 0 h 54573"/>
                    <a:gd name="connsiteX5" fmla="*/ 27277 w 54554"/>
                    <a:gd name="connsiteY5" fmla="*/ 44000 h 54573"/>
                    <a:gd name="connsiteX6" fmla="*/ 40575 w 54554"/>
                    <a:gd name="connsiteY6" fmla="*/ 25922 h 54573"/>
                    <a:gd name="connsiteX7" fmla="*/ 27277 w 54554"/>
                    <a:gd name="connsiteY7" fmla="*/ 10574 h 54573"/>
                    <a:gd name="connsiteX8" fmla="*/ 14321 w 54554"/>
                    <a:gd name="connsiteY8" fmla="*/ 25922 h 54573"/>
                    <a:gd name="connsiteX9" fmla="*/ 27277 w 54554"/>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 h="54573">
                      <a:moveTo>
                        <a:pt x="27277" y="0"/>
                      </a:moveTo>
                      <a:cubicBezTo>
                        <a:pt x="42621" y="0"/>
                        <a:pt x="54554" y="10574"/>
                        <a:pt x="54554" y="27627"/>
                      </a:cubicBezTo>
                      <a:cubicBezTo>
                        <a:pt x="54554" y="42635"/>
                        <a:pt x="44667" y="54573"/>
                        <a:pt x="27277" y="54573"/>
                      </a:cubicBezTo>
                      <a:cubicBezTo>
                        <a:pt x="9888" y="54573"/>
                        <a:pt x="0" y="42635"/>
                        <a:pt x="0" y="27627"/>
                      </a:cubicBezTo>
                      <a:cubicBezTo>
                        <a:pt x="0" y="10233"/>
                        <a:pt x="11934" y="0"/>
                        <a:pt x="27277" y="0"/>
                      </a:cubicBezTo>
                      <a:close/>
                      <a:moveTo>
                        <a:pt x="27277" y="44000"/>
                      </a:moveTo>
                      <a:cubicBezTo>
                        <a:pt x="37848" y="44000"/>
                        <a:pt x="40575" y="34790"/>
                        <a:pt x="40575" y="25922"/>
                      </a:cubicBezTo>
                      <a:cubicBezTo>
                        <a:pt x="40575" y="18077"/>
                        <a:pt x="36484" y="10574"/>
                        <a:pt x="27277" y="10574"/>
                      </a:cubicBezTo>
                      <a:cubicBezTo>
                        <a:pt x="18412" y="10574"/>
                        <a:pt x="14321" y="18418"/>
                        <a:pt x="14321" y="25922"/>
                      </a:cubicBezTo>
                      <a:cubicBezTo>
                        <a:pt x="14321" y="34449"/>
                        <a:pt x="17048" y="44000"/>
                        <a:pt x="27277" y="44000"/>
                      </a:cubicBezTo>
                      <a:close/>
                    </a:path>
                  </a:pathLst>
                </a:custGeom>
                <a:solidFill>
                  <a:srgbClr val="FFFFFF"/>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2B580C08-BCF7-6FF5-5F63-B109238B966E}"/>
                    </a:ext>
                  </a:extLst>
                </p:cNvPr>
                <p:cNvSpPr/>
                <p:nvPr/>
              </p:nvSpPr>
              <p:spPr>
                <a:xfrm>
                  <a:off x="8546338" y="702910"/>
                  <a:ext cx="48076" cy="53550"/>
                </a:xfrm>
                <a:custGeom>
                  <a:avLst/>
                  <a:gdLst>
                    <a:gd name="connsiteX0" fmla="*/ 48076 w 48076"/>
                    <a:gd name="connsiteY0" fmla="*/ 52527 h 53550"/>
                    <a:gd name="connsiteX1" fmla="*/ 35120 w 48076"/>
                    <a:gd name="connsiteY1" fmla="*/ 52527 h 53550"/>
                    <a:gd name="connsiteX2" fmla="*/ 35120 w 48076"/>
                    <a:gd name="connsiteY2" fmla="*/ 45364 h 53550"/>
                    <a:gd name="connsiteX3" fmla="*/ 34779 w 48076"/>
                    <a:gd name="connsiteY3" fmla="*/ 45364 h 53550"/>
                    <a:gd name="connsiteX4" fmla="*/ 17730 w 48076"/>
                    <a:gd name="connsiteY4" fmla="*/ 53551 h 53550"/>
                    <a:gd name="connsiteX5" fmla="*/ 0 w 48076"/>
                    <a:gd name="connsiteY5" fmla="*/ 33085 h 53550"/>
                    <a:gd name="connsiteX6" fmla="*/ 0 w 48076"/>
                    <a:gd name="connsiteY6" fmla="*/ 0 h 53550"/>
                    <a:gd name="connsiteX7" fmla="*/ 13639 w 48076"/>
                    <a:gd name="connsiteY7" fmla="*/ 0 h 53550"/>
                    <a:gd name="connsiteX8" fmla="*/ 13639 w 48076"/>
                    <a:gd name="connsiteY8" fmla="*/ 27969 h 53550"/>
                    <a:gd name="connsiteX9" fmla="*/ 22504 w 48076"/>
                    <a:gd name="connsiteY9" fmla="*/ 42977 h 53550"/>
                    <a:gd name="connsiteX10" fmla="*/ 34438 w 48076"/>
                    <a:gd name="connsiteY10" fmla="*/ 25581 h 53550"/>
                    <a:gd name="connsiteX11" fmla="*/ 34438 w 48076"/>
                    <a:gd name="connsiteY11" fmla="*/ 0 h 53550"/>
                    <a:gd name="connsiteX12" fmla="*/ 48076 w 48076"/>
                    <a:gd name="connsiteY12" fmla="*/ 0 h 53550"/>
                    <a:gd name="connsiteX13" fmla="*/ 48076 w 48076"/>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50">
                      <a:moveTo>
                        <a:pt x="48076" y="52527"/>
                      </a:moveTo>
                      <a:lnTo>
                        <a:pt x="35120" y="52527"/>
                      </a:lnTo>
                      <a:lnTo>
                        <a:pt x="35120" y="45364"/>
                      </a:lnTo>
                      <a:lnTo>
                        <a:pt x="34779" y="45364"/>
                      </a:lnTo>
                      <a:cubicBezTo>
                        <a:pt x="30687" y="50481"/>
                        <a:pt x="24891" y="53551"/>
                        <a:pt x="17730" y="53551"/>
                      </a:cubicBezTo>
                      <a:cubicBezTo>
                        <a:pt x="5455" y="53551"/>
                        <a:pt x="0" y="44682"/>
                        <a:pt x="0" y="33085"/>
                      </a:cubicBezTo>
                      <a:lnTo>
                        <a:pt x="0" y="0"/>
                      </a:lnTo>
                      <a:lnTo>
                        <a:pt x="13639" y="0"/>
                      </a:lnTo>
                      <a:lnTo>
                        <a:pt x="13639" y="27969"/>
                      </a:lnTo>
                      <a:cubicBezTo>
                        <a:pt x="13639" y="34449"/>
                        <a:pt x="13639"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985F3142-1A7A-DA79-CA30-CB9D6AEFA0ED}"/>
                    </a:ext>
                  </a:extLst>
                </p:cNvPr>
                <p:cNvSpPr/>
                <p:nvPr/>
              </p:nvSpPr>
              <p:spPr>
                <a:xfrm>
                  <a:off x="86083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 name="connsiteX14" fmla="*/ 0 w 48076"/>
                    <a:gd name="connsiteY14"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76" h="53549">
                      <a:moveTo>
                        <a:pt x="0" y="1023"/>
                      </a:moveTo>
                      <a:lnTo>
                        <a:pt x="12957" y="1023"/>
                      </a:lnTo>
                      <a:lnTo>
                        <a:pt x="12957" y="8186"/>
                      </a:lnTo>
                      <a:lnTo>
                        <a:pt x="13298" y="8186"/>
                      </a:lnTo>
                      <a:cubicBezTo>
                        <a:pt x="17390" y="2047"/>
                        <a:pt x="23186" y="0"/>
                        <a:pt x="30347" y="0"/>
                      </a:cubicBezTo>
                      <a:cubicBezTo>
                        <a:pt x="42621"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lnTo>
                        <a:pt x="0" y="1023"/>
                      </a:lnTo>
                      <a:close/>
                    </a:path>
                  </a:pathLst>
                </a:custGeom>
                <a:solidFill>
                  <a:srgbClr val="FFFFFF"/>
                </a:solidFill>
                <a:ln w="9525"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A6C91364-9E2F-C7A9-0FA8-8E625284A0DD}"/>
                    </a:ext>
                  </a:extLst>
                </p:cNvPr>
                <p:cNvSpPr/>
                <p:nvPr/>
              </p:nvSpPr>
              <p:spPr>
                <a:xfrm>
                  <a:off x="8667042" y="679035"/>
                  <a:ext cx="51486" cy="77766"/>
                </a:xfrm>
                <a:custGeom>
                  <a:avLst/>
                  <a:gdLst>
                    <a:gd name="connsiteX0" fmla="*/ 38189 w 51486"/>
                    <a:gd name="connsiteY0" fmla="*/ 70604 h 77766"/>
                    <a:gd name="connsiteX1" fmla="*/ 21823 w 51486"/>
                    <a:gd name="connsiteY1" fmla="*/ 77767 h 77766"/>
                    <a:gd name="connsiteX2" fmla="*/ 0 w 51486"/>
                    <a:gd name="connsiteY2" fmla="*/ 50140 h 77766"/>
                    <a:gd name="connsiteX3" fmla="*/ 21823 w 51486"/>
                    <a:gd name="connsiteY3" fmla="*/ 22853 h 77766"/>
                    <a:gd name="connsiteX4" fmla="*/ 37507 w 51486"/>
                    <a:gd name="connsiteY4" fmla="*/ 30015 h 77766"/>
                    <a:gd name="connsiteX5" fmla="*/ 37848 w 51486"/>
                    <a:gd name="connsiteY5" fmla="*/ 30015 h 77766"/>
                    <a:gd name="connsiteX6" fmla="*/ 37848 w 51486"/>
                    <a:gd name="connsiteY6" fmla="*/ 0 h 77766"/>
                    <a:gd name="connsiteX7" fmla="*/ 51486 w 51486"/>
                    <a:gd name="connsiteY7" fmla="*/ 0 h 77766"/>
                    <a:gd name="connsiteX8" fmla="*/ 51486 w 51486"/>
                    <a:gd name="connsiteY8" fmla="*/ 76062 h 77766"/>
                    <a:gd name="connsiteX9" fmla="*/ 38189 w 51486"/>
                    <a:gd name="connsiteY9" fmla="*/ 76062 h 77766"/>
                    <a:gd name="connsiteX10" fmla="*/ 38189 w 51486"/>
                    <a:gd name="connsiteY10" fmla="*/ 70604 h 77766"/>
                    <a:gd name="connsiteX11" fmla="*/ 38189 w 51486"/>
                    <a:gd name="connsiteY11" fmla="*/ 70604 h 77766"/>
                    <a:gd name="connsiteX12" fmla="*/ 25573 w 51486"/>
                    <a:gd name="connsiteY12" fmla="*/ 67193 h 77766"/>
                    <a:gd name="connsiteX13" fmla="*/ 37507 w 51486"/>
                    <a:gd name="connsiteY13" fmla="*/ 50140 h 77766"/>
                    <a:gd name="connsiteX14" fmla="*/ 25232 w 51486"/>
                    <a:gd name="connsiteY14" fmla="*/ 33426 h 77766"/>
                    <a:gd name="connsiteX15" fmla="*/ 13980 w 51486"/>
                    <a:gd name="connsiteY15" fmla="*/ 50140 h 77766"/>
                    <a:gd name="connsiteX16" fmla="*/ 25573 w 51486"/>
                    <a:gd name="connsiteY16" fmla="*/ 67193 h 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86" h="77766">
                      <a:moveTo>
                        <a:pt x="38189" y="70604"/>
                      </a:moveTo>
                      <a:cubicBezTo>
                        <a:pt x="34098" y="75720"/>
                        <a:pt x="28301" y="77767"/>
                        <a:pt x="21823" y="77767"/>
                      </a:cubicBezTo>
                      <a:cubicBezTo>
                        <a:pt x="5797" y="77767"/>
                        <a:pt x="0" y="64465"/>
                        <a:pt x="0" y="50140"/>
                      </a:cubicBezTo>
                      <a:cubicBezTo>
                        <a:pt x="0" y="35814"/>
                        <a:pt x="5797" y="22853"/>
                        <a:pt x="21823" y="22853"/>
                      </a:cubicBezTo>
                      <a:cubicBezTo>
                        <a:pt x="28642" y="22853"/>
                        <a:pt x="33416" y="25240"/>
                        <a:pt x="37507" y="30015"/>
                      </a:cubicBezTo>
                      <a:lnTo>
                        <a:pt x="37848" y="30015"/>
                      </a:lnTo>
                      <a:lnTo>
                        <a:pt x="37848" y="0"/>
                      </a:lnTo>
                      <a:lnTo>
                        <a:pt x="51486" y="0"/>
                      </a:lnTo>
                      <a:lnTo>
                        <a:pt x="51486" y="76062"/>
                      </a:lnTo>
                      <a:lnTo>
                        <a:pt x="38189" y="76062"/>
                      </a:lnTo>
                      <a:lnTo>
                        <a:pt x="38189" y="70604"/>
                      </a:lnTo>
                      <a:lnTo>
                        <a:pt x="38189" y="70604"/>
                      </a:lnTo>
                      <a:close/>
                      <a:moveTo>
                        <a:pt x="25573" y="67193"/>
                      </a:moveTo>
                      <a:cubicBezTo>
                        <a:pt x="34439" y="67193"/>
                        <a:pt x="37507" y="57643"/>
                        <a:pt x="37507" y="50140"/>
                      </a:cubicBezTo>
                      <a:cubicBezTo>
                        <a:pt x="37507" y="42977"/>
                        <a:pt x="34098" y="33426"/>
                        <a:pt x="25232" y="33426"/>
                      </a:cubicBezTo>
                      <a:cubicBezTo>
                        <a:pt x="16367" y="33426"/>
                        <a:pt x="13980" y="42977"/>
                        <a:pt x="13980" y="50140"/>
                      </a:cubicBezTo>
                      <a:cubicBezTo>
                        <a:pt x="13980" y="57302"/>
                        <a:pt x="16708" y="67193"/>
                        <a:pt x="25573" y="67193"/>
                      </a:cubicBezTo>
                      <a:close/>
                    </a:path>
                  </a:pathLst>
                </a:custGeom>
                <a:solidFill>
                  <a:srgbClr val="FFFFFF"/>
                </a:solidFill>
                <a:ln w="9525"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EDF5EA1-C4F3-0A1A-4CBF-0DFA2F236F5D}"/>
                    </a:ext>
                  </a:extLst>
                </p:cNvPr>
                <p:cNvSpPr/>
                <p:nvPr/>
              </p:nvSpPr>
              <p:spPr>
                <a:xfrm>
                  <a:off x="8729099" y="701887"/>
                  <a:ext cx="47053" cy="54232"/>
                </a:xfrm>
                <a:custGeom>
                  <a:avLst/>
                  <a:gdLst>
                    <a:gd name="connsiteX0" fmla="*/ 5455 w 47053"/>
                    <a:gd name="connsiteY0" fmla="*/ 4093 h 54232"/>
                    <a:gd name="connsiteX1" fmla="*/ 23527 w 47053"/>
                    <a:gd name="connsiteY1" fmla="*/ 0 h 54232"/>
                    <a:gd name="connsiteX2" fmla="*/ 46031 w 47053"/>
                    <a:gd name="connsiteY2" fmla="*/ 21829 h 54232"/>
                    <a:gd name="connsiteX3" fmla="*/ 46031 w 47053"/>
                    <a:gd name="connsiteY3" fmla="*/ 28651 h 54232"/>
                    <a:gd name="connsiteX4" fmla="*/ 46372 w 47053"/>
                    <a:gd name="connsiteY4" fmla="*/ 41612 h 54232"/>
                    <a:gd name="connsiteX5" fmla="*/ 47053 w 47053"/>
                    <a:gd name="connsiteY5" fmla="*/ 53209 h 54232"/>
                    <a:gd name="connsiteX6" fmla="*/ 35120 w 47053"/>
                    <a:gd name="connsiteY6" fmla="*/ 53209 h 54232"/>
                    <a:gd name="connsiteX7" fmla="*/ 34438 w 47053"/>
                    <a:gd name="connsiteY7" fmla="*/ 45364 h 54232"/>
                    <a:gd name="connsiteX8" fmla="*/ 34097 w 47053"/>
                    <a:gd name="connsiteY8" fmla="*/ 45364 h 54232"/>
                    <a:gd name="connsiteX9" fmla="*/ 18071 w 47053"/>
                    <a:gd name="connsiteY9" fmla="*/ 54232 h 54232"/>
                    <a:gd name="connsiteX10" fmla="*/ 0 w 47053"/>
                    <a:gd name="connsiteY10" fmla="*/ 38884 h 54232"/>
                    <a:gd name="connsiteX11" fmla="*/ 8865 w 47053"/>
                    <a:gd name="connsiteY11" fmla="*/ 23876 h 54232"/>
                    <a:gd name="connsiteX12" fmla="*/ 26255 w 47053"/>
                    <a:gd name="connsiteY12" fmla="*/ 20806 h 54232"/>
                    <a:gd name="connsiteX13" fmla="*/ 33756 w 47053"/>
                    <a:gd name="connsiteY13" fmla="*/ 20806 h 54232"/>
                    <a:gd name="connsiteX14" fmla="*/ 22163 w 47053"/>
                    <a:gd name="connsiteY14" fmla="*/ 9551 h 54232"/>
                    <a:gd name="connsiteX15" fmla="*/ 6137 w 47053"/>
                    <a:gd name="connsiteY15" fmla="*/ 15349 h 54232"/>
                    <a:gd name="connsiteX16" fmla="*/ 5455 w 47053"/>
                    <a:gd name="connsiteY16" fmla="*/ 4093 h 54232"/>
                    <a:gd name="connsiteX17" fmla="*/ 21481 w 47053"/>
                    <a:gd name="connsiteY17" fmla="*/ 45023 h 54232"/>
                    <a:gd name="connsiteX18" fmla="*/ 31028 w 47053"/>
                    <a:gd name="connsiteY18" fmla="*/ 40248 h 54232"/>
                    <a:gd name="connsiteX19" fmla="*/ 33756 w 47053"/>
                    <a:gd name="connsiteY19" fmla="*/ 29674 h 54232"/>
                    <a:gd name="connsiteX20" fmla="*/ 27959 w 47053"/>
                    <a:gd name="connsiteY20" fmla="*/ 29674 h 54232"/>
                    <a:gd name="connsiteX21" fmla="*/ 12957 w 47053"/>
                    <a:gd name="connsiteY21" fmla="*/ 38542 h 54232"/>
                    <a:gd name="connsiteX22" fmla="*/ 21481 w 47053"/>
                    <a:gd name="connsiteY22" fmla="*/ 45023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53" h="54232">
                      <a:moveTo>
                        <a:pt x="5455" y="4093"/>
                      </a:moveTo>
                      <a:cubicBezTo>
                        <a:pt x="10570" y="1706"/>
                        <a:pt x="17730" y="0"/>
                        <a:pt x="23527" y="0"/>
                      </a:cubicBezTo>
                      <a:cubicBezTo>
                        <a:pt x="39552" y="0"/>
                        <a:pt x="46031" y="6481"/>
                        <a:pt x="46031" y="21829"/>
                      </a:cubicBezTo>
                      <a:lnTo>
                        <a:pt x="46031" y="28651"/>
                      </a:lnTo>
                      <a:cubicBezTo>
                        <a:pt x="46031" y="33767"/>
                        <a:pt x="46031" y="37860"/>
                        <a:pt x="46372" y="41612"/>
                      </a:cubicBezTo>
                      <a:cubicBezTo>
                        <a:pt x="46372" y="45705"/>
                        <a:pt x="46712" y="49116"/>
                        <a:pt x="47053" y="53209"/>
                      </a:cubicBezTo>
                      <a:lnTo>
                        <a:pt x="35120" y="53209"/>
                      </a:lnTo>
                      <a:cubicBezTo>
                        <a:pt x="34779" y="50481"/>
                        <a:pt x="34779" y="47070"/>
                        <a:pt x="34438" y="45364"/>
                      </a:cubicBezTo>
                      <a:lnTo>
                        <a:pt x="34097" y="45364"/>
                      </a:lnTo>
                      <a:cubicBezTo>
                        <a:pt x="31028" y="51163"/>
                        <a:pt x="24209" y="54232"/>
                        <a:pt x="18071" y="54232"/>
                      </a:cubicBezTo>
                      <a:cubicBezTo>
                        <a:pt x="8865" y="54232"/>
                        <a:pt x="0" y="48775"/>
                        <a:pt x="0" y="38884"/>
                      </a:cubicBezTo>
                      <a:cubicBezTo>
                        <a:pt x="0" y="31038"/>
                        <a:pt x="3750" y="26604"/>
                        <a:pt x="8865" y="23876"/>
                      </a:cubicBezTo>
                      <a:cubicBezTo>
                        <a:pt x="13980" y="21488"/>
                        <a:pt x="20799" y="20806"/>
                        <a:pt x="26255" y="20806"/>
                      </a:cubicBezTo>
                      <a:lnTo>
                        <a:pt x="33756" y="20806"/>
                      </a:lnTo>
                      <a:cubicBezTo>
                        <a:pt x="33756" y="12279"/>
                        <a:pt x="30005" y="9551"/>
                        <a:pt x="22163" y="9551"/>
                      </a:cubicBezTo>
                      <a:cubicBezTo>
                        <a:pt x="16366" y="9551"/>
                        <a:pt x="10570" y="11938"/>
                        <a:pt x="6137" y="15349"/>
                      </a:cubicBezTo>
                      <a:lnTo>
                        <a:pt x="5455" y="4093"/>
                      </a:lnTo>
                      <a:close/>
                      <a:moveTo>
                        <a:pt x="21481" y="45023"/>
                      </a:moveTo>
                      <a:cubicBezTo>
                        <a:pt x="25573" y="45023"/>
                        <a:pt x="28982" y="43318"/>
                        <a:pt x="31028" y="40248"/>
                      </a:cubicBezTo>
                      <a:cubicBezTo>
                        <a:pt x="33415" y="37178"/>
                        <a:pt x="33756" y="33426"/>
                        <a:pt x="33756" y="29674"/>
                      </a:cubicBezTo>
                      <a:lnTo>
                        <a:pt x="27959" y="29674"/>
                      </a:lnTo>
                      <a:cubicBezTo>
                        <a:pt x="21822" y="29674"/>
                        <a:pt x="12957" y="30697"/>
                        <a:pt x="12957" y="38542"/>
                      </a:cubicBezTo>
                      <a:cubicBezTo>
                        <a:pt x="12616" y="42977"/>
                        <a:pt x="16366" y="45023"/>
                        <a:pt x="21481" y="45023"/>
                      </a:cubicBezTo>
                      <a:close/>
                    </a:path>
                  </a:pathLst>
                </a:custGeom>
                <a:solidFill>
                  <a:srgbClr val="FFFFFF"/>
                </a:solidFill>
                <a:ln w="9525"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C4DEC40-E9AE-768B-D290-A8AD0ED3EA86}"/>
                    </a:ext>
                  </a:extLst>
                </p:cNvPr>
                <p:cNvSpPr/>
                <p:nvPr/>
              </p:nvSpPr>
              <p:spPr>
                <a:xfrm>
                  <a:off x="8783309" y="688243"/>
                  <a:ext cx="36483" cy="67875"/>
                </a:xfrm>
                <a:custGeom>
                  <a:avLst/>
                  <a:gdLst>
                    <a:gd name="connsiteX0" fmla="*/ 9888 w 36483"/>
                    <a:gd name="connsiteY0" fmla="*/ 24899 h 67875"/>
                    <a:gd name="connsiteX1" fmla="*/ 0 w 36483"/>
                    <a:gd name="connsiteY1" fmla="*/ 24899 h 67875"/>
                    <a:gd name="connsiteX2" fmla="*/ 0 w 36483"/>
                    <a:gd name="connsiteY2" fmla="*/ 15008 h 67875"/>
                    <a:gd name="connsiteX3" fmla="*/ 9888 w 36483"/>
                    <a:gd name="connsiteY3" fmla="*/ 15008 h 67875"/>
                    <a:gd name="connsiteX4" fmla="*/ 9888 w 36483"/>
                    <a:gd name="connsiteY4" fmla="*/ 4435 h 67875"/>
                    <a:gd name="connsiteX5" fmla="*/ 23527 w 36483"/>
                    <a:gd name="connsiteY5" fmla="*/ 0 h 67875"/>
                    <a:gd name="connsiteX6" fmla="*/ 23527 w 36483"/>
                    <a:gd name="connsiteY6" fmla="*/ 14667 h 67875"/>
                    <a:gd name="connsiteX7" fmla="*/ 35461 w 36483"/>
                    <a:gd name="connsiteY7" fmla="*/ 14667 h 67875"/>
                    <a:gd name="connsiteX8" fmla="*/ 35461 w 36483"/>
                    <a:gd name="connsiteY8" fmla="*/ 24558 h 67875"/>
                    <a:gd name="connsiteX9" fmla="*/ 23527 w 36483"/>
                    <a:gd name="connsiteY9" fmla="*/ 24558 h 67875"/>
                    <a:gd name="connsiteX10" fmla="*/ 23527 w 36483"/>
                    <a:gd name="connsiteY10" fmla="*/ 48775 h 67875"/>
                    <a:gd name="connsiteX11" fmla="*/ 30005 w 36483"/>
                    <a:gd name="connsiteY11" fmla="*/ 57302 h 67875"/>
                    <a:gd name="connsiteX12" fmla="*/ 36143 w 36483"/>
                    <a:gd name="connsiteY12" fmla="*/ 55937 h 67875"/>
                    <a:gd name="connsiteX13" fmla="*/ 36484 w 36483"/>
                    <a:gd name="connsiteY13" fmla="*/ 66511 h 67875"/>
                    <a:gd name="connsiteX14" fmla="*/ 26596 w 36483"/>
                    <a:gd name="connsiteY14" fmla="*/ 67875 h 67875"/>
                    <a:gd name="connsiteX15" fmla="*/ 10229 w 36483"/>
                    <a:gd name="connsiteY15" fmla="*/ 50822 h 67875"/>
                    <a:gd name="connsiteX16" fmla="*/ 10229 w 36483"/>
                    <a:gd name="connsiteY16" fmla="*/ 24899 h 67875"/>
                    <a:gd name="connsiteX17" fmla="*/ 9888 w 36483"/>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3" h="67875">
                      <a:moveTo>
                        <a:pt x="9888" y="24899"/>
                      </a:moveTo>
                      <a:lnTo>
                        <a:pt x="0" y="24899"/>
                      </a:lnTo>
                      <a:lnTo>
                        <a:pt x="0" y="15008"/>
                      </a:lnTo>
                      <a:lnTo>
                        <a:pt x="9888" y="15008"/>
                      </a:lnTo>
                      <a:lnTo>
                        <a:pt x="9888" y="4435"/>
                      </a:lnTo>
                      <a:lnTo>
                        <a:pt x="23527" y="0"/>
                      </a:lnTo>
                      <a:lnTo>
                        <a:pt x="23527" y="14667"/>
                      </a:lnTo>
                      <a:lnTo>
                        <a:pt x="35461" y="14667"/>
                      </a:lnTo>
                      <a:lnTo>
                        <a:pt x="35461" y="24558"/>
                      </a:lnTo>
                      <a:lnTo>
                        <a:pt x="23527" y="24558"/>
                      </a:lnTo>
                      <a:lnTo>
                        <a:pt x="23527" y="48775"/>
                      </a:lnTo>
                      <a:cubicBezTo>
                        <a:pt x="23527" y="53210"/>
                        <a:pt x="24891" y="57302"/>
                        <a:pt x="30005" y="57302"/>
                      </a:cubicBezTo>
                      <a:cubicBezTo>
                        <a:pt x="32392" y="57302"/>
                        <a:pt x="34779" y="56961"/>
                        <a:pt x="36143" y="55937"/>
                      </a:cubicBezTo>
                      <a:lnTo>
                        <a:pt x="36484" y="66511"/>
                      </a:lnTo>
                      <a:cubicBezTo>
                        <a:pt x="33756" y="67193"/>
                        <a:pt x="30346" y="67875"/>
                        <a:pt x="26596" y="67875"/>
                      </a:cubicBezTo>
                      <a:cubicBezTo>
                        <a:pt x="16025" y="67875"/>
                        <a:pt x="10229" y="61395"/>
                        <a:pt x="10229" y="50822"/>
                      </a:cubicBezTo>
                      <a:lnTo>
                        <a:pt x="10229" y="24899"/>
                      </a:lnTo>
                      <a:lnTo>
                        <a:pt x="9888" y="24899"/>
                      </a:lnTo>
                      <a:close/>
                    </a:path>
                  </a:pathLst>
                </a:custGeom>
                <a:solidFill>
                  <a:srgbClr val="FFFFFF"/>
                </a:solidFill>
                <a:ln w="9525"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F7FD2C81-976A-2229-96D9-C207F80FB1D7}"/>
                    </a:ext>
                  </a:extLst>
                </p:cNvPr>
                <p:cNvSpPr/>
                <p:nvPr/>
              </p:nvSpPr>
              <p:spPr>
                <a:xfrm>
                  <a:off x="8828321" y="680740"/>
                  <a:ext cx="13638" cy="74696"/>
                </a:xfrm>
                <a:custGeom>
                  <a:avLst/>
                  <a:gdLst>
                    <a:gd name="connsiteX0" fmla="*/ 0 w 13638"/>
                    <a:gd name="connsiteY0" fmla="*/ 0 h 74696"/>
                    <a:gd name="connsiteX1" fmla="*/ 13639 w 13638"/>
                    <a:gd name="connsiteY1" fmla="*/ 0 h 74696"/>
                    <a:gd name="connsiteX2" fmla="*/ 13639 w 13638"/>
                    <a:gd name="connsiteY2" fmla="*/ 12961 h 74696"/>
                    <a:gd name="connsiteX3" fmla="*/ 0 w 13638"/>
                    <a:gd name="connsiteY3" fmla="*/ 12961 h 74696"/>
                    <a:gd name="connsiteX4" fmla="*/ 0 w 13638"/>
                    <a:gd name="connsiteY4" fmla="*/ 0 h 74696"/>
                    <a:gd name="connsiteX5" fmla="*/ 0 w 13638"/>
                    <a:gd name="connsiteY5" fmla="*/ 22511 h 74696"/>
                    <a:gd name="connsiteX6" fmla="*/ 13639 w 13638"/>
                    <a:gd name="connsiteY6" fmla="*/ 22511 h 74696"/>
                    <a:gd name="connsiteX7" fmla="*/ 13639 w 13638"/>
                    <a:gd name="connsiteY7" fmla="*/ 74697 h 74696"/>
                    <a:gd name="connsiteX8" fmla="*/ 0 w 13638"/>
                    <a:gd name="connsiteY8" fmla="*/ 74697 h 74696"/>
                    <a:gd name="connsiteX9" fmla="*/ 0 w 13638"/>
                    <a:gd name="connsiteY9" fmla="*/ 22511 h 7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8" h="74696">
                      <a:moveTo>
                        <a:pt x="0" y="0"/>
                      </a:moveTo>
                      <a:lnTo>
                        <a:pt x="13639" y="0"/>
                      </a:lnTo>
                      <a:lnTo>
                        <a:pt x="13639" y="12961"/>
                      </a:lnTo>
                      <a:lnTo>
                        <a:pt x="0" y="12961"/>
                      </a:lnTo>
                      <a:lnTo>
                        <a:pt x="0" y="0"/>
                      </a:lnTo>
                      <a:close/>
                      <a:moveTo>
                        <a:pt x="0" y="22511"/>
                      </a:moveTo>
                      <a:lnTo>
                        <a:pt x="13639" y="22511"/>
                      </a:lnTo>
                      <a:lnTo>
                        <a:pt x="13639" y="74697"/>
                      </a:lnTo>
                      <a:lnTo>
                        <a:pt x="0" y="74697"/>
                      </a:lnTo>
                      <a:lnTo>
                        <a:pt x="0" y="22511"/>
                      </a:lnTo>
                      <a:close/>
                    </a:path>
                  </a:pathLst>
                </a:custGeom>
                <a:solidFill>
                  <a:srgbClr val="FFFFFF"/>
                </a:solidFill>
                <a:ln w="9525"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4D821D5B-0E19-503D-F8C8-33A023E4F90D}"/>
                    </a:ext>
                  </a:extLst>
                </p:cNvPr>
                <p:cNvSpPr/>
                <p:nvPr/>
              </p:nvSpPr>
              <p:spPr>
                <a:xfrm>
                  <a:off x="8852868" y="702229"/>
                  <a:ext cx="54555" cy="54573"/>
                </a:xfrm>
                <a:custGeom>
                  <a:avLst/>
                  <a:gdLst>
                    <a:gd name="connsiteX0" fmla="*/ 27278 w 54555"/>
                    <a:gd name="connsiteY0" fmla="*/ 0 h 54573"/>
                    <a:gd name="connsiteX1" fmla="*/ 54555 w 54555"/>
                    <a:gd name="connsiteY1" fmla="*/ 27627 h 54573"/>
                    <a:gd name="connsiteX2" fmla="*/ 27278 w 54555"/>
                    <a:gd name="connsiteY2" fmla="*/ 54573 h 54573"/>
                    <a:gd name="connsiteX3" fmla="*/ 0 w 54555"/>
                    <a:gd name="connsiteY3" fmla="*/ 27627 h 54573"/>
                    <a:gd name="connsiteX4" fmla="*/ 27278 w 54555"/>
                    <a:gd name="connsiteY4" fmla="*/ 0 h 54573"/>
                    <a:gd name="connsiteX5" fmla="*/ 27278 w 54555"/>
                    <a:gd name="connsiteY5" fmla="*/ 44000 h 54573"/>
                    <a:gd name="connsiteX6" fmla="*/ 40576 w 54555"/>
                    <a:gd name="connsiteY6" fmla="*/ 25922 h 54573"/>
                    <a:gd name="connsiteX7" fmla="*/ 27278 w 54555"/>
                    <a:gd name="connsiteY7" fmla="*/ 10574 h 54573"/>
                    <a:gd name="connsiteX8" fmla="*/ 14321 w 54555"/>
                    <a:gd name="connsiteY8" fmla="*/ 25922 h 54573"/>
                    <a:gd name="connsiteX9" fmla="*/ 27278 w 54555"/>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5" h="54573">
                      <a:moveTo>
                        <a:pt x="27278" y="0"/>
                      </a:moveTo>
                      <a:cubicBezTo>
                        <a:pt x="42622" y="0"/>
                        <a:pt x="54555" y="10574"/>
                        <a:pt x="54555" y="27627"/>
                      </a:cubicBezTo>
                      <a:cubicBezTo>
                        <a:pt x="54555" y="42635"/>
                        <a:pt x="44667" y="54573"/>
                        <a:pt x="27278" y="54573"/>
                      </a:cubicBezTo>
                      <a:cubicBezTo>
                        <a:pt x="9888" y="54573"/>
                        <a:pt x="0" y="42635"/>
                        <a:pt x="0" y="27627"/>
                      </a:cubicBezTo>
                      <a:cubicBezTo>
                        <a:pt x="0" y="10233"/>
                        <a:pt x="11934" y="0"/>
                        <a:pt x="27278" y="0"/>
                      </a:cubicBezTo>
                      <a:close/>
                      <a:moveTo>
                        <a:pt x="27278" y="44000"/>
                      </a:moveTo>
                      <a:cubicBezTo>
                        <a:pt x="37848" y="44000"/>
                        <a:pt x="40576" y="34790"/>
                        <a:pt x="40576" y="25922"/>
                      </a:cubicBezTo>
                      <a:cubicBezTo>
                        <a:pt x="40576" y="18077"/>
                        <a:pt x="36484" y="10574"/>
                        <a:pt x="27278" y="10574"/>
                      </a:cubicBezTo>
                      <a:cubicBezTo>
                        <a:pt x="18413" y="10574"/>
                        <a:pt x="14321" y="18418"/>
                        <a:pt x="14321" y="25922"/>
                      </a:cubicBezTo>
                      <a:cubicBezTo>
                        <a:pt x="13980" y="34449"/>
                        <a:pt x="16708" y="44000"/>
                        <a:pt x="27278" y="44000"/>
                      </a:cubicBezTo>
                      <a:close/>
                    </a:path>
                  </a:pathLst>
                </a:custGeom>
                <a:solidFill>
                  <a:srgbClr val="FFFFFF"/>
                </a:solidFill>
                <a:ln w="9525"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119CC3F-3AA8-7FAD-F294-C0077D8C305D}"/>
                    </a:ext>
                  </a:extLst>
                </p:cNvPr>
                <p:cNvSpPr/>
                <p:nvPr/>
              </p:nvSpPr>
              <p:spPr>
                <a:xfrm>
                  <a:off x="89179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49">
                      <a:moveTo>
                        <a:pt x="0" y="1023"/>
                      </a:moveTo>
                      <a:lnTo>
                        <a:pt x="12957" y="1023"/>
                      </a:lnTo>
                      <a:lnTo>
                        <a:pt x="12957" y="8186"/>
                      </a:lnTo>
                      <a:lnTo>
                        <a:pt x="13298" y="8186"/>
                      </a:lnTo>
                      <a:cubicBezTo>
                        <a:pt x="17390" y="2047"/>
                        <a:pt x="23186" y="0"/>
                        <a:pt x="30347" y="0"/>
                      </a:cubicBezTo>
                      <a:cubicBezTo>
                        <a:pt x="42622"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close/>
                    </a:path>
                  </a:pathLst>
                </a:custGeom>
                <a:solidFill>
                  <a:srgbClr val="FFFFFF"/>
                </a:solidFill>
                <a:ln w="9525"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7F0B2C9A-0B59-A585-7241-39ED7E3A2EA4}"/>
                    </a:ext>
                  </a:extLst>
                </p:cNvPr>
                <p:cNvSpPr/>
                <p:nvPr/>
              </p:nvSpPr>
              <p:spPr>
                <a:xfrm>
                  <a:off x="9001873" y="684833"/>
                  <a:ext cx="54895" cy="70604"/>
                </a:xfrm>
                <a:custGeom>
                  <a:avLst/>
                  <a:gdLst>
                    <a:gd name="connsiteX0" fmla="*/ 20458 w 54895"/>
                    <a:gd name="connsiteY0" fmla="*/ 11256 h 70604"/>
                    <a:gd name="connsiteX1" fmla="*/ 0 w 54895"/>
                    <a:gd name="connsiteY1" fmla="*/ 11256 h 70604"/>
                    <a:gd name="connsiteX2" fmla="*/ 0 w 54895"/>
                    <a:gd name="connsiteY2" fmla="*/ 0 h 70604"/>
                    <a:gd name="connsiteX3" fmla="*/ 54895 w 54895"/>
                    <a:gd name="connsiteY3" fmla="*/ 0 h 70604"/>
                    <a:gd name="connsiteX4" fmla="*/ 54895 w 54895"/>
                    <a:gd name="connsiteY4" fmla="*/ 11256 h 70604"/>
                    <a:gd name="connsiteX5" fmla="*/ 34438 w 54895"/>
                    <a:gd name="connsiteY5" fmla="*/ 11256 h 70604"/>
                    <a:gd name="connsiteX6" fmla="*/ 34438 w 54895"/>
                    <a:gd name="connsiteY6" fmla="*/ 70604 h 70604"/>
                    <a:gd name="connsiteX7" fmla="*/ 20458 w 54895"/>
                    <a:gd name="connsiteY7" fmla="*/ 70604 h 70604"/>
                    <a:gd name="connsiteX8" fmla="*/ 20458 w 54895"/>
                    <a:gd name="connsiteY8" fmla="*/ 11256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5" h="70604">
                      <a:moveTo>
                        <a:pt x="20458" y="11256"/>
                      </a:moveTo>
                      <a:lnTo>
                        <a:pt x="0" y="11256"/>
                      </a:lnTo>
                      <a:lnTo>
                        <a:pt x="0" y="0"/>
                      </a:lnTo>
                      <a:lnTo>
                        <a:pt x="54895" y="0"/>
                      </a:lnTo>
                      <a:lnTo>
                        <a:pt x="54895" y="11256"/>
                      </a:lnTo>
                      <a:lnTo>
                        <a:pt x="34438" y="11256"/>
                      </a:lnTo>
                      <a:lnTo>
                        <a:pt x="34438" y="70604"/>
                      </a:lnTo>
                      <a:lnTo>
                        <a:pt x="20458" y="70604"/>
                      </a:lnTo>
                      <a:lnTo>
                        <a:pt x="20458" y="11256"/>
                      </a:lnTo>
                      <a:close/>
                    </a:path>
                  </a:pathLst>
                </a:custGeom>
                <a:solidFill>
                  <a:srgbClr val="FFFFFF"/>
                </a:solidFill>
                <a:ln w="9525"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E5C8320A-D7A5-F812-C18C-45B08DA8BCE0}"/>
                    </a:ext>
                  </a:extLst>
                </p:cNvPr>
                <p:cNvSpPr/>
                <p:nvPr/>
              </p:nvSpPr>
              <p:spPr>
                <a:xfrm>
                  <a:off x="9055404" y="702229"/>
                  <a:ext cx="30686" cy="53208"/>
                </a:xfrm>
                <a:custGeom>
                  <a:avLst/>
                  <a:gdLst>
                    <a:gd name="connsiteX0" fmla="*/ 0 w 30686"/>
                    <a:gd name="connsiteY0" fmla="*/ 1023 h 53208"/>
                    <a:gd name="connsiteX1" fmla="*/ 11934 w 30686"/>
                    <a:gd name="connsiteY1" fmla="*/ 1023 h 53208"/>
                    <a:gd name="connsiteX2" fmla="*/ 11934 w 30686"/>
                    <a:gd name="connsiteY2" fmla="*/ 12962 h 53208"/>
                    <a:gd name="connsiteX3" fmla="*/ 12275 w 30686"/>
                    <a:gd name="connsiteY3" fmla="*/ 12962 h 53208"/>
                    <a:gd name="connsiteX4" fmla="*/ 26596 w 30686"/>
                    <a:gd name="connsiteY4" fmla="*/ 0 h 53208"/>
                    <a:gd name="connsiteX5" fmla="*/ 30687 w 30686"/>
                    <a:gd name="connsiteY5" fmla="*/ 341 h 53208"/>
                    <a:gd name="connsiteX6" fmla="*/ 30687 w 30686"/>
                    <a:gd name="connsiteY6" fmla="*/ 13985 h 53208"/>
                    <a:gd name="connsiteX7" fmla="*/ 24550 w 30686"/>
                    <a:gd name="connsiteY7" fmla="*/ 12962 h 53208"/>
                    <a:gd name="connsiteX8" fmla="*/ 13639 w 30686"/>
                    <a:gd name="connsiteY8" fmla="*/ 34108 h 53208"/>
                    <a:gd name="connsiteX9" fmla="*/ 13639 w 30686"/>
                    <a:gd name="connsiteY9" fmla="*/ 53209 h 53208"/>
                    <a:gd name="connsiteX10" fmla="*/ 0 w 30686"/>
                    <a:gd name="connsiteY10" fmla="*/ 53209 h 53208"/>
                    <a:gd name="connsiteX11" fmla="*/ 0 w 30686"/>
                    <a:gd name="connsiteY11" fmla="*/ 1023 h 5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86" h="53208">
                      <a:moveTo>
                        <a:pt x="0" y="1023"/>
                      </a:moveTo>
                      <a:lnTo>
                        <a:pt x="11934" y="1023"/>
                      </a:lnTo>
                      <a:lnTo>
                        <a:pt x="11934" y="12962"/>
                      </a:lnTo>
                      <a:lnTo>
                        <a:pt x="12275" y="12962"/>
                      </a:lnTo>
                      <a:cubicBezTo>
                        <a:pt x="12957" y="8186"/>
                        <a:pt x="18412" y="0"/>
                        <a:pt x="26596" y="0"/>
                      </a:cubicBezTo>
                      <a:cubicBezTo>
                        <a:pt x="27959" y="0"/>
                        <a:pt x="29323" y="0"/>
                        <a:pt x="30687" y="341"/>
                      </a:cubicBezTo>
                      <a:lnTo>
                        <a:pt x="30687" y="13985"/>
                      </a:lnTo>
                      <a:cubicBezTo>
                        <a:pt x="29323" y="13303"/>
                        <a:pt x="26936" y="12962"/>
                        <a:pt x="24550" y="12962"/>
                      </a:cubicBezTo>
                      <a:cubicBezTo>
                        <a:pt x="13639" y="12962"/>
                        <a:pt x="13639" y="26604"/>
                        <a:pt x="13639" y="34108"/>
                      </a:cubicBezTo>
                      <a:lnTo>
                        <a:pt x="13639" y="53209"/>
                      </a:lnTo>
                      <a:lnTo>
                        <a:pt x="0" y="53209"/>
                      </a:lnTo>
                      <a:lnTo>
                        <a:pt x="0" y="1023"/>
                      </a:lnTo>
                      <a:close/>
                    </a:path>
                  </a:pathLst>
                </a:custGeom>
                <a:solidFill>
                  <a:srgbClr val="FFFFFF"/>
                </a:soli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721BB7B6-058F-EE0E-E17D-B9950E86DD9B}"/>
                    </a:ext>
                  </a:extLst>
                </p:cNvPr>
                <p:cNvSpPr/>
                <p:nvPr/>
              </p:nvSpPr>
              <p:spPr>
                <a:xfrm>
                  <a:off x="9094272" y="702910"/>
                  <a:ext cx="48075" cy="53550"/>
                </a:xfrm>
                <a:custGeom>
                  <a:avLst/>
                  <a:gdLst>
                    <a:gd name="connsiteX0" fmla="*/ 48076 w 48075"/>
                    <a:gd name="connsiteY0" fmla="*/ 52527 h 53550"/>
                    <a:gd name="connsiteX1" fmla="*/ 35120 w 48075"/>
                    <a:gd name="connsiteY1" fmla="*/ 52527 h 53550"/>
                    <a:gd name="connsiteX2" fmla="*/ 35120 w 48075"/>
                    <a:gd name="connsiteY2" fmla="*/ 45364 h 53550"/>
                    <a:gd name="connsiteX3" fmla="*/ 34779 w 48075"/>
                    <a:gd name="connsiteY3" fmla="*/ 45364 h 53550"/>
                    <a:gd name="connsiteX4" fmla="*/ 17730 w 48075"/>
                    <a:gd name="connsiteY4" fmla="*/ 53551 h 53550"/>
                    <a:gd name="connsiteX5" fmla="*/ 0 w 48075"/>
                    <a:gd name="connsiteY5" fmla="*/ 33085 h 53550"/>
                    <a:gd name="connsiteX6" fmla="*/ 0 w 48075"/>
                    <a:gd name="connsiteY6" fmla="*/ 0 h 53550"/>
                    <a:gd name="connsiteX7" fmla="*/ 13638 w 48075"/>
                    <a:gd name="connsiteY7" fmla="*/ 0 h 53550"/>
                    <a:gd name="connsiteX8" fmla="*/ 13638 w 48075"/>
                    <a:gd name="connsiteY8" fmla="*/ 27969 h 53550"/>
                    <a:gd name="connsiteX9" fmla="*/ 22504 w 48075"/>
                    <a:gd name="connsiteY9" fmla="*/ 42977 h 53550"/>
                    <a:gd name="connsiteX10" fmla="*/ 34438 w 48075"/>
                    <a:gd name="connsiteY10" fmla="*/ 25581 h 53550"/>
                    <a:gd name="connsiteX11" fmla="*/ 34438 w 48075"/>
                    <a:gd name="connsiteY11" fmla="*/ 0 h 53550"/>
                    <a:gd name="connsiteX12" fmla="*/ 48076 w 48075"/>
                    <a:gd name="connsiteY12" fmla="*/ 0 h 53550"/>
                    <a:gd name="connsiteX13" fmla="*/ 48076 w 48075"/>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5" h="53550">
                      <a:moveTo>
                        <a:pt x="48076" y="52527"/>
                      </a:moveTo>
                      <a:lnTo>
                        <a:pt x="35120" y="52527"/>
                      </a:lnTo>
                      <a:lnTo>
                        <a:pt x="35120" y="45364"/>
                      </a:lnTo>
                      <a:lnTo>
                        <a:pt x="34779" y="45364"/>
                      </a:lnTo>
                      <a:cubicBezTo>
                        <a:pt x="30687" y="50481"/>
                        <a:pt x="24890" y="53551"/>
                        <a:pt x="17730" y="53551"/>
                      </a:cubicBezTo>
                      <a:cubicBezTo>
                        <a:pt x="5455" y="53551"/>
                        <a:pt x="0" y="44682"/>
                        <a:pt x="0" y="33085"/>
                      </a:cubicBezTo>
                      <a:lnTo>
                        <a:pt x="0" y="0"/>
                      </a:lnTo>
                      <a:lnTo>
                        <a:pt x="13638" y="0"/>
                      </a:lnTo>
                      <a:lnTo>
                        <a:pt x="13638" y="27969"/>
                      </a:lnTo>
                      <a:cubicBezTo>
                        <a:pt x="13638" y="34449"/>
                        <a:pt x="13638"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B86BBA58-94CA-24ED-C393-8FC3FA0610DA}"/>
                    </a:ext>
                  </a:extLst>
                </p:cNvPr>
                <p:cNvSpPr/>
                <p:nvPr/>
              </p:nvSpPr>
              <p:spPr>
                <a:xfrm>
                  <a:off x="9152919" y="701206"/>
                  <a:ext cx="37850" cy="55254"/>
                </a:xfrm>
                <a:custGeom>
                  <a:avLst/>
                  <a:gdLst>
                    <a:gd name="connsiteX0" fmla="*/ 34440 w 37850"/>
                    <a:gd name="connsiteY0" fmla="*/ 12961 h 55254"/>
                    <a:gd name="connsiteX1" fmla="*/ 22163 w 37850"/>
                    <a:gd name="connsiteY1" fmla="*/ 10574 h 55254"/>
                    <a:gd name="connsiteX2" fmla="*/ 14324 w 37850"/>
                    <a:gd name="connsiteY2" fmla="*/ 16372 h 55254"/>
                    <a:gd name="connsiteX3" fmla="*/ 37850 w 37850"/>
                    <a:gd name="connsiteY3" fmla="*/ 38201 h 55254"/>
                    <a:gd name="connsiteX4" fmla="*/ 16029 w 37850"/>
                    <a:gd name="connsiteY4" fmla="*/ 55255 h 55254"/>
                    <a:gd name="connsiteX5" fmla="*/ 682 w 37850"/>
                    <a:gd name="connsiteY5" fmla="*/ 52868 h 55254"/>
                    <a:gd name="connsiteX6" fmla="*/ 1364 w 37850"/>
                    <a:gd name="connsiteY6" fmla="*/ 41612 h 55254"/>
                    <a:gd name="connsiteX7" fmla="*/ 14657 w 37850"/>
                    <a:gd name="connsiteY7" fmla="*/ 45023 h 55254"/>
                    <a:gd name="connsiteX8" fmla="*/ 23525 w 37850"/>
                    <a:gd name="connsiteY8" fmla="*/ 38542 h 55254"/>
                    <a:gd name="connsiteX9" fmla="*/ 0 w 37850"/>
                    <a:gd name="connsiteY9" fmla="*/ 16372 h 55254"/>
                    <a:gd name="connsiteX10" fmla="*/ 20458 w 37850"/>
                    <a:gd name="connsiteY10" fmla="*/ 0 h 55254"/>
                    <a:gd name="connsiteX11" fmla="*/ 35117 w 37850"/>
                    <a:gd name="connsiteY11" fmla="*/ 2046 h 55254"/>
                    <a:gd name="connsiteX12" fmla="*/ 34440 w 37850"/>
                    <a:gd name="connsiteY12" fmla="*/ 12961 h 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50" h="55254">
                      <a:moveTo>
                        <a:pt x="34440" y="12961"/>
                      </a:moveTo>
                      <a:cubicBezTo>
                        <a:pt x="30345" y="11597"/>
                        <a:pt x="27278" y="10574"/>
                        <a:pt x="22163" y="10574"/>
                      </a:cubicBezTo>
                      <a:cubicBezTo>
                        <a:pt x="18410" y="10574"/>
                        <a:pt x="14324" y="11938"/>
                        <a:pt x="14324" y="16372"/>
                      </a:cubicBezTo>
                      <a:cubicBezTo>
                        <a:pt x="14324" y="24557"/>
                        <a:pt x="37850" y="19441"/>
                        <a:pt x="37850" y="38201"/>
                      </a:cubicBezTo>
                      <a:cubicBezTo>
                        <a:pt x="37850" y="50480"/>
                        <a:pt x="26935" y="55255"/>
                        <a:pt x="16029" y="55255"/>
                      </a:cubicBezTo>
                      <a:cubicBezTo>
                        <a:pt x="10914" y="55255"/>
                        <a:pt x="5456" y="54232"/>
                        <a:pt x="682" y="52868"/>
                      </a:cubicBezTo>
                      <a:lnTo>
                        <a:pt x="1364" y="41612"/>
                      </a:lnTo>
                      <a:cubicBezTo>
                        <a:pt x="5456" y="43658"/>
                        <a:pt x="10228" y="45023"/>
                        <a:pt x="14657" y="45023"/>
                      </a:cubicBezTo>
                      <a:cubicBezTo>
                        <a:pt x="18067" y="45023"/>
                        <a:pt x="23525" y="43658"/>
                        <a:pt x="23525" y="38542"/>
                      </a:cubicBezTo>
                      <a:cubicBezTo>
                        <a:pt x="23525" y="28309"/>
                        <a:pt x="0" y="35131"/>
                        <a:pt x="0" y="16372"/>
                      </a:cubicBezTo>
                      <a:cubicBezTo>
                        <a:pt x="0" y="5116"/>
                        <a:pt x="9885" y="0"/>
                        <a:pt x="20458" y="0"/>
                      </a:cubicBezTo>
                      <a:cubicBezTo>
                        <a:pt x="26935" y="0"/>
                        <a:pt x="31031" y="1023"/>
                        <a:pt x="35117" y="2046"/>
                      </a:cubicBezTo>
                      <a:lnTo>
                        <a:pt x="34440" y="12961"/>
                      </a:lnTo>
                      <a:close/>
                    </a:path>
                  </a:pathLst>
                </a:custGeom>
                <a:solidFill>
                  <a:srgbClr val="FFFFFF"/>
                </a:solidFill>
                <a:ln w="9525"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CAB2E81C-3A84-00FA-0F08-A15282466897}"/>
                    </a:ext>
                  </a:extLst>
                </p:cNvPr>
                <p:cNvSpPr/>
                <p:nvPr/>
              </p:nvSpPr>
              <p:spPr>
                <a:xfrm>
                  <a:off x="9195885" y="688243"/>
                  <a:ext cx="36480" cy="67875"/>
                </a:xfrm>
                <a:custGeom>
                  <a:avLst/>
                  <a:gdLst>
                    <a:gd name="connsiteX0" fmla="*/ 9887 w 36480"/>
                    <a:gd name="connsiteY0" fmla="*/ 24899 h 67875"/>
                    <a:gd name="connsiteX1" fmla="*/ 0 w 36480"/>
                    <a:gd name="connsiteY1" fmla="*/ 24899 h 67875"/>
                    <a:gd name="connsiteX2" fmla="*/ 0 w 36480"/>
                    <a:gd name="connsiteY2" fmla="*/ 15008 h 67875"/>
                    <a:gd name="connsiteX3" fmla="*/ 9887 w 36480"/>
                    <a:gd name="connsiteY3" fmla="*/ 15008 h 67875"/>
                    <a:gd name="connsiteX4" fmla="*/ 9887 w 36480"/>
                    <a:gd name="connsiteY4" fmla="*/ 4435 h 67875"/>
                    <a:gd name="connsiteX5" fmla="*/ 23527 w 36480"/>
                    <a:gd name="connsiteY5" fmla="*/ 0 h 67875"/>
                    <a:gd name="connsiteX6" fmla="*/ 23527 w 36480"/>
                    <a:gd name="connsiteY6" fmla="*/ 14667 h 67875"/>
                    <a:gd name="connsiteX7" fmla="*/ 35462 w 36480"/>
                    <a:gd name="connsiteY7" fmla="*/ 14667 h 67875"/>
                    <a:gd name="connsiteX8" fmla="*/ 35462 w 36480"/>
                    <a:gd name="connsiteY8" fmla="*/ 24558 h 67875"/>
                    <a:gd name="connsiteX9" fmla="*/ 23527 w 36480"/>
                    <a:gd name="connsiteY9" fmla="*/ 24558 h 67875"/>
                    <a:gd name="connsiteX10" fmla="*/ 23527 w 36480"/>
                    <a:gd name="connsiteY10" fmla="*/ 48775 h 67875"/>
                    <a:gd name="connsiteX11" fmla="*/ 30004 w 36480"/>
                    <a:gd name="connsiteY11" fmla="*/ 57302 h 67875"/>
                    <a:gd name="connsiteX12" fmla="*/ 36138 w 36480"/>
                    <a:gd name="connsiteY12" fmla="*/ 55937 h 67875"/>
                    <a:gd name="connsiteX13" fmla="*/ 36481 w 36480"/>
                    <a:gd name="connsiteY13" fmla="*/ 66511 h 67875"/>
                    <a:gd name="connsiteX14" fmla="*/ 26594 w 36480"/>
                    <a:gd name="connsiteY14" fmla="*/ 67875 h 67875"/>
                    <a:gd name="connsiteX15" fmla="*/ 10230 w 36480"/>
                    <a:gd name="connsiteY15" fmla="*/ 50822 h 67875"/>
                    <a:gd name="connsiteX16" fmla="*/ 10230 w 36480"/>
                    <a:gd name="connsiteY16" fmla="*/ 24899 h 67875"/>
                    <a:gd name="connsiteX17" fmla="*/ 9887 w 36480"/>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0" h="67875">
                      <a:moveTo>
                        <a:pt x="9887" y="24899"/>
                      </a:moveTo>
                      <a:lnTo>
                        <a:pt x="0" y="24899"/>
                      </a:lnTo>
                      <a:lnTo>
                        <a:pt x="0" y="15008"/>
                      </a:lnTo>
                      <a:lnTo>
                        <a:pt x="9887" y="15008"/>
                      </a:lnTo>
                      <a:lnTo>
                        <a:pt x="9887" y="4435"/>
                      </a:lnTo>
                      <a:lnTo>
                        <a:pt x="23527" y="0"/>
                      </a:lnTo>
                      <a:lnTo>
                        <a:pt x="23527" y="14667"/>
                      </a:lnTo>
                      <a:lnTo>
                        <a:pt x="35462" y="14667"/>
                      </a:lnTo>
                      <a:lnTo>
                        <a:pt x="35462" y="24558"/>
                      </a:lnTo>
                      <a:lnTo>
                        <a:pt x="23527" y="24558"/>
                      </a:lnTo>
                      <a:lnTo>
                        <a:pt x="23527" y="48775"/>
                      </a:lnTo>
                      <a:cubicBezTo>
                        <a:pt x="23527" y="53210"/>
                        <a:pt x="24889" y="57302"/>
                        <a:pt x="30004" y="57302"/>
                      </a:cubicBezTo>
                      <a:cubicBezTo>
                        <a:pt x="32395" y="57302"/>
                        <a:pt x="34776" y="56961"/>
                        <a:pt x="36138" y="55937"/>
                      </a:cubicBezTo>
                      <a:lnTo>
                        <a:pt x="36481" y="66511"/>
                      </a:lnTo>
                      <a:cubicBezTo>
                        <a:pt x="33757" y="67193"/>
                        <a:pt x="30347" y="67875"/>
                        <a:pt x="26594" y="67875"/>
                      </a:cubicBezTo>
                      <a:cubicBezTo>
                        <a:pt x="16021" y="67875"/>
                        <a:pt x="10230" y="61395"/>
                        <a:pt x="10230" y="50822"/>
                      </a:cubicBezTo>
                      <a:lnTo>
                        <a:pt x="10230" y="24899"/>
                      </a:lnTo>
                      <a:lnTo>
                        <a:pt x="9887" y="24899"/>
                      </a:lnTo>
                      <a:close/>
                    </a:path>
                  </a:pathLst>
                </a:custGeom>
                <a:solidFill>
                  <a:srgbClr val="FFFFFF"/>
                </a:solidFill>
                <a:ln w="9525" cap="flat">
                  <a:noFill/>
                  <a:prstDash val="solid"/>
                  <a:miter/>
                </a:ln>
              </p:spPr>
              <p:txBody>
                <a:bodyPr rtlCol="0" anchor="ctr"/>
                <a:lstStyle/>
                <a:p>
                  <a:endParaRPr lang="en-GB"/>
                </a:p>
              </p:txBody>
            </p:sp>
          </p:grpSp>
          <p:cxnSp>
            <p:nvCxnSpPr>
              <p:cNvPr id="239" name="Straight Connector 238">
                <a:extLst>
                  <a:ext uri="{FF2B5EF4-FFF2-40B4-BE49-F238E27FC236}">
                    <a16:creationId xmlns:a16="http://schemas.microsoft.com/office/drawing/2014/main" id="{762145AC-DA87-8D51-BCC9-6BE071E0CAC3}"/>
                  </a:ext>
                </a:extLst>
              </p:cNvPr>
              <p:cNvCxnSpPr>
                <a:cxnSpLocks/>
              </p:cNvCxnSpPr>
              <p:nvPr/>
            </p:nvCxnSpPr>
            <p:spPr>
              <a:xfrm flipV="1">
                <a:off x="166470" y="793390"/>
                <a:ext cx="11757551" cy="14257"/>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32E6CF78-3D7D-3A75-EDFB-35DF6F3C4669}"/>
                </a:ext>
              </a:extLst>
            </p:cNvPr>
            <p:cNvSpPr txBox="1"/>
            <p:nvPr/>
          </p:nvSpPr>
          <p:spPr>
            <a:xfrm>
              <a:off x="3888268" y="213054"/>
              <a:ext cx="50068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Trust-wide Learning Lessons: Clinical Observations</a:t>
              </a:r>
            </a:p>
          </p:txBody>
        </p:sp>
      </p:grpSp>
      <p:sp>
        <p:nvSpPr>
          <p:cNvPr id="313" name="TextBox 312">
            <a:extLst>
              <a:ext uri="{FF2B5EF4-FFF2-40B4-BE49-F238E27FC236}">
                <a16:creationId xmlns:a16="http://schemas.microsoft.com/office/drawing/2014/main" id="{516BFC3D-5B68-EDE4-E101-9B9A5D35AE9D}"/>
              </a:ext>
            </a:extLst>
          </p:cNvPr>
          <p:cNvSpPr txBox="1"/>
          <p:nvPr/>
        </p:nvSpPr>
        <p:spPr>
          <a:xfrm>
            <a:off x="2605329" y="1308520"/>
            <a:ext cx="4307920" cy="584775"/>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How will the Therapeutic Observations App Improve Existing Process?</a:t>
            </a:r>
          </a:p>
        </p:txBody>
      </p:sp>
      <p:sp>
        <p:nvSpPr>
          <p:cNvPr id="31" name="TextBox 30">
            <a:extLst>
              <a:ext uri="{FF2B5EF4-FFF2-40B4-BE49-F238E27FC236}">
                <a16:creationId xmlns:a16="http://schemas.microsoft.com/office/drawing/2014/main" id="{4735783F-4B23-37FD-27ED-E238D24B18A2}"/>
              </a:ext>
            </a:extLst>
          </p:cNvPr>
          <p:cNvSpPr txBox="1"/>
          <p:nvPr/>
        </p:nvSpPr>
        <p:spPr>
          <a:xfrm>
            <a:off x="8770291" y="6323323"/>
            <a:ext cx="3314700" cy="261610"/>
          </a:xfrm>
          <a:prstGeom prst="rect">
            <a:avLst/>
          </a:prstGeom>
          <a:noFill/>
        </p:spPr>
        <p:txBody>
          <a:bodyPr wrap="square">
            <a:spAutoFit/>
          </a:bodyPr>
          <a:lstStyle/>
          <a:p>
            <a:r>
              <a:rPr lang="en-GB" sz="1100" b="0" i="0" dirty="0">
                <a:solidFill>
                  <a:srgbClr val="231F20"/>
                </a:solidFill>
                <a:effectLst/>
                <a:latin typeface="Frutiger W01"/>
              </a:rPr>
              <a:t>© Data &amp; Analytics, East London NHS Foundation Trust</a:t>
            </a:r>
            <a:endParaRPr lang="en-GB" sz="1100" dirty="0"/>
          </a:p>
        </p:txBody>
      </p:sp>
      <p:sp>
        <p:nvSpPr>
          <p:cNvPr id="34" name="TextBox 33">
            <a:extLst>
              <a:ext uri="{FF2B5EF4-FFF2-40B4-BE49-F238E27FC236}">
                <a16:creationId xmlns:a16="http://schemas.microsoft.com/office/drawing/2014/main" id="{94062410-5CFF-09C9-E325-BBAC09C68DAD}"/>
              </a:ext>
            </a:extLst>
          </p:cNvPr>
          <p:cNvSpPr txBox="1"/>
          <p:nvPr/>
        </p:nvSpPr>
        <p:spPr>
          <a:xfrm>
            <a:off x="118681" y="6391569"/>
            <a:ext cx="616899" cy="261610"/>
          </a:xfrm>
          <a:prstGeom prst="rect">
            <a:avLst/>
          </a:prstGeom>
          <a:noFill/>
        </p:spPr>
        <p:txBody>
          <a:bodyPr wrap="square">
            <a:spAutoFit/>
          </a:bodyPr>
          <a:lstStyle/>
          <a:p>
            <a:r>
              <a:rPr lang="en-GB" sz="1100" b="0" i="0" dirty="0">
                <a:solidFill>
                  <a:srgbClr val="231F20"/>
                </a:solidFill>
                <a:effectLst/>
                <a:latin typeface="Frutiger W01"/>
              </a:rPr>
              <a:t>V 1.2</a:t>
            </a:r>
            <a:endParaRPr lang="en-GB" sz="1100" dirty="0"/>
          </a:p>
        </p:txBody>
      </p:sp>
      <p:pic>
        <p:nvPicPr>
          <p:cNvPr id="47" name="Picture 9">
            <a:extLst>
              <a:ext uri="{FF2B5EF4-FFF2-40B4-BE49-F238E27FC236}">
                <a16:creationId xmlns:a16="http://schemas.microsoft.com/office/drawing/2014/main" id="{38DCAE7B-450B-537F-3614-3F57C5E48A3D}"/>
              </a:ext>
            </a:extLst>
          </p:cNvPr>
          <p:cNvPicPr>
            <a:picLocks noChangeAspect="1"/>
          </p:cNvPicPr>
          <p:nvPr/>
        </p:nvPicPr>
        <p:blipFill>
          <a:blip r:embed="rId3"/>
          <a:stretch>
            <a:fillRect/>
          </a:stretch>
        </p:blipFill>
        <p:spPr>
          <a:xfrm>
            <a:off x="5795050" y="1913898"/>
            <a:ext cx="2998595" cy="1849762"/>
          </a:xfrm>
          <a:prstGeom prst="rect">
            <a:avLst/>
          </a:prstGeom>
        </p:spPr>
      </p:pic>
      <p:sp>
        <p:nvSpPr>
          <p:cNvPr id="49" name="TextBox 48">
            <a:extLst>
              <a:ext uri="{FF2B5EF4-FFF2-40B4-BE49-F238E27FC236}">
                <a16:creationId xmlns:a16="http://schemas.microsoft.com/office/drawing/2014/main" id="{28A6BA7C-F74F-9FF6-CE5F-D03041D4CEF0}"/>
              </a:ext>
            </a:extLst>
          </p:cNvPr>
          <p:cNvSpPr txBox="1"/>
          <p:nvPr/>
        </p:nvSpPr>
        <p:spPr>
          <a:xfrm>
            <a:off x="6995641" y="4784755"/>
            <a:ext cx="4976489" cy="646331"/>
          </a:xfrm>
          <a:prstGeom prst="rect">
            <a:avLst/>
          </a:prstGeom>
          <a:noFill/>
        </p:spPr>
        <p:txBody>
          <a:bodyPr wrap="square" lIns="91440" tIns="45720" rIns="91440" bIns="45720" rtlCol="0" anchor="t">
            <a:spAutoFit/>
          </a:bodyPr>
          <a:lstStyle/>
          <a:p>
            <a:pPr algn="just"/>
            <a:r>
              <a:rPr lang="en-GB" sz="1200" dirty="0">
                <a:solidFill>
                  <a:schemeClr val="tx1">
                    <a:lumMod val="65000"/>
                    <a:lumOff val="35000"/>
                  </a:schemeClr>
                </a:solidFill>
                <a:latin typeface="Arial" panose="020B0604020202020204" pitchFamily="34" charset="0"/>
                <a:cs typeface="Arial" panose="020B0604020202020204" pitchFamily="34" charset="0"/>
              </a:rPr>
              <a:t>Visibility of the timeliness and completion of therapeutic observations will be able to be displayed on ward screens and safety pages in Power BI</a:t>
            </a:r>
          </a:p>
        </p:txBody>
      </p:sp>
      <p:pic>
        <p:nvPicPr>
          <p:cNvPr id="50" name="Picture 49">
            <a:extLst>
              <a:ext uri="{FF2B5EF4-FFF2-40B4-BE49-F238E27FC236}">
                <a16:creationId xmlns:a16="http://schemas.microsoft.com/office/drawing/2014/main" id="{9D928C6A-02FD-FE83-CFAD-9B728CA33815}"/>
              </a:ext>
            </a:extLst>
          </p:cNvPr>
          <p:cNvPicPr>
            <a:picLocks noChangeAspect="1"/>
          </p:cNvPicPr>
          <p:nvPr/>
        </p:nvPicPr>
        <p:blipFill>
          <a:blip r:embed="rId4"/>
          <a:stretch>
            <a:fillRect/>
          </a:stretch>
        </p:blipFill>
        <p:spPr>
          <a:xfrm>
            <a:off x="8129387" y="2747847"/>
            <a:ext cx="3618430" cy="1971675"/>
          </a:xfrm>
          <a:prstGeom prst="rect">
            <a:avLst/>
          </a:prstGeom>
        </p:spPr>
      </p:pic>
      <p:grpSp>
        <p:nvGrpSpPr>
          <p:cNvPr id="56" name="Group 55">
            <a:extLst>
              <a:ext uri="{FF2B5EF4-FFF2-40B4-BE49-F238E27FC236}">
                <a16:creationId xmlns:a16="http://schemas.microsoft.com/office/drawing/2014/main" id="{51B5F494-6082-4364-CB1F-286EE1F9463E}"/>
              </a:ext>
            </a:extLst>
          </p:cNvPr>
          <p:cNvGrpSpPr/>
          <p:nvPr/>
        </p:nvGrpSpPr>
        <p:grpSpPr>
          <a:xfrm>
            <a:off x="2470193" y="1475331"/>
            <a:ext cx="3247105" cy="2994495"/>
            <a:chOff x="2443439" y="1606973"/>
            <a:chExt cx="3247105" cy="2994495"/>
          </a:xfrm>
        </p:grpSpPr>
        <p:grpSp>
          <p:nvGrpSpPr>
            <p:cNvPr id="52" name="Group 51">
              <a:extLst>
                <a:ext uri="{FF2B5EF4-FFF2-40B4-BE49-F238E27FC236}">
                  <a16:creationId xmlns:a16="http://schemas.microsoft.com/office/drawing/2014/main" id="{A979E920-10D5-1BEE-5D19-D20C52B3FECE}"/>
                </a:ext>
              </a:extLst>
            </p:cNvPr>
            <p:cNvGrpSpPr/>
            <p:nvPr/>
          </p:nvGrpSpPr>
          <p:grpSpPr>
            <a:xfrm>
              <a:off x="2443439" y="1606973"/>
              <a:ext cx="3130349" cy="2755880"/>
              <a:chOff x="2443439" y="1606973"/>
              <a:chExt cx="3130349" cy="2755880"/>
            </a:xfrm>
          </p:grpSpPr>
          <p:pic>
            <p:nvPicPr>
              <p:cNvPr id="6" name="Graphic 5" descr="Tablet with solid fill">
                <a:extLst>
                  <a:ext uri="{FF2B5EF4-FFF2-40B4-BE49-F238E27FC236}">
                    <a16:creationId xmlns:a16="http://schemas.microsoft.com/office/drawing/2014/main" id="{60488925-2B6B-DE7C-6697-9D8F309103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43439" y="1606973"/>
                <a:ext cx="3130349" cy="2755880"/>
              </a:xfrm>
              <a:prstGeom prst="rect">
                <a:avLst/>
              </a:prstGeom>
            </p:spPr>
          </p:pic>
          <p:sp>
            <p:nvSpPr>
              <p:cNvPr id="30" name="TextBox 29">
                <a:extLst>
                  <a:ext uri="{FF2B5EF4-FFF2-40B4-BE49-F238E27FC236}">
                    <a16:creationId xmlns:a16="http://schemas.microsoft.com/office/drawing/2014/main" id="{04C44634-B784-FB38-01DF-7FCC1FCAF992}"/>
                  </a:ext>
                </a:extLst>
              </p:cNvPr>
              <p:cNvSpPr txBox="1"/>
              <p:nvPr/>
            </p:nvSpPr>
            <p:spPr>
              <a:xfrm>
                <a:off x="2883380" y="2386334"/>
                <a:ext cx="2088670" cy="169277"/>
              </a:xfrm>
              <a:prstGeom prst="rect">
                <a:avLst/>
              </a:prstGeom>
              <a:noFill/>
            </p:spPr>
            <p:txBody>
              <a:bodyPr wrap="square" rtlCol="0">
                <a:spAutoFit/>
              </a:bodyPr>
              <a:lstStyle/>
              <a:p>
                <a:r>
                  <a:rPr lang="en-GB" sz="500" dirty="0">
                    <a:solidFill>
                      <a:schemeClr val="tx1">
                        <a:lumMod val="65000"/>
                        <a:lumOff val="35000"/>
                      </a:schemeClr>
                    </a:solidFill>
                    <a:latin typeface="Arial Narrow" panose="020B0606020202030204" pitchFamily="34" charset="0"/>
                  </a:rPr>
                  <a:t>Due            Service User        Location     Actual Time of </a:t>
                </a:r>
                <a:r>
                  <a:rPr lang="en-GB" sz="500" dirty="0" err="1">
                    <a:solidFill>
                      <a:schemeClr val="tx1">
                        <a:lumMod val="65000"/>
                        <a:lumOff val="35000"/>
                      </a:schemeClr>
                    </a:solidFill>
                    <a:latin typeface="Arial Narrow" panose="020B0606020202030204" pitchFamily="34" charset="0"/>
                  </a:rPr>
                  <a:t>Obs</a:t>
                </a:r>
                <a:r>
                  <a:rPr lang="en-GB" sz="500" dirty="0">
                    <a:solidFill>
                      <a:schemeClr val="tx1">
                        <a:lumMod val="65000"/>
                        <a:lumOff val="35000"/>
                      </a:schemeClr>
                    </a:solidFill>
                    <a:latin typeface="Arial Narrow" panose="020B0606020202030204" pitchFamily="34" charset="0"/>
                  </a:rPr>
                  <a:t>        Performed By</a:t>
                </a:r>
              </a:p>
            </p:txBody>
          </p:sp>
          <p:pic>
            <p:nvPicPr>
              <p:cNvPr id="39" name="Picture 38">
                <a:extLst>
                  <a:ext uri="{FF2B5EF4-FFF2-40B4-BE49-F238E27FC236}">
                    <a16:creationId xmlns:a16="http://schemas.microsoft.com/office/drawing/2014/main" id="{8736709A-F9EC-B14C-20FA-0BE0BD76D463}"/>
                  </a:ext>
                </a:extLst>
              </p:cNvPr>
              <p:cNvPicPr>
                <a:picLocks noChangeAspect="1"/>
              </p:cNvPicPr>
              <p:nvPr/>
            </p:nvPicPr>
            <p:blipFill>
              <a:blip r:embed="rId7"/>
              <a:stretch>
                <a:fillRect/>
              </a:stretch>
            </p:blipFill>
            <p:spPr>
              <a:xfrm>
                <a:off x="2931929" y="2609348"/>
                <a:ext cx="358960" cy="377685"/>
              </a:xfrm>
              <a:prstGeom prst="rect">
                <a:avLst/>
              </a:prstGeom>
            </p:spPr>
          </p:pic>
          <p:pic>
            <p:nvPicPr>
              <p:cNvPr id="42" name="Picture 41">
                <a:extLst>
                  <a:ext uri="{FF2B5EF4-FFF2-40B4-BE49-F238E27FC236}">
                    <a16:creationId xmlns:a16="http://schemas.microsoft.com/office/drawing/2014/main" id="{58AB7D0D-B86B-E049-8515-82A6330F606D}"/>
                  </a:ext>
                </a:extLst>
              </p:cNvPr>
              <p:cNvPicPr>
                <a:picLocks noChangeAspect="1"/>
              </p:cNvPicPr>
              <p:nvPr/>
            </p:nvPicPr>
            <p:blipFill>
              <a:blip r:embed="rId8"/>
              <a:stretch>
                <a:fillRect/>
              </a:stretch>
            </p:blipFill>
            <p:spPr>
              <a:xfrm>
                <a:off x="3587792" y="2614175"/>
                <a:ext cx="392794" cy="353291"/>
              </a:xfrm>
              <a:prstGeom prst="rect">
                <a:avLst/>
              </a:prstGeom>
            </p:spPr>
          </p:pic>
          <p:pic>
            <p:nvPicPr>
              <p:cNvPr id="44" name="Picture 43">
                <a:extLst>
                  <a:ext uri="{FF2B5EF4-FFF2-40B4-BE49-F238E27FC236}">
                    <a16:creationId xmlns:a16="http://schemas.microsoft.com/office/drawing/2014/main" id="{8E432B8C-B467-3BF5-1862-4CDED84F25D8}"/>
                  </a:ext>
                </a:extLst>
              </p:cNvPr>
              <p:cNvPicPr>
                <a:picLocks noChangeAspect="1"/>
              </p:cNvPicPr>
              <p:nvPr/>
            </p:nvPicPr>
            <p:blipFill>
              <a:blip r:embed="rId9"/>
              <a:stretch>
                <a:fillRect/>
              </a:stretch>
            </p:blipFill>
            <p:spPr>
              <a:xfrm>
                <a:off x="3990111" y="2627549"/>
                <a:ext cx="444170" cy="376238"/>
              </a:xfrm>
              <a:prstGeom prst="rect">
                <a:avLst/>
              </a:prstGeom>
            </p:spPr>
          </p:pic>
          <p:pic>
            <p:nvPicPr>
              <p:cNvPr id="17" name="Graphic 16" descr="Touchscreen with solid fill">
                <a:extLst>
                  <a:ext uri="{FF2B5EF4-FFF2-40B4-BE49-F238E27FC236}">
                    <a16:creationId xmlns:a16="http://schemas.microsoft.com/office/drawing/2014/main" id="{F28D037E-C964-1BC6-240F-A1DCF138142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587792" y="2700419"/>
                <a:ext cx="534094" cy="534094"/>
              </a:xfrm>
              <a:prstGeom prst="rect">
                <a:avLst/>
              </a:prstGeom>
            </p:spPr>
          </p:pic>
          <p:pic>
            <p:nvPicPr>
              <p:cNvPr id="46" name="Picture 45">
                <a:extLst>
                  <a:ext uri="{FF2B5EF4-FFF2-40B4-BE49-F238E27FC236}">
                    <a16:creationId xmlns:a16="http://schemas.microsoft.com/office/drawing/2014/main" id="{8181FEFA-CE58-9BBD-81EC-6A510E3E47BC}"/>
                  </a:ext>
                </a:extLst>
              </p:cNvPr>
              <p:cNvPicPr>
                <a:picLocks noChangeAspect="1"/>
              </p:cNvPicPr>
              <p:nvPr/>
            </p:nvPicPr>
            <p:blipFill>
              <a:blip r:embed="rId12"/>
              <a:stretch>
                <a:fillRect/>
              </a:stretch>
            </p:blipFill>
            <p:spPr>
              <a:xfrm>
                <a:off x="4467030" y="2592383"/>
                <a:ext cx="633412" cy="163942"/>
              </a:xfrm>
              <a:prstGeom prst="rect">
                <a:avLst/>
              </a:prstGeom>
            </p:spPr>
          </p:pic>
        </p:grpSp>
        <p:sp>
          <p:nvSpPr>
            <p:cNvPr id="53" name="Arrow: Right 52">
              <a:extLst>
                <a:ext uri="{FF2B5EF4-FFF2-40B4-BE49-F238E27FC236}">
                  <a16:creationId xmlns:a16="http://schemas.microsoft.com/office/drawing/2014/main" id="{916B3E7A-E1A5-1179-D6A9-E652B3590020}"/>
                </a:ext>
              </a:extLst>
            </p:cNvPr>
            <p:cNvSpPr/>
            <p:nvPr/>
          </p:nvSpPr>
          <p:spPr>
            <a:xfrm>
              <a:off x="5372100" y="2815668"/>
              <a:ext cx="318444" cy="279957"/>
            </a:xfrm>
            <a:prstGeom prst="rightArrow">
              <a:avLst/>
            </a:prstGeom>
            <a:solidFill>
              <a:srgbClr val="4C6272"/>
            </a:solidFill>
            <a:ln>
              <a:solidFill>
                <a:srgbClr val="212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Right 53">
              <a:extLst>
                <a:ext uri="{FF2B5EF4-FFF2-40B4-BE49-F238E27FC236}">
                  <a16:creationId xmlns:a16="http://schemas.microsoft.com/office/drawing/2014/main" id="{50D35B09-7B48-F451-F8D9-7B046E492AA3}"/>
                </a:ext>
              </a:extLst>
            </p:cNvPr>
            <p:cNvSpPr/>
            <p:nvPr/>
          </p:nvSpPr>
          <p:spPr>
            <a:xfrm rot="5400000">
              <a:off x="3844137" y="3922817"/>
              <a:ext cx="318444" cy="279957"/>
            </a:xfrm>
            <a:prstGeom prst="rightArrow">
              <a:avLst/>
            </a:prstGeom>
            <a:solidFill>
              <a:srgbClr val="4C6272"/>
            </a:solidFill>
            <a:ln>
              <a:solidFill>
                <a:srgbClr val="212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4ED0D0FF-2E76-FF8C-2EB0-833A038BFFB4}"/>
                </a:ext>
              </a:extLst>
            </p:cNvPr>
            <p:cNvSpPr txBox="1"/>
            <p:nvPr/>
          </p:nvSpPr>
          <p:spPr>
            <a:xfrm>
              <a:off x="3460590" y="4293691"/>
              <a:ext cx="1204048" cy="307777"/>
            </a:xfrm>
            <a:prstGeom prst="rect">
              <a:avLst/>
            </a:prstGeom>
            <a:noFill/>
          </p:spPr>
          <p:txBody>
            <a:bodyPr wrap="none" rtlCol="0">
              <a:spAutoFit/>
            </a:bodyPr>
            <a:lstStyle/>
            <a:p>
              <a:r>
                <a:rPr lang="en-GB" sz="1400" dirty="0"/>
                <a:t>Upload to </a:t>
              </a:r>
              <a:r>
                <a:rPr lang="en-GB" sz="1400" dirty="0" err="1"/>
                <a:t>RiO</a:t>
              </a:r>
              <a:endParaRPr lang="en-GB" sz="1400" dirty="0"/>
            </a:p>
          </p:txBody>
        </p:sp>
      </p:grpSp>
      <p:pic>
        <p:nvPicPr>
          <p:cNvPr id="62" name="Picture 61">
            <a:extLst>
              <a:ext uri="{FF2B5EF4-FFF2-40B4-BE49-F238E27FC236}">
                <a16:creationId xmlns:a16="http://schemas.microsoft.com/office/drawing/2014/main" id="{D4E732CF-301C-CFCD-93D8-71BDD6F4258B}"/>
              </a:ext>
            </a:extLst>
          </p:cNvPr>
          <p:cNvPicPr>
            <a:picLocks noChangeAspect="1"/>
          </p:cNvPicPr>
          <p:nvPr/>
        </p:nvPicPr>
        <p:blipFill>
          <a:blip r:embed="rId13"/>
          <a:stretch>
            <a:fillRect/>
          </a:stretch>
        </p:blipFill>
        <p:spPr>
          <a:xfrm>
            <a:off x="2665142" y="4579814"/>
            <a:ext cx="1504950" cy="600075"/>
          </a:xfrm>
          <a:prstGeom prst="rect">
            <a:avLst/>
          </a:prstGeom>
        </p:spPr>
      </p:pic>
      <p:pic>
        <p:nvPicPr>
          <p:cNvPr id="64" name="Picture 63">
            <a:extLst>
              <a:ext uri="{FF2B5EF4-FFF2-40B4-BE49-F238E27FC236}">
                <a16:creationId xmlns:a16="http://schemas.microsoft.com/office/drawing/2014/main" id="{6D954EAE-427F-449C-FDF1-CB833EB8686F}"/>
              </a:ext>
            </a:extLst>
          </p:cNvPr>
          <p:cNvPicPr>
            <a:picLocks noChangeAspect="1"/>
          </p:cNvPicPr>
          <p:nvPr/>
        </p:nvPicPr>
        <p:blipFill>
          <a:blip r:embed="rId14"/>
          <a:stretch>
            <a:fillRect/>
          </a:stretch>
        </p:blipFill>
        <p:spPr>
          <a:xfrm>
            <a:off x="2571800" y="5339380"/>
            <a:ext cx="1647825" cy="600075"/>
          </a:xfrm>
          <a:prstGeom prst="rect">
            <a:avLst/>
          </a:prstGeom>
        </p:spPr>
      </p:pic>
      <p:pic>
        <p:nvPicPr>
          <p:cNvPr id="66" name="Picture 65">
            <a:extLst>
              <a:ext uri="{FF2B5EF4-FFF2-40B4-BE49-F238E27FC236}">
                <a16:creationId xmlns:a16="http://schemas.microsoft.com/office/drawing/2014/main" id="{8B962582-0D3D-DE10-455A-0C3F7C49CBAA}"/>
              </a:ext>
            </a:extLst>
          </p:cNvPr>
          <p:cNvPicPr>
            <a:picLocks noChangeAspect="1"/>
          </p:cNvPicPr>
          <p:nvPr/>
        </p:nvPicPr>
        <p:blipFill>
          <a:blip r:embed="rId15"/>
          <a:stretch>
            <a:fillRect/>
          </a:stretch>
        </p:blipFill>
        <p:spPr>
          <a:xfrm>
            <a:off x="4540325" y="4554391"/>
            <a:ext cx="1457325" cy="695325"/>
          </a:xfrm>
          <a:prstGeom prst="rect">
            <a:avLst/>
          </a:prstGeom>
        </p:spPr>
      </p:pic>
      <p:pic>
        <p:nvPicPr>
          <p:cNvPr id="68" name="Picture 67">
            <a:extLst>
              <a:ext uri="{FF2B5EF4-FFF2-40B4-BE49-F238E27FC236}">
                <a16:creationId xmlns:a16="http://schemas.microsoft.com/office/drawing/2014/main" id="{DBC38C03-BFF9-5A5A-9627-21F7F6185BD4}"/>
              </a:ext>
            </a:extLst>
          </p:cNvPr>
          <p:cNvPicPr>
            <a:picLocks noChangeAspect="1"/>
          </p:cNvPicPr>
          <p:nvPr/>
        </p:nvPicPr>
        <p:blipFill>
          <a:blip r:embed="rId16"/>
          <a:stretch>
            <a:fillRect/>
          </a:stretch>
        </p:blipFill>
        <p:spPr>
          <a:xfrm>
            <a:off x="4563789" y="5263180"/>
            <a:ext cx="1428750" cy="676275"/>
          </a:xfrm>
          <a:prstGeom prst="rect">
            <a:avLst/>
          </a:prstGeom>
        </p:spPr>
      </p:pic>
      <p:cxnSp>
        <p:nvCxnSpPr>
          <p:cNvPr id="71" name="Straight Connector 70">
            <a:extLst>
              <a:ext uri="{FF2B5EF4-FFF2-40B4-BE49-F238E27FC236}">
                <a16:creationId xmlns:a16="http://schemas.microsoft.com/office/drawing/2014/main" id="{EBA9F3C8-6EEB-899C-8686-F57B797BBAA0}"/>
              </a:ext>
            </a:extLst>
          </p:cNvPr>
          <p:cNvCxnSpPr/>
          <p:nvPr/>
        </p:nvCxnSpPr>
        <p:spPr>
          <a:xfrm>
            <a:off x="2594350" y="4498401"/>
            <a:ext cx="339818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7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3F7875F-8BC4-5802-65CA-755A7A109F0C}"/>
              </a:ext>
            </a:extLst>
          </p:cNvPr>
          <p:cNvSpPr/>
          <p:nvPr/>
        </p:nvSpPr>
        <p:spPr>
          <a:xfrm>
            <a:off x="-4561" y="1210140"/>
            <a:ext cx="2448000" cy="4941877"/>
          </a:xfrm>
          <a:prstGeom prst="rect">
            <a:avLst/>
          </a:prstGeom>
          <a:solidFill>
            <a:srgbClr val="F0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107DDDF-493E-33AB-5EC0-97D3DC57C6E4}"/>
              </a:ext>
            </a:extLst>
          </p:cNvPr>
          <p:cNvSpPr/>
          <p:nvPr/>
        </p:nvSpPr>
        <p:spPr>
          <a:xfrm flipV="1">
            <a:off x="0" y="6142652"/>
            <a:ext cx="12192000" cy="715347"/>
          </a:xfrm>
          <a:prstGeom prst="rect">
            <a:avLst/>
          </a:prstGeom>
          <a:solidFill>
            <a:srgbClr val="D8DD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3C17807-1A6B-BF70-BB6F-E713AB4DCFE7}"/>
              </a:ext>
            </a:extLst>
          </p:cNvPr>
          <p:cNvSpPr/>
          <p:nvPr/>
        </p:nvSpPr>
        <p:spPr>
          <a:xfrm flipV="1">
            <a:off x="0" y="6142653"/>
            <a:ext cx="12192000" cy="4571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3" name="Group 222">
            <a:extLst>
              <a:ext uri="{FF2B5EF4-FFF2-40B4-BE49-F238E27FC236}">
                <a16:creationId xmlns:a16="http://schemas.microsoft.com/office/drawing/2014/main" id="{6221F4A9-828D-7D35-A450-37392BACB42C}"/>
              </a:ext>
            </a:extLst>
          </p:cNvPr>
          <p:cNvGrpSpPr/>
          <p:nvPr/>
        </p:nvGrpSpPr>
        <p:grpSpPr>
          <a:xfrm>
            <a:off x="157329" y="1479954"/>
            <a:ext cx="2290595" cy="1771681"/>
            <a:chOff x="157329" y="1829655"/>
            <a:chExt cx="2290595" cy="1771681"/>
          </a:xfrm>
        </p:grpSpPr>
        <p:sp>
          <p:nvSpPr>
            <p:cNvPr id="224" name="TextBox 223">
              <a:extLst>
                <a:ext uri="{FF2B5EF4-FFF2-40B4-BE49-F238E27FC236}">
                  <a16:creationId xmlns:a16="http://schemas.microsoft.com/office/drawing/2014/main" id="{12E390DE-3216-DE21-4EF0-E0CBCF27615D}"/>
                </a:ext>
              </a:extLst>
            </p:cNvPr>
            <p:cNvSpPr txBox="1"/>
            <p:nvPr/>
          </p:nvSpPr>
          <p:spPr>
            <a:xfrm>
              <a:off x="157329" y="1829655"/>
              <a:ext cx="1120117"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Contents</a:t>
              </a:r>
            </a:p>
          </p:txBody>
        </p:sp>
        <p:sp>
          <p:nvSpPr>
            <p:cNvPr id="225" name="TextBox 224">
              <a:extLst>
                <a:ext uri="{FF2B5EF4-FFF2-40B4-BE49-F238E27FC236}">
                  <a16:creationId xmlns:a16="http://schemas.microsoft.com/office/drawing/2014/main" id="{215BDCAA-EC28-12AE-E680-5C75647BDE3F}"/>
                </a:ext>
              </a:extLst>
            </p:cNvPr>
            <p:cNvSpPr txBox="1"/>
            <p:nvPr/>
          </p:nvSpPr>
          <p:spPr>
            <a:xfrm>
              <a:off x="158400" y="2959049"/>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Progress</a:t>
              </a:r>
            </a:p>
          </p:txBody>
        </p:sp>
        <p:sp>
          <p:nvSpPr>
            <p:cNvPr id="226" name="TextBox 225">
              <a:extLst>
                <a:ext uri="{FF2B5EF4-FFF2-40B4-BE49-F238E27FC236}">
                  <a16:creationId xmlns:a16="http://schemas.microsoft.com/office/drawing/2014/main" id="{FDB1F3A8-0CA2-7A25-ED59-2E2A1002E28C}"/>
                </a:ext>
              </a:extLst>
            </p:cNvPr>
            <p:cNvSpPr txBox="1"/>
            <p:nvPr/>
          </p:nvSpPr>
          <p:spPr>
            <a:xfrm>
              <a:off x="158400" y="3324337"/>
              <a:ext cx="1617631" cy="276999"/>
            </a:xfrm>
            <a:prstGeom prst="rect">
              <a:avLst/>
            </a:prstGeom>
            <a:noFill/>
          </p:spPr>
          <p:txBody>
            <a:bodyPr wrap="square" rtlCol="0">
              <a:spAutoFit/>
            </a:bodyPr>
            <a:lstStyle/>
            <a:p>
              <a:r>
                <a:rPr lang="en-GB" sz="1200" b="1" dirty="0">
                  <a:solidFill>
                    <a:srgbClr val="005EB8"/>
                  </a:solidFill>
                  <a:latin typeface="Arial" panose="020B0604020202020204" pitchFamily="34" charset="0"/>
                  <a:cs typeface="Arial" panose="020B0604020202020204" pitchFamily="34" charset="0"/>
                </a:rPr>
                <a:t>Contact us</a:t>
              </a:r>
            </a:p>
          </p:txBody>
        </p:sp>
        <p:sp>
          <p:nvSpPr>
            <p:cNvPr id="227" name="TextBox 226">
              <a:extLst>
                <a:ext uri="{FF2B5EF4-FFF2-40B4-BE49-F238E27FC236}">
                  <a16:creationId xmlns:a16="http://schemas.microsoft.com/office/drawing/2014/main" id="{9D26D825-B645-E936-038D-86DD29D83BB9}"/>
                </a:ext>
              </a:extLst>
            </p:cNvPr>
            <p:cNvSpPr txBox="1"/>
            <p:nvPr/>
          </p:nvSpPr>
          <p:spPr>
            <a:xfrm>
              <a:off x="158400" y="2589841"/>
              <a:ext cx="1617631"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Observations App</a:t>
              </a:r>
            </a:p>
          </p:txBody>
        </p:sp>
        <p:sp>
          <p:nvSpPr>
            <p:cNvPr id="229" name="TextBox 228">
              <a:extLst>
                <a:ext uri="{FF2B5EF4-FFF2-40B4-BE49-F238E27FC236}">
                  <a16:creationId xmlns:a16="http://schemas.microsoft.com/office/drawing/2014/main" id="{304B6B67-1E27-6EE8-1E75-3E3ED82010F2}"/>
                </a:ext>
              </a:extLst>
            </p:cNvPr>
            <p:cNvSpPr txBox="1"/>
            <p:nvPr/>
          </p:nvSpPr>
          <p:spPr>
            <a:xfrm>
              <a:off x="158399" y="2226023"/>
              <a:ext cx="2289525" cy="276999"/>
            </a:xfrm>
            <a:prstGeom prst="rect">
              <a:avLst/>
            </a:prstGeom>
            <a:noFill/>
          </p:spPr>
          <p:txBody>
            <a:bodyPr wrap="square" rtlCol="0">
              <a:spAutoFit/>
            </a:bodyPr>
            <a:lstStyle/>
            <a:p>
              <a:r>
                <a:rPr lang="en-GB" sz="1200" dirty="0">
                  <a:solidFill>
                    <a:srgbClr val="005EB8"/>
                  </a:solidFill>
                  <a:latin typeface="Arial" panose="020B0604020202020204" pitchFamily="34" charset="0"/>
                  <a:cs typeface="Arial" panose="020B0604020202020204" pitchFamily="34" charset="0"/>
                </a:rPr>
                <a:t>Power Apps and Automation</a:t>
              </a:r>
            </a:p>
          </p:txBody>
        </p:sp>
      </p:grpSp>
      <p:sp>
        <p:nvSpPr>
          <p:cNvPr id="231" name="Rectangle 230">
            <a:extLst>
              <a:ext uri="{FF2B5EF4-FFF2-40B4-BE49-F238E27FC236}">
                <a16:creationId xmlns:a16="http://schemas.microsoft.com/office/drawing/2014/main" id="{98AE613A-42EA-210A-9FB0-B206FB3FF342}"/>
              </a:ext>
            </a:extLst>
          </p:cNvPr>
          <p:cNvSpPr/>
          <p:nvPr/>
        </p:nvSpPr>
        <p:spPr>
          <a:xfrm>
            <a:off x="136131" y="2987700"/>
            <a:ext cx="45719" cy="270553"/>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B1D5487-1039-82D2-047B-57C583DEF9B0}"/>
              </a:ext>
            </a:extLst>
          </p:cNvPr>
          <p:cNvGrpSpPr/>
          <p:nvPr/>
        </p:nvGrpSpPr>
        <p:grpSpPr>
          <a:xfrm>
            <a:off x="0" y="-11958"/>
            <a:ext cx="12192000" cy="1232325"/>
            <a:chOff x="0" y="-11958"/>
            <a:chExt cx="12192000" cy="1232325"/>
          </a:xfrm>
        </p:grpSpPr>
        <p:grpSp>
          <p:nvGrpSpPr>
            <p:cNvPr id="233" name="Group 232">
              <a:extLst>
                <a:ext uri="{FF2B5EF4-FFF2-40B4-BE49-F238E27FC236}">
                  <a16:creationId xmlns:a16="http://schemas.microsoft.com/office/drawing/2014/main" id="{69861202-0745-E4C5-BAF0-533D844F670D}"/>
                </a:ext>
              </a:extLst>
            </p:cNvPr>
            <p:cNvGrpSpPr/>
            <p:nvPr/>
          </p:nvGrpSpPr>
          <p:grpSpPr>
            <a:xfrm>
              <a:off x="0" y="-11958"/>
              <a:ext cx="12192000" cy="1232325"/>
              <a:chOff x="0" y="-11958"/>
              <a:chExt cx="12192000" cy="1232325"/>
            </a:xfrm>
          </p:grpSpPr>
          <p:sp>
            <p:nvSpPr>
              <p:cNvPr id="235" name="Rectangle 234">
                <a:extLst>
                  <a:ext uri="{FF2B5EF4-FFF2-40B4-BE49-F238E27FC236}">
                    <a16:creationId xmlns:a16="http://schemas.microsoft.com/office/drawing/2014/main" id="{C0767815-7E2F-446C-05F2-D6ED34C7B0A1}"/>
                  </a:ext>
                </a:extLst>
              </p:cNvPr>
              <p:cNvSpPr/>
              <p:nvPr/>
            </p:nvSpPr>
            <p:spPr>
              <a:xfrm>
                <a:off x="0" y="-11958"/>
                <a:ext cx="12192000" cy="1232325"/>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6" name="Graphic 4">
                <a:extLst>
                  <a:ext uri="{FF2B5EF4-FFF2-40B4-BE49-F238E27FC236}">
                    <a16:creationId xmlns:a16="http://schemas.microsoft.com/office/drawing/2014/main" id="{058F2B97-59DC-6057-2B0D-257696F32AA4}"/>
                  </a:ext>
                </a:extLst>
              </p:cNvPr>
              <p:cNvGrpSpPr/>
              <p:nvPr/>
            </p:nvGrpSpPr>
            <p:grpSpPr>
              <a:xfrm>
                <a:off x="151427" y="123938"/>
                <a:ext cx="1413274" cy="555172"/>
                <a:chOff x="381186" y="244773"/>
                <a:chExt cx="1503736" cy="585818"/>
              </a:xfrm>
            </p:grpSpPr>
            <p:grpSp>
              <p:nvGrpSpPr>
                <p:cNvPr id="269" name="Graphic 4">
                  <a:extLst>
                    <a:ext uri="{FF2B5EF4-FFF2-40B4-BE49-F238E27FC236}">
                      <a16:creationId xmlns:a16="http://schemas.microsoft.com/office/drawing/2014/main" id="{7D933C86-39AB-B1CA-3FD1-6934629BABA6}"/>
                    </a:ext>
                  </a:extLst>
                </p:cNvPr>
                <p:cNvGrpSpPr/>
                <p:nvPr/>
              </p:nvGrpSpPr>
              <p:grpSpPr>
                <a:xfrm>
                  <a:off x="1002730" y="341495"/>
                  <a:ext cx="882192" cy="257094"/>
                  <a:chOff x="1002730" y="341495"/>
                  <a:chExt cx="882192" cy="257094"/>
                </a:xfrm>
              </p:grpSpPr>
              <p:sp>
                <p:nvSpPr>
                  <p:cNvPr id="299" name="Freeform: Shape 298">
                    <a:extLst>
                      <a:ext uri="{FF2B5EF4-FFF2-40B4-BE49-F238E27FC236}">
                        <a16:creationId xmlns:a16="http://schemas.microsoft.com/office/drawing/2014/main" id="{B6E282A6-0C03-77CA-C9BD-123406F0AE06}"/>
                      </a:ext>
                    </a:extLst>
                  </p:cNvPr>
                  <p:cNvSpPr/>
                  <p:nvPr/>
                </p:nvSpPr>
                <p:spPr>
                  <a:xfrm>
                    <a:off x="1011149" y="343273"/>
                    <a:ext cx="98243" cy="102792"/>
                  </a:xfrm>
                  <a:custGeom>
                    <a:avLst/>
                    <a:gdLst>
                      <a:gd name="connsiteX0" fmla="*/ 0 w 98243"/>
                      <a:gd name="connsiteY0" fmla="*/ 0 h 102792"/>
                      <a:gd name="connsiteX1" fmla="*/ 37412 w 98243"/>
                      <a:gd name="connsiteY1" fmla="*/ 0 h 102792"/>
                      <a:gd name="connsiteX2" fmla="*/ 98244 w 98243"/>
                      <a:gd name="connsiteY2" fmla="*/ 50952 h 102792"/>
                      <a:gd name="connsiteX3" fmla="*/ 37412 w 98243"/>
                      <a:gd name="connsiteY3" fmla="*/ 102792 h 102792"/>
                      <a:gd name="connsiteX4" fmla="*/ 0 w 98243"/>
                      <a:gd name="connsiteY4" fmla="*/ 102792 h 102792"/>
                      <a:gd name="connsiteX5" fmla="*/ 0 w 98243"/>
                      <a:gd name="connsiteY5" fmla="*/ 0 h 102792"/>
                      <a:gd name="connsiteX6" fmla="*/ 27396 w 98243"/>
                      <a:gd name="connsiteY6" fmla="*/ 82475 h 102792"/>
                      <a:gd name="connsiteX7" fmla="*/ 37999 w 98243"/>
                      <a:gd name="connsiteY7" fmla="*/ 82475 h 102792"/>
                      <a:gd name="connsiteX8" fmla="*/ 69959 w 98243"/>
                      <a:gd name="connsiteY8" fmla="*/ 51404 h 102792"/>
                      <a:gd name="connsiteX9" fmla="*/ 37999 w 98243"/>
                      <a:gd name="connsiteY9" fmla="*/ 20333 h 102792"/>
                      <a:gd name="connsiteX10" fmla="*/ 27396 w 98243"/>
                      <a:gd name="connsiteY10" fmla="*/ 20333 h 102792"/>
                      <a:gd name="connsiteX11" fmla="*/ 27396 w 98243"/>
                      <a:gd name="connsiteY11" fmla="*/ 82475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43" h="102792">
                        <a:moveTo>
                          <a:pt x="0" y="0"/>
                        </a:moveTo>
                        <a:lnTo>
                          <a:pt x="37412" y="0"/>
                        </a:lnTo>
                        <a:cubicBezTo>
                          <a:pt x="73197" y="0"/>
                          <a:pt x="98244" y="11190"/>
                          <a:pt x="98244" y="50952"/>
                        </a:cubicBezTo>
                        <a:cubicBezTo>
                          <a:pt x="98244" y="90713"/>
                          <a:pt x="72474" y="102792"/>
                          <a:pt x="37412" y="102792"/>
                        </a:cubicBezTo>
                        <a:lnTo>
                          <a:pt x="0" y="102792"/>
                        </a:lnTo>
                        <a:lnTo>
                          <a:pt x="0" y="0"/>
                        </a:lnTo>
                        <a:close/>
                        <a:moveTo>
                          <a:pt x="27396" y="82475"/>
                        </a:moveTo>
                        <a:lnTo>
                          <a:pt x="37999" y="82475"/>
                        </a:lnTo>
                        <a:cubicBezTo>
                          <a:pt x="58467" y="82475"/>
                          <a:pt x="69959" y="71872"/>
                          <a:pt x="69959" y="51404"/>
                        </a:cubicBezTo>
                        <a:cubicBezTo>
                          <a:pt x="69959" y="30936"/>
                          <a:pt x="58031" y="20333"/>
                          <a:pt x="37999" y="20333"/>
                        </a:cubicBezTo>
                        <a:lnTo>
                          <a:pt x="27396" y="20333"/>
                        </a:lnTo>
                        <a:lnTo>
                          <a:pt x="27396" y="82475"/>
                        </a:lnTo>
                        <a:close/>
                      </a:path>
                    </a:pathLst>
                  </a:custGeom>
                  <a:solidFill>
                    <a:schemeClr val="bg1"/>
                  </a:solidFill>
                  <a:ln w="1501"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6FDCC665-5A2E-E41B-924D-9E550CBA65B7}"/>
                      </a:ext>
                    </a:extLst>
                  </p:cNvPr>
                  <p:cNvSpPr/>
                  <p:nvPr/>
                </p:nvSpPr>
                <p:spPr>
                  <a:xfrm>
                    <a:off x="1115086" y="343273"/>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1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1"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315897BE-7A3B-F2E6-B03F-58A797BA8D4E}"/>
                      </a:ext>
                    </a:extLst>
                  </p:cNvPr>
                  <p:cNvSpPr/>
                  <p:nvPr/>
                </p:nvSpPr>
                <p:spPr>
                  <a:xfrm>
                    <a:off x="1227744" y="343273"/>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1C888B26-5EAC-4AC3-F8A5-FE77FA85A185}"/>
                      </a:ext>
                    </a:extLst>
                  </p:cNvPr>
                  <p:cNvSpPr/>
                  <p:nvPr/>
                </p:nvSpPr>
                <p:spPr>
                  <a:xfrm>
                    <a:off x="1305339" y="343273"/>
                    <a:ext cx="112235" cy="102792"/>
                  </a:xfrm>
                  <a:custGeom>
                    <a:avLst/>
                    <a:gdLst>
                      <a:gd name="connsiteX0" fmla="*/ 39039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4 w 112235"/>
                      <a:gd name="connsiteY8" fmla="*/ 0 h 102792"/>
                      <a:gd name="connsiteX9" fmla="*/ 55832 w 112235"/>
                      <a:gd name="connsiteY9" fmla="*/ 21206 h 102792"/>
                      <a:gd name="connsiteX10" fmla="*/ 55530 w 112235"/>
                      <a:gd name="connsiteY10" fmla="*/ 21206 h 102792"/>
                      <a:gd name="connsiteX11" fmla="*/ 42277 w 112235"/>
                      <a:gd name="connsiteY11" fmla="*/ 61404 h 102792"/>
                      <a:gd name="connsiteX12" fmla="*/ 68046 w 112235"/>
                      <a:gd name="connsiteY12" fmla="*/ 61404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39" y="0"/>
                        </a:moveTo>
                        <a:lnTo>
                          <a:pt x="72625" y="0"/>
                        </a:lnTo>
                        <a:lnTo>
                          <a:pt x="112236" y="102792"/>
                        </a:lnTo>
                        <a:lnTo>
                          <a:pt x="82189" y="102792"/>
                        </a:lnTo>
                        <a:lnTo>
                          <a:pt x="74523" y="80848"/>
                        </a:lnTo>
                        <a:lnTo>
                          <a:pt x="35936" y="80848"/>
                        </a:lnTo>
                        <a:lnTo>
                          <a:pt x="27833" y="102792"/>
                        </a:lnTo>
                        <a:lnTo>
                          <a:pt x="0" y="102792"/>
                        </a:lnTo>
                        <a:lnTo>
                          <a:pt x="39024" y="0"/>
                        </a:lnTo>
                        <a:close/>
                        <a:moveTo>
                          <a:pt x="55832" y="21206"/>
                        </a:moveTo>
                        <a:lnTo>
                          <a:pt x="55530" y="21206"/>
                        </a:lnTo>
                        <a:lnTo>
                          <a:pt x="42277" y="61404"/>
                        </a:lnTo>
                        <a:lnTo>
                          <a:pt x="68046" y="61404"/>
                        </a:lnTo>
                        <a:lnTo>
                          <a:pt x="55817" y="21206"/>
                        </a:lnTo>
                        <a:close/>
                      </a:path>
                    </a:pathLst>
                  </a:custGeom>
                  <a:solidFill>
                    <a:schemeClr val="bg1"/>
                  </a:solidFill>
                  <a:ln w="1501"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6027A27-6F0B-5448-79B4-06BAF2DCE1F2}"/>
                      </a:ext>
                    </a:extLst>
                  </p:cNvPr>
                  <p:cNvSpPr/>
                  <p:nvPr/>
                </p:nvSpPr>
                <p:spPr>
                  <a:xfrm>
                    <a:off x="1447305" y="341495"/>
                    <a:ext cx="106331" cy="106331"/>
                  </a:xfrm>
                  <a:custGeom>
                    <a:avLst/>
                    <a:gdLst>
                      <a:gd name="connsiteX0" fmla="*/ 103817 w 106331"/>
                      <a:gd name="connsiteY0" fmla="*/ 49039 h 106331"/>
                      <a:gd name="connsiteX1" fmla="*/ 88063 w 106331"/>
                      <a:gd name="connsiteY1" fmla="*/ 84237 h 106331"/>
                      <a:gd name="connsiteX2" fmla="*/ 106332 w 106331"/>
                      <a:gd name="connsiteY2" fmla="*/ 104555 h 106331"/>
                      <a:gd name="connsiteX3" fmla="*/ 77023 w 106331"/>
                      <a:gd name="connsiteY3" fmla="*/ 104555 h 106331"/>
                      <a:gd name="connsiteX4" fmla="*/ 70833 w 106331"/>
                      <a:gd name="connsiteY4" fmla="*/ 96753 h 106331"/>
                      <a:gd name="connsiteX5" fmla="*/ 38873 w 106331"/>
                      <a:gd name="connsiteY5" fmla="*/ 106332 h 106331"/>
                      <a:gd name="connsiteX6" fmla="*/ 0 w 106331"/>
                      <a:gd name="connsiteY6" fmla="*/ 75110 h 106331"/>
                      <a:gd name="connsiteX7" fmla="*/ 20182 w 106331"/>
                      <a:gd name="connsiteY7" fmla="*/ 47126 h 106331"/>
                      <a:gd name="connsiteX8" fmla="*/ 7817 w 106331"/>
                      <a:gd name="connsiteY8" fmla="*/ 24595 h 106331"/>
                      <a:gd name="connsiteX9" fmla="*/ 41975 w 106331"/>
                      <a:gd name="connsiteY9" fmla="*/ 0 h 106331"/>
                      <a:gd name="connsiteX10" fmla="*/ 77610 w 106331"/>
                      <a:gd name="connsiteY10" fmla="*/ 25333 h 106331"/>
                      <a:gd name="connsiteX11" fmla="*/ 55515 w 106331"/>
                      <a:gd name="connsiteY11" fmla="*/ 51253 h 106331"/>
                      <a:gd name="connsiteX12" fmla="*/ 73182 w 106331"/>
                      <a:gd name="connsiteY12" fmla="*/ 67594 h 106331"/>
                      <a:gd name="connsiteX13" fmla="*/ 79960 w 106331"/>
                      <a:gd name="connsiteY13" fmla="*/ 49039 h 106331"/>
                      <a:gd name="connsiteX14" fmla="*/ 103817 w 106331"/>
                      <a:gd name="connsiteY14" fmla="*/ 49039 h 106331"/>
                      <a:gd name="connsiteX15" fmla="*/ 41524 w 106331"/>
                      <a:gd name="connsiteY15" fmla="*/ 88665 h 106331"/>
                      <a:gd name="connsiteX16" fmla="*/ 57142 w 106331"/>
                      <a:gd name="connsiteY16" fmla="*/ 83062 h 106331"/>
                      <a:gd name="connsiteX17" fmla="*/ 34309 w 106331"/>
                      <a:gd name="connsiteY17" fmla="*/ 60380 h 106331"/>
                      <a:gd name="connsiteX18" fmla="*/ 25032 w 106331"/>
                      <a:gd name="connsiteY18" fmla="*/ 74523 h 106331"/>
                      <a:gd name="connsiteX19" fmla="*/ 41524 w 106331"/>
                      <a:gd name="connsiteY19" fmla="*/ 88665 h 106331"/>
                      <a:gd name="connsiteX20" fmla="*/ 41222 w 106331"/>
                      <a:gd name="connsiteY20" fmla="*/ 39761 h 106331"/>
                      <a:gd name="connsiteX21" fmla="*/ 53738 w 106331"/>
                      <a:gd name="connsiteY21" fmla="*/ 25920 h 106331"/>
                      <a:gd name="connsiteX22" fmla="*/ 42247 w 106331"/>
                      <a:gd name="connsiteY22" fmla="*/ 16793 h 106331"/>
                      <a:gd name="connsiteX23" fmla="*/ 31342 w 106331"/>
                      <a:gd name="connsiteY23" fmla="*/ 25920 h 106331"/>
                      <a:gd name="connsiteX24" fmla="*/ 41207 w 106331"/>
                      <a:gd name="connsiteY24" fmla="*/ 39761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331" h="106331">
                        <a:moveTo>
                          <a:pt x="103817" y="49039"/>
                        </a:moveTo>
                        <a:cubicBezTo>
                          <a:pt x="103229" y="62142"/>
                          <a:pt x="97626" y="74809"/>
                          <a:pt x="88063" y="84237"/>
                        </a:cubicBezTo>
                        <a:lnTo>
                          <a:pt x="106332" y="104555"/>
                        </a:lnTo>
                        <a:lnTo>
                          <a:pt x="77023" y="104555"/>
                        </a:lnTo>
                        <a:cubicBezTo>
                          <a:pt x="74959" y="101753"/>
                          <a:pt x="73047" y="99102"/>
                          <a:pt x="70833" y="96753"/>
                        </a:cubicBezTo>
                        <a:cubicBezTo>
                          <a:pt x="61992" y="104419"/>
                          <a:pt x="50063" y="106332"/>
                          <a:pt x="38873" y="106332"/>
                        </a:cubicBezTo>
                        <a:cubicBezTo>
                          <a:pt x="19278" y="106332"/>
                          <a:pt x="0" y="96316"/>
                          <a:pt x="0" y="75110"/>
                        </a:cubicBezTo>
                        <a:cubicBezTo>
                          <a:pt x="0" y="60832"/>
                          <a:pt x="7516" y="53015"/>
                          <a:pt x="20182" y="47126"/>
                        </a:cubicBezTo>
                        <a:cubicBezTo>
                          <a:pt x="11928" y="40650"/>
                          <a:pt x="7817" y="33571"/>
                          <a:pt x="7817" y="24595"/>
                        </a:cubicBezTo>
                        <a:cubicBezTo>
                          <a:pt x="7817" y="6476"/>
                          <a:pt x="25785" y="0"/>
                          <a:pt x="41975" y="0"/>
                        </a:cubicBezTo>
                        <a:cubicBezTo>
                          <a:pt x="59943" y="0"/>
                          <a:pt x="77610" y="6190"/>
                          <a:pt x="77610" y="25333"/>
                        </a:cubicBezTo>
                        <a:cubicBezTo>
                          <a:pt x="77610" y="38301"/>
                          <a:pt x="66420" y="44927"/>
                          <a:pt x="55515" y="51253"/>
                        </a:cubicBezTo>
                        <a:cubicBezTo>
                          <a:pt x="61555" y="56555"/>
                          <a:pt x="67444" y="62007"/>
                          <a:pt x="73182" y="67594"/>
                        </a:cubicBezTo>
                        <a:cubicBezTo>
                          <a:pt x="77896" y="62444"/>
                          <a:pt x="79659" y="55666"/>
                          <a:pt x="79960" y="49039"/>
                        </a:cubicBezTo>
                        <a:lnTo>
                          <a:pt x="103817" y="49039"/>
                        </a:lnTo>
                        <a:close/>
                        <a:moveTo>
                          <a:pt x="41524" y="88665"/>
                        </a:moveTo>
                        <a:cubicBezTo>
                          <a:pt x="47714" y="88665"/>
                          <a:pt x="51976" y="86903"/>
                          <a:pt x="57142" y="83062"/>
                        </a:cubicBezTo>
                        <a:cubicBezTo>
                          <a:pt x="49777" y="74959"/>
                          <a:pt x="42126" y="67594"/>
                          <a:pt x="34309" y="60380"/>
                        </a:cubicBezTo>
                        <a:cubicBezTo>
                          <a:pt x="28571" y="63468"/>
                          <a:pt x="25032" y="67158"/>
                          <a:pt x="25032" y="74523"/>
                        </a:cubicBezTo>
                        <a:cubicBezTo>
                          <a:pt x="25032" y="83364"/>
                          <a:pt x="33285" y="88665"/>
                          <a:pt x="41524" y="88665"/>
                        </a:cubicBezTo>
                        <a:close/>
                        <a:moveTo>
                          <a:pt x="41222" y="39761"/>
                        </a:moveTo>
                        <a:cubicBezTo>
                          <a:pt x="46238" y="36825"/>
                          <a:pt x="53738" y="32698"/>
                          <a:pt x="53738" y="25920"/>
                        </a:cubicBezTo>
                        <a:cubicBezTo>
                          <a:pt x="53738" y="19881"/>
                          <a:pt x="48587" y="16793"/>
                          <a:pt x="42247" y="16793"/>
                        </a:cubicBezTo>
                        <a:cubicBezTo>
                          <a:pt x="35906" y="16793"/>
                          <a:pt x="31342" y="20769"/>
                          <a:pt x="31342" y="25920"/>
                        </a:cubicBezTo>
                        <a:cubicBezTo>
                          <a:pt x="31342" y="31809"/>
                          <a:pt x="37081" y="36523"/>
                          <a:pt x="41207" y="39761"/>
                        </a:cubicBezTo>
                        <a:close/>
                      </a:path>
                    </a:pathLst>
                  </a:custGeom>
                  <a:solidFill>
                    <a:schemeClr val="bg1"/>
                  </a:solidFill>
                  <a:ln w="1501"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21BD5876-94CA-8B30-26D0-21B35AF5D318}"/>
                      </a:ext>
                    </a:extLst>
                  </p:cNvPr>
                  <p:cNvSpPr/>
                  <p:nvPr/>
                </p:nvSpPr>
                <p:spPr>
                  <a:xfrm>
                    <a:off x="1002730"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47 w 112235"/>
                      <a:gd name="connsiteY9" fmla="*/ 21206 h 102792"/>
                      <a:gd name="connsiteX10" fmla="*/ 55546 w 112235"/>
                      <a:gd name="connsiteY10" fmla="*/ 21206 h 102792"/>
                      <a:gd name="connsiteX11" fmla="*/ 42292 w 112235"/>
                      <a:gd name="connsiteY11" fmla="*/ 61419 h 102792"/>
                      <a:gd name="connsiteX12" fmla="*/ 68061 w 112235"/>
                      <a:gd name="connsiteY12" fmla="*/ 61419 h 102792"/>
                      <a:gd name="connsiteX13" fmla="*/ 55832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47" y="21206"/>
                        </a:moveTo>
                        <a:lnTo>
                          <a:pt x="55546" y="21206"/>
                        </a:lnTo>
                        <a:lnTo>
                          <a:pt x="42292" y="61419"/>
                        </a:lnTo>
                        <a:lnTo>
                          <a:pt x="68061" y="61419"/>
                        </a:lnTo>
                        <a:lnTo>
                          <a:pt x="55832" y="21206"/>
                        </a:lnTo>
                        <a:close/>
                      </a:path>
                    </a:pathLst>
                  </a:custGeom>
                  <a:solidFill>
                    <a:schemeClr val="bg1"/>
                  </a:solidFill>
                  <a:ln w="1501"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7DF666E-0299-A821-7072-11C6AB983FA8}"/>
                      </a:ext>
                    </a:extLst>
                  </p:cNvPr>
                  <p:cNvSpPr/>
                  <p:nvPr/>
                </p:nvSpPr>
                <p:spPr>
                  <a:xfrm>
                    <a:off x="1129831" y="494020"/>
                    <a:ext cx="94568" cy="102792"/>
                  </a:xfrm>
                  <a:custGeom>
                    <a:avLst/>
                    <a:gdLst>
                      <a:gd name="connsiteX0" fmla="*/ 0 w 94568"/>
                      <a:gd name="connsiteY0" fmla="*/ 0 h 102792"/>
                      <a:gd name="connsiteX1" fmla="*/ 34912 w 94568"/>
                      <a:gd name="connsiteY1" fmla="*/ 0 h 102792"/>
                      <a:gd name="connsiteX2" fmla="*/ 69673 w 94568"/>
                      <a:gd name="connsiteY2" fmla="*/ 69808 h 102792"/>
                      <a:gd name="connsiteX3" fmla="*/ 69974 w 94568"/>
                      <a:gd name="connsiteY3" fmla="*/ 69808 h 102792"/>
                      <a:gd name="connsiteX4" fmla="*/ 69537 w 94568"/>
                      <a:gd name="connsiteY4" fmla="*/ 0 h 102792"/>
                      <a:gd name="connsiteX5" fmla="*/ 94569 w 94568"/>
                      <a:gd name="connsiteY5" fmla="*/ 0 h 102792"/>
                      <a:gd name="connsiteX6" fmla="*/ 94569 w 94568"/>
                      <a:gd name="connsiteY6" fmla="*/ 102792 h 102792"/>
                      <a:gd name="connsiteX7" fmla="*/ 60546 w 94568"/>
                      <a:gd name="connsiteY7" fmla="*/ 102792 h 102792"/>
                      <a:gd name="connsiteX8" fmla="*/ 24610 w 94568"/>
                      <a:gd name="connsiteY8" fmla="*/ 32547 h 102792"/>
                      <a:gd name="connsiteX9" fmla="*/ 24309 w 94568"/>
                      <a:gd name="connsiteY9" fmla="*/ 32547 h 102792"/>
                      <a:gd name="connsiteX10" fmla="*/ 25197 w 94568"/>
                      <a:gd name="connsiteY10" fmla="*/ 102792 h 102792"/>
                      <a:gd name="connsiteX11" fmla="*/ 15 w 94568"/>
                      <a:gd name="connsiteY11" fmla="*/ 102792 h 102792"/>
                      <a:gd name="connsiteX12" fmla="*/ 15 w 94568"/>
                      <a:gd name="connsiteY12"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68" h="102792">
                        <a:moveTo>
                          <a:pt x="0" y="0"/>
                        </a:moveTo>
                        <a:lnTo>
                          <a:pt x="34912" y="0"/>
                        </a:lnTo>
                        <a:lnTo>
                          <a:pt x="69673" y="69808"/>
                        </a:lnTo>
                        <a:lnTo>
                          <a:pt x="69974" y="69808"/>
                        </a:lnTo>
                        <a:lnTo>
                          <a:pt x="69537" y="0"/>
                        </a:lnTo>
                        <a:lnTo>
                          <a:pt x="94569" y="0"/>
                        </a:lnTo>
                        <a:lnTo>
                          <a:pt x="94569" y="102792"/>
                        </a:lnTo>
                        <a:lnTo>
                          <a:pt x="60546" y="102792"/>
                        </a:lnTo>
                        <a:lnTo>
                          <a:pt x="24610" y="32547"/>
                        </a:lnTo>
                        <a:lnTo>
                          <a:pt x="24309" y="32547"/>
                        </a:lnTo>
                        <a:lnTo>
                          <a:pt x="25197" y="102792"/>
                        </a:lnTo>
                        <a:lnTo>
                          <a:pt x="15" y="102792"/>
                        </a:lnTo>
                        <a:lnTo>
                          <a:pt x="15" y="0"/>
                        </a:lnTo>
                        <a:close/>
                      </a:path>
                    </a:pathLst>
                  </a:custGeom>
                  <a:solidFill>
                    <a:schemeClr val="bg1"/>
                  </a:solidFill>
                  <a:ln w="1501" cap="flat">
                    <a:no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704342F5-6E8B-7850-CFE4-76F18CE9F49A}"/>
                      </a:ext>
                    </a:extLst>
                  </p:cNvPr>
                  <p:cNvSpPr/>
                  <p:nvPr/>
                </p:nvSpPr>
                <p:spPr>
                  <a:xfrm>
                    <a:off x="1242895" y="494020"/>
                    <a:ext cx="112235" cy="102792"/>
                  </a:xfrm>
                  <a:custGeom>
                    <a:avLst/>
                    <a:gdLst>
                      <a:gd name="connsiteX0" fmla="*/ 39054 w 112235"/>
                      <a:gd name="connsiteY0" fmla="*/ 0 h 102792"/>
                      <a:gd name="connsiteX1" fmla="*/ 72625 w 112235"/>
                      <a:gd name="connsiteY1" fmla="*/ 0 h 102792"/>
                      <a:gd name="connsiteX2" fmla="*/ 112236 w 112235"/>
                      <a:gd name="connsiteY2" fmla="*/ 102792 h 102792"/>
                      <a:gd name="connsiteX3" fmla="*/ 82189 w 112235"/>
                      <a:gd name="connsiteY3" fmla="*/ 102792 h 102792"/>
                      <a:gd name="connsiteX4" fmla="*/ 74523 w 112235"/>
                      <a:gd name="connsiteY4" fmla="*/ 80848 h 102792"/>
                      <a:gd name="connsiteX5" fmla="*/ 35936 w 112235"/>
                      <a:gd name="connsiteY5" fmla="*/ 80848 h 102792"/>
                      <a:gd name="connsiteX6" fmla="*/ 27833 w 112235"/>
                      <a:gd name="connsiteY6" fmla="*/ 102792 h 102792"/>
                      <a:gd name="connsiteX7" fmla="*/ 0 w 112235"/>
                      <a:gd name="connsiteY7" fmla="*/ 102792 h 102792"/>
                      <a:gd name="connsiteX8" fmla="*/ 39023 w 112235"/>
                      <a:gd name="connsiteY8" fmla="*/ 0 h 102792"/>
                      <a:gd name="connsiteX9" fmla="*/ 55832 w 112235"/>
                      <a:gd name="connsiteY9" fmla="*/ 21206 h 102792"/>
                      <a:gd name="connsiteX10" fmla="*/ 55530 w 112235"/>
                      <a:gd name="connsiteY10" fmla="*/ 21206 h 102792"/>
                      <a:gd name="connsiteX11" fmla="*/ 42277 w 112235"/>
                      <a:gd name="connsiteY11" fmla="*/ 61419 h 102792"/>
                      <a:gd name="connsiteX12" fmla="*/ 68046 w 112235"/>
                      <a:gd name="connsiteY12" fmla="*/ 61419 h 102792"/>
                      <a:gd name="connsiteX13" fmla="*/ 55817 w 112235"/>
                      <a:gd name="connsiteY13" fmla="*/ 21206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35" h="102792">
                        <a:moveTo>
                          <a:pt x="39054" y="0"/>
                        </a:moveTo>
                        <a:lnTo>
                          <a:pt x="72625" y="0"/>
                        </a:lnTo>
                        <a:lnTo>
                          <a:pt x="112236" y="102792"/>
                        </a:lnTo>
                        <a:lnTo>
                          <a:pt x="82189" y="102792"/>
                        </a:lnTo>
                        <a:lnTo>
                          <a:pt x="74523" y="80848"/>
                        </a:lnTo>
                        <a:lnTo>
                          <a:pt x="35936" y="80848"/>
                        </a:lnTo>
                        <a:lnTo>
                          <a:pt x="27833" y="102792"/>
                        </a:lnTo>
                        <a:lnTo>
                          <a:pt x="0" y="102792"/>
                        </a:lnTo>
                        <a:lnTo>
                          <a:pt x="39023" y="0"/>
                        </a:lnTo>
                        <a:close/>
                        <a:moveTo>
                          <a:pt x="55832" y="21206"/>
                        </a:moveTo>
                        <a:lnTo>
                          <a:pt x="55530" y="21206"/>
                        </a:lnTo>
                        <a:lnTo>
                          <a:pt x="42277" y="61419"/>
                        </a:lnTo>
                        <a:lnTo>
                          <a:pt x="68046" y="61419"/>
                        </a:lnTo>
                        <a:lnTo>
                          <a:pt x="55817" y="21206"/>
                        </a:lnTo>
                        <a:close/>
                      </a:path>
                    </a:pathLst>
                  </a:custGeom>
                  <a:solidFill>
                    <a:schemeClr val="bg1"/>
                  </a:solidFill>
                  <a:ln w="1501" cap="flat">
                    <a:no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F680E254-9E7A-C60A-4935-6A151A524E6B}"/>
                      </a:ext>
                    </a:extLst>
                  </p:cNvPr>
                  <p:cNvSpPr/>
                  <p:nvPr/>
                </p:nvSpPr>
                <p:spPr>
                  <a:xfrm>
                    <a:off x="1373234" y="494020"/>
                    <a:ext cx="69808" cy="102792"/>
                  </a:xfrm>
                  <a:custGeom>
                    <a:avLst/>
                    <a:gdLst>
                      <a:gd name="connsiteX0" fmla="*/ 0 w 69808"/>
                      <a:gd name="connsiteY0" fmla="*/ 0 h 102792"/>
                      <a:gd name="connsiteX1" fmla="*/ 27396 w 69808"/>
                      <a:gd name="connsiteY1" fmla="*/ 0 h 102792"/>
                      <a:gd name="connsiteX2" fmla="*/ 27396 w 69808"/>
                      <a:gd name="connsiteY2" fmla="*/ 82475 h 102792"/>
                      <a:gd name="connsiteX3" fmla="*/ 69808 w 69808"/>
                      <a:gd name="connsiteY3" fmla="*/ 82475 h 102792"/>
                      <a:gd name="connsiteX4" fmla="*/ 69808 w 69808"/>
                      <a:gd name="connsiteY4" fmla="*/ 102792 h 102792"/>
                      <a:gd name="connsiteX5" fmla="*/ 0 w 69808"/>
                      <a:gd name="connsiteY5" fmla="*/ 102792 h 102792"/>
                      <a:gd name="connsiteX6" fmla="*/ 0 w 69808"/>
                      <a:gd name="connsiteY6" fmla="*/ 0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8" h="102792">
                        <a:moveTo>
                          <a:pt x="0" y="0"/>
                        </a:moveTo>
                        <a:lnTo>
                          <a:pt x="27396" y="0"/>
                        </a:lnTo>
                        <a:lnTo>
                          <a:pt x="27396" y="82475"/>
                        </a:lnTo>
                        <a:lnTo>
                          <a:pt x="69808" y="82475"/>
                        </a:lnTo>
                        <a:lnTo>
                          <a:pt x="69808"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53D04E1-1679-59CF-4249-BF5B5A4C4153}"/>
                      </a:ext>
                    </a:extLst>
                  </p:cNvPr>
                  <p:cNvSpPr/>
                  <p:nvPr/>
                </p:nvSpPr>
                <p:spPr>
                  <a:xfrm>
                    <a:off x="1438163" y="494020"/>
                    <a:ext cx="103093" cy="102807"/>
                  </a:xfrm>
                  <a:custGeom>
                    <a:avLst/>
                    <a:gdLst>
                      <a:gd name="connsiteX0" fmla="*/ 37999 w 103093"/>
                      <a:gd name="connsiteY0" fmla="*/ 64070 h 102807"/>
                      <a:gd name="connsiteX1" fmla="*/ 0 w 103093"/>
                      <a:gd name="connsiteY1" fmla="*/ 0 h 102807"/>
                      <a:gd name="connsiteX2" fmla="*/ 31523 w 103093"/>
                      <a:gd name="connsiteY2" fmla="*/ 0 h 102807"/>
                      <a:gd name="connsiteX3" fmla="*/ 51705 w 103093"/>
                      <a:gd name="connsiteY3" fmla="*/ 41237 h 102807"/>
                      <a:gd name="connsiteX4" fmla="*/ 71586 w 103093"/>
                      <a:gd name="connsiteY4" fmla="*/ 0 h 102807"/>
                      <a:gd name="connsiteX5" fmla="*/ 103094 w 103093"/>
                      <a:gd name="connsiteY5" fmla="*/ 0 h 102807"/>
                      <a:gd name="connsiteX6" fmla="*/ 65396 w 103093"/>
                      <a:gd name="connsiteY6" fmla="*/ 64070 h 102807"/>
                      <a:gd name="connsiteX7" fmla="*/ 65396 w 103093"/>
                      <a:gd name="connsiteY7" fmla="*/ 102807 h 102807"/>
                      <a:gd name="connsiteX8" fmla="*/ 37999 w 103093"/>
                      <a:gd name="connsiteY8" fmla="*/ 102807 h 102807"/>
                      <a:gd name="connsiteX9" fmla="*/ 37999 w 103093"/>
                      <a:gd name="connsiteY9" fmla="*/ 6407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93" h="102807">
                        <a:moveTo>
                          <a:pt x="37999" y="64070"/>
                        </a:moveTo>
                        <a:lnTo>
                          <a:pt x="0" y="0"/>
                        </a:lnTo>
                        <a:lnTo>
                          <a:pt x="31523" y="0"/>
                        </a:lnTo>
                        <a:lnTo>
                          <a:pt x="51705" y="41237"/>
                        </a:lnTo>
                        <a:lnTo>
                          <a:pt x="71586" y="0"/>
                        </a:lnTo>
                        <a:lnTo>
                          <a:pt x="103094" y="0"/>
                        </a:lnTo>
                        <a:lnTo>
                          <a:pt x="65396" y="64070"/>
                        </a:lnTo>
                        <a:lnTo>
                          <a:pt x="65396" y="102807"/>
                        </a:lnTo>
                        <a:lnTo>
                          <a:pt x="37999" y="102807"/>
                        </a:lnTo>
                        <a:lnTo>
                          <a:pt x="37999" y="64070"/>
                        </a:lnTo>
                        <a:close/>
                      </a:path>
                    </a:pathLst>
                  </a:custGeom>
                  <a:solidFill>
                    <a:schemeClr val="bg1"/>
                  </a:solidFill>
                  <a:ln w="1501" cap="flat">
                    <a:no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5CFB497-9417-C475-A0AE-2A935A9788B4}"/>
                      </a:ext>
                    </a:extLst>
                  </p:cNvPr>
                  <p:cNvSpPr/>
                  <p:nvPr/>
                </p:nvSpPr>
                <p:spPr>
                  <a:xfrm>
                    <a:off x="1552131" y="494020"/>
                    <a:ext cx="78046" cy="102792"/>
                  </a:xfrm>
                  <a:custGeom>
                    <a:avLst/>
                    <a:gdLst>
                      <a:gd name="connsiteX0" fmla="*/ 25333 w 78046"/>
                      <a:gd name="connsiteY0" fmla="*/ 20318 h 102792"/>
                      <a:gd name="connsiteX1" fmla="*/ 0 w 78046"/>
                      <a:gd name="connsiteY1" fmla="*/ 20318 h 102792"/>
                      <a:gd name="connsiteX2" fmla="*/ 0 w 78046"/>
                      <a:gd name="connsiteY2" fmla="*/ 0 h 102792"/>
                      <a:gd name="connsiteX3" fmla="*/ 78047 w 78046"/>
                      <a:gd name="connsiteY3" fmla="*/ 0 h 102792"/>
                      <a:gd name="connsiteX4" fmla="*/ 78047 w 78046"/>
                      <a:gd name="connsiteY4" fmla="*/ 20318 h 102792"/>
                      <a:gd name="connsiteX5" fmla="*/ 52714 w 78046"/>
                      <a:gd name="connsiteY5" fmla="*/ 20318 h 102792"/>
                      <a:gd name="connsiteX6" fmla="*/ 52714 w 78046"/>
                      <a:gd name="connsiteY6" fmla="*/ 102792 h 102792"/>
                      <a:gd name="connsiteX7" fmla="*/ 25318 w 78046"/>
                      <a:gd name="connsiteY7" fmla="*/ 102792 h 102792"/>
                      <a:gd name="connsiteX8" fmla="*/ 25318 w 78046"/>
                      <a:gd name="connsiteY8" fmla="*/ 20318 h 10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6" h="102792">
                        <a:moveTo>
                          <a:pt x="25333" y="20318"/>
                        </a:moveTo>
                        <a:lnTo>
                          <a:pt x="0" y="20318"/>
                        </a:lnTo>
                        <a:lnTo>
                          <a:pt x="0" y="0"/>
                        </a:lnTo>
                        <a:lnTo>
                          <a:pt x="78047" y="0"/>
                        </a:lnTo>
                        <a:lnTo>
                          <a:pt x="78047" y="20318"/>
                        </a:lnTo>
                        <a:lnTo>
                          <a:pt x="52714" y="20318"/>
                        </a:lnTo>
                        <a:lnTo>
                          <a:pt x="52714" y="102792"/>
                        </a:lnTo>
                        <a:lnTo>
                          <a:pt x="25318" y="102792"/>
                        </a:lnTo>
                        <a:lnTo>
                          <a:pt x="25318" y="20318"/>
                        </a:lnTo>
                        <a:close/>
                      </a:path>
                    </a:pathLst>
                  </a:custGeom>
                  <a:solidFill>
                    <a:schemeClr val="bg1"/>
                  </a:solidFill>
                  <a:ln w="1501" cap="flat">
                    <a:no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9FD06A56-5BD4-F607-57AD-92D7694CB027}"/>
                      </a:ext>
                    </a:extLst>
                  </p:cNvPr>
                  <p:cNvSpPr/>
                  <p:nvPr/>
                </p:nvSpPr>
                <p:spPr>
                  <a:xfrm>
                    <a:off x="1650345" y="494020"/>
                    <a:ext cx="27396" cy="102792"/>
                  </a:xfrm>
                  <a:custGeom>
                    <a:avLst/>
                    <a:gdLst>
                      <a:gd name="connsiteX0" fmla="*/ 0 w 27396"/>
                      <a:gd name="connsiteY0" fmla="*/ 0 h 102792"/>
                      <a:gd name="connsiteX1" fmla="*/ 27396 w 27396"/>
                      <a:gd name="connsiteY1" fmla="*/ 0 h 102792"/>
                      <a:gd name="connsiteX2" fmla="*/ 27396 w 27396"/>
                      <a:gd name="connsiteY2" fmla="*/ 102792 h 102792"/>
                      <a:gd name="connsiteX3" fmla="*/ 0 w 27396"/>
                      <a:gd name="connsiteY3" fmla="*/ 102792 h 102792"/>
                      <a:gd name="connsiteX4" fmla="*/ 0 w 27396"/>
                      <a:gd name="connsiteY4" fmla="*/ 0 h 10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 h="102792">
                        <a:moveTo>
                          <a:pt x="0" y="0"/>
                        </a:moveTo>
                        <a:lnTo>
                          <a:pt x="27396" y="0"/>
                        </a:lnTo>
                        <a:lnTo>
                          <a:pt x="27396" y="102792"/>
                        </a:lnTo>
                        <a:lnTo>
                          <a:pt x="0" y="102792"/>
                        </a:lnTo>
                        <a:lnTo>
                          <a:pt x="0" y="0"/>
                        </a:lnTo>
                        <a:close/>
                      </a:path>
                    </a:pathLst>
                  </a:custGeom>
                  <a:solidFill>
                    <a:schemeClr val="bg1"/>
                  </a:solidFill>
                  <a:ln w="1501" cap="flat">
                    <a:no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A9988BB9-D9D8-DBEF-2899-906EFC5373EC}"/>
                      </a:ext>
                    </a:extLst>
                  </p:cNvPr>
                  <p:cNvSpPr/>
                  <p:nvPr/>
                </p:nvSpPr>
                <p:spPr>
                  <a:xfrm>
                    <a:off x="1701733" y="492258"/>
                    <a:ext cx="89538" cy="106331"/>
                  </a:xfrm>
                  <a:custGeom>
                    <a:avLst/>
                    <a:gdLst>
                      <a:gd name="connsiteX0" fmla="*/ 89539 w 89538"/>
                      <a:gd name="connsiteY0" fmla="*/ 102205 h 106331"/>
                      <a:gd name="connsiteX1" fmla="*/ 59055 w 89538"/>
                      <a:gd name="connsiteY1" fmla="*/ 106332 h 106331"/>
                      <a:gd name="connsiteX2" fmla="*/ 0 w 89538"/>
                      <a:gd name="connsiteY2" fmla="*/ 53603 h 106331"/>
                      <a:gd name="connsiteX3" fmla="*/ 58904 w 89538"/>
                      <a:gd name="connsiteY3" fmla="*/ 0 h 106331"/>
                      <a:gd name="connsiteX4" fmla="*/ 89388 w 89538"/>
                      <a:gd name="connsiteY4" fmla="*/ 5302 h 106331"/>
                      <a:gd name="connsiteX5" fmla="*/ 87174 w 89538"/>
                      <a:gd name="connsiteY5" fmla="*/ 27547 h 106331"/>
                      <a:gd name="connsiteX6" fmla="*/ 60365 w 89538"/>
                      <a:gd name="connsiteY6" fmla="*/ 20333 h 106331"/>
                      <a:gd name="connsiteX7" fmla="*/ 28255 w 89538"/>
                      <a:gd name="connsiteY7" fmla="*/ 53618 h 106331"/>
                      <a:gd name="connsiteX8" fmla="*/ 62564 w 89538"/>
                      <a:gd name="connsiteY8" fmla="*/ 86014 h 106331"/>
                      <a:gd name="connsiteX9" fmla="*/ 88198 w 89538"/>
                      <a:gd name="connsiteY9" fmla="*/ 80713 h 106331"/>
                      <a:gd name="connsiteX10" fmla="*/ 89524 w 89538"/>
                      <a:gd name="connsiteY10" fmla="*/ 102220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8" h="106331">
                        <a:moveTo>
                          <a:pt x="89539" y="102205"/>
                        </a:moveTo>
                        <a:cubicBezTo>
                          <a:pt x="81737" y="104118"/>
                          <a:pt x="73047" y="106332"/>
                          <a:pt x="59055" y="106332"/>
                        </a:cubicBezTo>
                        <a:cubicBezTo>
                          <a:pt x="31659" y="106332"/>
                          <a:pt x="0" y="92491"/>
                          <a:pt x="0" y="53603"/>
                        </a:cubicBezTo>
                        <a:cubicBezTo>
                          <a:pt x="0" y="17817"/>
                          <a:pt x="25032" y="0"/>
                          <a:pt x="58904" y="0"/>
                        </a:cubicBezTo>
                        <a:cubicBezTo>
                          <a:pt x="69357" y="0"/>
                          <a:pt x="79523" y="2350"/>
                          <a:pt x="89388" y="5302"/>
                        </a:cubicBezTo>
                        <a:lnTo>
                          <a:pt x="87174" y="27547"/>
                        </a:lnTo>
                        <a:cubicBezTo>
                          <a:pt x="78333" y="22682"/>
                          <a:pt x="69793" y="20333"/>
                          <a:pt x="60365" y="20333"/>
                        </a:cubicBezTo>
                        <a:cubicBezTo>
                          <a:pt x="40921" y="20333"/>
                          <a:pt x="28255" y="34475"/>
                          <a:pt x="28255" y="53618"/>
                        </a:cubicBezTo>
                        <a:cubicBezTo>
                          <a:pt x="28255" y="73800"/>
                          <a:pt x="42533" y="86014"/>
                          <a:pt x="62564" y="86014"/>
                        </a:cubicBezTo>
                        <a:cubicBezTo>
                          <a:pt x="71541" y="86014"/>
                          <a:pt x="80683" y="83665"/>
                          <a:pt x="88198" y="80713"/>
                        </a:cubicBezTo>
                        <a:lnTo>
                          <a:pt x="89524" y="102220"/>
                        </a:lnTo>
                        <a:close/>
                      </a:path>
                    </a:pathLst>
                  </a:custGeom>
                  <a:solidFill>
                    <a:schemeClr val="bg1"/>
                  </a:solidFill>
                  <a:ln w="1501" cap="flat">
                    <a:no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9408F90-C5AF-D67C-111A-FC9B29972657}"/>
                      </a:ext>
                    </a:extLst>
                  </p:cNvPr>
                  <p:cNvSpPr/>
                  <p:nvPr/>
                </p:nvSpPr>
                <p:spPr>
                  <a:xfrm>
                    <a:off x="1808050" y="492258"/>
                    <a:ext cx="76872" cy="106331"/>
                  </a:xfrm>
                  <a:custGeom>
                    <a:avLst/>
                    <a:gdLst>
                      <a:gd name="connsiteX0" fmla="*/ 3389 w 76872"/>
                      <a:gd name="connsiteY0" fmla="*/ 79222 h 106331"/>
                      <a:gd name="connsiteX1" fmla="*/ 31659 w 76872"/>
                      <a:gd name="connsiteY1" fmla="*/ 85999 h 106331"/>
                      <a:gd name="connsiteX2" fmla="*/ 48602 w 76872"/>
                      <a:gd name="connsiteY2" fmla="*/ 75984 h 106331"/>
                      <a:gd name="connsiteX3" fmla="*/ 0 w 76872"/>
                      <a:gd name="connsiteY3" fmla="*/ 31508 h 106331"/>
                      <a:gd name="connsiteX4" fmla="*/ 44762 w 76872"/>
                      <a:gd name="connsiteY4" fmla="*/ 0 h 106331"/>
                      <a:gd name="connsiteX5" fmla="*/ 71269 w 76872"/>
                      <a:gd name="connsiteY5" fmla="*/ 3826 h 106331"/>
                      <a:gd name="connsiteX6" fmla="*/ 69507 w 76872"/>
                      <a:gd name="connsiteY6" fmla="*/ 25032 h 106331"/>
                      <a:gd name="connsiteX7" fmla="*/ 46675 w 76872"/>
                      <a:gd name="connsiteY7" fmla="*/ 20318 h 106331"/>
                      <a:gd name="connsiteX8" fmla="*/ 28270 w 76872"/>
                      <a:gd name="connsiteY8" fmla="*/ 29896 h 106331"/>
                      <a:gd name="connsiteX9" fmla="*/ 76872 w 76872"/>
                      <a:gd name="connsiteY9" fmla="*/ 72459 h 106331"/>
                      <a:gd name="connsiteX10" fmla="*/ 31659 w 76872"/>
                      <a:gd name="connsiteY10" fmla="*/ 106332 h 106331"/>
                      <a:gd name="connsiteX11" fmla="*/ 1024 w 76872"/>
                      <a:gd name="connsiteY11" fmla="*/ 101919 h 106331"/>
                      <a:gd name="connsiteX12" fmla="*/ 3374 w 76872"/>
                      <a:gd name="connsiteY12" fmla="*/ 79237 h 1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72" h="106331">
                        <a:moveTo>
                          <a:pt x="3389" y="79222"/>
                        </a:moveTo>
                        <a:cubicBezTo>
                          <a:pt x="10452" y="83047"/>
                          <a:pt x="20333" y="85999"/>
                          <a:pt x="31659" y="85999"/>
                        </a:cubicBezTo>
                        <a:cubicBezTo>
                          <a:pt x="40349" y="85999"/>
                          <a:pt x="48602" y="84237"/>
                          <a:pt x="48602" y="75984"/>
                        </a:cubicBezTo>
                        <a:cubicBezTo>
                          <a:pt x="48602" y="56841"/>
                          <a:pt x="0" y="68920"/>
                          <a:pt x="0" y="31508"/>
                        </a:cubicBezTo>
                        <a:cubicBezTo>
                          <a:pt x="0" y="6762"/>
                          <a:pt x="24158" y="0"/>
                          <a:pt x="44762" y="0"/>
                        </a:cubicBezTo>
                        <a:cubicBezTo>
                          <a:pt x="54627" y="0"/>
                          <a:pt x="64356" y="1476"/>
                          <a:pt x="71269" y="3826"/>
                        </a:cubicBezTo>
                        <a:lnTo>
                          <a:pt x="69507" y="25032"/>
                        </a:lnTo>
                        <a:cubicBezTo>
                          <a:pt x="62444" y="21794"/>
                          <a:pt x="54491" y="20318"/>
                          <a:pt x="46675" y="20318"/>
                        </a:cubicBezTo>
                        <a:cubicBezTo>
                          <a:pt x="39746" y="20318"/>
                          <a:pt x="28270" y="20905"/>
                          <a:pt x="28270" y="29896"/>
                        </a:cubicBezTo>
                        <a:cubicBezTo>
                          <a:pt x="28270" y="46539"/>
                          <a:pt x="76872" y="35349"/>
                          <a:pt x="76872" y="72459"/>
                        </a:cubicBezTo>
                        <a:cubicBezTo>
                          <a:pt x="76872" y="99117"/>
                          <a:pt x="54491" y="106332"/>
                          <a:pt x="31659" y="106332"/>
                        </a:cubicBezTo>
                        <a:cubicBezTo>
                          <a:pt x="22080" y="106332"/>
                          <a:pt x="10151" y="104856"/>
                          <a:pt x="1024" y="101919"/>
                        </a:cubicBezTo>
                        <a:lnTo>
                          <a:pt x="3374" y="79237"/>
                        </a:lnTo>
                        <a:close/>
                      </a:path>
                    </a:pathLst>
                  </a:custGeom>
                  <a:solidFill>
                    <a:schemeClr val="bg1"/>
                  </a:solidFill>
                  <a:ln w="1501" cap="flat">
                    <a:noFill/>
                    <a:prstDash val="solid"/>
                    <a:miter/>
                  </a:ln>
                </p:spPr>
                <p:txBody>
                  <a:bodyPr rtlCol="0" anchor="ctr"/>
                  <a:lstStyle/>
                  <a:p>
                    <a:endParaRPr lang="en-GB"/>
                  </a:p>
                </p:txBody>
              </p:sp>
            </p:grpSp>
            <p:grpSp>
              <p:nvGrpSpPr>
                <p:cNvPr id="270" name="Graphic 4">
                  <a:extLst>
                    <a:ext uri="{FF2B5EF4-FFF2-40B4-BE49-F238E27FC236}">
                      <a16:creationId xmlns:a16="http://schemas.microsoft.com/office/drawing/2014/main" id="{0595497F-23F6-E383-C4C8-69B30668E1FC}"/>
                    </a:ext>
                  </a:extLst>
                </p:cNvPr>
                <p:cNvGrpSpPr/>
                <p:nvPr/>
              </p:nvGrpSpPr>
              <p:grpSpPr>
                <a:xfrm>
                  <a:off x="381186" y="244773"/>
                  <a:ext cx="548919" cy="585818"/>
                  <a:chOff x="381186" y="244773"/>
                  <a:chExt cx="548919" cy="585818"/>
                </a:xfrm>
              </p:grpSpPr>
              <p:grpSp>
                <p:nvGrpSpPr>
                  <p:cNvPr id="272" name="Graphic 4">
                    <a:extLst>
                      <a:ext uri="{FF2B5EF4-FFF2-40B4-BE49-F238E27FC236}">
                        <a16:creationId xmlns:a16="http://schemas.microsoft.com/office/drawing/2014/main" id="{2C4AF140-D60C-C5AF-577F-62C3345351AA}"/>
                      </a:ext>
                    </a:extLst>
                  </p:cNvPr>
                  <p:cNvGrpSpPr/>
                  <p:nvPr/>
                </p:nvGrpSpPr>
                <p:grpSpPr>
                  <a:xfrm>
                    <a:off x="624424" y="321329"/>
                    <a:ext cx="266341" cy="136122"/>
                    <a:chOff x="624424" y="321329"/>
                    <a:chExt cx="266341" cy="136122"/>
                  </a:xfrm>
                  <a:noFill/>
                </p:grpSpPr>
                <p:sp>
                  <p:nvSpPr>
                    <p:cNvPr id="294" name="Freeform: Shape 293">
                      <a:extLst>
                        <a:ext uri="{FF2B5EF4-FFF2-40B4-BE49-F238E27FC236}">
                          <a16:creationId xmlns:a16="http://schemas.microsoft.com/office/drawing/2014/main" id="{48B24700-1F93-81E4-10E6-E532B7E63A98}"/>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EA68C65B-02F5-18F0-4948-652F19853495}"/>
                        </a:ext>
                      </a:extLst>
                    </p:cNvPr>
                    <p:cNvSpPr/>
                    <p:nvPr/>
                  </p:nvSpPr>
                  <p:spPr>
                    <a:xfrm>
                      <a:off x="638912" y="321329"/>
                      <a:ext cx="5843" cy="2470"/>
                    </a:xfrm>
                    <a:custGeom>
                      <a:avLst/>
                      <a:gdLst>
                        <a:gd name="connsiteX0" fmla="*/ 0 w 5843"/>
                        <a:gd name="connsiteY0" fmla="*/ 2470 h 2470"/>
                        <a:gd name="connsiteX1" fmla="*/ 5844 w 5843"/>
                        <a:gd name="connsiteY1" fmla="*/ 0 h 2470"/>
                        <a:gd name="connsiteX2" fmla="*/ 0 w 5843"/>
                        <a:gd name="connsiteY2" fmla="*/ 2470 h 2470"/>
                      </a:gdLst>
                      <a:ahLst/>
                      <a:cxnLst>
                        <a:cxn ang="0">
                          <a:pos x="connsiteX0" y="connsiteY0"/>
                        </a:cxn>
                        <a:cxn ang="0">
                          <a:pos x="connsiteX1" y="connsiteY1"/>
                        </a:cxn>
                        <a:cxn ang="0">
                          <a:pos x="connsiteX2" y="connsiteY2"/>
                        </a:cxn>
                      </a:cxnLst>
                      <a:rect l="l" t="t" r="r" b="b"/>
                      <a:pathLst>
                        <a:path w="5843" h="2470">
                          <a:moveTo>
                            <a:pt x="0" y="2470"/>
                          </a:moveTo>
                          <a:cubicBezTo>
                            <a:pt x="1853" y="1461"/>
                            <a:pt x="3795" y="633"/>
                            <a:pt x="5844" y="0"/>
                          </a:cubicBezTo>
                          <a:cubicBezTo>
                            <a:pt x="3810" y="633"/>
                            <a:pt x="1853" y="1461"/>
                            <a:pt x="0" y="2470"/>
                          </a:cubicBezTo>
                          <a:close/>
                        </a:path>
                      </a:pathLst>
                    </a:custGeom>
                    <a:noFill/>
                    <a:ln w="1501"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7B60624D-A56F-6BE7-6705-6EAE084973CF}"/>
                        </a:ext>
                      </a:extLst>
                    </p:cNvPr>
                    <p:cNvSpPr/>
                    <p:nvPr/>
                  </p:nvSpPr>
                  <p:spPr>
                    <a:xfrm>
                      <a:off x="624424" y="334236"/>
                      <a:ext cx="2997" cy="5527"/>
                    </a:xfrm>
                    <a:custGeom>
                      <a:avLst/>
                      <a:gdLst>
                        <a:gd name="connsiteX0" fmla="*/ 0 w 2997"/>
                        <a:gd name="connsiteY0" fmla="*/ 5527 h 5527"/>
                        <a:gd name="connsiteX1" fmla="*/ 2997 w 2997"/>
                        <a:gd name="connsiteY1" fmla="*/ 0 h 5527"/>
                        <a:gd name="connsiteX2" fmla="*/ 0 w 2997"/>
                        <a:gd name="connsiteY2" fmla="*/ 5527 h 5527"/>
                      </a:gdLst>
                      <a:ahLst/>
                      <a:cxnLst>
                        <a:cxn ang="0">
                          <a:pos x="connsiteX0" y="connsiteY0"/>
                        </a:cxn>
                        <a:cxn ang="0">
                          <a:pos x="connsiteX1" y="connsiteY1"/>
                        </a:cxn>
                        <a:cxn ang="0">
                          <a:pos x="connsiteX2" y="connsiteY2"/>
                        </a:cxn>
                      </a:cxnLst>
                      <a:rect l="l" t="t" r="r" b="b"/>
                      <a:pathLst>
                        <a:path w="2997" h="5527">
                          <a:moveTo>
                            <a:pt x="0" y="5527"/>
                          </a:moveTo>
                          <a:cubicBezTo>
                            <a:pt x="828" y="3585"/>
                            <a:pt x="1837" y="1732"/>
                            <a:pt x="2997" y="0"/>
                          </a:cubicBezTo>
                          <a:cubicBezTo>
                            <a:pt x="1822" y="1732"/>
                            <a:pt x="813" y="3585"/>
                            <a:pt x="0" y="5527"/>
                          </a:cubicBezTo>
                          <a:close/>
                        </a:path>
                      </a:pathLst>
                    </a:custGeom>
                    <a:noFill/>
                    <a:ln w="1501"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E66A15A2-AC6C-578E-CC1A-A8CA08C164EB}"/>
                        </a:ext>
                      </a:extLst>
                    </p:cNvPr>
                    <p:cNvSpPr/>
                    <p:nvPr/>
                  </p:nvSpPr>
                  <p:spPr>
                    <a:xfrm>
                      <a:off x="627436" y="329416"/>
                      <a:ext cx="3976" cy="4819"/>
                    </a:xfrm>
                    <a:custGeom>
                      <a:avLst/>
                      <a:gdLst>
                        <a:gd name="connsiteX0" fmla="*/ 0 w 3976"/>
                        <a:gd name="connsiteY0" fmla="*/ 4820 h 4819"/>
                        <a:gd name="connsiteX1" fmla="*/ 3976 w 3976"/>
                        <a:gd name="connsiteY1" fmla="*/ 0 h 4819"/>
                        <a:gd name="connsiteX2" fmla="*/ 0 w 3976"/>
                        <a:gd name="connsiteY2" fmla="*/ 4820 h 4819"/>
                      </a:gdLst>
                      <a:ahLst/>
                      <a:cxnLst>
                        <a:cxn ang="0">
                          <a:pos x="connsiteX0" y="connsiteY0"/>
                        </a:cxn>
                        <a:cxn ang="0">
                          <a:pos x="connsiteX1" y="connsiteY1"/>
                        </a:cxn>
                        <a:cxn ang="0">
                          <a:pos x="connsiteX2" y="connsiteY2"/>
                        </a:cxn>
                      </a:cxnLst>
                      <a:rect l="l" t="t" r="r" b="b"/>
                      <a:pathLst>
                        <a:path w="3976" h="4819">
                          <a:moveTo>
                            <a:pt x="0" y="4820"/>
                          </a:moveTo>
                          <a:cubicBezTo>
                            <a:pt x="1175" y="3088"/>
                            <a:pt x="2500" y="1476"/>
                            <a:pt x="3976" y="0"/>
                          </a:cubicBezTo>
                          <a:cubicBezTo>
                            <a:pt x="2500" y="1476"/>
                            <a:pt x="1175" y="3088"/>
                            <a:pt x="0" y="4820"/>
                          </a:cubicBezTo>
                          <a:close/>
                        </a:path>
                      </a:pathLst>
                    </a:custGeom>
                    <a:noFill/>
                    <a:ln w="1501"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3B7D2B06-E29E-E625-12E3-FD4CE842812A}"/>
                        </a:ext>
                      </a:extLst>
                    </p:cNvPr>
                    <p:cNvSpPr/>
                    <p:nvPr/>
                  </p:nvSpPr>
                  <p:spPr>
                    <a:xfrm>
                      <a:off x="633716" y="323799"/>
                      <a:ext cx="5196" cy="3509"/>
                    </a:xfrm>
                    <a:custGeom>
                      <a:avLst/>
                      <a:gdLst>
                        <a:gd name="connsiteX0" fmla="*/ 0 w 5196"/>
                        <a:gd name="connsiteY0" fmla="*/ 3509 h 3509"/>
                        <a:gd name="connsiteX1" fmla="*/ 5196 w 5196"/>
                        <a:gd name="connsiteY1" fmla="*/ 0 h 3509"/>
                        <a:gd name="connsiteX2" fmla="*/ 0 w 5196"/>
                        <a:gd name="connsiteY2" fmla="*/ 3509 h 3509"/>
                      </a:gdLst>
                      <a:ahLst/>
                      <a:cxnLst>
                        <a:cxn ang="0">
                          <a:pos x="connsiteX0" y="connsiteY0"/>
                        </a:cxn>
                        <a:cxn ang="0">
                          <a:pos x="connsiteX1" y="connsiteY1"/>
                        </a:cxn>
                        <a:cxn ang="0">
                          <a:pos x="connsiteX2" y="connsiteY2"/>
                        </a:cxn>
                      </a:cxnLst>
                      <a:rect l="l" t="t" r="r" b="b"/>
                      <a:pathLst>
                        <a:path w="5196" h="3509">
                          <a:moveTo>
                            <a:pt x="0" y="3509"/>
                          </a:moveTo>
                          <a:cubicBezTo>
                            <a:pt x="1612" y="2184"/>
                            <a:pt x="3344" y="1009"/>
                            <a:pt x="5196" y="0"/>
                          </a:cubicBezTo>
                          <a:cubicBezTo>
                            <a:pt x="3344" y="1009"/>
                            <a:pt x="1612" y="2184"/>
                            <a:pt x="0" y="3509"/>
                          </a:cubicBezTo>
                          <a:close/>
                        </a:path>
                      </a:pathLst>
                    </a:custGeom>
                    <a:noFill/>
                    <a:ln w="1501" cap="flat">
                      <a:noFill/>
                      <a:prstDash val="solid"/>
                      <a:miter/>
                    </a:ln>
                  </p:spPr>
                  <p:txBody>
                    <a:bodyPr rtlCol="0" anchor="ctr"/>
                    <a:lstStyle/>
                    <a:p>
                      <a:endParaRPr lang="en-GB"/>
                    </a:p>
                  </p:txBody>
                </p:sp>
              </p:grpSp>
              <p:grpSp>
                <p:nvGrpSpPr>
                  <p:cNvPr id="273" name="Graphic 4">
                    <a:extLst>
                      <a:ext uri="{FF2B5EF4-FFF2-40B4-BE49-F238E27FC236}">
                        <a16:creationId xmlns:a16="http://schemas.microsoft.com/office/drawing/2014/main" id="{9AD03346-FB27-401E-6AD6-8E2F29AA03C6}"/>
                      </a:ext>
                    </a:extLst>
                  </p:cNvPr>
                  <p:cNvGrpSpPr/>
                  <p:nvPr/>
                </p:nvGrpSpPr>
                <p:grpSpPr>
                  <a:xfrm>
                    <a:off x="718947" y="244773"/>
                    <a:ext cx="171817" cy="212678"/>
                    <a:chOff x="718947" y="244773"/>
                    <a:chExt cx="171817" cy="212678"/>
                  </a:xfrm>
                  <a:noFill/>
                </p:grpSpPr>
                <p:sp>
                  <p:nvSpPr>
                    <p:cNvPr id="289" name="Freeform: Shape 288">
                      <a:extLst>
                        <a:ext uri="{FF2B5EF4-FFF2-40B4-BE49-F238E27FC236}">
                          <a16:creationId xmlns:a16="http://schemas.microsoft.com/office/drawing/2014/main" id="{E9D8ABA3-E1C6-0DFE-7A7F-8F207141C6A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23446059-AE95-D762-CD45-B2B6BEAAB82A}"/>
                        </a:ext>
                      </a:extLst>
                    </p:cNvPr>
                    <p:cNvSpPr/>
                    <p:nvPr/>
                  </p:nvSpPr>
                  <p:spPr>
                    <a:xfrm>
                      <a:off x="746841" y="246249"/>
                      <a:ext cx="5843" cy="2470"/>
                    </a:xfrm>
                    <a:custGeom>
                      <a:avLst/>
                      <a:gdLst>
                        <a:gd name="connsiteX0" fmla="*/ 0 w 5843"/>
                        <a:gd name="connsiteY0" fmla="*/ 0 h 2470"/>
                        <a:gd name="connsiteX1" fmla="*/ 5844 w 5843"/>
                        <a:gd name="connsiteY1" fmla="*/ 2470 h 2470"/>
                        <a:gd name="connsiteX2" fmla="*/ 0 w 5843"/>
                        <a:gd name="connsiteY2" fmla="*/ 0 h 2470"/>
                      </a:gdLst>
                      <a:ahLst/>
                      <a:cxnLst>
                        <a:cxn ang="0">
                          <a:pos x="connsiteX0" y="connsiteY0"/>
                        </a:cxn>
                        <a:cxn ang="0">
                          <a:pos x="connsiteX1" y="connsiteY1"/>
                        </a:cxn>
                        <a:cxn ang="0">
                          <a:pos x="connsiteX2" y="connsiteY2"/>
                        </a:cxn>
                      </a:cxnLst>
                      <a:rect l="l" t="t" r="r" b="b"/>
                      <a:pathLst>
                        <a:path w="5843" h="2470">
                          <a:moveTo>
                            <a:pt x="0" y="0"/>
                          </a:moveTo>
                          <a:cubicBezTo>
                            <a:pt x="2033" y="633"/>
                            <a:pt x="3991" y="1461"/>
                            <a:pt x="5844" y="2470"/>
                          </a:cubicBezTo>
                          <a:cubicBezTo>
                            <a:pt x="3991" y="1461"/>
                            <a:pt x="2048" y="633"/>
                            <a:pt x="0" y="0"/>
                          </a:cubicBezTo>
                          <a:close/>
                        </a:path>
                      </a:pathLst>
                    </a:custGeom>
                    <a:noFill/>
                    <a:ln w="1501" cap="flat">
                      <a:no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D937BBF0-82D9-AE90-AA64-A48F9BB2A45D}"/>
                        </a:ext>
                      </a:extLst>
                    </p:cNvPr>
                    <p:cNvSpPr/>
                    <p:nvPr/>
                  </p:nvSpPr>
                  <p:spPr>
                    <a:xfrm>
                      <a:off x="737156" y="244773"/>
                      <a:ext cx="9684" cy="1460"/>
                    </a:xfrm>
                    <a:custGeom>
                      <a:avLst/>
                      <a:gdLst>
                        <a:gd name="connsiteX0" fmla="*/ 0 w 9684"/>
                        <a:gd name="connsiteY0" fmla="*/ 0 h 1460"/>
                        <a:gd name="connsiteX1" fmla="*/ 0 w 9684"/>
                        <a:gd name="connsiteY1" fmla="*/ 0 h 1460"/>
                        <a:gd name="connsiteX2" fmla="*/ 9684 w 9684"/>
                        <a:gd name="connsiteY2" fmla="*/ 1461 h 1460"/>
                        <a:gd name="connsiteX3" fmla="*/ 0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0" y="0"/>
                          </a:moveTo>
                          <a:lnTo>
                            <a:pt x="0" y="0"/>
                          </a:lnTo>
                          <a:cubicBezTo>
                            <a:pt x="3374" y="0"/>
                            <a:pt x="6627" y="512"/>
                            <a:pt x="9684" y="1461"/>
                          </a:cubicBezTo>
                          <a:cubicBezTo>
                            <a:pt x="6627" y="512"/>
                            <a:pt x="3374" y="0"/>
                            <a:pt x="0" y="0"/>
                          </a:cubicBezTo>
                          <a:close/>
                        </a:path>
                      </a:pathLst>
                    </a:custGeom>
                    <a:noFill/>
                    <a:ln w="1501" cap="flat">
                      <a:no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D97FCDDF-E2F0-854E-4794-491D924B3D24}"/>
                        </a:ext>
                      </a:extLst>
                    </p:cNvPr>
                    <p:cNvSpPr/>
                    <p:nvPr/>
                  </p:nvSpPr>
                  <p:spPr>
                    <a:xfrm>
                      <a:off x="718947" y="246249"/>
                      <a:ext cx="8524" cy="4096"/>
                    </a:xfrm>
                    <a:custGeom>
                      <a:avLst/>
                      <a:gdLst>
                        <a:gd name="connsiteX0" fmla="*/ 0 w 8524"/>
                        <a:gd name="connsiteY0" fmla="*/ 4097 h 4096"/>
                        <a:gd name="connsiteX1" fmla="*/ 8525 w 8524"/>
                        <a:gd name="connsiteY1" fmla="*/ 0 h 4096"/>
                        <a:gd name="connsiteX2" fmla="*/ 0 w 8524"/>
                        <a:gd name="connsiteY2" fmla="*/ 4097 h 4096"/>
                      </a:gdLst>
                      <a:ahLst/>
                      <a:cxnLst>
                        <a:cxn ang="0">
                          <a:pos x="connsiteX0" y="connsiteY0"/>
                        </a:cxn>
                        <a:cxn ang="0">
                          <a:pos x="connsiteX1" y="connsiteY1"/>
                        </a:cxn>
                        <a:cxn ang="0">
                          <a:pos x="connsiteX2" y="connsiteY2"/>
                        </a:cxn>
                      </a:cxnLst>
                      <a:rect l="l" t="t" r="r" b="b"/>
                      <a:pathLst>
                        <a:path w="8524" h="4096">
                          <a:moveTo>
                            <a:pt x="0" y="4097"/>
                          </a:moveTo>
                          <a:cubicBezTo>
                            <a:pt x="2606" y="2334"/>
                            <a:pt x="5467" y="949"/>
                            <a:pt x="8525" y="0"/>
                          </a:cubicBezTo>
                          <a:cubicBezTo>
                            <a:pt x="5467" y="949"/>
                            <a:pt x="2590" y="2350"/>
                            <a:pt x="0" y="4097"/>
                          </a:cubicBezTo>
                          <a:close/>
                        </a:path>
                      </a:pathLst>
                    </a:custGeom>
                    <a:noFill/>
                    <a:ln w="1501"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AD3F5DB4-5B34-4042-C1EF-2E53BBFBD48D}"/>
                        </a:ext>
                      </a:extLst>
                    </p:cNvPr>
                    <p:cNvSpPr/>
                    <p:nvPr/>
                  </p:nvSpPr>
                  <p:spPr>
                    <a:xfrm>
                      <a:off x="727472" y="244773"/>
                      <a:ext cx="9684" cy="1460"/>
                    </a:xfrm>
                    <a:custGeom>
                      <a:avLst/>
                      <a:gdLst>
                        <a:gd name="connsiteX0" fmla="*/ 9684 w 9684"/>
                        <a:gd name="connsiteY0" fmla="*/ 0 h 1460"/>
                        <a:gd name="connsiteX1" fmla="*/ 0 w 9684"/>
                        <a:gd name="connsiteY1" fmla="*/ 1461 h 1460"/>
                        <a:gd name="connsiteX2" fmla="*/ 9684 w 9684"/>
                        <a:gd name="connsiteY2" fmla="*/ 0 h 1460"/>
                        <a:gd name="connsiteX3" fmla="*/ 9684 w 9684"/>
                        <a:gd name="connsiteY3" fmla="*/ 0 h 1460"/>
                      </a:gdLst>
                      <a:ahLst/>
                      <a:cxnLst>
                        <a:cxn ang="0">
                          <a:pos x="connsiteX0" y="connsiteY0"/>
                        </a:cxn>
                        <a:cxn ang="0">
                          <a:pos x="connsiteX1" y="connsiteY1"/>
                        </a:cxn>
                        <a:cxn ang="0">
                          <a:pos x="connsiteX2" y="connsiteY2"/>
                        </a:cxn>
                        <a:cxn ang="0">
                          <a:pos x="connsiteX3" y="connsiteY3"/>
                        </a:cxn>
                      </a:cxnLst>
                      <a:rect l="l" t="t" r="r" b="b"/>
                      <a:pathLst>
                        <a:path w="9684" h="1460">
                          <a:moveTo>
                            <a:pt x="9684" y="0"/>
                          </a:moveTo>
                          <a:cubicBezTo>
                            <a:pt x="6311" y="0"/>
                            <a:pt x="3057" y="512"/>
                            <a:pt x="0" y="1461"/>
                          </a:cubicBezTo>
                          <a:cubicBezTo>
                            <a:pt x="3057" y="512"/>
                            <a:pt x="6311" y="0"/>
                            <a:pt x="9684" y="0"/>
                          </a:cubicBezTo>
                          <a:lnTo>
                            <a:pt x="9684" y="0"/>
                          </a:lnTo>
                          <a:close/>
                        </a:path>
                      </a:pathLst>
                    </a:custGeom>
                    <a:noFill/>
                    <a:ln w="1501" cap="flat">
                      <a:noFill/>
                      <a:prstDash val="solid"/>
                      <a:miter/>
                    </a:ln>
                  </p:spPr>
                  <p:txBody>
                    <a:bodyPr rtlCol="0" anchor="ctr"/>
                    <a:lstStyle/>
                    <a:p>
                      <a:endParaRPr lang="en-GB"/>
                    </a:p>
                  </p:txBody>
                </p:sp>
              </p:grpSp>
              <p:sp>
                <p:nvSpPr>
                  <p:cNvPr id="274" name="Freeform: Shape 273">
                    <a:extLst>
                      <a:ext uri="{FF2B5EF4-FFF2-40B4-BE49-F238E27FC236}">
                        <a16:creationId xmlns:a16="http://schemas.microsoft.com/office/drawing/2014/main" id="{586BA1FA-E321-0601-F854-C7D7DE5E242C}"/>
                      </a:ext>
                    </a:extLst>
                  </p:cNvPr>
                  <p:cNvSpPr/>
                  <p:nvPr/>
                </p:nvSpPr>
                <p:spPr>
                  <a:xfrm>
                    <a:off x="890675" y="457045"/>
                    <a:ext cx="90" cy="406"/>
                  </a:xfrm>
                  <a:custGeom>
                    <a:avLst/>
                    <a:gdLst>
                      <a:gd name="connsiteX0" fmla="*/ 90 w 90"/>
                      <a:gd name="connsiteY0" fmla="*/ 0 h 406"/>
                      <a:gd name="connsiteX1" fmla="*/ 0 w 90"/>
                      <a:gd name="connsiteY1" fmla="*/ 407 h 406"/>
                    </a:gdLst>
                    <a:ahLst/>
                    <a:cxnLst>
                      <a:cxn ang="0">
                        <a:pos x="connsiteX0" y="connsiteY0"/>
                      </a:cxn>
                      <a:cxn ang="0">
                        <a:pos x="connsiteX1" y="connsiteY1"/>
                      </a:cxn>
                    </a:cxnLst>
                    <a:rect l="l" t="t" r="r" b="b"/>
                    <a:pathLst>
                      <a:path w="90" h="406">
                        <a:moveTo>
                          <a:pt x="90" y="0"/>
                        </a:moveTo>
                        <a:cubicBezTo>
                          <a:pt x="60" y="136"/>
                          <a:pt x="30" y="271"/>
                          <a:pt x="0" y="407"/>
                        </a:cubicBezTo>
                      </a:path>
                    </a:pathLst>
                  </a:custGeom>
                  <a:noFill/>
                  <a:ln w="1501" cap="flat">
                    <a:noFill/>
                    <a:prstDash val="solid"/>
                    <a:miter/>
                  </a:ln>
                </p:spPr>
                <p:txBody>
                  <a:bodyPr rtlCol="0" anchor="ctr"/>
                  <a:lstStyle/>
                  <a:p>
                    <a:endParaRPr lang="en-GB"/>
                  </a:p>
                </p:txBody>
              </p:sp>
              <p:grpSp>
                <p:nvGrpSpPr>
                  <p:cNvPr id="275" name="Graphic 4">
                    <a:extLst>
                      <a:ext uri="{FF2B5EF4-FFF2-40B4-BE49-F238E27FC236}">
                        <a16:creationId xmlns:a16="http://schemas.microsoft.com/office/drawing/2014/main" id="{7CE09E9E-051D-CA15-90B9-5D0F54F92B76}"/>
                      </a:ext>
                    </a:extLst>
                  </p:cNvPr>
                  <p:cNvGrpSpPr/>
                  <p:nvPr/>
                </p:nvGrpSpPr>
                <p:grpSpPr>
                  <a:xfrm>
                    <a:off x="456431" y="303150"/>
                    <a:ext cx="65154" cy="320411"/>
                    <a:chOff x="456431" y="303150"/>
                    <a:chExt cx="65154" cy="320411"/>
                  </a:xfrm>
                  <a:solidFill>
                    <a:srgbClr val="033F85"/>
                  </a:solidFill>
                </p:grpSpPr>
                <p:sp>
                  <p:nvSpPr>
                    <p:cNvPr id="287" name="Freeform: Shape 286">
                      <a:extLst>
                        <a:ext uri="{FF2B5EF4-FFF2-40B4-BE49-F238E27FC236}">
                          <a16:creationId xmlns:a16="http://schemas.microsoft.com/office/drawing/2014/main" id="{CDDC566B-AC56-437E-C682-363EF3FAEEA6}"/>
                        </a:ext>
                      </a:extLst>
                    </p:cNvPr>
                    <p:cNvSpPr/>
                    <p:nvPr/>
                  </p:nvSpPr>
                  <p:spPr>
                    <a:xfrm>
                      <a:off x="456431" y="303150"/>
                      <a:ext cx="65154" cy="237981"/>
                    </a:xfrm>
                    <a:custGeom>
                      <a:avLst/>
                      <a:gdLst>
                        <a:gd name="connsiteX0" fmla="*/ 65155 w 65154"/>
                        <a:gd name="connsiteY0" fmla="*/ 179107 h 237981"/>
                        <a:gd name="connsiteX1" fmla="*/ 65155 w 65154"/>
                        <a:gd name="connsiteY1" fmla="*/ 32577 h 237981"/>
                        <a:gd name="connsiteX2" fmla="*/ 48105 w 65154"/>
                        <a:gd name="connsiteY2" fmla="*/ 3931 h 237981"/>
                        <a:gd name="connsiteX3" fmla="*/ 45259 w 65154"/>
                        <a:gd name="connsiteY3" fmla="*/ 2560 h 237981"/>
                        <a:gd name="connsiteX4" fmla="*/ 39144 w 65154"/>
                        <a:gd name="connsiteY4" fmla="*/ 663 h 237981"/>
                        <a:gd name="connsiteX5" fmla="*/ 32577 w 65154"/>
                        <a:gd name="connsiteY5" fmla="*/ 0 h 237981"/>
                        <a:gd name="connsiteX6" fmla="*/ 19896 w 65154"/>
                        <a:gd name="connsiteY6" fmla="*/ 2560 h 237981"/>
                        <a:gd name="connsiteX7" fmla="*/ 11853 w 65154"/>
                        <a:gd name="connsiteY7" fmla="*/ 7440 h 237981"/>
                        <a:gd name="connsiteX8" fmla="*/ 7440 w 65154"/>
                        <a:gd name="connsiteY8" fmla="*/ 11853 h 237981"/>
                        <a:gd name="connsiteX9" fmla="*/ 0 w 65154"/>
                        <a:gd name="connsiteY9" fmla="*/ 32577 h 237981"/>
                        <a:gd name="connsiteX10" fmla="*/ 0 w 65154"/>
                        <a:gd name="connsiteY10" fmla="*/ 217875 h 237981"/>
                        <a:gd name="connsiteX11" fmla="*/ 10648 w 65154"/>
                        <a:gd name="connsiteY11" fmla="*/ 237981 h 237981"/>
                        <a:gd name="connsiteX12" fmla="*/ 65155 w 65154"/>
                        <a:gd name="connsiteY12" fmla="*/ 179107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54" h="237981">
                          <a:moveTo>
                            <a:pt x="65155" y="179107"/>
                          </a:moveTo>
                          <a:lnTo>
                            <a:pt x="65155" y="32577"/>
                          </a:lnTo>
                          <a:cubicBezTo>
                            <a:pt x="65155" y="20212"/>
                            <a:pt x="58257" y="9443"/>
                            <a:pt x="48105" y="3931"/>
                          </a:cubicBezTo>
                          <a:cubicBezTo>
                            <a:pt x="47187" y="3434"/>
                            <a:pt x="46238" y="2967"/>
                            <a:pt x="45259" y="2560"/>
                          </a:cubicBezTo>
                          <a:cubicBezTo>
                            <a:pt x="43316" y="1732"/>
                            <a:pt x="41268" y="1099"/>
                            <a:pt x="39144" y="663"/>
                          </a:cubicBezTo>
                          <a:cubicBezTo>
                            <a:pt x="37020" y="226"/>
                            <a:pt x="34821" y="0"/>
                            <a:pt x="32577" y="0"/>
                          </a:cubicBezTo>
                          <a:cubicBezTo>
                            <a:pt x="28074" y="0"/>
                            <a:pt x="23797" y="919"/>
                            <a:pt x="19896" y="2560"/>
                          </a:cubicBezTo>
                          <a:cubicBezTo>
                            <a:pt x="16974" y="3795"/>
                            <a:pt x="14263" y="5452"/>
                            <a:pt x="11853" y="7440"/>
                          </a:cubicBezTo>
                          <a:cubicBezTo>
                            <a:pt x="10242" y="8766"/>
                            <a:pt x="8766" y="10242"/>
                            <a:pt x="7440" y="11853"/>
                          </a:cubicBezTo>
                          <a:cubicBezTo>
                            <a:pt x="2786" y="17486"/>
                            <a:pt x="0" y="24700"/>
                            <a:pt x="0" y="32577"/>
                          </a:cubicBezTo>
                          <a:lnTo>
                            <a:pt x="0" y="217875"/>
                          </a:lnTo>
                          <a:cubicBezTo>
                            <a:pt x="3238" y="224170"/>
                            <a:pt x="6762" y="230903"/>
                            <a:pt x="10648" y="237981"/>
                          </a:cubicBezTo>
                          <a:cubicBezTo>
                            <a:pt x="27682" y="212829"/>
                            <a:pt x="44927" y="191503"/>
                            <a:pt x="65155" y="179107"/>
                          </a:cubicBezTo>
                          <a:close/>
                        </a:path>
                      </a:pathLst>
                    </a:custGeom>
                    <a:solidFill>
                      <a:srgbClr val="FFB81C"/>
                    </a:solidFill>
                    <a:ln w="1501"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C8BD6435-96D7-CFD3-A24D-71C619911E1A}"/>
                        </a:ext>
                      </a:extLst>
                    </p:cNvPr>
                    <p:cNvSpPr/>
                    <p:nvPr/>
                  </p:nvSpPr>
                  <p:spPr>
                    <a:xfrm>
                      <a:off x="491268" y="539128"/>
                      <a:ext cx="30318" cy="84432"/>
                    </a:xfrm>
                    <a:custGeom>
                      <a:avLst/>
                      <a:gdLst>
                        <a:gd name="connsiteX0" fmla="*/ 0 w 30318"/>
                        <a:gd name="connsiteY0" fmla="*/ 42412 h 84432"/>
                        <a:gd name="connsiteX1" fmla="*/ 30318 w 30318"/>
                        <a:gd name="connsiteY1" fmla="*/ 84433 h 84432"/>
                        <a:gd name="connsiteX2" fmla="*/ 30318 w 30318"/>
                        <a:gd name="connsiteY2" fmla="*/ 0 h 84432"/>
                        <a:gd name="connsiteX3" fmla="*/ 0 w 30318"/>
                        <a:gd name="connsiteY3" fmla="*/ 42412 h 84432"/>
                      </a:gdLst>
                      <a:ahLst/>
                      <a:cxnLst>
                        <a:cxn ang="0">
                          <a:pos x="connsiteX0" y="connsiteY0"/>
                        </a:cxn>
                        <a:cxn ang="0">
                          <a:pos x="connsiteX1" y="connsiteY1"/>
                        </a:cxn>
                        <a:cxn ang="0">
                          <a:pos x="connsiteX2" y="connsiteY2"/>
                        </a:cxn>
                        <a:cxn ang="0">
                          <a:pos x="connsiteX3" y="connsiteY3"/>
                        </a:cxn>
                      </a:cxnLst>
                      <a:rect l="l" t="t" r="r" b="b"/>
                      <a:pathLst>
                        <a:path w="30318" h="84432">
                          <a:moveTo>
                            <a:pt x="0" y="42412"/>
                          </a:moveTo>
                          <a:cubicBezTo>
                            <a:pt x="8690" y="55696"/>
                            <a:pt x="18676" y="69748"/>
                            <a:pt x="30318" y="84433"/>
                          </a:cubicBezTo>
                          <a:lnTo>
                            <a:pt x="30318" y="0"/>
                          </a:lnTo>
                          <a:cubicBezTo>
                            <a:pt x="21146" y="11100"/>
                            <a:pt x="11326" y="25423"/>
                            <a:pt x="0" y="42412"/>
                          </a:cubicBezTo>
                          <a:close/>
                        </a:path>
                      </a:pathLst>
                    </a:custGeom>
                    <a:solidFill>
                      <a:srgbClr val="FFB81C"/>
                    </a:solidFill>
                    <a:ln w="1501" cap="flat">
                      <a:noFill/>
                      <a:prstDash val="solid"/>
                      <a:miter/>
                    </a:ln>
                  </p:spPr>
                  <p:txBody>
                    <a:bodyPr rtlCol="0" anchor="ctr"/>
                    <a:lstStyle/>
                    <a:p>
                      <a:endParaRPr lang="en-GB"/>
                    </a:p>
                  </p:txBody>
                </p:sp>
              </p:grpSp>
              <p:grpSp>
                <p:nvGrpSpPr>
                  <p:cNvPr id="276" name="Graphic 4">
                    <a:extLst>
                      <a:ext uri="{FF2B5EF4-FFF2-40B4-BE49-F238E27FC236}">
                        <a16:creationId xmlns:a16="http://schemas.microsoft.com/office/drawing/2014/main" id="{4D5D799C-4FB7-B248-14D0-D2F1C8393E0C}"/>
                      </a:ext>
                    </a:extLst>
                  </p:cNvPr>
                  <p:cNvGrpSpPr/>
                  <p:nvPr/>
                </p:nvGrpSpPr>
                <p:grpSpPr>
                  <a:xfrm>
                    <a:off x="539147" y="268148"/>
                    <a:ext cx="65154" cy="441472"/>
                    <a:chOff x="539147" y="268148"/>
                    <a:chExt cx="65154" cy="441472"/>
                  </a:xfrm>
                  <a:solidFill>
                    <a:srgbClr val="00A8D7"/>
                  </a:solidFill>
                </p:grpSpPr>
                <p:sp>
                  <p:nvSpPr>
                    <p:cNvPr id="285" name="Freeform: Shape 284">
                      <a:extLst>
                        <a:ext uri="{FF2B5EF4-FFF2-40B4-BE49-F238E27FC236}">
                          <a16:creationId xmlns:a16="http://schemas.microsoft.com/office/drawing/2014/main" id="{6ECAB091-6F17-D07E-A435-EE69E6023E14}"/>
                        </a:ext>
                      </a:extLst>
                    </p:cNvPr>
                    <p:cNvSpPr/>
                    <p:nvPr/>
                  </p:nvSpPr>
                  <p:spPr>
                    <a:xfrm>
                      <a:off x="539147" y="268148"/>
                      <a:ext cx="65154" cy="219667"/>
                    </a:xfrm>
                    <a:custGeom>
                      <a:avLst/>
                      <a:gdLst>
                        <a:gd name="connsiteX0" fmla="*/ 22004 w 65154"/>
                        <a:gd name="connsiteY0" fmla="*/ 202573 h 219667"/>
                        <a:gd name="connsiteX1" fmla="*/ 22712 w 65154"/>
                        <a:gd name="connsiteY1" fmla="*/ 202573 h 219667"/>
                        <a:gd name="connsiteX2" fmla="*/ 65155 w 65154"/>
                        <a:gd name="connsiteY2" fmla="*/ 219667 h 219667"/>
                        <a:gd name="connsiteX3" fmla="*/ 65155 w 65154"/>
                        <a:gd name="connsiteY3" fmla="*/ 32577 h 219667"/>
                        <a:gd name="connsiteX4" fmla="*/ 45259 w 65154"/>
                        <a:gd name="connsiteY4" fmla="*/ 2560 h 219667"/>
                        <a:gd name="connsiteX5" fmla="*/ 32577 w 65154"/>
                        <a:gd name="connsiteY5" fmla="*/ 0 h 219667"/>
                        <a:gd name="connsiteX6" fmla="*/ 26011 w 65154"/>
                        <a:gd name="connsiteY6" fmla="*/ 663 h 219667"/>
                        <a:gd name="connsiteX7" fmla="*/ 19896 w 65154"/>
                        <a:gd name="connsiteY7" fmla="*/ 2560 h 219667"/>
                        <a:gd name="connsiteX8" fmla="*/ 17049 w 65154"/>
                        <a:gd name="connsiteY8" fmla="*/ 3931 h 219667"/>
                        <a:gd name="connsiteX9" fmla="*/ 0 w 65154"/>
                        <a:gd name="connsiteY9" fmla="*/ 32577 h 219667"/>
                        <a:gd name="connsiteX10" fmla="*/ 0 w 65154"/>
                        <a:gd name="connsiteY10" fmla="*/ 205991 h 219667"/>
                        <a:gd name="connsiteX11" fmla="*/ 21989 w 65154"/>
                        <a:gd name="connsiteY11" fmla="*/ 202573 h 2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4" h="219667">
                          <a:moveTo>
                            <a:pt x="22004" y="202573"/>
                          </a:moveTo>
                          <a:lnTo>
                            <a:pt x="22712" y="202573"/>
                          </a:lnTo>
                          <a:cubicBezTo>
                            <a:pt x="38602" y="202708"/>
                            <a:pt x="52413" y="209742"/>
                            <a:pt x="65155" y="219667"/>
                          </a:cubicBezTo>
                          <a:lnTo>
                            <a:pt x="65155" y="32577"/>
                          </a:lnTo>
                          <a:cubicBezTo>
                            <a:pt x="65155" y="19082"/>
                            <a:pt x="56946" y="7500"/>
                            <a:pt x="45259" y="2560"/>
                          </a:cubicBezTo>
                          <a:cubicBezTo>
                            <a:pt x="41358" y="919"/>
                            <a:pt x="37081" y="0"/>
                            <a:pt x="32577" y="0"/>
                          </a:cubicBezTo>
                          <a:cubicBezTo>
                            <a:pt x="30333" y="0"/>
                            <a:pt x="28134" y="226"/>
                            <a:pt x="26011" y="663"/>
                          </a:cubicBezTo>
                          <a:cubicBezTo>
                            <a:pt x="23887" y="1099"/>
                            <a:pt x="21839" y="1732"/>
                            <a:pt x="19896" y="2560"/>
                          </a:cubicBezTo>
                          <a:cubicBezTo>
                            <a:pt x="18917" y="2967"/>
                            <a:pt x="17968" y="3434"/>
                            <a:pt x="17049" y="3931"/>
                          </a:cubicBezTo>
                          <a:cubicBezTo>
                            <a:pt x="6898" y="9443"/>
                            <a:pt x="0" y="20212"/>
                            <a:pt x="0" y="32577"/>
                          </a:cubicBezTo>
                          <a:lnTo>
                            <a:pt x="0" y="205991"/>
                          </a:lnTo>
                          <a:cubicBezTo>
                            <a:pt x="6928" y="203793"/>
                            <a:pt x="14233" y="202573"/>
                            <a:pt x="21989" y="202573"/>
                          </a:cubicBezTo>
                          <a:close/>
                        </a:path>
                      </a:pathLst>
                    </a:custGeom>
                    <a:solidFill>
                      <a:srgbClr val="00A8D7"/>
                    </a:solidFill>
                    <a:ln w="1501"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FC481B06-74D7-AD57-9261-5EBCE925D97E}"/>
                        </a:ext>
                      </a:extLst>
                    </p:cNvPr>
                    <p:cNvSpPr/>
                    <p:nvPr/>
                  </p:nvSpPr>
                  <p:spPr>
                    <a:xfrm>
                      <a:off x="539147" y="513102"/>
                      <a:ext cx="65154" cy="196518"/>
                    </a:xfrm>
                    <a:custGeom>
                      <a:avLst/>
                      <a:gdLst>
                        <a:gd name="connsiteX0" fmla="*/ 63242 w 65154"/>
                        <a:gd name="connsiteY0" fmla="*/ 30860 h 196518"/>
                        <a:gd name="connsiteX1" fmla="*/ 22351 w 65154"/>
                        <a:gd name="connsiteY1" fmla="*/ 0 h 196518"/>
                        <a:gd name="connsiteX2" fmla="*/ 0 w 65154"/>
                        <a:gd name="connsiteY2" fmla="*/ 8495 h 196518"/>
                        <a:gd name="connsiteX3" fmla="*/ 0 w 65154"/>
                        <a:gd name="connsiteY3" fmla="*/ 131604 h 196518"/>
                        <a:gd name="connsiteX4" fmla="*/ 65155 w 65154"/>
                        <a:gd name="connsiteY4" fmla="*/ 196518 h 196518"/>
                        <a:gd name="connsiteX5" fmla="*/ 65155 w 65154"/>
                        <a:gd name="connsiteY5" fmla="*/ 32803 h 196518"/>
                        <a:gd name="connsiteX6" fmla="*/ 63242 w 65154"/>
                        <a:gd name="connsiteY6" fmla="*/ 30860 h 19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4" h="196518">
                          <a:moveTo>
                            <a:pt x="63242" y="30860"/>
                          </a:moveTo>
                          <a:cubicBezTo>
                            <a:pt x="49084" y="16432"/>
                            <a:pt x="33029" y="90"/>
                            <a:pt x="22351" y="0"/>
                          </a:cubicBezTo>
                          <a:cubicBezTo>
                            <a:pt x="14609" y="0"/>
                            <a:pt x="7320" y="2982"/>
                            <a:pt x="0" y="8495"/>
                          </a:cubicBezTo>
                          <a:lnTo>
                            <a:pt x="0" y="131604"/>
                          </a:lnTo>
                          <a:cubicBezTo>
                            <a:pt x="18088" y="152374"/>
                            <a:pt x="39520" y="174152"/>
                            <a:pt x="65155" y="196518"/>
                          </a:cubicBezTo>
                          <a:lnTo>
                            <a:pt x="65155" y="32803"/>
                          </a:lnTo>
                          <a:cubicBezTo>
                            <a:pt x="64522" y="32156"/>
                            <a:pt x="63874" y="31508"/>
                            <a:pt x="63242" y="30860"/>
                          </a:cubicBezTo>
                          <a:close/>
                        </a:path>
                      </a:pathLst>
                    </a:custGeom>
                    <a:solidFill>
                      <a:srgbClr val="00A8D7"/>
                    </a:solidFill>
                    <a:ln w="1501" cap="flat">
                      <a:noFill/>
                      <a:prstDash val="solid"/>
                      <a:miter/>
                    </a:ln>
                  </p:spPr>
                  <p:txBody>
                    <a:bodyPr rtlCol="0" anchor="ctr"/>
                    <a:lstStyle/>
                    <a:p>
                      <a:endParaRPr lang="en-GB"/>
                    </a:p>
                  </p:txBody>
                </p:sp>
              </p:grpSp>
              <p:grpSp>
                <p:nvGrpSpPr>
                  <p:cNvPr id="277" name="Graphic 4">
                    <a:extLst>
                      <a:ext uri="{FF2B5EF4-FFF2-40B4-BE49-F238E27FC236}">
                        <a16:creationId xmlns:a16="http://schemas.microsoft.com/office/drawing/2014/main" id="{536D97A9-1DA6-ACB5-47C5-E1642DE7FCB5}"/>
                      </a:ext>
                    </a:extLst>
                  </p:cNvPr>
                  <p:cNvGrpSpPr/>
                  <p:nvPr/>
                </p:nvGrpSpPr>
                <p:grpSpPr>
                  <a:xfrm>
                    <a:off x="621863" y="319868"/>
                    <a:ext cx="65154" cy="430990"/>
                    <a:chOff x="621863" y="319868"/>
                    <a:chExt cx="65154" cy="430990"/>
                  </a:xfrm>
                  <a:solidFill>
                    <a:srgbClr val="FFED00"/>
                  </a:solidFill>
                </p:grpSpPr>
                <p:sp>
                  <p:nvSpPr>
                    <p:cNvPr id="283" name="Freeform: Shape 282">
                      <a:extLst>
                        <a:ext uri="{FF2B5EF4-FFF2-40B4-BE49-F238E27FC236}">
                          <a16:creationId xmlns:a16="http://schemas.microsoft.com/office/drawing/2014/main" id="{242442FF-B966-65A2-BA40-106D010ACAA4}"/>
                        </a:ext>
                      </a:extLst>
                    </p:cNvPr>
                    <p:cNvSpPr/>
                    <p:nvPr/>
                  </p:nvSpPr>
                  <p:spPr>
                    <a:xfrm>
                      <a:off x="621863" y="319868"/>
                      <a:ext cx="65154" cy="233071"/>
                    </a:xfrm>
                    <a:custGeom>
                      <a:avLst/>
                      <a:gdLst>
                        <a:gd name="connsiteX0" fmla="*/ 10754 w 65154"/>
                        <a:gd name="connsiteY0" fmla="*/ 194394 h 233071"/>
                        <a:gd name="connsiteX1" fmla="*/ 36071 w 65154"/>
                        <a:gd name="connsiteY1" fmla="*/ 218568 h 233071"/>
                        <a:gd name="connsiteX2" fmla="*/ 64296 w 65154"/>
                        <a:gd name="connsiteY2" fmla="*/ 233071 h 233071"/>
                        <a:gd name="connsiteX3" fmla="*/ 65155 w 65154"/>
                        <a:gd name="connsiteY3" fmla="*/ 233026 h 233071"/>
                        <a:gd name="connsiteX4" fmla="*/ 65155 w 65154"/>
                        <a:gd name="connsiteY4" fmla="*/ 32577 h 233071"/>
                        <a:gd name="connsiteX5" fmla="*/ 42262 w 65154"/>
                        <a:gd name="connsiteY5" fmla="*/ 1461 h 233071"/>
                        <a:gd name="connsiteX6" fmla="*/ 32577 w 65154"/>
                        <a:gd name="connsiteY6" fmla="*/ 0 h 233071"/>
                        <a:gd name="connsiteX7" fmla="*/ 22893 w 65154"/>
                        <a:gd name="connsiteY7" fmla="*/ 1461 h 233071"/>
                        <a:gd name="connsiteX8" fmla="*/ 17049 w 65154"/>
                        <a:gd name="connsiteY8" fmla="*/ 3931 h 233071"/>
                        <a:gd name="connsiteX9" fmla="*/ 11853 w 65154"/>
                        <a:gd name="connsiteY9" fmla="*/ 7440 h 233071"/>
                        <a:gd name="connsiteX10" fmla="*/ 9534 w 65154"/>
                        <a:gd name="connsiteY10" fmla="*/ 9549 h 233071"/>
                        <a:gd name="connsiteX11" fmla="*/ 5558 w 65154"/>
                        <a:gd name="connsiteY11" fmla="*/ 14368 h 233071"/>
                        <a:gd name="connsiteX12" fmla="*/ 2560 w 65154"/>
                        <a:gd name="connsiteY12" fmla="*/ 19896 h 233071"/>
                        <a:gd name="connsiteX13" fmla="*/ 0 w 65154"/>
                        <a:gd name="connsiteY13" fmla="*/ 32577 h 233071"/>
                        <a:gd name="connsiteX14" fmla="*/ 0 w 65154"/>
                        <a:gd name="connsiteY14" fmla="*/ 183596 h 233071"/>
                        <a:gd name="connsiteX15" fmla="*/ 10754 w 65154"/>
                        <a:gd name="connsiteY15" fmla="*/ 194394 h 2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54" h="233071">
                          <a:moveTo>
                            <a:pt x="10754" y="194394"/>
                          </a:moveTo>
                          <a:cubicBezTo>
                            <a:pt x="18932" y="202723"/>
                            <a:pt x="27381" y="211323"/>
                            <a:pt x="36071" y="218568"/>
                          </a:cubicBezTo>
                          <a:cubicBezTo>
                            <a:pt x="46825" y="227529"/>
                            <a:pt x="55290" y="233071"/>
                            <a:pt x="64296" y="233071"/>
                          </a:cubicBezTo>
                          <a:cubicBezTo>
                            <a:pt x="64582" y="233071"/>
                            <a:pt x="64868" y="233041"/>
                            <a:pt x="65155" y="233026"/>
                          </a:cubicBezTo>
                          <a:lnTo>
                            <a:pt x="65155" y="32577"/>
                          </a:lnTo>
                          <a:cubicBezTo>
                            <a:pt x="65155" y="17953"/>
                            <a:pt x="55530" y="5588"/>
                            <a:pt x="42262" y="1461"/>
                          </a:cubicBezTo>
                          <a:cubicBezTo>
                            <a:pt x="39204" y="512"/>
                            <a:pt x="35951" y="0"/>
                            <a:pt x="32577" y="0"/>
                          </a:cubicBezTo>
                          <a:cubicBezTo>
                            <a:pt x="29204" y="0"/>
                            <a:pt x="25950" y="512"/>
                            <a:pt x="22893" y="1461"/>
                          </a:cubicBezTo>
                          <a:cubicBezTo>
                            <a:pt x="20860" y="2094"/>
                            <a:pt x="18902" y="2922"/>
                            <a:pt x="17049" y="3931"/>
                          </a:cubicBezTo>
                          <a:cubicBezTo>
                            <a:pt x="15197" y="4940"/>
                            <a:pt x="13465" y="6115"/>
                            <a:pt x="11853" y="7440"/>
                          </a:cubicBezTo>
                          <a:cubicBezTo>
                            <a:pt x="11055" y="8103"/>
                            <a:pt x="10272" y="8811"/>
                            <a:pt x="9534" y="9549"/>
                          </a:cubicBezTo>
                          <a:cubicBezTo>
                            <a:pt x="8058" y="11025"/>
                            <a:pt x="6732" y="12636"/>
                            <a:pt x="5558" y="14368"/>
                          </a:cubicBezTo>
                          <a:cubicBezTo>
                            <a:pt x="4383" y="16100"/>
                            <a:pt x="3374" y="17953"/>
                            <a:pt x="2560" y="19896"/>
                          </a:cubicBezTo>
                          <a:cubicBezTo>
                            <a:pt x="919" y="23797"/>
                            <a:pt x="0" y="28074"/>
                            <a:pt x="0" y="32577"/>
                          </a:cubicBezTo>
                          <a:lnTo>
                            <a:pt x="0" y="183596"/>
                          </a:lnTo>
                          <a:cubicBezTo>
                            <a:pt x="3630" y="187150"/>
                            <a:pt x="7199" y="190780"/>
                            <a:pt x="10754" y="194394"/>
                          </a:cubicBezTo>
                          <a:close/>
                        </a:path>
                      </a:pathLst>
                    </a:custGeom>
                    <a:solidFill>
                      <a:srgbClr val="FFED00"/>
                    </a:solidFill>
                    <a:ln w="1501"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7EDED8E1-942A-3B19-0B62-BD3538BFC60A}"/>
                        </a:ext>
                      </a:extLst>
                    </p:cNvPr>
                    <p:cNvSpPr/>
                    <p:nvPr/>
                  </p:nvSpPr>
                  <p:spPr>
                    <a:xfrm>
                      <a:off x="621863" y="563090"/>
                      <a:ext cx="65139" cy="187767"/>
                    </a:xfrm>
                    <a:custGeom>
                      <a:avLst/>
                      <a:gdLst>
                        <a:gd name="connsiteX0" fmla="*/ 64386 w 65139"/>
                        <a:gd name="connsiteY0" fmla="*/ 31930 h 187767"/>
                        <a:gd name="connsiteX1" fmla="*/ 8946 w 65139"/>
                        <a:gd name="connsiteY1" fmla="*/ 7892 h 187767"/>
                        <a:gd name="connsiteX2" fmla="*/ 0 w 65139"/>
                        <a:gd name="connsiteY2" fmla="*/ 0 h 187767"/>
                        <a:gd name="connsiteX3" fmla="*/ 0 w 65139"/>
                        <a:gd name="connsiteY3" fmla="*/ 161410 h 187767"/>
                        <a:gd name="connsiteX4" fmla="*/ 33827 w 65139"/>
                        <a:gd name="connsiteY4" fmla="*/ 187768 h 187767"/>
                        <a:gd name="connsiteX5" fmla="*/ 65140 w 65139"/>
                        <a:gd name="connsiteY5" fmla="*/ 163655 h 187767"/>
                        <a:gd name="connsiteX6" fmla="*/ 65140 w 65139"/>
                        <a:gd name="connsiteY6" fmla="*/ 31900 h 187767"/>
                        <a:gd name="connsiteX7" fmla="*/ 64371 w 65139"/>
                        <a:gd name="connsiteY7" fmla="*/ 31930 h 18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9" h="187767">
                          <a:moveTo>
                            <a:pt x="64386" y="31930"/>
                          </a:moveTo>
                          <a:cubicBezTo>
                            <a:pt x="40816" y="31930"/>
                            <a:pt x="22381" y="19083"/>
                            <a:pt x="8946" y="7892"/>
                          </a:cubicBezTo>
                          <a:cubicBezTo>
                            <a:pt x="5859" y="5317"/>
                            <a:pt x="2907" y="2681"/>
                            <a:pt x="0" y="0"/>
                          </a:cubicBezTo>
                          <a:lnTo>
                            <a:pt x="0" y="161410"/>
                          </a:lnTo>
                          <a:cubicBezTo>
                            <a:pt x="10618" y="170131"/>
                            <a:pt x="21869" y="178927"/>
                            <a:pt x="33827" y="187768"/>
                          </a:cubicBezTo>
                          <a:cubicBezTo>
                            <a:pt x="44897" y="179589"/>
                            <a:pt x="55305" y="171547"/>
                            <a:pt x="65140" y="163655"/>
                          </a:cubicBezTo>
                          <a:lnTo>
                            <a:pt x="65140" y="31900"/>
                          </a:lnTo>
                          <a:cubicBezTo>
                            <a:pt x="64884" y="31900"/>
                            <a:pt x="64627" y="31930"/>
                            <a:pt x="64371" y="31930"/>
                          </a:cubicBezTo>
                          <a:close/>
                        </a:path>
                      </a:pathLst>
                    </a:custGeom>
                    <a:solidFill>
                      <a:srgbClr val="FFED00"/>
                    </a:solidFill>
                    <a:ln w="1501" cap="flat">
                      <a:noFill/>
                      <a:prstDash val="solid"/>
                      <a:miter/>
                    </a:ln>
                  </p:spPr>
                  <p:txBody>
                    <a:bodyPr rtlCol="0" anchor="ctr"/>
                    <a:lstStyle/>
                    <a:p>
                      <a:endParaRPr lang="en-GB"/>
                    </a:p>
                  </p:txBody>
                </p:sp>
              </p:grpSp>
              <p:grpSp>
                <p:nvGrpSpPr>
                  <p:cNvPr id="278" name="Graphic 4">
                    <a:extLst>
                      <a:ext uri="{FF2B5EF4-FFF2-40B4-BE49-F238E27FC236}">
                        <a16:creationId xmlns:a16="http://schemas.microsoft.com/office/drawing/2014/main" id="{EC393D3C-24A0-0554-0BC0-CBC36E944402}"/>
                      </a:ext>
                    </a:extLst>
                  </p:cNvPr>
                  <p:cNvGrpSpPr/>
                  <p:nvPr/>
                </p:nvGrpSpPr>
                <p:grpSpPr>
                  <a:xfrm>
                    <a:off x="704579" y="244773"/>
                    <a:ext cx="65154" cy="467498"/>
                    <a:chOff x="704579" y="244773"/>
                    <a:chExt cx="65154" cy="467498"/>
                  </a:xfrm>
                  <a:solidFill>
                    <a:srgbClr val="65B32E"/>
                  </a:solidFill>
                </p:grpSpPr>
                <p:sp>
                  <p:nvSpPr>
                    <p:cNvPr id="281" name="Freeform: Shape 280">
                      <a:extLst>
                        <a:ext uri="{FF2B5EF4-FFF2-40B4-BE49-F238E27FC236}">
                          <a16:creationId xmlns:a16="http://schemas.microsoft.com/office/drawing/2014/main" id="{25B85B17-ACFD-4F76-F2A4-59C82BC48852}"/>
                        </a:ext>
                      </a:extLst>
                    </p:cNvPr>
                    <p:cNvSpPr/>
                    <p:nvPr/>
                  </p:nvSpPr>
                  <p:spPr>
                    <a:xfrm>
                      <a:off x="704579" y="244773"/>
                      <a:ext cx="65154" cy="301569"/>
                    </a:xfrm>
                    <a:custGeom>
                      <a:avLst/>
                      <a:gdLst>
                        <a:gd name="connsiteX0" fmla="*/ 23300 w 65154"/>
                        <a:gd name="connsiteY0" fmla="*/ 280303 h 301569"/>
                        <a:gd name="connsiteX1" fmla="*/ 65155 w 65154"/>
                        <a:gd name="connsiteY1" fmla="*/ 225782 h 301569"/>
                        <a:gd name="connsiteX2" fmla="*/ 65155 w 65154"/>
                        <a:gd name="connsiteY2" fmla="*/ 32577 h 301569"/>
                        <a:gd name="connsiteX3" fmla="*/ 57714 w 65154"/>
                        <a:gd name="connsiteY3" fmla="*/ 11853 h 301569"/>
                        <a:gd name="connsiteX4" fmla="*/ 55606 w 65154"/>
                        <a:gd name="connsiteY4" fmla="*/ 9534 h 301569"/>
                        <a:gd name="connsiteX5" fmla="*/ 50786 w 65154"/>
                        <a:gd name="connsiteY5" fmla="*/ 5558 h 301569"/>
                        <a:gd name="connsiteX6" fmla="*/ 48105 w 65154"/>
                        <a:gd name="connsiteY6" fmla="*/ 3931 h 301569"/>
                        <a:gd name="connsiteX7" fmla="*/ 42262 w 65154"/>
                        <a:gd name="connsiteY7" fmla="*/ 1461 h 301569"/>
                        <a:gd name="connsiteX8" fmla="*/ 32577 w 65154"/>
                        <a:gd name="connsiteY8" fmla="*/ 0 h 301569"/>
                        <a:gd name="connsiteX9" fmla="*/ 22893 w 65154"/>
                        <a:gd name="connsiteY9" fmla="*/ 1461 h 301569"/>
                        <a:gd name="connsiteX10" fmla="*/ 14368 w 65154"/>
                        <a:gd name="connsiteY10" fmla="*/ 5558 h 301569"/>
                        <a:gd name="connsiteX11" fmla="*/ 0 w 65154"/>
                        <a:gd name="connsiteY11" fmla="*/ 32562 h 301569"/>
                        <a:gd name="connsiteX12" fmla="*/ 0 w 65154"/>
                        <a:gd name="connsiteY12" fmla="*/ 301570 h 301569"/>
                        <a:gd name="connsiteX13" fmla="*/ 23300 w 65154"/>
                        <a:gd name="connsiteY13" fmla="*/ 280288 h 3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 h="301569">
                          <a:moveTo>
                            <a:pt x="23300" y="280303"/>
                          </a:moveTo>
                          <a:cubicBezTo>
                            <a:pt x="37713" y="264037"/>
                            <a:pt x="51569" y="245964"/>
                            <a:pt x="65155" y="225782"/>
                          </a:cubicBezTo>
                          <a:lnTo>
                            <a:pt x="65155" y="32577"/>
                          </a:lnTo>
                          <a:cubicBezTo>
                            <a:pt x="65155" y="24700"/>
                            <a:pt x="62368" y="17486"/>
                            <a:pt x="57714" y="11853"/>
                          </a:cubicBezTo>
                          <a:cubicBezTo>
                            <a:pt x="57052" y="11055"/>
                            <a:pt x="56344" y="10272"/>
                            <a:pt x="55606" y="9534"/>
                          </a:cubicBezTo>
                          <a:cubicBezTo>
                            <a:pt x="54130" y="8058"/>
                            <a:pt x="52518" y="6732"/>
                            <a:pt x="50786" y="5558"/>
                          </a:cubicBezTo>
                          <a:cubicBezTo>
                            <a:pt x="49913" y="4970"/>
                            <a:pt x="49024" y="4428"/>
                            <a:pt x="48105" y="3931"/>
                          </a:cubicBezTo>
                          <a:cubicBezTo>
                            <a:pt x="46253" y="2922"/>
                            <a:pt x="44310" y="2094"/>
                            <a:pt x="42262" y="1461"/>
                          </a:cubicBezTo>
                          <a:cubicBezTo>
                            <a:pt x="39204" y="512"/>
                            <a:pt x="35951" y="0"/>
                            <a:pt x="32577" y="0"/>
                          </a:cubicBezTo>
                          <a:cubicBezTo>
                            <a:pt x="29204" y="0"/>
                            <a:pt x="25950" y="512"/>
                            <a:pt x="22893" y="1461"/>
                          </a:cubicBezTo>
                          <a:cubicBezTo>
                            <a:pt x="19836" y="2410"/>
                            <a:pt x="16959" y="3810"/>
                            <a:pt x="14368" y="5558"/>
                          </a:cubicBezTo>
                          <a:cubicBezTo>
                            <a:pt x="5708" y="11416"/>
                            <a:pt x="0" y="21327"/>
                            <a:pt x="0" y="32562"/>
                          </a:cubicBezTo>
                          <a:lnTo>
                            <a:pt x="0" y="301570"/>
                          </a:lnTo>
                          <a:cubicBezTo>
                            <a:pt x="7064" y="296946"/>
                            <a:pt x="14790" y="289897"/>
                            <a:pt x="23300" y="280288"/>
                          </a:cubicBezTo>
                          <a:close/>
                        </a:path>
                      </a:pathLst>
                    </a:custGeom>
                    <a:solidFill>
                      <a:srgbClr val="65B32E"/>
                    </a:solidFill>
                    <a:ln w="1501"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FC3C93EC-2E72-B31C-4404-E73F69A5557C}"/>
                        </a:ext>
                      </a:extLst>
                    </p:cNvPr>
                    <p:cNvSpPr/>
                    <p:nvPr/>
                  </p:nvSpPr>
                  <p:spPr>
                    <a:xfrm>
                      <a:off x="704579" y="541372"/>
                      <a:ext cx="65154" cy="170899"/>
                    </a:xfrm>
                    <a:custGeom>
                      <a:avLst/>
                      <a:gdLst>
                        <a:gd name="connsiteX0" fmla="*/ 55003 w 65154"/>
                        <a:gd name="connsiteY0" fmla="*/ 11823 h 170899"/>
                        <a:gd name="connsiteX1" fmla="*/ 0 w 65154"/>
                        <a:gd name="connsiteY1" fmla="*/ 51042 h 170899"/>
                        <a:gd name="connsiteX2" fmla="*/ 0 w 65154"/>
                        <a:gd name="connsiteY2" fmla="*/ 170899 h 170899"/>
                        <a:gd name="connsiteX3" fmla="*/ 65155 w 65154"/>
                        <a:gd name="connsiteY3" fmla="*/ 108696 h 170899"/>
                        <a:gd name="connsiteX4" fmla="*/ 65155 w 65154"/>
                        <a:gd name="connsiteY4" fmla="*/ 0 h 170899"/>
                        <a:gd name="connsiteX5" fmla="*/ 55003 w 65154"/>
                        <a:gd name="connsiteY5" fmla="*/ 11823 h 1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4" h="170899">
                          <a:moveTo>
                            <a:pt x="55003" y="11823"/>
                          </a:moveTo>
                          <a:cubicBezTo>
                            <a:pt x="36312" y="32894"/>
                            <a:pt x="18164" y="45861"/>
                            <a:pt x="0" y="51042"/>
                          </a:cubicBezTo>
                          <a:lnTo>
                            <a:pt x="0" y="170899"/>
                          </a:lnTo>
                          <a:cubicBezTo>
                            <a:pt x="25905" y="149000"/>
                            <a:pt x="47277" y="128261"/>
                            <a:pt x="65155" y="108696"/>
                          </a:cubicBezTo>
                          <a:lnTo>
                            <a:pt x="65155" y="0"/>
                          </a:lnTo>
                          <a:cubicBezTo>
                            <a:pt x="61796" y="4021"/>
                            <a:pt x="58422" y="7967"/>
                            <a:pt x="55003" y="11823"/>
                          </a:cubicBezTo>
                          <a:close/>
                        </a:path>
                      </a:pathLst>
                    </a:custGeom>
                    <a:solidFill>
                      <a:srgbClr val="65B32E"/>
                    </a:solidFill>
                    <a:ln w="1501" cap="flat">
                      <a:noFill/>
                      <a:prstDash val="solid"/>
                      <a:miter/>
                    </a:ln>
                  </p:spPr>
                  <p:txBody>
                    <a:bodyPr rtlCol="0" anchor="ctr"/>
                    <a:lstStyle/>
                    <a:p>
                      <a:endParaRPr lang="en-GB"/>
                    </a:p>
                  </p:txBody>
                </p:sp>
              </p:grpSp>
              <p:sp>
                <p:nvSpPr>
                  <p:cNvPr id="279" name="Freeform: Shape 278">
                    <a:extLst>
                      <a:ext uri="{FF2B5EF4-FFF2-40B4-BE49-F238E27FC236}">
                        <a16:creationId xmlns:a16="http://schemas.microsoft.com/office/drawing/2014/main" id="{0D782E90-EA25-F67A-197C-1C82D7A5D828}"/>
                      </a:ext>
                    </a:extLst>
                  </p:cNvPr>
                  <p:cNvSpPr/>
                  <p:nvPr/>
                </p:nvSpPr>
                <p:spPr>
                  <a:xfrm>
                    <a:off x="474053" y="428237"/>
                    <a:ext cx="350137" cy="154372"/>
                  </a:xfrm>
                  <a:custGeom>
                    <a:avLst/>
                    <a:gdLst>
                      <a:gd name="connsiteX0" fmla="*/ 87174 w 350137"/>
                      <a:gd name="connsiteY0" fmla="*/ 72440 h 154372"/>
                      <a:gd name="connsiteX1" fmla="*/ 87551 w 350137"/>
                      <a:gd name="connsiteY1" fmla="*/ 72440 h 154372"/>
                      <a:gd name="connsiteX2" fmla="*/ 137192 w 350137"/>
                      <a:gd name="connsiteY2" fmla="*/ 107020 h 154372"/>
                      <a:gd name="connsiteX3" fmla="*/ 164709 w 350137"/>
                      <a:gd name="connsiteY3" fmla="*/ 133211 h 154372"/>
                      <a:gd name="connsiteX4" fmla="*/ 212197 w 350137"/>
                      <a:gd name="connsiteY4" fmla="*/ 154372 h 154372"/>
                      <a:gd name="connsiteX5" fmla="*/ 276237 w 350137"/>
                      <a:gd name="connsiteY5" fmla="*/ 116719 h 154372"/>
                      <a:gd name="connsiteX6" fmla="*/ 348982 w 350137"/>
                      <a:gd name="connsiteY6" fmla="*/ 13114 h 154372"/>
                      <a:gd name="connsiteX7" fmla="*/ 345729 w 350137"/>
                      <a:gd name="connsiteY7" fmla="*/ 1155 h 154372"/>
                      <a:gd name="connsiteX8" fmla="*/ 333770 w 350137"/>
                      <a:gd name="connsiteY8" fmla="*/ 4408 h 154372"/>
                      <a:gd name="connsiteX9" fmla="*/ 263118 w 350137"/>
                      <a:gd name="connsiteY9" fmla="*/ 105092 h 154372"/>
                      <a:gd name="connsiteX10" fmla="*/ 175929 w 350137"/>
                      <a:gd name="connsiteY10" fmla="*/ 119762 h 154372"/>
                      <a:gd name="connsiteX11" fmla="*/ 149693 w 350137"/>
                      <a:gd name="connsiteY11" fmla="*/ 94745 h 154372"/>
                      <a:gd name="connsiteX12" fmla="*/ 87686 w 350137"/>
                      <a:gd name="connsiteY12" fmla="*/ 54923 h 154372"/>
                      <a:gd name="connsiteX13" fmla="*/ 0 w 350137"/>
                      <a:gd name="connsiteY13" fmla="*/ 125199 h 154372"/>
                      <a:gd name="connsiteX14" fmla="*/ 9940 w 350137"/>
                      <a:gd name="connsiteY14" fmla="*/ 141841 h 154372"/>
                      <a:gd name="connsiteX15" fmla="*/ 87159 w 350137"/>
                      <a:gd name="connsiteY15" fmla="*/ 72455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0137" h="154372">
                        <a:moveTo>
                          <a:pt x="87174" y="72440"/>
                        </a:moveTo>
                        <a:cubicBezTo>
                          <a:pt x="87294" y="72440"/>
                          <a:pt x="87430" y="72440"/>
                          <a:pt x="87551" y="72440"/>
                        </a:cubicBezTo>
                        <a:cubicBezTo>
                          <a:pt x="103365" y="72575"/>
                          <a:pt x="119796" y="89308"/>
                          <a:pt x="137192" y="107020"/>
                        </a:cubicBezTo>
                        <a:cubicBezTo>
                          <a:pt x="145882" y="115861"/>
                          <a:pt x="154859" y="125003"/>
                          <a:pt x="164709" y="133211"/>
                        </a:cubicBezTo>
                        <a:cubicBezTo>
                          <a:pt x="178445" y="144658"/>
                          <a:pt x="193973" y="154372"/>
                          <a:pt x="212197" y="154372"/>
                        </a:cubicBezTo>
                        <a:cubicBezTo>
                          <a:pt x="230526" y="154372"/>
                          <a:pt x="251582" y="144537"/>
                          <a:pt x="276237" y="116719"/>
                        </a:cubicBezTo>
                        <a:cubicBezTo>
                          <a:pt x="301811" y="87877"/>
                          <a:pt x="325607" y="53990"/>
                          <a:pt x="348982" y="13114"/>
                        </a:cubicBezTo>
                        <a:cubicBezTo>
                          <a:pt x="351377" y="8912"/>
                          <a:pt x="349931" y="3550"/>
                          <a:pt x="345729" y="1155"/>
                        </a:cubicBezTo>
                        <a:cubicBezTo>
                          <a:pt x="341527" y="-1240"/>
                          <a:pt x="336180" y="206"/>
                          <a:pt x="333770" y="4408"/>
                        </a:cubicBezTo>
                        <a:cubicBezTo>
                          <a:pt x="310998" y="44215"/>
                          <a:pt x="287894" y="77154"/>
                          <a:pt x="263118" y="105092"/>
                        </a:cubicBezTo>
                        <a:cubicBezTo>
                          <a:pt x="221941" y="151526"/>
                          <a:pt x="199274" y="139206"/>
                          <a:pt x="175929" y="119762"/>
                        </a:cubicBezTo>
                        <a:cubicBezTo>
                          <a:pt x="166757" y="112111"/>
                          <a:pt x="158082" y="103285"/>
                          <a:pt x="149693" y="94745"/>
                        </a:cubicBezTo>
                        <a:cubicBezTo>
                          <a:pt x="129677" y="74367"/>
                          <a:pt x="110775" y="55104"/>
                          <a:pt x="87686" y="54923"/>
                        </a:cubicBezTo>
                        <a:cubicBezTo>
                          <a:pt x="51344" y="54577"/>
                          <a:pt x="26478" y="86010"/>
                          <a:pt x="0" y="125199"/>
                        </a:cubicBezTo>
                        <a:cubicBezTo>
                          <a:pt x="3103" y="130576"/>
                          <a:pt x="6401" y="136118"/>
                          <a:pt x="9940" y="141841"/>
                        </a:cubicBezTo>
                        <a:cubicBezTo>
                          <a:pt x="38858" y="98676"/>
                          <a:pt x="59100" y="72455"/>
                          <a:pt x="87159" y="72455"/>
                        </a:cubicBezTo>
                        <a:close/>
                      </a:path>
                    </a:pathLst>
                  </a:custGeom>
                  <a:solidFill>
                    <a:srgbClr val="006AB4"/>
                  </a:solidFill>
                  <a:ln w="1501"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6B310BD7-7F5C-013A-3A54-B55350F60C87}"/>
                      </a:ext>
                    </a:extLst>
                  </p:cNvPr>
                  <p:cNvSpPr/>
                  <p:nvPr/>
                </p:nvSpPr>
                <p:spPr>
                  <a:xfrm>
                    <a:off x="381186" y="346119"/>
                    <a:ext cx="548919" cy="484472"/>
                  </a:xfrm>
                  <a:custGeom>
                    <a:avLst/>
                    <a:gdLst>
                      <a:gd name="connsiteX0" fmla="*/ 481746 w 548919"/>
                      <a:gd name="connsiteY0" fmla="*/ 0 h 484472"/>
                      <a:gd name="connsiteX1" fmla="*/ 481746 w 548919"/>
                      <a:gd name="connsiteY1" fmla="*/ 59281 h 484472"/>
                      <a:gd name="connsiteX2" fmla="*/ 504715 w 548919"/>
                      <a:gd name="connsiteY2" fmla="*/ 124917 h 484472"/>
                      <a:gd name="connsiteX3" fmla="*/ 502651 w 548919"/>
                      <a:gd name="connsiteY3" fmla="*/ 145687 h 484472"/>
                      <a:gd name="connsiteX4" fmla="*/ 502079 w 548919"/>
                      <a:gd name="connsiteY4" fmla="*/ 148473 h 484472"/>
                      <a:gd name="connsiteX5" fmla="*/ 497832 w 548919"/>
                      <a:gd name="connsiteY5" fmla="*/ 164618 h 484472"/>
                      <a:gd name="connsiteX6" fmla="*/ 484909 w 548919"/>
                      <a:gd name="connsiteY6" fmla="*/ 197346 h 484472"/>
                      <a:gd name="connsiteX7" fmla="*/ 480120 w 548919"/>
                      <a:gd name="connsiteY7" fmla="*/ 207257 h 484472"/>
                      <a:gd name="connsiteX8" fmla="*/ 274475 w 548919"/>
                      <a:gd name="connsiteY8" fmla="*/ 430945 h 484472"/>
                      <a:gd name="connsiteX9" fmla="*/ 69116 w 548919"/>
                      <a:gd name="connsiteY9" fmla="*/ 207844 h 484472"/>
                      <a:gd name="connsiteX10" fmla="*/ 64477 w 548919"/>
                      <a:gd name="connsiteY10" fmla="*/ 198401 h 484472"/>
                      <a:gd name="connsiteX11" fmla="*/ 46885 w 548919"/>
                      <a:gd name="connsiteY11" fmla="*/ 148518 h 484472"/>
                      <a:gd name="connsiteX12" fmla="*/ 46313 w 548919"/>
                      <a:gd name="connsiteY12" fmla="*/ 145687 h 484472"/>
                      <a:gd name="connsiteX13" fmla="*/ 44250 w 548919"/>
                      <a:gd name="connsiteY13" fmla="*/ 124902 h 484472"/>
                      <a:gd name="connsiteX14" fmla="*/ 64688 w 548919"/>
                      <a:gd name="connsiteY14" fmla="*/ 62549 h 484472"/>
                      <a:gd name="connsiteX15" fmla="*/ 64688 w 548919"/>
                      <a:gd name="connsiteY15" fmla="*/ 1717 h 484472"/>
                      <a:gd name="connsiteX16" fmla="*/ 0 w 548919"/>
                      <a:gd name="connsiteY16" fmla="*/ 124917 h 484472"/>
                      <a:gd name="connsiteX17" fmla="*/ 2997 w 548919"/>
                      <a:gd name="connsiteY17" fmla="*/ 154723 h 484472"/>
                      <a:gd name="connsiteX18" fmla="*/ 3238 w 548919"/>
                      <a:gd name="connsiteY18" fmla="*/ 155823 h 484472"/>
                      <a:gd name="connsiteX19" fmla="*/ 3238 w 548919"/>
                      <a:gd name="connsiteY19" fmla="*/ 155913 h 484472"/>
                      <a:gd name="connsiteX20" fmla="*/ 24459 w 548919"/>
                      <a:gd name="connsiteY20" fmla="*/ 217302 h 484472"/>
                      <a:gd name="connsiteX21" fmla="*/ 29701 w 548919"/>
                      <a:gd name="connsiteY21" fmla="*/ 227966 h 484472"/>
                      <a:gd name="connsiteX22" fmla="*/ 260046 w 548919"/>
                      <a:gd name="connsiteY22" fmla="*/ 475195 h 484472"/>
                      <a:gd name="connsiteX23" fmla="*/ 273255 w 548919"/>
                      <a:gd name="connsiteY23" fmla="*/ 484472 h 484472"/>
                      <a:gd name="connsiteX24" fmla="*/ 285454 w 548919"/>
                      <a:gd name="connsiteY24" fmla="*/ 477484 h 484472"/>
                      <a:gd name="connsiteX25" fmla="*/ 289596 w 548919"/>
                      <a:gd name="connsiteY25" fmla="*/ 474683 h 484472"/>
                      <a:gd name="connsiteX26" fmla="*/ 519670 w 548919"/>
                      <a:gd name="connsiteY26" fmla="*/ 227062 h 484472"/>
                      <a:gd name="connsiteX27" fmla="*/ 524821 w 548919"/>
                      <a:gd name="connsiteY27" fmla="*/ 216384 h 484472"/>
                      <a:gd name="connsiteX28" fmla="*/ 539988 w 548919"/>
                      <a:gd name="connsiteY28" fmla="*/ 177963 h 484472"/>
                      <a:gd name="connsiteX29" fmla="*/ 545666 w 548919"/>
                      <a:gd name="connsiteY29" fmla="*/ 155943 h 484472"/>
                      <a:gd name="connsiteX30" fmla="*/ 545666 w 548919"/>
                      <a:gd name="connsiteY30" fmla="*/ 155853 h 484472"/>
                      <a:gd name="connsiteX31" fmla="*/ 545892 w 548919"/>
                      <a:gd name="connsiteY31" fmla="*/ 154889 h 484472"/>
                      <a:gd name="connsiteX32" fmla="*/ 548919 w 548919"/>
                      <a:gd name="connsiteY32" fmla="*/ 124917 h 484472"/>
                      <a:gd name="connsiteX33" fmla="*/ 481716 w 548919"/>
                      <a:gd name="connsiteY33" fmla="*/ 15 h 48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8919" h="484472">
                        <a:moveTo>
                          <a:pt x="481746" y="0"/>
                        </a:moveTo>
                        <a:lnTo>
                          <a:pt x="481746" y="59281"/>
                        </a:lnTo>
                        <a:cubicBezTo>
                          <a:pt x="496100" y="77309"/>
                          <a:pt x="504715" y="100127"/>
                          <a:pt x="504715" y="124917"/>
                        </a:cubicBezTo>
                        <a:cubicBezTo>
                          <a:pt x="504715" y="132011"/>
                          <a:pt x="504052" y="138743"/>
                          <a:pt x="502651" y="145687"/>
                        </a:cubicBezTo>
                        <a:cubicBezTo>
                          <a:pt x="502516" y="146259"/>
                          <a:pt x="502275" y="147223"/>
                          <a:pt x="502079" y="148473"/>
                        </a:cubicBezTo>
                        <a:cubicBezTo>
                          <a:pt x="501582" y="151199"/>
                          <a:pt x="500392" y="156651"/>
                          <a:pt x="497832" y="164618"/>
                        </a:cubicBezTo>
                        <a:cubicBezTo>
                          <a:pt x="494609" y="174966"/>
                          <a:pt x="490226" y="186051"/>
                          <a:pt x="484909" y="197346"/>
                        </a:cubicBezTo>
                        <a:lnTo>
                          <a:pt x="480120" y="207257"/>
                        </a:lnTo>
                        <a:cubicBezTo>
                          <a:pt x="453356" y="260061"/>
                          <a:pt x="396048" y="341060"/>
                          <a:pt x="274475" y="430945"/>
                        </a:cubicBezTo>
                        <a:cubicBezTo>
                          <a:pt x="153217" y="341316"/>
                          <a:pt x="95925" y="260513"/>
                          <a:pt x="69116" y="207844"/>
                        </a:cubicBezTo>
                        <a:cubicBezTo>
                          <a:pt x="67429" y="204546"/>
                          <a:pt x="65908" y="201413"/>
                          <a:pt x="64477" y="198401"/>
                        </a:cubicBezTo>
                        <a:cubicBezTo>
                          <a:pt x="51735" y="171351"/>
                          <a:pt x="47849" y="153759"/>
                          <a:pt x="46885" y="148518"/>
                        </a:cubicBezTo>
                        <a:cubicBezTo>
                          <a:pt x="46720" y="147419"/>
                          <a:pt x="46509" y="146500"/>
                          <a:pt x="46313" y="145687"/>
                        </a:cubicBezTo>
                        <a:cubicBezTo>
                          <a:pt x="44927" y="138879"/>
                          <a:pt x="44250" y="132071"/>
                          <a:pt x="44250" y="124902"/>
                        </a:cubicBezTo>
                        <a:cubicBezTo>
                          <a:pt x="44250" y="101588"/>
                          <a:pt x="51856" y="80035"/>
                          <a:pt x="64688" y="62549"/>
                        </a:cubicBezTo>
                        <a:lnTo>
                          <a:pt x="64688" y="1717"/>
                        </a:lnTo>
                        <a:cubicBezTo>
                          <a:pt x="25649" y="28782"/>
                          <a:pt x="0" y="73890"/>
                          <a:pt x="0" y="124917"/>
                        </a:cubicBezTo>
                        <a:cubicBezTo>
                          <a:pt x="0" y="135069"/>
                          <a:pt x="1024" y="145144"/>
                          <a:pt x="2997" y="154723"/>
                        </a:cubicBezTo>
                        <a:cubicBezTo>
                          <a:pt x="3057" y="155070"/>
                          <a:pt x="3148" y="155416"/>
                          <a:pt x="3238" y="155823"/>
                        </a:cubicBezTo>
                        <a:lnTo>
                          <a:pt x="3238" y="155913"/>
                        </a:lnTo>
                        <a:cubicBezTo>
                          <a:pt x="4654" y="163790"/>
                          <a:pt x="9504" y="185538"/>
                          <a:pt x="24459" y="217302"/>
                        </a:cubicBezTo>
                        <a:cubicBezTo>
                          <a:pt x="26086" y="220751"/>
                          <a:pt x="27818" y="224291"/>
                          <a:pt x="29701" y="227966"/>
                        </a:cubicBezTo>
                        <a:cubicBezTo>
                          <a:pt x="59522" y="286554"/>
                          <a:pt x="123652" y="376981"/>
                          <a:pt x="260046" y="475195"/>
                        </a:cubicBezTo>
                        <a:lnTo>
                          <a:pt x="273255" y="484472"/>
                        </a:lnTo>
                        <a:lnTo>
                          <a:pt x="285454" y="477484"/>
                        </a:lnTo>
                        <a:cubicBezTo>
                          <a:pt x="286885" y="476656"/>
                          <a:pt x="288286" y="475722"/>
                          <a:pt x="289596" y="474683"/>
                        </a:cubicBezTo>
                        <a:cubicBezTo>
                          <a:pt x="425930" y="376363"/>
                          <a:pt x="489970" y="285770"/>
                          <a:pt x="519670" y="227062"/>
                        </a:cubicBezTo>
                        <a:lnTo>
                          <a:pt x="524821" y="216384"/>
                        </a:lnTo>
                        <a:cubicBezTo>
                          <a:pt x="531087" y="203055"/>
                          <a:pt x="536207" y="190057"/>
                          <a:pt x="539988" y="177963"/>
                        </a:cubicBezTo>
                        <a:cubicBezTo>
                          <a:pt x="543211" y="167902"/>
                          <a:pt x="544853" y="160431"/>
                          <a:pt x="545666" y="155943"/>
                        </a:cubicBezTo>
                        <a:lnTo>
                          <a:pt x="545666" y="155853"/>
                        </a:lnTo>
                        <a:cubicBezTo>
                          <a:pt x="545786" y="155431"/>
                          <a:pt x="545862" y="155070"/>
                          <a:pt x="545892" y="154889"/>
                        </a:cubicBezTo>
                        <a:cubicBezTo>
                          <a:pt x="547895" y="145175"/>
                          <a:pt x="548919" y="135084"/>
                          <a:pt x="548919" y="124917"/>
                        </a:cubicBezTo>
                        <a:cubicBezTo>
                          <a:pt x="548919" y="72806"/>
                          <a:pt x="522170" y="26854"/>
                          <a:pt x="481716" y="15"/>
                        </a:cubicBezTo>
                        <a:close/>
                      </a:path>
                    </a:pathLst>
                  </a:custGeom>
                  <a:solidFill>
                    <a:schemeClr val="bg1"/>
                  </a:solidFill>
                  <a:ln w="1501" cap="flat">
                    <a:noFill/>
                    <a:prstDash val="solid"/>
                    <a:miter/>
                  </a:ln>
                </p:spPr>
                <p:txBody>
                  <a:bodyPr rtlCol="0" anchor="ctr"/>
                  <a:lstStyle/>
                  <a:p>
                    <a:endParaRPr lang="en-GB"/>
                  </a:p>
                </p:txBody>
              </p:sp>
            </p:grpSp>
            <p:sp>
              <p:nvSpPr>
                <p:cNvPr id="271" name="Freeform: Shape 270">
                  <a:extLst>
                    <a:ext uri="{FF2B5EF4-FFF2-40B4-BE49-F238E27FC236}">
                      <a16:creationId xmlns:a16="http://schemas.microsoft.com/office/drawing/2014/main" id="{E1DC2926-6B18-5DAA-5D90-6CDCCDD3215E}"/>
                    </a:ext>
                  </a:extLst>
                </p:cNvPr>
                <p:cNvSpPr/>
                <p:nvPr/>
              </p:nvSpPr>
              <p:spPr>
                <a:xfrm>
                  <a:off x="787295" y="279082"/>
                  <a:ext cx="65169" cy="350834"/>
                </a:xfrm>
                <a:custGeom>
                  <a:avLst/>
                  <a:gdLst>
                    <a:gd name="connsiteX0" fmla="*/ 62594 w 65169"/>
                    <a:gd name="connsiteY0" fmla="*/ 19896 h 350834"/>
                    <a:gd name="connsiteX1" fmla="*/ 59597 w 65169"/>
                    <a:gd name="connsiteY1" fmla="*/ 14368 h 350834"/>
                    <a:gd name="connsiteX2" fmla="*/ 53301 w 65169"/>
                    <a:gd name="connsiteY2" fmla="*/ 7440 h 350834"/>
                    <a:gd name="connsiteX3" fmla="*/ 48105 w 65169"/>
                    <a:gd name="connsiteY3" fmla="*/ 3931 h 350834"/>
                    <a:gd name="connsiteX4" fmla="*/ 42262 w 65169"/>
                    <a:gd name="connsiteY4" fmla="*/ 1461 h 350834"/>
                    <a:gd name="connsiteX5" fmla="*/ 32577 w 65169"/>
                    <a:gd name="connsiteY5" fmla="*/ 0 h 350834"/>
                    <a:gd name="connsiteX6" fmla="*/ 7440 w 65169"/>
                    <a:gd name="connsiteY6" fmla="*/ 11853 h 350834"/>
                    <a:gd name="connsiteX7" fmla="*/ 3931 w 65169"/>
                    <a:gd name="connsiteY7" fmla="*/ 17049 h 350834"/>
                    <a:gd name="connsiteX8" fmla="*/ 0 w 65169"/>
                    <a:gd name="connsiteY8" fmla="*/ 32577 h 350834"/>
                    <a:gd name="connsiteX9" fmla="*/ 0 w 65169"/>
                    <a:gd name="connsiteY9" fmla="*/ 163926 h 350834"/>
                    <a:gd name="connsiteX10" fmla="*/ 9745 w 65169"/>
                    <a:gd name="connsiteY10" fmla="*/ 147404 h 350834"/>
                    <a:gd name="connsiteX11" fmla="*/ 28149 w 65169"/>
                    <a:gd name="connsiteY11" fmla="*/ 136740 h 350834"/>
                    <a:gd name="connsiteX12" fmla="*/ 38662 w 65169"/>
                    <a:gd name="connsiteY12" fmla="*/ 139527 h 350834"/>
                    <a:gd name="connsiteX13" fmla="*/ 46539 w 65169"/>
                    <a:gd name="connsiteY13" fmla="*/ 168429 h 350834"/>
                    <a:gd name="connsiteX14" fmla="*/ 15 w 65169"/>
                    <a:gd name="connsiteY14" fmla="*/ 239985 h 350834"/>
                    <a:gd name="connsiteX15" fmla="*/ 15 w 65169"/>
                    <a:gd name="connsiteY15" fmla="*/ 350835 h 350834"/>
                    <a:gd name="connsiteX16" fmla="*/ 65170 w 65169"/>
                    <a:gd name="connsiteY16" fmla="*/ 250301 h 350834"/>
                    <a:gd name="connsiteX17" fmla="*/ 65170 w 65169"/>
                    <a:gd name="connsiteY17" fmla="*/ 32577 h 350834"/>
                    <a:gd name="connsiteX18" fmla="*/ 62609 w 65169"/>
                    <a:gd name="connsiteY18" fmla="*/ 19896 h 35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169" h="350834">
                      <a:moveTo>
                        <a:pt x="62594" y="19896"/>
                      </a:moveTo>
                      <a:cubicBezTo>
                        <a:pt x="61766" y="17953"/>
                        <a:pt x="60757" y="16100"/>
                        <a:pt x="59597" y="14368"/>
                      </a:cubicBezTo>
                      <a:cubicBezTo>
                        <a:pt x="57835" y="11763"/>
                        <a:pt x="55726" y="9443"/>
                        <a:pt x="53301" y="7440"/>
                      </a:cubicBezTo>
                      <a:cubicBezTo>
                        <a:pt x="51690" y="6115"/>
                        <a:pt x="49958" y="4940"/>
                        <a:pt x="48105" y="3931"/>
                      </a:cubicBezTo>
                      <a:cubicBezTo>
                        <a:pt x="46253" y="2922"/>
                        <a:pt x="44310" y="2094"/>
                        <a:pt x="42262" y="1461"/>
                      </a:cubicBezTo>
                      <a:cubicBezTo>
                        <a:pt x="39204" y="512"/>
                        <a:pt x="35951" y="0"/>
                        <a:pt x="32577" y="0"/>
                      </a:cubicBezTo>
                      <a:cubicBezTo>
                        <a:pt x="22456" y="0"/>
                        <a:pt x="13419" y="4609"/>
                        <a:pt x="7440" y="11853"/>
                      </a:cubicBezTo>
                      <a:cubicBezTo>
                        <a:pt x="6115" y="13465"/>
                        <a:pt x="4940" y="15197"/>
                        <a:pt x="3931" y="17049"/>
                      </a:cubicBezTo>
                      <a:cubicBezTo>
                        <a:pt x="1431" y="21658"/>
                        <a:pt x="0" y="26959"/>
                        <a:pt x="0" y="32577"/>
                      </a:cubicBezTo>
                      <a:lnTo>
                        <a:pt x="0" y="163926"/>
                      </a:lnTo>
                      <a:cubicBezTo>
                        <a:pt x="3253" y="158549"/>
                        <a:pt x="6506" y="153067"/>
                        <a:pt x="9745" y="147404"/>
                      </a:cubicBezTo>
                      <a:cubicBezTo>
                        <a:pt x="13510" y="140822"/>
                        <a:pt x="20574" y="136740"/>
                        <a:pt x="28149" y="136740"/>
                      </a:cubicBezTo>
                      <a:cubicBezTo>
                        <a:pt x="31824" y="136740"/>
                        <a:pt x="35454" y="137704"/>
                        <a:pt x="38662" y="139527"/>
                      </a:cubicBezTo>
                      <a:cubicBezTo>
                        <a:pt x="48798" y="145325"/>
                        <a:pt x="52338" y="158293"/>
                        <a:pt x="46539" y="168429"/>
                      </a:cubicBezTo>
                      <a:cubicBezTo>
                        <a:pt x="31342" y="194997"/>
                        <a:pt x="15950" y="218658"/>
                        <a:pt x="15" y="239985"/>
                      </a:cubicBezTo>
                      <a:lnTo>
                        <a:pt x="15" y="350835"/>
                      </a:lnTo>
                      <a:cubicBezTo>
                        <a:pt x="32156" y="312112"/>
                        <a:pt x="50877" y="278496"/>
                        <a:pt x="65170" y="250301"/>
                      </a:cubicBezTo>
                      <a:lnTo>
                        <a:pt x="65170" y="32577"/>
                      </a:lnTo>
                      <a:cubicBezTo>
                        <a:pt x="65170" y="28074"/>
                        <a:pt x="64251" y="23797"/>
                        <a:pt x="62609" y="19896"/>
                      </a:cubicBezTo>
                      <a:close/>
                    </a:path>
                  </a:pathLst>
                </a:custGeom>
                <a:solidFill>
                  <a:srgbClr val="00A499"/>
                </a:solidFill>
                <a:ln w="1501" cap="flat">
                  <a:noFill/>
                  <a:prstDash val="solid"/>
                  <a:miter/>
                </a:ln>
              </p:spPr>
              <p:txBody>
                <a:bodyPr rtlCol="0" anchor="ctr"/>
                <a:lstStyle/>
                <a:p>
                  <a:endParaRPr lang="en-GB"/>
                </a:p>
              </p:txBody>
            </p:sp>
          </p:grpSp>
          <p:sp>
            <p:nvSpPr>
              <p:cNvPr id="237" name="TextBox 236">
                <a:extLst>
                  <a:ext uri="{FF2B5EF4-FFF2-40B4-BE49-F238E27FC236}">
                    <a16:creationId xmlns:a16="http://schemas.microsoft.com/office/drawing/2014/main" id="{3DEF0CD1-538C-385E-1764-4DC5649859E3}"/>
                  </a:ext>
                </a:extLst>
              </p:cNvPr>
              <p:cNvSpPr txBox="1"/>
              <p:nvPr/>
            </p:nvSpPr>
            <p:spPr>
              <a:xfrm>
                <a:off x="86162" y="830740"/>
                <a:ext cx="2612740"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Contact us</a:t>
                </a:r>
              </a:p>
            </p:txBody>
          </p:sp>
          <p:grpSp>
            <p:nvGrpSpPr>
              <p:cNvPr id="238" name="Group 237">
                <a:extLst>
                  <a:ext uri="{FF2B5EF4-FFF2-40B4-BE49-F238E27FC236}">
                    <a16:creationId xmlns:a16="http://schemas.microsoft.com/office/drawing/2014/main" id="{A82464B3-E864-C9C8-5C1C-52ACEC776CCE}"/>
                  </a:ext>
                </a:extLst>
              </p:cNvPr>
              <p:cNvGrpSpPr/>
              <p:nvPr/>
            </p:nvGrpSpPr>
            <p:grpSpPr>
              <a:xfrm>
                <a:off x="10952944" y="91168"/>
                <a:ext cx="1132047" cy="590188"/>
                <a:chOff x="8203666" y="242453"/>
                <a:chExt cx="1028699" cy="514349"/>
              </a:xfrm>
            </p:grpSpPr>
            <p:sp>
              <p:nvSpPr>
                <p:cNvPr id="240" name="Freeform: Shape 239">
                  <a:extLst>
                    <a:ext uri="{FF2B5EF4-FFF2-40B4-BE49-F238E27FC236}">
                      <a16:creationId xmlns:a16="http://schemas.microsoft.com/office/drawing/2014/main" id="{4FA40608-60A0-FB4C-8B3E-7983F80D8A47}"/>
                    </a:ext>
                  </a:extLst>
                </p:cNvPr>
                <p:cNvSpPr/>
                <p:nvPr/>
              </p:nvSpPr>
              <p:spPr>
                <a:xfrm>
                  <a:off x="8665637" y="242453"/>
                  <a:ext cx="534978" cy="215563"/>
                </a:xfrm>
                <a:custGeom>
                  <a:avLst/>
                  <a:gdLst>
                    <a:gd name="connsiteX0" fmla="*/ 514862 w 534978"/>
                    <a:gd name="connsiteY0" fmla="*/ 25581 h 215563"/>
                    <a:gd name="connsiteX1" fmla="*/ 503610 w 534978"/>
                    <a:gd name="connsiteY1" fmla="*/ 60030 h 215563"/>
                    <a:gd name="connsiteX2" fmla="*/ 465080 w 534978"/>
                    <a:gd name="connsiteY2" fmla="*/ 52185 h 215563"/>
                    <a:gd name="connsiteX3" fmla="*/ 431665 w 534978"/>
                    <a:gd name="connsiteY3" fmla="*/ 68898 h 215563"/>
                    <a:gd name="connsiteX4" fmla="*/ 499177 w 534978"/>
                    <a:gd name="connsiteY4" fmla="*/ 137114 h 215563"/>
                    <a:gd name="connsiteX5" fmla="*/ 413935 w 534978"/>
                    <a:gd name="connsiteY5" fmla="*/ 197486 h 215563"/>
                    <a:gd name="connsiteX6" fmla="*/ 360062 w 534978"/>
                    <a:gd name="connsiteY6" fmla="*/ 188618 h 215563"/>
                    <a:gd name="connsiteX7" fmla="*/ 370973 w 534978"/>
                    <a:gd name="connsiteY7" fmla="*/ 153487 h 215563"/>
                    <a:gd name="connsiteX8" fmla="*/ 413935 w 534978"/>
                    <a:gd name="connsiteY8" fmla="*/ 163378 h 215563"/>
                    <a:gd name="connsiteX9" fmla="*/ 451100 w 534978"/>
                    <a:gd name="connsiteY9" fmla="*/ 142913 h 215563"/>
                    <a:gd name="connsiteX10" fmla="*/ 383589 w 534978"/>
                    <a:gd name="connsiteY10" fmla="*/ 76743 h 215563"/>
                    <a:gd name="connsiteX11" fmla="*/ 461329 w 534978"/>
                    <a:gd name="connsiteY11" fmla="*/ 18418 h 215563"/>
                    <a:gd name="connsiteX12" fmla="*/ 514862 w 534978"/>
                    <a:gd name="connsiteY12" fmla="*/ 25581 h 215563"/>
                    <a:gd name="connsiteX13" fmla="*/ 380861 w 534978"/>
                    <a:gd name="connsiteY13" fmla="*/ 20806 h 215563"/>
                    <a:gd name="connsiteX14" fmla="*/ 344718 w 534978"/>
                    <a:gd name="connsiteY14" fmla="*/ 194075 h 215563"/>
                    <a:gd name="connsiteX15" fmla="*/ 298006 w 534978"/>
                    <a:gd name="connsiteY15" fmla="*/ 194075 h 215563"/>
                    <a:gd name="connsiteX16" fmla="*/ 313350 w 534978"/>
                    <a:gd name="connsiteY16" fmla="*/ 119720 h 215563"/>
                    <a:gd name="connsiteX17" fmla="*/ 258112 w 534978"/>
                    <a:gd name="connsiteY17" fmla="*/ 119720 h 215563"/>
                    <a:gd name="connsiteX18" fmla="*/ 242769 w 534978"/>
                    <a:gd name="connsiteY18" fmla="*/ 194075 h 215563"/>
                    <a:gd name="connsiteX19" fmla="*/ 196057 w 534978"/>
                    <a:gd name="connsiteY19" fmla="*/ 194075 h 215563"/>
                    <a:gd name="connsiteX20" fmla="*/ 232199 w 534978"/>
                    <a:gd name="connsiteY20" fmla="*/ 20806 h 215563"/>
                    <a:gd name="connsiteX21" fmla="*/ 278912 w 534978"/>
                    <a:gd name="connsiteY21" fmla="*/ 20806 h 215563"/>
                    <a:gd name="connsiteX22" fmla="*/ 265273 w 534978"/>
                    <a:gd name="connsiteY22" fmla="*/ 87317 h 215563"/>
                    <a:gd name="connsiteX23" fmla="*/ 320510 w 534978"/>
                    <a:gd name="connsiteY23" fmla="*/ 87317 h 215563"/>
                    <a:gd name="connsiteX24" fmla="*/ 334148 w 534978"/>
                    <a:gd name="connsiteY24" fmla="*/ 20806 h 215563"/>
                    <a:gd name="connsiteX25" fmla="*/ 380861 w 534978"/>
                    <a:gd name="connsiteY25" fmla="*/ 20806 h 215563"/>
                    <a:gd name="connsiteX26" fmla="*/ 380861 w 534978"/>
                    <a:gd name="connsiteY26" fmla="*/ 20806 h 215563"/>
                    <a:gd name="connsiteX27" fmla="*/ 214810 w 534978"/>
                    <a:gd name="connsiteY27" fmla="*/ 20806 h 215563"/>
                    <a:gd name="connsiteX28" fmla="*/ 177985 w 534978"/>
                    <a:gd name="connsiteY28" fmla="*/ 194075 h 215563"/>
                    <a:gd name="connsiteX29" fmla="*/ 120021 w 534978"/>
                    <a:gd name="connsiteY29" fmla="*/ 194075 h 215563"/>
                    <a:gd name="connsiteX30" fmla="*/ 83537 w 534978"/>
                    <a:gd name="connsiteY30" fmla="*/ 74015 h 215563"/>
                    <a:gd name="connsiteX31" fmla="*/ 83196 w 534978"/>
                    <a:gd name="connsiteY31" fmla="*/ 74015 h 215563"/>
                    <a:gd name="connsiteX32" fmla="*/ 58987 w 534978"/>
                    <a:gd name="connsiteY32" fmla="*/ 194075 h 215563"/>
                    <a:gd name="connsiteX33" fmla="*/ 15003 w 534978"/>
                    <a:gd name="connsiteY33" fmla="*/ 194075 h 215563"/>
                    <a:gd name="connsiteX34" fmla="*/ 52168 w 534978"/>
                    <a:gd name="connsiteY34" fmla="*/ 20806 h 215563"/>
                    <a:gd name="connsiteX35" fmla="*/ 110474 w 534978"/>
                    <a:gd name="connsiteY35" fmla="*/ 20806 h 215563"/>
                    <a:gd name="connsiteX36" fmla="*/ 146275 w 534978"/>
                    <a:gd name="connsiteY36" fmla="*/ 141207 h 215563"/>
                    <a:gd name="connsiteX37" fmla="*/ 146616 w 534978"/>
                    <a:gd name="connsiteY37" fmla="*/ 141207 h 215563"/>
                    <a:gd name="connsiteX38" fmla="*/ 171166 w 534978"/>
                    <a:gd name="connsiteY38" fmla="*/ 20806 h 215563"/>
                    <a:gd name="connsiteX39" fmla="*/ 214810 w 534978"/>
                    <a:gd name="connsiteY39" fmla="*/ 20806 h 215563"/>
                    <a:gd name="connsiteX40" fmla="*/ 214810 w 534978"/>
                    <a:gd name="connsiteY40" fmla="*/ 20806 h 215563"/>
                    <a:gd name="connsiteX41" fmla="*/ 534637 w 534978"/>
                    <a:gd name="connsiteY41" fmla="*/ 0 h 215563"/>
                    <a:gd name="connsiteX42" fmla="*/ 0 w 534978"/>
                    <a:gd name="connsiteY42" fmla="*/ 0 h 215563"/>
                    <a:gd name="connsiteX43" fmla="*/ 0 w 534978"/>
                    <a:gd name="connsiteY43" fmla="*/ 215563 h 215563"/>
                    <a:gd name="connsiteX44" fmla="*/ 534978 w 534978"/>
                    <a:gd name="connsiteY44" fmla="*/ 215563 h 215563"/>
                    <a:gd name="connsiteX45" fmla="*/ 534978 w 534978"/>
                    <a:gd name="connsiteY45" fmla="*/ 0 h 215563"/>
                    <a:gd name="connsiteX46" fmla="*/ 534637 w 534978"/>
                    <a:gd name="connsiteY46" fmla="*/ 0 h 2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78" h="215563">
                      <a:moveTo>
                        <a:pt x="514862" y="25581"/>
                      </a:moveTo>
                      <a:lnTo>
                        <a:pt x="503610" y="60030"/>
                      </a:lnTo>
                      <a:cubicBezTo>
                        <a:pt x="494745" y="55937"/>
                        <a:pt x="482470" y="52185"/>
                        <a:pt x="465080" y="52185"/>
                      </a:cubicBezTo>
                      <a:cubicBezTo>
                        <a:pt x="446668" y="52185"/>
                        <a:pt x="431665" y="54914"/>
                        <a:pt x="431665" y="68898"/>
                      </a:cubicBezTo>
                      <a:cubicBezTo>
                        <a:pt x="431665" y="93456"/>
                        <a:pt x="499177" y="84247"/>
                        <a:pt x="499177" y="137114"/>
                      </a:cubicBezTo>
                      <a:cubicBezTo>
                        <a:pt x="499177" y="185207"/>
                        <a:pt x="454510" y="197486"/>
                        <a:pt x="413935" y="197486"/>
                      </a:cubicBezTo>
                      <a:cubicBezTo>
                        <a:pt x="395864" y="197486"/>
                        <a:pt x="375065" y="193393"/>
                        <a:pt x="360062" y="188618"/>
                      </a:cubicBezTo>
                      <a:lnTo>
                        <a:pt x="370973" y="153487"/>
                      </a:lnTo>
                      <a:cubicBezTo>
                        <a:pt x="380179" y="159626"/>
                        <a:pt x="398592" y="163378"/>
                        <a:pt x="413935" y="163378"/>
                      </a:cubicBezTo>
                      <a:cubicBezTo>
                        <a:pt x="428596" y="163378"/>
                        <a:pt x="451100" y="160649"/>
                        <a:pt x="451100" y="142913"/>
                      </a:cubicBezTo>
                      <a:cubicBezTo>
                        <a:pt x="451100" y="114944"/>
                        <a:pt x="383589" y="125518"/>
                        <a:pt x="383589" y="76743"/>
                      </a:cubicBezTo>
                      <a:cubicBezTo>
                        <a:pt x="383589" y="32062"/>
                        <a:pt x="423141" y="18418"/>
                        <a:pt x="461329" y="18418"/>
                      </a:cubicBezTo>
                      <a:cubicBezTo>
                        <a:pt x="482811" y="17736"/>
                        <a:pt x="502928" y="20124"/>
                        <a:pt x="514862" y="25581"/>
                      </a:cubicBezTo>
                      <a:close/>
                      <a:moveTo>
                        <a:pt x="380861" y="20806"/>
                      </a:moveTo>
                      <a:lnTo>
                        <a:pt x="344718" y="194075"/>
                      </a:lnTo>
                      <a:lnTo>
                        <a:pt x="298006" y="194075"/>
                      </a:lnTo>
                      <a:lnTo>
                        <a:pt x="313350" y="119720"/>
                      </a:lnTo>
                      <a:lnTo>
                        <a:pt x="258112" y="119720"/>
                      </a:lnTo>
                      <a:lnTo>
                        <a:pt x="242769" y="194075"/>
                      </a:lnTo>
                      <a:lnTo>
                        <a:pt x="196057" y="194075"/>
                      </a:lnTo>
                      <a:lnTo>
                        <a:pt x="232199" y="20806"/>
                      </a:lnTo>
                      <a:lnTo>
                        <a:pt x="278912" y="20806"/>
                      </a:lnTo>
                      <a:lnTo>
                        <a:pt x="265273" y="87317"/>
                      </a:lnTo>
                      <a:lnTo>
                        <a:pt x="320510" y="87317"/>
                      </a:lnTo>
                      <a:lnTo>
                        <a:pt x="334148" y="20806"/>
                      </a:lnTo>
                      <a:lnTo>
                        <a:pt x="380861" y="20806"/>
                      </a:lnTo>
                      <a:lnTo>
                        <a:pt x="380861" y="20806"/>
                      </a:lnTo>
                      <a:close/>
                      <a:moveTo>
                        <a:pt x="214810" y="20806"/>
                      </a:moveTo>
                      <a:lnTo>
                        <a:pt x="177985" y="194075"/>
                      </a:lnTo>
                      <a:lnTo>
                        <a:pt x="120021" y="194075"/>
                      </a:lnTo>
                      <a:lnTo>
                        <a:pt x="83537" y="74015"/>
                      </a:lnTo>
                      <a:lnTo>
                        <a:pt x="83196" y="74015"/>
                      </a:lnTo>
                      <a:lnTo>
                        <a:pt x="58987" y="194075"/>
                      </a:lnTo>
                      <a:lnTo>
                        <a:pt x="15003" y="194075"/>
                      </a:lnTo>
                      <a:lnTo>
                        <a:pt x="52168" y="20806"/>
                      </a:lnTo>
                      <a:lnTo>
                        <a:pt x="110474" y="20806"/>
                      </a:lnTo>
                      <a:lnTo>
                        <a:pt x="146275" y="141207"/>
                      </a:lnTo>
                      <a:lnTo>
                        <a:pt x="146616" y="141207"/>
                      </a:lnTo>
                      <a:lnTo>
                        <a:pt x="171166" y="20806"/>
                      </a:lnTo>
                      <a:lnTo>
                        <a:pt x="214810" y="20806"/>
                      </a:lnTo>
                      <a:lnTo>
                        <a:pt x="214810" y="20806"/>
                      </a:lnTo>
                      <a:close/>
                      <a:moveTo>
                        <a:pt x="534637" y="0"/>
                      </a:moveTo>
                      <a:lnTo>
                        <a:pt x="0" y="0"/>
                      </a:lnTo>
                      <a:lnTo>
                        <a:pt x="0" y="215563"/>
                      </a:lnTo>
                      <a:lnTo>
                        <a:pt x="534978" y="215563"/>
                      </a:lnTo>
                      <a:lnTo>
                        <a:pt x="534978" y="0"/>
                      </a:lnTo>
                      <a:lnTo>
                        <a:pt x="534637" y="0"/>
                      </a:lnTo>
                      <a:close/>
                    </a:path>
                  </a:pathLst>
                </a:custGeom>
                <a:solidFill>
                  <a:srgbClr val="FFFFFF"/>
                </a:solidFill>
                <a:ln w="9525"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F7DB1C83-1508-EBD9-F619-7B97410BA130}"/>
                    </a:ext>
                  </a:extLst>
                </p:cNvPr>
                <p:cNvSpPr/>
                <p:nvPr/>
              </p:nvSpPr>
              <p:spPr>
                <a:xfrm>
                  <a:off x="8362288" y="522819"/>
                  <a:ext cx="63079" cy="106076"/>
                </a:xfrm>
                <a:custGeom>
                  <a:avLst/>
                  <a:gdLst>
                    <a:gd name="connsiteX0" fmla="*/ 0 w 63079"/>
                    <a:gd name="connsiteY0" fmla="*/ 0 h 106076"/>
                    <a:gd name="connsiteX1" fmla="*/ 62738 w 63079"/>
                    <a:gd name="connsiteY1" fmla="*/ 0 h 106076"/>
                    <a:gd name="connsiteX2" fmla="*/ 62738 w 63079"/>
                    <a:gd name="connsiteY2" fmla="*/ 16714 h 106076"/>
                    <a:gd name="connsiteX3" fmla="*/ 21481 w 63079"/>
                    <a:gd name="connsiteY3" fmla="*/ 16714 h 106076"/>
                    <a:gd name="connsiteX4" fmla="*/ 21481 w 63079"/>
                    <a:gd name="connsiteY4" fmla="*/ 42635 h 106076"/>
                    <a:gd name="connsiteX5" fmla="*/ 59328 w 63079"/>
                    <a:gd name="connsiteY5" fmla="*/ 42635 h 106076"/>
                    <a:gd name="connsiteX6" fmla="*/ 59328 w 63079"/>
                    <a:gd name="connsiteY6" fmla="*/ 59689 h 106076"/>
                    <a:gd name="connsiteX7" fmla="*/ 21481 w 63079"/>
                    <a:gd name="connsiteY7" fmla="*/ 59689 h 106076"/>
                    <a:gd name="connsiteX8" fmla="*/ 21481 w 63079"/>
                    <a:gd name="connsiteY8" fmla="*/ 89364 h 106076"/>
                    <a:gd name="connsiteX9" fmla="*/ 63079 w 63079"/>
                    <a:gd name="connsiteY9" fmla="*/ 89364 h 106076"/>
                    <a:gd name="connsiteX10" fmla="*/ 63079 w 63079"/>
                    <a:gd name="connsiteY10" fmla="*/ 106076 h 106076"/>
                    <a:gd name="connsiteX11" fmla="*/ 0 w 63079"/>
                    <a:gd name="connsiteY11" fmla="*/ 106076 h 106076"/>
                    <a:gd name="connsiteX12" fmla="*/ 0 w 63079"/>
                    <a:gd name="connsiteY12"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9" h="106076">
                      <a:moveTo>
                        <a:pt x="0" y="0"/>
                      </a:moveTo>
                      <a:lnTo>
                        <a:pt x="62738" y="0"/>
                      </a:lnTo>
                      <a:lnTo>
                        <a:pt x="62738" y="16714"/>
                      </a:lnTo>
                      <a:lnTo>
                        <a:pt x="21481" y="16714"/>
                      </a:lnTo>
                      <a:lnTo>
                        <a:pt x="21481" y="42635"/>
                      </a:lnTo>
                      <a:lnTo>
                        <a:pt x="59328" y="42635"/>
                      </a:lnTo>
                      <a:lnTo>
                        <a:pt x="59328" y="59689"/>
                      </a:lnTo>
                      <a:lnTo>
                        <a:pt x="21481" y="59689"/>
                      </a:lnTo>
                      <a:lnTo>
                        <a:pt x="21481" y="89364"/>
                      </a:lnTo>
                      <a:lnTo>
                        <a:pt x="63079" y="89364"/>
                      </a:lnTo>
                      <a:lnTo>
                        <a:pt x="63079"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84986B65-0BAF-0DBA-C99D-43A04BFDA306}"/>
                    </a:ext>
                  </a:extLst>
                </p:cNvPr>
                <p:cNvSpPr/>
                <p:nvPr/>
              </p:nvSpPr>
              <p:spPr>
                <a:xfrm>
                  <a:off x="8440027" y="548743"/>
                  <a:ext cx="70921" cy="82200"/>
                </a:xfrm>
                <a:custGeom>
                  <a:avLst/>
                  <a:gdLst>
                    <a:gd name="connsiteX0" fmla="*/ 8524 w 70921"/>
                    <a:gd name="connsiteY0" fmla="*/ 5798 h 82200"/>
                    <a:gd name="connsiteX1" fmla="*/ 35801 w 70921"/>
                    <a:gd name="connsiteY1" fmla="*/ 0 h 82200"/>
                    <a:gd name="connsiteX2" fmla="*/ 69557 w 70921"/>
                    <a:gd name="connsiteY2" fmla="*/ 33085 h 82200"/>
                    <a:gd name="connsiteX3" fmla="*/ 69557 w 70921"/>
                    <a:gd name="connsiteY3" fmla="*/ 42976 h 82200"/>
                    <a:gd name="connsiteX4" fmla="*/ 69898 w 70921"/>
                    <a:gd name="connsiteY4" fmla="*/ 62759 h 82200"/>
                    <a:gd name="connsiteX5" fmla="*/ 70921 w 70921"/>
                    <a:gd name="connsiteY5" fmla="*/ 80154 h 82200"/>
                    <a:gd name="connsiteX6" fmla="*/ 52850 w 70921"/>
                    <a:gd name="connsiteY6" fmla="*/ 80154 h 82200"/>
                    <a:gd name="connsiteX7" fmla="*/ 51827 w 70921"/>
                    <a:gd name="connsiteY7" fmla="*/ 68557 h 82200"/>
                    <a:gd name="connsiteX8" fmla="*/ 51486 w 70921"/>
                    <a:gd name="connsiteY8" fmla="*/ 68557 h 82200"/>
                    <a:gd name="connsiteX9" fmla="*/ 27278 w 70921"/>
                    <a:gd name="connsiteY9" fmla="*/ 82201 h 82200"/>
                    <a:gd name="connsiteX10" fmla="*/ 0 w 70921"/>
                    <a:gd name="connsiteY10" fmla="*/ 59007 h 82200"/>
                    <a:gd name="connsiteX11" fmla="*/ 13298 w 70921"/>
                    <a:gd name="connsiteY11" fmla="*/ 36496 h 82200"/>
                    <a:gd name="connsiteX12" fmla="*/ 39552 w 70921"/>
                    <a:gd name="connsiteY12" fmla="*/ 32061 h 82200"/>
                    <a:gd name="connsiteX13" fmla="*/ 50804 w 70921"/>
                    <a:gd name="connsiteY13" fmla="*/ 32061 h 82200"/>
                    <a:gd name="connsiteX14" fmla="*/ 33073 w 70921"/>
                    <a:gd name="connsiteY14" fmla="*/ 15349 h 82200"/>
                    <a:gd name="connsiteX15" fmla="*/ 8865 w 70921"/>
                    <a:gd name="connsiteY15" fmla="*/ 23875 h 82200"/>
                    <a:gd name="connsiteX16" fmla="*/ 8524 w 70921"/>
                    <a:gd name="connsiteY16" fmla="*/ 5798 h 82200"/>
                    <a:gd name="connsiteX17" fmla="*/ 32392 w 70921"/>
                    <a:gd name="connsiteY17" fmla="*/ 67193 h 82200"/>
                    <a:gd name="connsiteX18" fmla="*/ 46712 w 70921"/>
                    <a:gd name="connsiteY18" fmla="*/ 60371 h 82200"/>
                    <a:gd name="connsiteX19" fmla="*/ 50804 w 70921"/>
                    <a:gd name="connsiteY19" fmla="*/ 44341 h 82200"/>
                    <a:gd name="connsiteX20" fmla="*/ 41939 w 70921"/>
                    <a:gd name="connsiteY20" fmla="*/ 44341 h 82200"/>
                    <a:gd name="connsiteX21" fmla="*/ 19436 w 70921"/>
                    <a:gd name="connsiteY21" fmla="*/ 57983 h 82200"/>
                    <a:gd name="connsiteX22" fmla="*/ 32392 w 70921"/>
                    <a:gd name="connsiteY22" fmla="*/ 67193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21" h="82200">
                      <a:moveTo>
                        <a:pt x="8524" y="5798"/>
                      </a:moveTo>
                      <a:cubicBezTo>
                        <a:pt x="16366" y="2046"/>
                        <a:pt x="26937" y="0"/>
                        <a:pt x="35801" y="0"/>
                      </a:cubicBezTo>
                      <a:cubicBezTo>
                        <a:pt x="59669" y="0"/>
                        <a:pt x="69557" y="9892"/>
                        <a:pt x="69557" y="33085"/>
                      </a:cubicBezTo>
                      <a:lnTo>
                        <a:pt x="69557" y="42976"/>
                      </a:lnTo>
                      <a:cubicBezTo>
                        <a:pt x="69557" y="50821"/>
                        <a:pt x="69557" y="56960"/>
                        <a:pt x="69898" y="62759"/>
                      </a:cubicBezTo>
                      <a:cubicBezTo>
                        <a:pt x="69898" y="68557"/>
                        <a:pt x="70239" y="74015"/>
                        <a:pt x="70921" y="80154"/>
                      </a:cubicBezTo>
                      <a:lnTo>
                        <a:pt x="52850" y="80154"/>
                      </a:lnTo>
                      <a:cubicBezTo>
                        <a:pt x="52168" y="76061"/>
                        <a:pt x="52168" y="70945"/>
                        <a:pt x="51827" y="68557"/>
                      </a:cubicBezTo>
                      <a:lnTo>
                        <a:pt x="51486" y="68557"/>
                      </a:lnTo>
                      <a:cubicBezTo>
                        <a:pt x="46712" y="77084"/>
                        <a:pt x="36483" y="82201"/>
                        <a:pt x="27278" y="82201"/>
                      </a:cubicBezTo>
                      <a:cubicBezTo>
                        <a:pt x="13298" y="82201"/>
                        <a:pt x="0" y="73673"/>
                        <a:pt x="0" y="59007"/>
                      </a:cubicBezTo>
                      <a:cubicBezTo>
                        <a:pt x="0" y="47410"/>
                        <a:pt x="5456" y="40589"/>
                        <a:pt x="13298" y="36496"/>
                      </a:cubicBezTo>
                      <a:cubicBezTo>
                        <a:pt x="21140" y="32744"/>
                        <a:pt x="31028" y="32061"/>
                        <a:pt x="39552" y="32061"/>
                      </a:cubicBezTo>
                      <a:lnTo>
                        <a:pt x="50804" y="32061"/>
                      </a:lnTo>
                      <a:cubicBezTo>
                        <a:pt x="50804" y="19441"/>
                        <a:pt x="45348" y="15349"/>
                        <a:pt x="33073" y="15349"/>
                      </a:cubicBezTo>
                      <a:cubicBezTo>
                        <a:pt x="24550" y="15349"/>
                        <a:pt x="15685" y="18759"/>
                        <a:pt x="8865" y="23875"/>
                      </a:cubicBezTo>
                      <a:lnTo>
                        <a:pt x="8524" y="5798"/>
                      </a:lnTo>
                      <a:close/>
                      <a:moveTo>
                        <a:pt x="32392" y="67193"/>
                      </a:moveTo>
                      <a:cubicBezTo>
                        <a:pt x="38529" y="67193"/>
                        <a:pt x="43644" y="64464"/>
                        <a:pt x="46712" y="60371"/>
                      </a:cubicBezTo>
                      <a:cubicBezTo>
                        <a:pt x="50122" y="55937"/>
                        <a:pt x="50804" y="50480"/>
                        <a:pt x="50804" y="44341"/>
                      </a:cubicBezTo>
                      <a:lnTo>
                        <a:pt x="41939" y="44341"/>
                      </a:lnTo>
                      <a:cubicBezTo>
                        <a:pt x="32732" y="44341"/>
                        <a:pt x="19436" y="45705"/>
                        <a:pt x="19436" y="57983"/>
                      </a:cubicBezTo>
                      <a:cubicBezTo>
                        <a:pt x="19436" y="64123"/>
                        <a:pt x="25232" y="67193"/>
                        <a:pt x="32392" y="67193"/>
                      </a:cubicBezTo>
                      <a:close/>
                    </a:path>
                  </a:pathLst>
                </a:custGeom>
                <a:solidFill>
                  <a:srgbClr val="FFFFFF"/>
                </a:solidFill>
                <a:ln w="9525"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4D0D253-6306-46B0-BCD4-D7B58E83BE70}"/>
                    </a:ext>
                  </a:extLst>
                </p:cNvPr>
                <p:cNvSpPr/>
                <p:nvPr/>
              </p:nvSpPr>
              <p:spPr>
                <a:xfrm>
                  <a:off x="8524929" y="548401"/>
                  <a:ext cx="56600" cy="81859"/>
                </a:xfrm>
                <a:custGeom>
                  <a:avLst/>
                  <a:gdLst>
                    <a:gd name="connsiteX0" fmla="*/ 51145 w 56600"/>
                    <a:gd name="connsiteY0" fmla="*/ 18418 h 81859"/>
                    <a:gd name="connsiteX1" fmla="*/ 33074 w 56600"/>
                    <a:gd name="connsiteY1" fmla="*/ 15008 h 81859"/>
                    <a:gd name="connsiteX2" fmla="*/ 21140 w 56600"/>
                    <a:gd name="connsiteY2" fmla="*/ 23534 h 81859"/>
                    <a:gd name="connsiteX3" fmla="*/ 56600 w 56600"/>
                    <a:gd name="connsiteY3" fmla="*/ 56278 h 81859"/>
                    <a:gd name="connsiteX4" fmla="*/ 23868 w 56600"/>
                    <a:gd name="connsiteY4" fmla="*/ 81860 h 81859"/>
                    <a:gd name="connsiteX5" fmla="*/ 682 w 56600"/>
                    <a:gd name="connsiteY5" fmla="*/ 78449 h 81859"/>
                    <a:gd name="connsiteX6" fmla="*/ 2046 w 56600"/>
                    <a:gd name="connsiteY6" fmla="*/ 61735 h 81859"/>
                    <a:gd name="connsiteX7" fmla="*/ 22163 w 56600"/>
                    <a:gd name="connsiteY7" fmla="*/ 66852 h 81859"/>
                    <a:gd name="connsiteX8" fmla="*/ 35461 w 56600"/>
                    <a:gd name="connsiteY8" fmla="*/ 57301 h 81859"/>
                    <a:gd name="connsiteX9" fmla="*/ 0 w 56600"/>
                    <a:gd name="connsiteY9" fmla="*/ 24216 h 81859"/>
                    <a:gd name="connsiteX10" fmla="*/ 30687 w 56600"/>
                    <a:gd name="connsiteY10" fmla="*/ 0 h 81859"/>
                    <a:gd name="connsiteX11" fmla="*/ 52850 w 56600"/>
                    <a:gd name="connsiteY11" fmla="*/ 2729 h 81859"/>
                    <a:gd name="connsiteX12" fmla="*/ 51145 w 56600"/>
                    <a:gd name="connsiteY12" fmla="*/ 18418 h 8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81859">
                      <a:moveTo>
                        <a:pt x="51145" y="18418"/>
                      </a:moveTo>
                      <a:cubicBezTo>
                        <a:pt x="45008" y="16372"/>
                        <a:pt x="40235" y="15008"/>
                        <a:pt x="33074" y="15008"/>
                      </a:cubicBezTo>
                      <a:cubicBezTo>
                        <a:pt x="27619" y="15008"/>
                        <a:pt x="21140" y="17054"/>
                        <a:pt x="21140" y="23534"/>
                      </a:cubicBezTo>
                      <a:cubicBezTo>
                        <a:pt x="21140" y="36155"/>
                        <a:pt x="56600" y="27968"/>
                        <a:pt x="56600" y="56278"/>
                      </a:cubicBezTo>
                      <a:cubicBezTo>
                        <a:pt x="56600" y="74356"/>
                        <a:pt x="40235" y="81860"/>
                        <a:pt x="23868" y="81860"/>
                      </a:cubicBezTo>
                      <a:cubicBezTo>
                        <a:pt x="16026" y="81860"/>
                        <a:pt x="8183" y="80495"/>
                        <a:pt x="682" y="78449"/>
                      </a:cubicBezTo>
                      <a:lnTo>
                        <a:pt x="2046" y="61735"/>
                      </a:lnTo>
                      <a:cubicBezTo>
                        <a:pt x="8524" y="64805"/>
                        <a:pt x="15003" y="66852"/>
                        <a:pt x="22163" y="66852"/>
                      </a:cubicBezTo>
                      <a:cubicBezTo>
                        <a:pt x="27278" y="66852"/>
                        <a:pt x="35461" y="64805"/>
                        <a:pt x="35461" y="57301"/>
                      </a:cubicBezTo>
                      <a:cubicBezTo>
                        <a:pt x="35461" y="41953"/>
                        <a:pt x="0" y="52527"/>
                        <a:pt x="0" y="24216"/>
                      </a:cubicBezTo>
                      <a:cubicBezTo>
                        <a:pt x="0" y="7504"/>
                        <a:pt x="14662" y="0"/>
                        <a:pt x="30687" y="0"/>
                      </a:cubicBezTo>
                      <a:cubicBezTo>
                        <a:pt x="40235" y="0"/>
                        <a:pt x="46372" y="1364"/>
                        <a:pt x="52850" y="2729"/>
                      </a:cubicBezTo>
                      <a:lnTo>
                        <a:pt x="51145" y="18418"/>
                      </a:lnTo>
                      <a:close/>
                    </a:path>
                  </a:pathLst>
                </a:custGeom>
                <a:solidFill>
                  <a:srgbClr val="FFFFFF"/>
                </a:solidFill>
                <a:ln w="9525"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CFB355C2-0EAD-5B06-61F0-05239A462BDB}"/>
                    </a:ext>
                  </a:extLst>
                </p:cNvPr>
                <p:cNvSpPr/>
                <p:nvPr/>
              </p:nvSpPr>
              <p:spPr>
                <a:xfrm>
                  <a:off x="8591078" y="528277"/>
                  <a:ext cx="54896" cy="102324"/>
                </a:xfrm>
                <a:custGeom>
                  <a:avLst/>
                  <a:gdLst>
                    <a:gd name="connsiteX0" fmla="*/ 15003 w 54896"/>
                    <a:gd name="connsiteY0" fmla="*/ 37178 h 102324"/>
                    <a:gd name="connsiteX1" fmla="*/ 0 w 54896"/>
                    <a:gd name="connsiteY1" fmla="*/ 37178 h 102324"/>
                    <a:gd name="connsiteX2" fmla="*/ 0 w 54896"/>
                    <a:gd name="connsiteY2" fmla="*/ 22170 h 102324"/>
                    <a:gd name="connsiteX3" fmla="*/ 15003 w 54896"/>
                    <a:gd name="connsiteY3" fmla="*/ 22170 h 102324"/>
                    <a:gd name="connsiteX4" fmla="*/ 15003 w 54896"/>
                    <a:gd name="connsiteY4" fmla="*/ 6481 h 102324"/>
                    <a:gd name="connsiteX5" fmla="*/ 35461 w 54896"/>
                    <a:gd name="connsiteY5" fmla="*/ 0 h 102324"/>
                    <a:gd name="connsiteX6" fmla="*/ 35461 w 54896"/>
                    <a:gd name="connsiteY6" fmla="*/ 22170 h 102324"/>
                    <a:gd name="connsiteX7" fmla="*/ 53532 w 54896"/>
                    <a:gd name="connsiteY7" fmla="*/ 22170 h 102324"/>
                    <a:gd name="connsiteX8" fmla="*/ 53532 w 54896"/>
                    <a:gd name="connsiteY8" fmla="*/ 37178 h 102324"/>
                    <a:gd name="connsiteX9" fmla="*/ 35461 w 54896"/>
                    <a:gd name="connsiteY9" fmla="*/ 37178 h 102324"/>
                    <a:gd name="connsiteX10" fmla="*/ 35461 w 54896"/>
                    <a:gd name="connsiteY10" fmla="*/ 73674 h 102324"/>
                    <a:gd name="connsiteX11" fmla="*/ 45008 w 54896"/>
                    <a:gd name="connsiteY11" fmla="*/ 86635 h 102324"/>
                    <a:gd name="connsiteX12" fmla="*/ 54214 w 54896"/>
                    <a:gd name="connsiteY12" fmla="*/ 84588 h 102324"/>
                    <a:gd name="connsiteX13" fmla="*/ 54896 w 54896"/>
                    <a:gd name="connsiteY13" fmla="*/ 100619 h 102324"/>
                    <a:gd name="connsiteX14" fmla="*/ 39894 w 54896"/>
                    <a:gd name="connsiteY14" fmla="*/ 102324 h 102324"/>
                    <a:gd name="connsiteX15" fmla="*/ 15003 w 54896"/>
                    <a:gd name="connsiteY15" fmla="*/ 77084 h 102324"/>
                    <a:gd name="connsiteX16" fmla="*/ 15003 w 54896"/>
                    <a:gd name="connsiteY16" fmla="*/ 37178 h 102324"/>
                    <a:gd name="connsiteX17" fmla="*/ 15003 w 54896"/>
                    <a:gd name="connsiteY17" fmla="*/ 37178 h 10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6" h="102324">
                      <a:moveTo>
                        <a:pt x="15003" y="37178"/>
                      </a:moveTo>
                      <a:lnTo>
                        <a:pt x="0" y="37178"/>
                      </a:lnTo>
                      <a:lnTo>
                        <a:pt x="0" y="22170"/>
                      </a:lnTo>
                      <a:lnTo>
                        <a:pt x="15003" y="22170"/>
                      </a:lnTo>
                      <a:lnTo>
                        <a:pt x="15003" y="6481"/>
                      </a:lnTo>
                      <a:lnTo>
                        <a:pt x="35461" y="0"/>
                      </a:lnTo>
                      <a:lnTo>
                        <a:pt x="35461" y="22170"/>
                      </a:lnTo>
                      <a:lnTo>
                        <a:pt x="53532" y="22170"/>
                      </a:lnTo>
                      <a:lnTo>
                        <a:pt x="53532" y="37178"/>
                      </a:lnTo>
                      <a:lnTo>
                        <a:pt x="35461" y="37178"/>
                      </a:lnTo>
                      <a:lnTo>
                        <a:pt x="35461" y="73674"/>
                      </a:lnTo>
                      <a:cubicBezTo>
                        <a:pt x="35461" y="80495"/>
                        <a:pt x="37166" y="86635"/>
                        <a:pt x="45008" y="86635"/>
                      </a:cubicBezTo>
                      <a:cubicBezTo>
                        <a:pt x="48758" y="86635"/>
                        <a:pt x="52168" y="85953"/>
                        <a:pt x="54214" y="84588"/>
                      </a:cubicBezTo>
                      <a:lnTo>
                        <a:pt x="54896" y="100619"/>
                      </a:lnTo>
                      <a:cubicBezTo>
                        <a:pt x="50804" y="101983"/>
                        <a:pt x="46031" y="102324"/>
                        <a:pt x="39894" y="102324"/>
                      </a:cubicBezTo>
                      <a:cubicBezTo>
                        <a:pt x="23868" y="102324"/>
                        <a:pt x="15003" y="92433"/>
                        <a:pt x="15003" y="77084"/>
                      </a:cubicBezTo>
                      <a:lnTo>
                        <a:pt x="15003" y="37178"/>
                      </a:lnTo>
                      <a:lnTo>
                        <a:pt x="15003" y="37178"/>
                      </a:lnTo>
                      <a:close/>
                    </a:path>
                  </a:pathLst>
                </a:custGeom>
                <a:solidFill>
                  <a:srgbClr val="FFFFFF"/>
                </a:solidFill>
                <a:ln w="9525"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C6959422-8270-A53E-E89B-9357C23F7617}"/>
                    </a:ext>
                  </a:extLst>
                </p:cNvPr>
                <p:cNvSpPr/>
                <p:nvPr/>
              </p:nvSpPr>
              <p:spPr>
                <a:xfrm>
                  <a:off x="8700188" y="522819"/>
                  <a:ext cx="62397" cy="106076"/>
                </a:xfrm>
                <a:custGeom>
                  <a:avLst/>
                  <a:gdLst>
                    <a:gd name="connsiteX0" fmla="*/ 0 w 62397"/>
                    <a:gd name="connsiteY0" fmla="*/ 0 h 106076"/>
                    <a:gd name="connsiteX1" fmla="*/ 21140 w 62397"/>
                    <a:gd name="connsiteY1" fmla="*/ 0 h 106076"/>
                    <a:gd name="connsiteX2" fmla="*/ 21140 w 62397"/>
                    <a:gd name="connsiteY2" fmla="*/ 89364 h 106076"/>
                    <a:gd name="connsiteX3" fmla="*/ 62397 w 62397"/>
                    <a:gd name="connsiteY3" fmla="*/ 89364 h 106076"/>
                    <a:gd name="connsiteX4" fmla="*/ 62397 w 62397"/>
                    <a:gd name="connsiteY4" fmla="*/ 106076 h 106076"/>
                    <a:gd name="connsiteX5" fmla="*/ 0 w 62397"/>
                    <a:gd name="connsiteY5" fmla="*/ 106076 h 106076"/>
                    <a:gd name="connsiteX6" fmla="*/ 0 w 62397"/>
                    <a:gd name="connsiteY6" fmla="*/ 0 h 1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7" h="106076">
                      <a:moveTo>
                        <a:pt x="0" y="0"/>
                      </a:moveTo>
                      <a:lnTo>
                        <a:pt x="21140" y="0"/>
                      </a:lnTo>
                      <a:lnTo>
                        <a:pt x="21140" y="89364"/>
                      </a:lnTo>
                      <a:lnTo>
                        <a:pt x="62397" y="89364"/>
                      </a:lnTo>
                      <a:lnTo>
                        <a:pt x="62397" y="106076"/>
                      </a:lnTo>
                      <a:lnTo>
                        <a:pt x="0" y="106076"/>
                      </a:lnTo>
                      <a:lnTo>
                        <a:pt x="0" y="0"/>
                      </a:lnTo>
                      <a:close/>
                    </a:path>
                  </a:pathLst>
                </a:custGeom>
                <a:solidFill>
                  <a:srgbClr val="FFFFFF"/>
                </a:solidFill>
                <a:ln w="9525"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E109AD75-15CC-8841-CA34-5C4F4E835E70}"/>
                    </a:ext>
                  </a:extLst>
                </p:cNvPr>
                <p:cNvSpPr/>
                <p:nvPr/>
              </p:nvSpPr>
              <p:spPr>
                <a:xfrm>
                  <a:off x="8769402" y="548743"/>
                  <a:ext cx="81832" cy="82200"/>
                </a:xfrm>
                <a:custGeom>
                  <a:avLst/>
                  <a:gdLst>
                    <a:gd name="connsiteX0" fmla="*/ 40917 w 81832"/>
                    <a:gd name="connsiteY0" fmla="*/ 0 h 82200"/>
                    <a:gd name="connsiteX1" fmla="*/ 81832 w 81832"/>
                    <a:gd name="connsiteY1" fmla="*/ 41612 h 82200"/>
                    <a:gd name="connsiteX2" fmla="*/ 40917 w 81832"/>
                    <a:gd name="connsiteY2" fmla="*/ 82201 h 82200"/>
                    <a:gd name="connsiteX3" fmla="*/ 0 w 81832"/>
                    <a:gd name="connsiteY3" fmla="*/ 41612 h 82200"/>
                    <a:gd name="connsiteX4" fmla="*/ 40917 w 81832"/>
                    <a:gd name="connsiteY4" fmla="*/ 0 h 82200"/>
                    <a:gd name="connsiteX5" fmla="*/ 40917 w 81832"/>
                    <a:gd name="connsiteY5" fmla="*/ 66169 h 82200"/>
                    <a:gd name="connsiteX6" fmla="*/ 60692 w 81832"/>
                    <a:gd name="connsiteY6" fmla="*/ 39224 h 82200"/>
                    <a:gd name="connsiteX7" fmla="*/ 40917 w 81832"/>
                    <a:gd name="connsiteY7" fmla="*/ 16031 h 82200"/>
                    <a:gd name="connsiteX8" fmla="*/ 21481 w 81832"/>
                    <a:gd name="connsiteY8" fmla="*/ 39224 h 82200"/>
                    <a:gd name="connsiteX9" fmla="*/ 40917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7" y="0"/>
                      </a:moveTo>
                      <a:cubicBezTo>
                        <a:pt x="64102" y="0"/>
                        <a:pt x="81832" y="15690"/>
                        <a:pt x="81832" y="41612"/>
                      </a:cubicBezTo>
                      <a:cubicBezTo>
                        <a:pt x="81832" y="64123"/>
                        <a:pt x="66829" y="82201"/>
                        <a:pt x="40917" y="82201"/>
                      </a:cubicBezTo>
                      <a:cubicBezTo>
                        <a:pt x="15003" y="82201"/>
                        <a:pt x="0" y="64123"/>
                        <a:pt x="0" y="41612"/>
                      </a:cubicBezTo>
                      <a:cubicBezTo>
                        <a:pt x="0" y="15690"/>
                        <a:pt x="17731" y="0"/>
                        <a:pt x="40917" y="0"/>
                      </a:cubicBezTo>
                      <a:close/>
                      <a:moveTo>
                        <a:pt x="40917" y="66169"/>
                      </a:moveTo>
                      <a:cubicBezTo>
                        <a:pt x="56600" y="66169"/>
                        <a:pt x="60692" y="52186"/>
                        <a:pt x="60692" y="39224"/>
                      </a:cubicBezTo>
                      <a:cubicBezTo>
                        <a:pt x="60692" y="27286"/>
                        <a:pt x="54213" y="16031"/>
                        <a:pt x="40917" y="16031"/>
                      </a:cubicBezTo>
                      <a:cubicBezTo>
                        <a:pt x="27619" y="16031"/>
                        <a:pt x="21481" y="27627"/>
                        <a:pt x="21481" y="39224"/>
                      </a:cubicBezTo>
                      <a:cubicBezTo>
                        <a:pt x="21140" y="51845"/>
                        <a:pt x="25232" y="66169"/>
                        <a:pt x="40917" y="66169"/>
                      </a:cubicBezTo>
                      <a:close/>
                    </a:path>
                  </a:pathLst>
                </a:custGeom>
                <a:solidFill>
                  <a:srgbClr val="FFFFFF"/>
                </a:solidFill>
                <a:ln w="9525"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5ADA704-4C46-DDCD-3910-9729A7E706A6}"/>
                    </a:ext>
                  </a:extLst>
                </p:cNvPr>
                <p:cNvSpPr/>
                <p:nvPr/>
              </p:nvSpPr>
              <p:spPr>
                <a:xfrm>
                  <a:off x="8866922"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2"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2AEA7338-1A56-F278-8304-F6BD6D6203F1}"/>
                    </a:ext>
                  </a:extLst>
                </p:cNvPr>
                <p:cNvSpPr/>
                <p:nvPr/>
              </p:nvSpPr>
              <p:spPr>
                <a:xfrm>
                  <a:off x="8955233" y="514975"/>
                  <a:ext cx="77058" cy="115626"/>
                </a:xfrm>
                <a:custGeom>
                  <a:avLst/>
                  <a:gdLst>
                    <a:gd name="connsiteX0" fmla="*/ 56941 w 77058"/>
                    <a:gd name="connsiteY0" fmla="*/ 105053 h 115626"/>
                    <a:gd name="connsiteX1" fmla="*/ 32733 w 77058"/>
                    <a:gd name="connsiteY1" fmla="*/ 115627 h 115626"/>
                    <a:gd name="connsiteX2" fmla="*/ 0 w 77058"/>
                    <a:gd name="connsiteY2" fmla="*/ 74356 h 115626"/>
                    <a:gd name="connsiteX3" fmla="*/ 32733 w 77058"/>
                    <a:gd name="connsiteY3" fmla="*/ 33767 h 115626"/>
                    <a:gd name="connsiteX4" fmla="*/ 56259 w 77058"/>
                    <a:gd name="connsiteY4" fmla="*/ 44682 h 115626"/>
                    <a:gd name="connsiteX5" fmla="*/ 56600 w 77058"/>
                    <a:gd name="connsiteY5" fmla="*/ 44682 h 115626"/>
                    <a:gd name="connsiteX6" fmla="*/ 56600 w 77058"/>
                    <a:gd name="connsiteY6" fmla="*/ 0 h 115626"/>
                    <a:gd name="connsiteX7" fmla="*/ 77058 w 77058"/>
                    <a:gd name="connsiteY7" fmla="*/ 0 h 115626"/>
                    <a:gd name="connsiteX8" fmla="*/ 77058 w 77058"/>
                    <a:gd name="connsiteY8" fmla="*/ 113921 h 115626"/>
                    <a:gd name="connsiteX9" fmla="*/ 57282 w 77058"/>
                    <a:gd name="connsiteY9" fmla="*/ 113921 h 115626"/>
                    <a:gd name="connsiteX10" fmla="*/ 57282 w 77058"/>
                    <a:gd name="connsiteY10" fmla="*/ 105053 h 115626"/>
                    <a:gd name="connsiteX11" fmla="*/ 56941 w 77058"/>
                    <a:gd name="connsiteY11" fmla="*/ 105053 h 115626"/>
                    <a:gd name="connsiteX12" fmla="*/ 38188 w 77058"/>
                    <a:gd name="connsiteY12" fmla="*/ 99937 h 115626"/>
                    <a:gd name="connsiteX13" fmla="*/ 56259 w 77058"/>
                    <a:gd name="connsiteY13" fmla="*/ 74697 h 115626"/>
                    <a:gd name="connsiteX14" fmla="*/ 38188 w 77058"/>
                    <a:gd name="connsiteY14" fmla="*/ 49798 h 115626"/>
                    <a:gd name="connsiteX15" fmla="*/ 21481 w 77058"/>
                    <a:gd name="connsiteY15" fmla="*/ 74697 h 115626"/>
                    <a:gd name="connsiteX16" fmla="*/ 38188 w 77058"/>
                    <a:gd name="connsiteY16" fmla="*/ 99937 h 1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58" h="115626">
                      <a:moveTo>
                        <a:pt x="56941" y="105053"/>
                      </a:moveTo>
                      <a:cubicBezTo>
                        <a:pt x="50463" y="112557"/>
                        <a:pt x="42280" y="115627"/>
                        <a:pt x="32733" y="115627"/>
                      </a:cubicBezTo>
                      <a:cubicBezTo>
                        <a:pt x="8865" y="115627"/>
                        <a:pt x="0" y="95844"/>
                        <a:pt x="0" y="74356"/>
                      </a:cubicBezTo>
                      <a:cubicBezTo>
                        <a:pt x="0" y="52868"/>
                        <a:pt x="8865" y="33767"/>
                        <a:pt x="32733" y="33767"/>
                      </a:cubicBezTo>
                      <a:cubicBezTo>
                        <a:pt x="42962" y="33767"/>
                        <a:pt x="50122" y="37178"/>
                        <a:pt x="56259" y="44682"/>
                      </a:cubicBezTo>
                      <a:lnTo>
                        <a:pt x="56600" y="44682"/>
                      </a:lnTo>
                      <a:lnTo>
                        <a:pt x="56600" y="0"/>
                      </a:lnTo>
                      <a:lnTo>
                        <a:pt x="77058" y="0"/>
                      </a:lnTo>
                      <a:lnTo>
                        <a:pt x="77058" y="113921"/>
                      </a:lnTo>
                      <a:lnTo>
                        <a:pt x="57282" y="113921"/>
                      </a:lnTo>
                      <a:lnTo>
                        <a:pt x="57282" y="105053"/>
                      </a:lnTo>
                      <a:lnTo>
                        <a:pt x="56941" y="105053"/>
                      </a:lnTo>
                      <a:close/>
                      <a:moveTo>
                        <a:pt x="38188" y="99937"/>
                      </a:moveTo>
                      <a:cubicBezTo>
                        <a:pt x="51826" y="99937"/>
                        <a:pt x="56259" y="85612"/>
                        <a:pt x="56259" y="74697"/>
                      </a:cubicBezTo>
                      <a:cubicBezTo>
                        <a:pt x="56259" y="63782"/>
                        <a:pt x="51145" y="49798"/>
                        <a:pt x="38188" y="49798"/>
                      </a:cubicBezTo>
                      <a:cubicBezTo>
                        <a:pt x="24891" y="49798"/>
                        <a:pt x="21481" y="64123"/>
                        <a:pt x="21481" y="74697"/>
                      </a:cubicBezTo>
                      <a:cubicBezTo>
                        <a:pt x="21140" y="85271"/>
                        <a:pt x="24891" y="99937"/>
                        <a:pt x="38188" y="99937"/>
                      </a:cubicBezTo>
                      <a:close/>
                    </a:path>
                  </a:pathLst>
                </a:custGeom>
                <a:solidFill>
                  <a:srgbClr val="FFFFFF"/>
                </a:solidFill>
                <a:ln w="9525"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66870D0-4D91-6F0F-3B84-B577ACAA570B}"/>
                    </a:ext>
                  </a:extLst>
                </p:cNvPr>
                <p:cNvSpPr/>
                <p:nvPr/>
              </p:nvSpPr>
              <p:spPr>
                <a:xfrm>
                  <a:off x="9047976" y="548743"/>
                  <a:ext cx="81832" cy="82200"/>
                </a:xfrm>
                <a:custGeom>
                  <a:avLst/>
                  <a:gdLst>
                    <a:gd name="connsiteX0" fmla="*/ 40916 w 81832"/>
                    <a:gd name="connsiteY0" fmla="*/ 0 h 82200"/>
                    <a:gd name="connsiteX1" fmla="*/ 81832 w 81832"/>
                    <a:gd name="connsiteY1" fmla="*/ 41612 h 82200"/>
                    <a:gd name="connsiteX2" fmla="*/ 40916 w 81832"/>
                    <a:gd name="connsiteY2" fmla="*/ 82201 h 82200"/>
                    <a:gd name="connsiteX3" fmla="*/ 0 w 81832"/>
                    <a:gd name="connsiteY3" fmla="*/ 41612 h 82200"/>
                    <a:gd name="connsiteX4" fmla="*/ 40916 w 81832"/>
                    <a:gd name="connsiteY4" fmla="*/ 0 h 82200"/>
                    <a:gd name="connsiteX5" fmla="*/ 40916 w 81832"/>
                    <a:gd name="connsiteY5" fmla="*/ 66169 h 82200"/>
                    <a:gd name="connsiteX6" fmla="*/ 60692 w 81832"/>
                    <a:gd name="connsiteY6" fmla="*/ 39224 h 82200"/>
                    <a:gd name="connsiteX7" fmla="*/ 40916 w 81832"/>
                    <a:gd name="connsiteY7" fmla="*/ 16031 h 82200"/>
                    <a:gd name="connsiteX8" fmla="*/ 21481 w 81832"/>
                    <a:gd name="connsiteY8" fmla="*/ 39224 h 82200"/>
                    <a:gd name="connsiteX9" fmla="*/ 40916 w 81832"/>
                    <a:gd name="connsiteY9" fmla="*/ 66169 h 8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32" h="82200">
                      <a:moveTo>
                        <a:pt x="40916" y="0"/>
                      </a:moveTo>
                      <a:cubicBezTo>
                        <a:pt x="64101" y="0"/>
                        <a:pt x="81832" y="15690"/>
                        <a:pt x="81832" y="41612"/>
                      </a:cubicBezTo>
                      <a:cubicBezTo>
                        <a:pt x="81832" y="64123"/>
                        <a:pt x="66829" y="82201"/>
                        <a:pt x="40916" y="82201"/>
                      </a:cubicBezTo>
                      <a:cubicBezTo>
                        <a:pt x="15002" y="82201"/>
                        <a:pt x="0" y="64123"/>
                        <a:pt x="0" y="41612"/>
                      </a:cubicBezTo>
                      <a:cubicBezTo>
                        <a:pt x="0" y="15690"/>
                        <a:pt x="17730" y="0"/>
                        <a:pt x="40916" y="0"/>
                      </a:cubicBezTo>
                      <a:close/>
                      <a:moveTo>
                        <a:pt x="40916" y="66169"/>
                      </a:moveTo>
                      <a:cubicBezTo>
                        <a:pt x="56600" y="66169"/>
                        <a:pt x="60692" y="52186"/>
                        <a:pt x="60692" y="39224"/>
                      </a:cubicBezTo>
                      <a:cubicBezTo>
                        <a:pt x="60692" y="27286"/>
                        <a:pt x="54213" y="16031"/>
                        <a:pt x="40916" y="16031"/>
                      </a:cubicBezTo>
                      <a:cubicBezTo>
                        <a:pt x="27618" y="16031"/>
                        <a:pt x="21481" y="27627"/>
                        <a:pt x="21481" y="39224"/>
                      </a:cubicBezTo>
                      <a:cubicBezTo>
                        <a:pt x="21140" y="51845"/>
                        <a:pt x="25232" y="66169"/>
                        <a:pt x="40916" y="66169"/>
                      </a:cubicBezTo>
                      <a:close/>
                    </a:path>
                  </a:pathLst>
                </a:custGeom>
                <a:solidFill>
                  <a:srgbClr val="FFFFFF"/>
                </a:solidFill>
                <a:ln w="9525"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306C92BF-836C-51CB-FAB7-318D917295A1}"/>
                    </a:ext>
                  </a:extLst>
                </p:cNvPr>
                <p:cNvSpPr/>
                <p:nvPr/>
              </p:nvSpPr>
              <p:spPr>
                <a:xfrm>
                  <a:off x="9145491" y="548401"/>
                  <a:ext cx="72285" cy="80153"/>
                </a:xfrm>
                <a:custGeom>
                  <a:avLst/>
                  <a:gdLst>
                    <a:gd name="connsiteX0" fmla="*/ 341 w 72285"/>
                    <a:gd name="connsiteY0" fmla="*/ 2047 h 80153"/>
                    <a:gd name="connsiteX1" fmla="*/ 19776 w 72285"/>
                    <a:gd name="connsiteY1" fmla="*/ 2047 h 80153"/>
                    <a:gd name="connsiteX2" fmla="*/ 19776 w 72285"/>
                    <a:gd name="connsiteY2" fmla="*/ 12620 h 80153"/>
                    <a:gd name="connsiteX3" fmla="*/ 20117 w 72285"/>
                    <a:gd name="connsiteY3" fmla="*/ 12620 h 80153"/>
                    <a:gd name="connsiteX4" fmla="*/ 45690 w 72285"/>
                    <a:gd name="connsiteY4" fmla="*/ 0 h 80153"/>
                    <a:gd name="connsiteX5" fmla="*/ 72285 w 72285"/>
                    <a:gd name="connsiteY5" fmla="*/ 30697 h 80153"/>
                    <a:gd name="connsiteX6" fmla="*/ 72285 w 72285"/>
                    <a:gd name="connsiteY6" fmla="*/ 80154 h 80153"/>
                    <a:gd name="connsiteX7" fmla="*/ 51827 w 72285"/>
                    <a:gd name="connsiteY7" fmla="*/ 80154 h 80153"/>
                    <a:gd name="connsiteX8" fmla="*/ 51827 w 72285"/>
                    <a:gd name="connsiteY8" fmla="*/ 38542 h 80153"/>
                    <a:gd name="connsiteX9" fmla="*/ 38530 w 72285"/>
                    <a:gd name="connsiteY9" fmla="*/ 16031 h 80153"/>
                    <a:gd name="connsiteX10" fmla="*/ 20458 w 72285"/>
                    <a:gd name="connsiteY10" fmla="*/ 41953 h 80153"/>
                    <a:gd name="connsiteX11" fmla="*/ 20458 w 72285"/>
                    <a:gd name="connsiteY11" fmla="*/ 80154 h 80153"/>
                    <a:gd name="connsiteX12" fmla="*/ 0 w 72285"/>
                    <a:gd name="connsiteY12" fmla="*/ 80154 h 80153"/>
                    <a:gd name="connsiteX13" fmla="*/ 0 w 72285"/>
                    <a:gd name="connsiteY13" fmla="*/ 2047 h 80153"/>
                    <a:gd name="connsiteX14" fmla="*/ 341 w 72285"/>
                    <a:gd name="connsiteY14" fmla="*/ 2047 h 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85" h="80153">
                      <a:moveTo>
                        <a:pt x="341" y="2047"/>
                      </a:moveTo>
                      <a:lnTo>
                        <a:pt x="19776" y="2047"/>
                      </a:lnTo>
                      <a:lnTo>
                        <a:pt x="19776" y="12620"/>
                      </a:lnTo>
                      <a:lnTo>
                        <a:pt x="20117" y="12620"/>
                      </a:lnTo>
                      <a:cubicBezTo>
                        <a:pt x="26596" y="3752"/>
                        <a:pt x="35120" y="0"/>
                        <a:pt x="45690" y="0"/>
                      </a:cubicBezTo>
                      <a:cubicBezTo>
                        <a:pt x="64101" y="0"/>
                        <a:pt x="72285" y="12961"/>
                        <a:pt x="72285" y="30697"/>
                      </a:cubicBezTo>
                      <a:lnTo>
                        <a:pt x="72285" y="80154"/>
                      </a:lnTo>
                      <a:lnTo>
                        <a:pt x="51827" y="80154"/>
                      </a:lnTo>
                      <a:lnTo>
                        <a:pt x="51827" y="38542"/>
                      </a:lnTo>
                      <a:cubicBezTo>
                        <a:pt x="51827" y="28992"/>
                        <a:pt x="51827" y="16031"/>
                        <a:pt x="38530" y="16031"/>
                      </a:cubicBezTo>
                      <a:cubicBezTo>
                        <a:pt x="23868" y="16031"/>
                        <a:pt x="20458" y="32062"/>
                        <a:pt x="20458" y="41953"/>
                      </a:cubicBezTo>
                      <a:lnTo>
                        <a:pt x="20458" y="80154"/>
                      </a:lnTo>
                      <a:lnTo>
                        <a:pt x="0" y="80154"/>
                      </a:lnTo>
                      <a:lnTo>
                        <a:pt x="0" y="2047"/>
                      </a:lnTo>
                      <a:lnTo>
                        <a:pt x="341" y="2047"/>
                      </a:lnTo>
                      <a:close/>
                    </a:path>
                  </a:pathLst>
                </a:custGeom>
                <a:solidFill>
                  <a:srgbClr val="FFFFFF"/>
                </a:solidFill>
                <a:ln w="9525"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0F21D41-2A45-CEF4-52BB-24E342365D5A}"/>
                    </a:ext>
                  </a:extLst>
                </p:cNvPr>
                <p:cNvSpPr/>
                <p:nvPr/>
              </p:nvSpPr>
              <p:spPr>
                <a:xfrm>
                  <a:off x="8203666" y="684833"/>
                  <a:ext cx="58305" cy="70604"/>
                </a:xfrm>
                <a:custGeom>
                  <a:avLst/>
                  <a:gdLst>
                    <a:gd name="connsiteX0" fmla="*/ 0 w 58305"/>
                    <a:gd name="connsiteY0" fmla="*/ 0 h 70604"/>
                    <a:gd name="connsiteX1" fmla="*/ 17389 w 58305"/>
                    <a:gd name="connsiteY1" fmla="*/ 0 h 70604"/>
                    <a:gd name="connsiteX2" fmla="*/ 44326 w 58305"/>
                    <a:gd name="connsiteY2" fmla="*/ 52868 h 70604"/>
                    <a:gd name="connsiteX3" fmla="*/ 44667 w 58305"/>
                    <a:gd name="connsiteY3" fmla="*/ 52868 h 70604"/>
                    <a:gd name="connsiteX4" fmla="*/ 44667 w 58305"/>
                    <a:gd name="connsiteY4" fmla="*/ 0 h 70604"/>
                    <a:gd name="connsiteX5" fmla="*/ 58305 w 58305"/>
                    <a:gd name="connsiteY5" fmla="*/ 0 h 70604"/>
                    <a:gd name="connsiteX6" fmla="*/ 58305 w 58305"/>
                    <a:gd name="connsiteY6" fmla="*/ 70604 h 70604"/>
                    <a:gd name="connsiteX7" fmla="*/ 40916 w 58305"/>
                    <a:gd name="connsiteY7" fmla="*/ 70604 h 70604"/>
                    <a:gd name="connsiteX8" fmla="*/ 13639 w 58305"/>
                    <a:gd name="connsiteY8" fmla="*/ 17736 h 70604"/>
                    <a:gd name="connsiteX9" fmla="*/ 13639 w 58305"/>
                    <a:gd name="connsiteY9" fmla="*/ 70604 h 70604"/>
                    <a:gd name="connsiteX10" fmla="*/ 0 w 58305"/>
                    <a:gd name="connsiteY10" fmla="*/ 70604 h 70604"/>
                    <a:gd name="connsiteX11" fmla="*/ 0 w 58305"/>
                    <a:gd name="connsiteY11"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5" h="70604">
                      <a:moveTo>
                        <a:pt x="0" y="0"/>
                      </a:moveTo>
                      <a:lnTo>
                        <a:pt x="17389" y="0"/>
                      </a:lnTo>
                      <a:lnTo>
                        <a:pt x="44326" y="52868"/>
                      </a:lnTo>
                      <a:lnTo>
                        <a:pt x="44667" y="52868"/>
                      </a:lnTo>
                      <a:lnTo>
                        <a:pt x="44667" y="0"/>
                      </a:lnTo>
                      <a:lnTo>
                        <a:pt x="58305" y="0"/>
                      </a:lnTo>
                      <a:lnTo>
                        <a:pt x="58305" y="70604"/>
                      </a:lnTo>
                      <a:lnTo>
                        <a:pt x="40916" y="70604"/>
                      </a:lnTo>
                      <a:lnTo>
                        <a:pt x="13639" y="17736"/>
                      </a:lnTo>
                      <a:lnTo>
                        <a:pt x="13639"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744969C6-7509-429D-422E-89F97D149A8E}"/>
                    </a:ext>
                  </a:extLst>
                </p:cNvPr>
                <p:cNvSpPr/>
                <p:nvPr/>
              </p:nvSpPr>
              <p:spPr>
                <a:xfrm>
                  <a:off x="8277656" y="684833"/>
                  <a:ext cx="56600" cy="70604"/>
                </a:xfrm>
                <a:custGeom>
                  <a:avLst/>
                  <a:gdLst>
                    <a:gd name="connsiteX0" fmla="*/ 0 w 56600"/>
                    <a:gd name="connsiteY0" fmla="*/ 0 h 70604"/>
                    <a:gd name="connsiteX1" fmla="*/ 13980 w 56600"/>
                    <a:gd name="connsiteY1" fmla="*/ 0 h 70604"/>
                    <a:gd name="connsiteX2" fmla="*/ 13980 w 56600"/>
                    <a:gd name="connsiteY2" fmla="*/ 28651 h 70604"/>
                    <a:gd name="connsiteX3" fmla="*/ 42280 w 56600"/>
                    <a:gd name="connsiteY3" fmla="*/ 28651 h 70604"/>
                    <a:gd name="connsiteX4" fmla="*/ 42280 w 56600"/>
                    <a:gd name="connsiteY4" fmla="*/ 0 h 70604"/>
                    <a:gd name="connsiteX5" fmla="*/ 56601 w 56600"/>
                    <a:gd name="connsiteY5" fmla="*/ 0 h 70604"/>
                    <a:gd name="connsiteX6" fmla="*/ 56601 w 56600"/>
                    <a:gd name="connsiteY6" fmla="*/ 70604 h 70604"/>
                    <a:gd name="connsiteX7" fmla="*/ 42280 w 56600"/>
                    <a:gd name="connsiteY7" fmla="*/ 70604 h 70604"/>
                    <a:gd name="connsiteX8" fmla="*/ 42280 w 56600"/>
                    <a:gd name="connsiteY8" fmla="*/ 39565 h 70604"/>
                    <a:gd name="connsiteX9" fmla="*/ 13980 w 56600"/>
                    <a:gd name="connsiteY9" fmla="*/ 39565 h 70604"/>
                    <a:gd name="connsiteX10" fmla="*/ 13980 w 56600"/>
                    <a:gd name="connsiteY10" fmla="*/ 70604 h 70604"/>
                    <a:gd name="connsiteX11" fmla="*/ 0 w 56600"/>
                    <a:gd name="connsiteY11" fmla="*/ 70604 h 70604"/>
                    <a:gd name="connsiteX12" fmla="*/ 0 w 56600"/>
                    <a:gd name="connsiteY12"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00" h="70604">
                      <a:moveTo>
                        <a:pt x="0" y="0"/>
                      </a:moveTo>
                      <a:lnTo>
                        <a:pt x="13980" y="0"/>
                      </a:lnTo>
                      <a:lnTo>
                        <a:pt x="13980" y="28651"/>
                      </a:lnTo>
                      <a:lnTo>
                        <a:pt x="42280" y="28651"/>
                      </a:lnTo>
                      <a:lnTo>
                        <a:pt x="42280" y="0"/>
                      </a:lnTo>
                      <a:lnTo>
                        <a:pt x="56601" y="0"/>
                      </a:lnTo>
                      <a:lnTo>
                        <a:pt x="56601" y="70604"/>
                      </a:lnTo>
                      <a:lnTo>
                        <a:pt x="42280" y="70604"/>
                      </a:lnTo>
                      <a:lnTo>
                        <a:pt x="42280" y="39565"/>
                      </a:lnTo>
                      <a:lnTo>
                        <a:pt x="13980" y="39565"/>
                      </a:lnTo>
                      <a:lnTo>
                        <a:pt x="1398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0BAF9668-F531-22D7-8250-984E90483950}"/>
                    </a:ext>
                  </a:extLst>
                </p:cNvPr>
                <p:cNvSpPr/>
                <p:nvPr/>
              </p:nvSpPr>
              <p:spPr>
                <a:xfrm>
                  <a:off x="8348578" y="683810"/>
                  <a:ext cx="45689" cy="72991"/>
                </a:xfrm>
                <a:custGeom>
                  <a:avLst/>
                  <a:gdLst>
                    <a:gd name="connsiteX0" fmla="*/ 40234 w 45689"/>
                    <a:gd name="connsiteY0" fmla="*/ 13984 h 72991"/>
                    <a:gd name="connsiteX1" fmla="*/ 25914 w 45689"/>
                    <a:gd name="connsiteY1" fmla="*/ 10915 h 72991"/>
                    <a:gd name="connsiteX2" fmla="*/ 14661 w 45689"/>
                    <a:gd name="connsiteY2" fmla="*/ 20805 h 72991"/>
                    <a:gd name="connsiteX3" fmla="*/ 45690 w 45689"/>
                    <a:gd name="connsiteY3" fmla="*/ 51503 h 72991"/>
                    <a:gd name="connsiteX4" fmla="*/ 19094 w 45689"/>
                    <a:gd name="connsiteY4" fmla="*/ 72991 h 72991"/>
                    <a:gd name="connsiteX5" fmla="*/ 1023 w 45689"/>
                    <a:gd name="connsiteY5" fmla="*/ 70262 h 72991"/>
                    <a:gd name="connsiteX6" fmla="*/ 2386 w 45689"/>
                    <a:gd name="connsiteY6" fmla="*/ 57642 h 72991"/>
                    <a:gd name="connsiteX7" fmla="*/ 18412 w 45689"/>
                    <a:gd name="connsiteY7" fmla="*/ 62076 h 72991"/>
                    <a:gd name="connsiteX8" fmla="*/ 31028 w 45689"/>
                    <a:gd name="connsiteY8" fmla="*/ 52868 h 72991"/>
                    <a:gd name="connsiteX9" fmla="*/ 0 w 45689"/>
                    <a:gd name="connsiteY9" fmla="*/ 21487 h 72991"/>
                    <a:gd name="connsiteX10" fmla="*/ 24550 w 45689"/>
                    <a:gd name="connsiteY10" fmla="*/ 0 h 72991"/>
                    <a:gd name="connsiteX11" fmla="*/ 41598 w 45689"/>
                    <a:gd name="connsiteY11" fmla="*/ 2387 h 72991"/>
                    <a:gd name="connsiteX12" fmla="*/ 40234 w 45689"/>
                    <a:gd name="connsiteY12" fmla="*/ 13984 h 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89" h="72991">
                      <a:moveTo>
                        <a:pt x="40234" y="13984"/>
                      </a:moveTo>
                      <a:cubicBezTo>
                        <a:pt x="35802" y="11938"/>
                        <a:pt x="30687" y="10915"/>
                        <a:pt x="25914" y="10915"/>
                      </a:cubicBezTo>
                      <a:cubicBezTo>
                        <a:pt x="21140" y="10915"/>
                        <a:pt x="14661" y="12961"/>
                        <a:pt x="14661" y="20805"/>
                      </a:cubicBezTo>
                      <a:cubicBezTo>
                        <a:pt x="14661" y="33084"/>
                        <a:pt x="45690" y="27968"/>
                        <a:pt x="45690" y="51503"/>
                      </a:cubicBezTo>
                      <a:cubicBezTo>
                        <a:pt x="45690" y="66851"/>
                        <a:pt x="33415" y="72991"/>
                        <a:pt x="19094" y="72991"/>
                      </a:cubicBezTo>
                      <a:cubicBezTo>
                        <a:pt x="11252" y="72991"/>
                        <a:pt x="7842" y="71968"/>
                        <a:pt x="1023" y="70262"/>
                      </a:cubicBezTo>
                      <a:lnTo>
                        <a:pt x="2386" y="57642"/>
                      </a:lnTo>
                      <a:cubicBezTo>
                        <a:pt x="7160" y="60371"/>
                        <a:pt x="12957" y="62076"/>
                        <a:pt x="18412" y="62076"/>
                      </a:cubicBezTo>
                      <a:cubicBezTo>
                        <a:pt x="23868" y="62076"/>
                        <a:pt x="31028" y="59347"/>
                        <a:pt x="31028" y="52868"/>
                      </a:cubicBezTo>
                      <a:cubicBezTo>
                        <a:pt x="31028" y="39224"/>
                        <a:pt x="0" y="45023"/>
                        <a:pt x="0" y="21487"/>
                      </a:cubicBezTo>
                      <a:cubicBezTo>
                        <a:pt x="0" y="5798"/>
                        <a:pt x="12275" y="0"/>
                        <a:pt x="24550" y="0"/>
                      </a:cubicBezTo>
                      <a:cubicBezTo>
                        <a:pt x="30687" y="0"/>
                        <a:pt x="36143" y="682"/>
                        <a:pt x="41598" y="2387"/>
                      </a:cubicBezTo>
                      <a:lnTo>
                        <a:pt x="40234" y="13984"/>
                      </a:lnTo>
                      <a:close/>
                    </a:path>
                  </a:pathLst>
                </a:custGeom>
                <a:solidFill>
                  <a:srgbClr val="FFFFFF"/>
                </a:solidFill>
                <a:ln w="9525" cap="flat">
                  <a:noFill/>
                  <a:prstDash val="solid"/>
                  <a:miter/>
                </a:ln>
              </p:spPr>
              <p:txBody>
                <a:bodyPr rtlCol="0" anchor="ctr"/>
                <a:lstStyle/>
                <a:p>
                  <a:endParaRPr lang="en-GB" dirty="0"/>
                </a:p>
              </p:txBody>
            </p:sp>
            <p:sp>
              <p:nvSpPr>
                <p:cNvPr id="254" name="Freeform: Shape 253">
                  <a:extLst>
                    <a:ext uri="{FF2B5EF4-FFF2-40B4-BE49-F238E27FC236}">
                      <a16:creationId xmlns:a16="http://schemas.microsoft.com/office/drawing/2014/main" id="{DFBD666F-BAC3-ABDA-41E6-CD7D14BC7497}"/>
                    </a:ext>
                  </a:extLst>
                </p:cNvPr>
                <p:cNvSpPr/>
                <p:nvPr/>
              </p:nvSpPr>
              <p:spPr>
                <a:xfrm>
                  <a:off x="8435182" y="684833"/>
                  <a:ext cx="39210" cy="70604"/>
                </a:xfrm>
                <a:custGeom>
                  <a:avLst/>
                  <a:gdLst>
                    <a:gd name="connsiteX0" fmla="*/ 0 w 39210"/>
                    <a:gd name="connsiteY0" fmla="*/ 0 h 70604"/>
                    <a:gd name="connsiteX1" fmla="*/ 39211 w 39210"/>
                    <a:gd name="connsiteY1" fmla="*/ 0 h 70604"/>
                    <a:gd name="connsiteX2" fmla="*/ 39211 w 39210"/>
                    <a:gd name="connsiteY2" fmla="*/ 11256 h 70604"/>
                    <a:gd name="connsiteX3" fmla="*/ 14320 w 39210"/>
                    <a:gd name="connsiteY3" fmla="*/ 11256 h 70604"/>
                    <a:gd name="connsiteX4" fmla="*/ 14320 w 39210"/>
                    <a:gd name="connsiteY4" fmla="*/ 28651 h 70604"/>
                    <a:gd name="connsiteX5" fmla="*/ 38188 w 39210"/>
                    <a:gd name="connsiteY5" fmla="*/ 28651 h 70604"/>
                    <a:gd name="connsiteX6" fmla="*/ 38188 w 39210"/>
                    <a:gd name="connsiteY6" fmla="*/ 39565 h 70604"/>
                    <a:gd name="connsiteX7" fmla="*/ 14320 w 39210"/>
                    <a:gd name="connsiteY7" fmla="*/ 39565 h 70604"/>
                    <a:gd name="connsiteX8" fmla="*/ 14320 w 39210"/>
                    <a:gd name="connsiteY8" fmla="*/ 70604 h 70604"/>
                    <a:gd name="connsiteX9" fmla="*/ 0 w 39210"/>
                    <a:gd name="connsiteY9" fmla="*/ 70604 h 70604"/>
                    <a:gd name="connsiteX10" fmla="*/ 0 w 39210"/>
                    <a:gd name="connsiteY10" fmla="*/ 0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10" h="70604">
                      <a:moveTo>
                        <a:pt x="0" y="0"/>
                      </a:moveTo>
                      <a:lnTo>
                        <a:pt x="39211" y="0"/>
                      </a:lnTo>
                      <a:lnTo>
                        <a:pt x="39211" y="11256"/>
                      </a:lnTo>
                      <a:lnTo>
                        <a:pt x="14320" y="11256"/>
                      </a:lnTo>
                      <a:lnTo>
                        <a:pt x="14320" y="28651"/>
                      </a:lnTo>
                      <a:lnTo>
                        <a:pt x="38188" y="28651"/>
                      </a:lnTo>
                      <a:lnTo>
                        <a:pt x="38188" y="39565"/>
                      </a:lnTo>
                      <a:lnTo>
                        <a:pt x="14320" y="39565"/>
                      </a:lnTo>
                      <a:lnTo>
                        <a:pt x="14320" y="70604"/>
                      </a:lnTo>
                      <a:lnTo>
                        <a:pt x="0" y="70604"/>
                      </a:lnTo>
                      <a:lnTo>
                        <a:pt x="0" y="0"/>
                      </a:lnTo>
                      <a:close/>
                    </a:path>
                  </a:pathLst>
                </a:custGeom>
                <a:solidFill>
                  <a:srgbClr val="FFFFFF"/>
                </a:soli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C226DD93-C97A-7104-EA20-21473053D999}"/>
                    </a:ext>
                  </a:extLst>
                </p:cNvPr>
                <p:cNvSpPr/>
                <p:nvPr/>
              </p:nvSpPr>
              <p:spPr>
                <a:xfrm>
                  <a:off x="8481212" y="702229"/>
                  <a:ext cx="54554" cy="54573"/>
                </a:xfrm>
                <a:custGeom>
                  <a:avLst/>
                  <a:gdLst>
                    <a:gd name="connsiteX0" fmla="*/ 27277 w 54554"/>
                    <a:gd name="connsiteY0" fmla="*/ 0 h 54573"/>
                    <a:gd name="connsiteX1" fmla="*/ 54554 w 54554"/>
                    <a:gd name="connsiteY1" fmla="*/ 27627 h 54573"/>
                    <a:gd name="connsiteX2" fmla="*/ 27277 w 54554"/>
                    <a:gd name="connsiteY2" fmla="*/ 54573 h 54573"/>
                    <a:gd name="connsiteX3" fmla="*/ 0 w 54554"/>
                    <a:gd name="connsiteY3" fmla="*/ 27627 h 54573"/>
                    <a:gd name="connsiteX4" fmla="*/ 27277 w 54554"/>
                    <a:gd name="connsiteY4" fmla="*/ 0 h 54573"/>
                    <a:gd name="connsiteX5" fmla="*/ 27277 w 54554"/>
                    <a:gd name="connsiteY5" fmla="*/ 44000 h 54573"/>
                    <a:gd name="connsiteX6" fmla="*/ 40575 w 54554"/>
                    <a:gd name="connsiteY6" fmla="*/ 25922 h 54573"/>
                    <a:gd name="connsiteX7" fmla="*/ 27277 w 54554"/>
                    <a:gd name="connsiteY7" fmla="*/ 10574 h 54573"/>
                    <a:gd name="connsiteX8" fmla="*/ 14321 w 54554"/>
                    <a:gd name="connsiteY8" fmla="*/ 25922 h 54573"/>
                    <a:gd name="connsiteX9" fmla="*/ 27277 w 54554"/>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 h="54573">
                      <a:moveTo>
                        <a:pt x="27277" y="0"/>
                      </a:moveTo>
                      <a:cubicBezTo>
                        <a:pt x="42621" y="0"/>
                        <a:pt x="54554" y="10574"/>
                        <a:pt x="54554" y="27627"/>
                      </a:cubicBezTo>
                      <a:cubicBezTo>
                        <a:pt x="54554" y="42635"/>
                        <a:pt x="44667" y="54573"/>
                        <a:pt x="27277" y="54573"/>
                      </a:cubicBezTo>
                      <a:cubicBezTo>
                        <a:pt x="9888" y="54573"/>
                        <a:pt x="0" y="42635"/>
                        <a:pt x="0" y="27627"/>
                      </a:cubicBezTo>
                      <a:cubicBezTo>
                        <a:pt x="0" y="10233"/>
                        <a:pt x="11934" y="0"/>
                        <a:pt x="27277" y="0"/>
                      </a:cubicBezTo>
                      <a:close/>
                      <a:moveTo>
                        <a:pt x="27277" y="44000"/>
                      </a:moveTo>
                      <a:cubicBezTo>
                        <a:pt x="37848" y="44000"/>
                        <a:pt x="40575" y="34790"/>
                        <a:pt x="40575" y="25922"/>
                      </a:cubicBezTo>
                      <a:cubicBezTo>
                        <a:pt x="40575" y="18077"/>
                        <a:pt x="36484" y="10574"/>
                        <a:pt x="27277" y="10574"/>
                      </a:cubicBezTo>
                      <a:cubicBezTo>
                        <a:pt x="18412" y="10574"/>
                        <a:pt x="14321" y="18418"/>
                        <a:pt x="14321" y="25922"/>
                      </a:cubicBezTo>
                      <a:cubicBezTo>
                        <a:pt x="14321" y="34449"/>
                        <a:pt x="17048" y="44000"/>
                        <a:pt x="27277" y="44000"/>
                      </a:cubicBezTo>
                      <a:close/>
                    </a:path>
                  </a:pathLst>
                </a:custGeom>
                <a:solidFill>
                  <a:srgbClr val="FFFFFF"/>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2B580C08-BCF7-6FF5-5F63-B109238B966E}"/>
                    </a:ext>
                  </a:extLst>
                </p:cNvPr>
                <p:cNvSpPr/>
                <p:nvPr/>
              </p:nvSpPr>
              <p:spPr>
                <a:xfrm>
                  <a:off x="8546338" y="702910"/>
                  <a:ext cx="48076" cy="53550"/>
                </a:xfrm>
                <a:custGeom>
                  <a:avLst/>
                  <a:gdLst>
                    <a:gd name="connsiteX0" fmla="*/ 48076 w 48076"/>
                    <a:gd name="connsiteY0" fmla="*/ 52527 h 53550"/>
                    <a:gd name="connsiteX1" fmla="*/ 35120 w 48076"/>
                    <a:gd name="connsiteY1" fmla="*/ 52527 h 53550"/>
                    <a:gd name="connsiteX2" fmla="*/ 35120 w 48076"/>
                    <a:gd name="connsiteY2" fmla="*/ 45364 h 53550"/>
                    <a:gd name="connsiteX3" fmla="*/ 34779 w 48076"/>
                    <a:gd name="connsiteY3" fmla="*/ 45364 h 53550"/>
                    <a:gd name="connsiteX4" fmla="*/ 17730 w 48076"/>
                    <a:gd name="connsiteY4" fmla="*/ 53551 h 53550"/>
                    <a:gd name="connsiteX5" fmla="*/ 0 w 48076"/>
                    <a:gd name="connsiteY5" fmla="*/ 33085 h 53550"/>
                    <a:gd name="connsiteX6" fmla="*/ 0 w 48076"/>
                    <a:gd name="connsiteY6" fmla="*/ 0 h 53550"/>
                    <a:gd name="connsiteX7" fmla="*/ 13639 w 48076"/>
                    <a:gd name="connsiteY7" fmla="*/ 0 h 53550"/>
                    <a:gd name="connsiteX8" fmla="*/ 13639 w 48076"/>
                    <a:gd name="connsiteY8" fmla="*/ 27969 h 53550"/>
                    <a:gd name="connsiteX9" fmla="*/ 22504 w 48076"/>
                    <a:gd name="connsiteY9" fmla="*/ 42977 h 53550"/>
                    <a:gd name="connsiteX10" fmla="*/ 34438 w 48076"/>
                    <a:gd name="connsiteY10" fmla="*/ 25581 h 53550"/>
                    <a:gd name="connsiteX11" fmla="*/ 34438 w 48076"/>
                    <a:gd name="connsiteY11" fmla="*/ 0 h 53550"/>
                    <a:gd name="connsiteX12" fmla="*/ 48076 w 48076"/>
                    <a:gd name="connsiteY12" fmla="*/ 0 h 53550"/>
                    <a:gd name="connsiteX13" fmla="*/ 48076 w 48076"/>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50">
                      <a:moveTo>
                        <a:pt x="48076" y="52527"/>
                      </a:moveTo>
                      <a:lnTo>
                        <a:pt x="35120" y="52527"/>
                      </a:lnTo>
                      <a:lnTo>
                        <a:pt x="35120" y="45364"/>
                      </a:lnTo>
                      <a:lnTo>
                        <a:pt x="34779" y="45364"/>
                      </a:lnTo>
                      <a:cubicBezTo>
                        <a:pt x="30687" y="50481"/>
                        <a:pt x="24891" y="53551"/>
                        <a:pt x="17730" y="53551"/>
                      </a:cubicBezTo>
                      <a:cubicBezTo>
                        <a:pt x="5455" y="53551"/>
                        <a:pt x="0" y="44682"/>
                        <a:pt x="0" y="33085"/>
                      </a:cubicBezTo>
                      <a:lnTo>
                        <a:pt x="0" y="0"/>
                      </a:lnTo>
                      <a:lnTo>
                        <a:pt x="13639" y="0"/>
                      </a:lnTo>
                      <a:lnTo>
                        <a:pt x="13639" y="27969"/>
                      </a:lnTo>
                      <a:cubicBezTo>
                        <a:pt x="13639" y="34449"/>
                        <a:pt x="13639"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985F3142-1A7A-DA79-CA30-CB9D6AEFA0ED}"/>
                    </a:ext>
                  </a:extLst>
                </p:cNvPr>
                <p:cNvSpPr/>
                <p:nvPr/>
              </p:nvSpPr>
              <p:spPr>
                <a:xfrm>
                  <a:off x="86083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 name="connsiteX14" fmla="*/ 0 w 48076"/>
                    <a:gd name="connsiteY14"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76" h="53549">
                      <a:moveTo>
                        <a:pt x="0" y="1023"/>
                      </a:moveTo>
                      <a:lnTo>
                        <a:pt x="12957" y="1023"/>
                      </a:lnTo>
                      <a:lnTo>
                        <a:pt x="12957" y="8186"/>
                      </a:lnTo>
                      <a:lnTo>
                        <a:pt x="13298" y="8186"/>
                      </a:lnTo>
                      <a:cubicBezTo>
                        <a:pt x="17390" y="2047"/>
                        <a:pt x="23186" y="0"/>
                        <a:pt x="30347" y="0"/>
                      </a:cubicBezTo>
                      <a:cubicBezTo>
                        <a:pt x="42621"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lnTo>
                        <a:pt x="0" y="1023"/>
                      </a:lnTo>
                      <a:close/>
                    </a:path>
                  </a:pathLst>
                </a:custGeom>
                <a:solidFill>
                  <a:srgbClr val="FFFFFF"/>
                </a:solidFill>
                <a:ln w="9525"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A6C91364-9E2F-C7A9-0FA8-8E625284A0DD}"/>
                    </a:ext>
                  </a:extLst>
                </p:cNvPr>
                <p:cNvSpPr/>
                <p:nvPr/>
              </p:nvSpPr>
              <p:spPr>
                <a:xfrm>
                  <a:off x="8667042" y="679035"/>
                  <a:ext cx="51486" cy="77766"/>
                </a:xfrm>
                <a:custGeom>
                  <a:avLst/>
                  <a:gdLst>
                    <a:gd name="connsiteX0" fmla="*/ 38189 w 51486"/>
                    <a:gd name="connsiteY0" fmla="*/ 70604 h 77766"/>
                    <a:gd name="connsiteX1" fmla="*/ 21823 w 51486"/>
                    <a:gd name="connsiteY1" fmla="*/ 77767 h 77766"/>
                    <a:gd name="connsiteX2" fmla="*/ 0 w 51486"/>
                    <a:gd name="connsiteY2" fmla="*/ 50140 h 77766"/>
                    <a:gd name="connsiteX3" fmla="*/ 21823 w 51486"/>
                    <a:gd name="connsiteY3" fmla="*/ 22853 h 77766"/>
                    <a:gd name="connsiteX4" fmla="*/ 37507 w 51486"/>
                    <a:gd name="connsiteY4" fmla="*/ 30015 h 77766"/>
                    <a:gd name="connsiteX5" fmla="*/ 37848 w 51486"/>
                    <a:gd name="connsiteY5" fmla="*/ 30015 h 77766"/>
                    <a:gd name="connsiteX6" fmla="*/ 37848 w 51486"/>
                    <a:gd name="connsiteY6" fmla="*/ 0 h 77766"/>
                    <a:gd name="connsiteX7" fmla="*/ 51486 w 51486"/>
                    <a:gd name="connsiteY7" fmla="*/ 0 h 77766"/>
                    <a:gd name="connsiteX8" fmla="*/ 51486 w 51486"/>
                    <a:gd name="connsiteY8" fmla="*/ 76062 h 77766"/>
                    <a:gd name="connsiteX9" fmla="*/ 38189 w 51486"/>
                    <a:gd name="connsiteY9" fmla="*/ 76062 h 77766"/>
                    <a:gd name="connsiteX10" fmla="*/ 38189 w 51486"/>
                    <a:gd name="connsiteY10" fmla="*/ 70604 h 77766"/>
                    <a:gd name="connsiteX11" fmla="*/ 38189 w 51486"/>
                    <a:gd name="connsiteY11" fmla="*/ 70604 h 77766"/>
                    <a:gd name="connsiteX12" fmla="*/ 25573 w 51486"/>
                    <a:gd name="connsiteY12" fmla="*/ 67193 h 77766"/>
                    <a:gd name="connsiteX13" fmla="*/ 37507 w 51486"/>
                    <a:gd name="connsiteY13" fmla="*/ 50140 h 77766"/>
                    <a:gd name="connsiteX14" fmla="*/ 25232 w 51486"/>
                    <a:gd name="connsiteY14" fmla="*/ 33426 h 77766"/>
                    <a:gd name="connsiteX15" fmla="*/ 13980 w 51486"/>
                    <a:gd name="connsiteY15" fmla="*/ 50140 h 77766"/>
                    <a:gd name="connsiteX16" fmla="*/ 25573 w 51486"/>
                    <a:gd name="connsiteY16" fmla="*/ 67193 h 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486" h="77766">
                      <a:moveTo>
                        <a:pt x="38189" y="70604"/>
                      </a:moveTo>
                      <a:cubicBezTo>
                        <a:pt x="34098" y="75720"/>
                        <a:pt x="28301" y="77767"/>
                        <a:pt x="21823" y="77767"/>
                      </a:cubicBezTo>
                      <a:cubicBezTo>
                        <a:pt x="5797" y="77767"/>
                        <a:pt x="0" y="64465"/>
                        <a:pt x="0" y="50140"/>
                      </a:cubicBezTo>
                      <a:cubicBezTo>
                        <a:pt x="0" y="35814"/>
                        <a:pt x="5797" y="22853"/>
                        <a:pt x="21823" y="22853"/>
                      </a:cubicBezTo>
                      <a:cubicBezTo>
                        <a:pt x="28642" y="22853"/>
                        <a:pt x="33416" y="25240"/>
                        <a:pt x="37507" y="30015"/>
                      </a:cubicBezTo>
                      <a:lnTo>
                        <a:pt x="37848" y="30015"/>
                      </a:lnTo>
                      <a:lnTo>
                        <a:pt x="37848" y="0"/>
                      </a:lnTo>
                      <a:lnTo>
                        <a:pt x="51486" y="0"/>
                      </a:lnTo>
                      <a:lnTo>
                        <a:pt x="51486" y="76062"/>
                      </a:lnTo>
                      <a:lnTo>
                        <a:pt x="38189" y="76062"/>
                      </a:lnTo>
                      <a:lnTo>
                        <a:pt x="38189" y="70604"/>
                      </a:lnTo>
                      <a:lnTo>
                        <a:pt x="38189" y="70604"/>
                      </a:lnTo>
                      <a:close/>
                      <a:moveTo>
                        <a:pt x="25573" y="67193"/>
                      </a:moveTo>
                      <a:cubicBezTo>
                        <a:pt x="34439" y="67193"/>
                        <a:pt x="37507" y="57643"/>
                        <a:pt x="37507" y="50140"/>
                      </a:cubicBezTo>
                      <a:cubicBezTo>
                        <a:pt x="37507" y="42977"/>
                        <a:pt x="34098" y="33426"/>
                        <a:pt x="25232" y="33426"/>
                      </a:cubicBezTo>
                      <a:cubicBezTo>
                        <a:pt x="16367" y="33426"/>
                        <a:pt x="13980" y="42977"/>
                        <a:pt x="13980" y="50140"/>
                      </a:cubicBezTo>
                      <a:cubicBezTo>
                        <a:pt x="13980" y="57302"/>
                        <a:pt x="16708" y="67193"/>
                        <a:pt x="25573" y="67193"/>
                      </a:cubicBezTo>
                      <a:close/>
                    </a:path>
                  </a:pathLst>
                </a:custGeom>
                <a:solidFill>
                  <a:srgbClr val="FFFFFF"/>
                </a:solidFill>
                <a:ln w="9525"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EDF5EA1-C4F3-0A1A-4CBF-0DFA2F236F5D}"/>
                    </a:ext>
                  </a:extLst>
                </p:cNvPr>
                <p:cNvSpPr/>
                <p:nvPr/>
              </p:nvSpPr>
              <p:spPr>
                <a:xfrm>
                  <a:off x="8729099" y="701887"/>
                  <a:ext cx="47053" cy="54232"/>
                </a:xfrm>
                <a:custGeom>
                  <a:avLst/>
                  <a:gdLst>
                    <a:gd name="connsiteX0" fmla="*/ 5455 w 47053"/>
                    <a:gd name="connsiteY0" fmla="*/ 4093 h 54232"/>
                    <a:gd name="connsiteX1" fmla="*/ 23527 w 47053"/>
                    <a:gd name="connsiteY1" fmla="*/ 0 h 54232"/>
                    <a:gd name="connsiteX2" fmla="*/ 46031 w 47053"/>
                    <a:gd name="connsiteY2" fmla="*/ 21829 h 54232"/>
                    <a:gd name="connsiteX3" fmla="*/ 46031 w 47053"/>
                    <a:gd name="connsiteY3" fmla="*/ 28651 h 54232"/>
                    <a:gd name="connsiteX4" fmla="*/ 46372 w 47053"/>
                    <a:gd name="connsiteY4" fmla="*/ 41612 h 54232"/>
                    <a:gd name="connsiteX5" fmla="*/ 47053 w 47053"/>
                    <a:gd name="connsiteY5" fmla="*/ 53209 h 54232"/>
                    <a:gd name="connsiteX6" fmla="*/ 35120 w 47053"/>
                    <a:gd name="connsiteY6" fmla="*/ 53209 h 54232"/>
                    <a:gd name="connsiteX7" fmla="*/ 34438 w 47053"/>
                    <a:gd name="connsiteY7" fmla="*/ 45364 h 54232"/>
                    <a:gd name="connsiteX8" fmla="*/ 34097 w 47053"/>
                    <a:gd name="connsiteY8" fmla="*/ 45364 h 54232"/>
                    <a:gd name="connsiteX9" fmla="*/ 18071 w 47053"/>
                    <a:gd name="connsiteY9" fmla="*/ 54232 h 54232"/>
                    <a:gd name="connsiteX10" fmla="*/ 0 w 47053"/>
                    <a:gd name="connsiteY10" fmla="*/ 38884 h 54232"/>
                    <a:gd name="connsiteX11" fmla="*/ 8865 w 47053"/>
                    <a:gd name="connsiteY11" fmla="*/ 23876 h 54232"/>
                    <a:gd name="connsiteX12" fmla="*/ 26255 w 47053"/>
                    <a:gd name="connsiteY12" fmla="*/ 20806 h 54232"/>
                    <a:gd name="connsiteX13" fmla="*/ 33756 w 47053"/>
                    <a:gd name="connsiteY13" fmla="*/ 20806 h 54232"/>
                    <a:gd name="connsiteX14" fmla="*/ 22163 w 47053"/>
                    <a:gd name="connsiteY14" fmla="*/ 9551 h 54232"/>
                    <a:gd name="connsiteX15" fmla="*/ 6137 w 47053"/>
                    <a:gd name="connsiteY15" fmla="*/ 15349 h 54232"/>
                    <a:gd name="connsiteX16" fmla="*/ 5455 w 47053"/>
                    <a:gd name="connsiteY16" fmla="*/ 4093 h 54232"/>
                    <a:gd name="connsiteX17" fmla="*/ 21481 w 47053"/>
                    <a:gd name="connsiteY17" fmla="*/ 45023 h 54232"/>
                    <a:gd name="connsiteX18" fmla="*/ 31028 w 47053"/>
                    <a:gd name="connsiteY18" fmla="*/ 40248 h 54232"/>
                    <a:gd name="connsiteX19" fmla="*/ 33756 w 47053"/>
                    <a:gd name="connsiteY19" fmla="*/ 29674 h 54232"/>
                    <a:gd name="connsiteX20" fmla="*/ 27959 w 47053"/>
                    <a:gd name="connsiteY20" fmla="*/ 29674 h 54232"/>
                    <a:gd name="connsiteX21" fmla="*/ 12957 w 47053"/>
                    <a:gd name="connsiteY21" fmla="*/ 38542 h 54232"/>
                    <a:gd name="connsiteX22" fmla="*/ 21481 w 47053"/>
                    <a:gd name="connsiteY22" fmla="*/ 45023 h 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53" h="54232">
                      <a:moveTo>
                        <a:pt x="5455" y="4093"/>
                      </a:moveTo>
                      <a:cubicBezTo>
                        <a:pt x="10570" y="1706"/>
                        <a:pt x="17730" y="0"/>
                        <a:pt x="23527" y="0"/>
                      </a:cubicBezTo>
                      <a:cubicBezTo>
                        <a:pt x="39552" y="0"/>
                        <a:pt x="46031" y="6481"/>
                        <a:pt x="46031" y="21829"/>
                      </a:cubicBezTo>
                      <a:lnTo>
                        <a:pt x="46031" y="28651"/>
                      </a:lnTo>
                      <a:cubicBezTo>
                        <a:pt x="46031" y="33767"/>
                        <a:pt x="46031" y="37860"/>
                        <a:pt x="46372" y="41612"/>
                      </a:cubicBezTo>
                      <a:cubicBezTo>
                        <a:pt x="46372" y="45705"/>
                        <a:pt x="46712" y="49116"/>
                        <a:pt x="47053" y="53209"/>
                      </a:cubicBezTo>
                      <a:lnTo>
                        <a:pt x="35120" y="53209"/>
                      </a:lnTo>
                      <a:cubicBezTo>
                        <a:pt x="34779" y="50481"/>
                        <a:pt x="34779" y="47070"/>
                        <a:pt x="34438" y="45364"/>
                      </a:cubicBezTo>
                      <a:lnTo>
                        <a:pt x="34097" y="45364"/>
                      </a:lnTo>
                      <a:cubicBezTo>
                        <a:pt x="31028" y="51163"/>
                        <a:pt x="24209" y="54232"/>
                        <a:pt x="18071" y="54232"/>
                      </a:cubicBezTo>
                      <a:cubicBezTo>
                        <a:pt x="8865" y="54232"/>
                        <a:pt x="0" y="48775"/>
                        <a:pt x="0" y="38884"/>
                      </a:cubicBezTo>
                      <a:cubicBezTo>
                        <a:pt x="0" y="31038"/>
                        <a:pt x="3750" y="26604"/>
                        <a:pt x="8865" y="23876"/>
                      </a:cubicBezTo>
                      <a:cubicBezTo>
                        <a:pt x="13980" y="21488"/>
                        <a:pt x="20799" y="20806"/>
                        <a:pt x="26255" y="20806"/>
                      </a:cubicBezTo>
                      <a:lnTo>
                        <a:pt x="33756" y="20806"/>
                      </a:lnTo>
                      <a:cubicBezTo>
                        <a:pt x="33756" y="12279"/>
                        <a:pt x="30005" y="9551"/>
                        <a:pt x="22163" y="9551"/>
                      </a:cubicBezTo>
                      <a:cubicBezTo>
                        <a:pt x="16366" y="9551"/>
                        <a:pt x="10570" y="11938"/>
                        <a:pt x="6137" y="15349"/>
                      </a:cubicBezTo>
                      <a:lnTo>
                        <a:pt x="5455" y="4093"/>
                      </a:lnTo>
                      <a:close/>
                      <a:moveTo>
                        <a:pt x="21481" y="45023"/>
                      </a:moveTo>
                      <a:cubicBezTo>
                        <a:pt x="25573" y="45023"/>
                        <a:pt x="28982" y="43318"/>
                        <a:pt x="31028" y="40248"/>
                      </a:cubicBezTo>
                      <a:cubicBezTo>
                        <a:pt x="33415" y="37178"/>
                        <a:pt x="33756" y="33426"/>
                        <a:pt x="33756" y="29674"/>
                      </a:cubicBezTo>
                      <a:lnTo>
                        <a:pt x="27959" y="29674"/>
                      </a:lnTo>
                      <a:cubicBezTo>
                        <a:pt x="21822" y="29674"/>
                        <a:pt x="12957" y="30697"/>
                        <a:pt x="12957" y="38542"/>
                      </a:cubicBezTo>
                      <a:cubicBezTo>
                        <a:pt x="12616" y="42977"/>
                        <a:pt x="16366" y="45023"/>
                        <a:pt x="21481" y="45023"/>
                      </a:cubicBezTo>
                      <a:close/>
                    </a:path>
                  </a:pathLst>
                </a:custGeom>
                <a:solidFill>
                  <a:srgbClr val="FFFFFF"/>
                </a:solidFill>
                <a:ln w="9525"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C4DEC40-E9AE-768B-D290-A8AD0ED3EA86}"/>
                    </a:ext>
                  </a:extLst>
                </p:cNvPr>
                <p:cNvSpPr/>
                <p:nvPr/>
              </p:nvSpPr>
              <p:spPr>
                <a:xfrm>
                  <a:off x="8783309" y="688243"/>
                  <a:ext cx="36483" cy="67875"/>
                </a:xfrm>
                <a:custGeom>
                  <a:avLst/>
                  <a:gdLst>
                    <a:gd name="connsiteX0" fmla="*/ 9888 w 36483"/>
                    <a:gd name="connsiteY0" fmla="*/ 24899 h 67875"/>
                    <a:gd name="connsiteX1" fmla="*/ 0 w 36483"/>
                    <a:gd name="connsiteY1" fmla="*/ 24899 h 67875"/>
                    <a:gd name="connsiteX2" fmla="*/ 0 w 36483"/>
                    <a:gd name="connsiteY2" fmla="*/ 15008 h 67875"/>
                    <a:gd name="connsiteX3" fmla="*/ 9888 w 36483"/>
                    <a:gd name="connsiteY3" fmla="*/ 15008 h 67875"/>
                    <a:gd name="connsiteX4" fmla="*/ 9888 w 36483"/>
                    <a:gd name="connsiteY4" fmla="*/ 4435 h 67875"/>
                    <a:gd name="connsiteX5" fmla="*/ 23527 w 36483"/>
                    <a:gd name="connsiteY5" fmla="*/ 0 h 67875"/>
                    <a:gd name="connsiteX6" fmla="*/ 23527 w 36483"/>
                    <a:gd name="connsiteY6" fmla="*/ 14667 h 67875"/>
                    <a:gd name="connsiteX7" fmla="*/ 35461 w 36483"/>
                    <a:gd name="connsiteY7" fmla="*/ 14667 h 67875"/>
                    <a:gd name="connsiteX8" fmla="*/ 35461 w 36483"/>
                    <a:gd name="connsiteY8" fmla="*/ 24558 h 67875"/>
                    <a:gd name="connsiteX9" fmla="*/ 23527 w 36483"/>
                    <a:gd name="connsiteY9" fmla="*/ 24558 h 67875"/>
                    <a:gd name="connsiteX10" fmla="*/ 23527 w 36483"/>
                    <a:gd name="connsiteY10" fmla="*/ 48775 h 67875"/>
                    <a:gd name="connsiteX11" fmla="*/ 30005 w 36483"/>
                    <a:gd name="connsiteY11" fmla="*/ 57302 h 67875"/>
                    <a:gd name="connsiteX12" fmla="*/ 36143 w 36483"/>
                    <a:gd name="connsiteY12" fmla="*/ 55937 h 67875"/>
                    <a:gd name="connsiteX13" fmla="*/ 36484 w 36483"/>
                    <a:gd name="connsiteY13" fmla="*/ 66511 h 67875"/>
                    <a:gd name="connsiteX14" fmla="*/ 26596 w 36483"/>
                    <a:gd name="connsiteY14" fmla="*/ 67875 h 67875"/>
                    <a:gd name="connsiteX15" fmla="*/ 10229 w 36483"/>
                    <a:gd name="connsiteY15" fmla="*/ 50822 h 67875"/>
                    <a:gd name="connsiteX16" fmla="*/ 10229 w 36483"/>
                    <a:gd name="connsiteY16" fmla="*/ 24899 h 67875"/>
                    <a:gd name="connsiteX17" fmla="*/ 9888 w 36483"/>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3" h="67875">
                      <a:moveTo>
                        <a:pt x="9888" y="24899"/>
                      </a:moveTo>
                      <a:lnTo>
                        <a:pt x="0" y="24899"/>
                      </a:lnTo>
                      <a:lnTo>
                        <a:pt x="0" y="15008"/>
                      </a:lnTo>
                      <a:lnTo>
                        <a:pt x="9888" y="15008"/>
                      </a:lnTo>
                      <a:lnTo>
                        <a:pt x="9888" y="4435"/>
                      </a:lnTo>
                      <a:lnTo>
                        <a:pt x="23527" y="0"/>
                      </a:lnTo>
                      <a:lnTo>
                        <a:pt x="23527" y="14667"/>
                      </a:lnTo>
                      <a:lnTo>
                        <a:pt x="35461" y="14667"/>
                      </a:lnTo>
                      <a:lnTo>
                        <a:pt x="35461" y="24558"/>
                      </a:lnTo>
                      <a:lnTo>
                        <a:pt x="23527" y="24558"/>
                      </a:lnTo>
                      <a:lnTo>
                        <a:pt x="23527" y="48775"/>
                      </a:lnTo>
                      <a:cubicBezTo>
                        <a:pt x="23527" y="53210"/>
                        <a:pt x="24891" y="57302"/>
                        <a:pt x="30005" y="57302"/>
                      </a:cubicBezTo>
                      <a:cubicBezTo>
                        <a:pt x="32392" y="57302"/>
                        <a:pt x="34779" y="56961"/>
                        <a:pt x="36143" y="55937"/>
                      </a:cubicBezTo>
                      <a:lnTo>
                        <a:pt x="36484" y="66511"/>
                      </a:lnTo>
                      <a:cubicBezTo>
                        <a:pt x="33756" y="67193"/>
                        <a:pt x="30346" y="67875"/>
                        <a:pt x="26596" y="67875"/>
                      </a:cubicBezTo>
                      <a:cubicBezTo>
                        <a:pt x="16025" y="67875"/>
                        <a:pt x="10229" y="61395"/>
                        <a:pt x="10229" y="50822"/>
                      </a:cubicBezTo>
                      <a:lnTo>
                        <a:pt x="10229" y="24899"/>
                      </a:lnTo>
                      <a:lnTo>
                        <a:pt x="9888" y="24899"/>
                      </a:lnTo>
                      <a:close/>
                    </a:path>
                  </a:pathLst>
                </a:custGeom>
                <a:solidFill>
                  <a:srgbClr val="FFFFFF"/>
                </a:solidFill>
                <a:ln w="9525"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F7FD2C81-976A-2229-96D9-C207F80FB1D7}"/>
                    </a:ext>
                  </a:extLst>
                </p:cNvPr>
                <p:cNvSpPr/>
                <p:nvPr/>
              </p:nvSpPr>
              <p:spPr>
                <a:xfrm>
                  <a:off x="8828321" y="680740"/>
                  <a:ext cx="13638" cy="74696"/>
                </a:xfrm>
                <a:custGeom>
                  <a:avLst/>
                  <a:gdLst>
                    <a:gd name="connsiteX0" fmla="*/ 0 w 13638"/>
                    <a:gd name="connsiteY0" fmla="*/ 0 h 74696"/>
                    <a:gd name="connsiteX1" fmla="*/ 13639 w 13638"/>
                    <a:gd name="connsiteY1" fmla="*/ 0 h 74696"/>
                    <a:gd name="connsiteX2" fmla="*/ 13639 w 13638"/>
                    <a:gd name="connsiteY2" fmla="*/ 12961 h 74696"/>
                    <a:gd name="connsiteX3" fmla="*/ 0 w 13638"/>
                    <a:gd name="connsiteY3" fmla="*/ 12961 h 74696"/>
                    <a:gd name="connsiteX4" fmla="*/ 0 w 13638"/>
                    <a:gd name="connsiteY4" fmla="*/ 0 h 74696"/>
                    <a:gd name="connsiteX5" fmla="*/ 0 w 13638"/>
                    <a:gd name="connsiteY5" fmla="*/ 22511 h 74696"/>
                    <a:gd name="connsiteX6" fmla="*/ 13639 w 13638"/>
                    <a:gd name="connsiteY6" fmla="*/ 22511 h 74696"/>
                    <a:gd name="connsiteX7" fmla="*/ 13639 w 13638"/>
                    <a:gd name="connsiteY7" fmla="*/ 74697 h 74696"/>
                    <a:gd name="connsiteX8" fmla="*/ 0 w 13638"/>
                    <a:gd name="connsiteY8" fmla="*/ 74697 h 74696"/>
                    <a:gd name="connsiteX9" fmla="*/ 0 w 13638"/>
                    <a:gd name="connsiteY9" fmla="*/ 22511 h 7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38" h="74696">
                      <a:moveTo>
                        <a:pt x="0" y="0"/>
                      </a:moveTo>
                      <a:lnTo>
                        <a:pt x="13639" y="0"/>
                      </a:lnTo>
                      <a:lnTo>
                        <a:pt x="13639" y="12961"/>
                      </a:lnTo>
                      <a:lnTo>
                        <a:pt x="0" y="12961"/>
                      </a:lnTo>
                      <a:lnTo>
                        <a:pt x="0" y="0"/>
                      </a:lnTo>
                      <a:close/>
                      <a:moveTo>
                        <a:pt x="0" y="22511"/>
                      </a:moveTo>
                      <a:lnTo>
                        <a:pt x="13639" y="22511"/>
                      </a:lnTo>
                      <a:lnTo>
                        <a:pt x="13639" y="74697"/>
                      </a:lnTo>
                      <a:lnTo>
                        <a:pt x="0" y="74697"/>
                      </a:lnTo>
                      <a:lnTo>
                        <a:pt x="0" y="22511"/>
                      </a:lnTo>
                      <a:close/>
                    </a:path>
                  </a:pathLst>
                </a:custGeom>
                <a:solidFill>
                  <a:srgbClr val="FFFFFF"/>
                </a:solidFill>
                <a:ln w="9525"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4D821D5B-0E19-503D-F8C8-33A023E4F90D}"/>
                    </a:ext>
                  </a:extLst>
                </p:cNvPr>
                <p:cNvSpPr/>
                <p:nvPr/>
              </p:nvSpPr>
              <p:spPr>
                <a:xfrm>
                  <a:off x="8852868" y="702229"/>
                  <a:ext cx="54555" cy="54573"/>
                </a:xfrm>
                <a:custGeom>
                  <a:avLst/>
                  <a:gdLst>
                    <a:gd name="connsiteX0" fmla="*/ 27278 w 54555"/>
                    <a:gd name="connsiteY0" fmla="*/ 0 h 54573"/>
                    <a:gd name="connsiteX1" fmla="*/ 54555 w 54555"/>
                    <a:gd name="connsiteY1" fmla="*/ 27627 h 54573"/>
                    <a:gd name="connsiteX2" fmla="*/ 27278 w 54555"/>
                    <a:gd name="connsiteY2" fmla="*/ 54573 h 54573"/>
                    <a:gd name="connsiteX3" fmla="*/ 0 w 54555"/>
                    <a:gd name="connsiteY3" fmla="*/ 27627 h 54573"/>
                    <a:gd name="connsiteX4" fmla="*/ 27278 w 54555"/>
                    <a:gd name="connsiteY4" fmla="*/ 0 h 54573"/>
                    <a:gd name="connsiteX5" fmla="*/ 27278 w 54555"/>
                    <a:gd name="connsiteY5" fmla="*/ 44000 h 54573"/>
                    <a:gd name="connsiteX6" fmla="*/ 40576 w 54555"/>
                    <a:gd name="connsiteY6" fmla="*/ 25922 h 54573"/>
                    <a:gd name="connsiteX7" fmla="*/ 27278 w 54555"/>
                    <a:gd name="connsiteY7" fmla="*/ 10574 h 54573"/>
                    <a:gd name="connsiteX8" fmla="*/ 14321 w 54555"/>
                    <a:gd name="connsiteY8" fmla="*/ 25922 h 54573"/>
                    <a:gd name="connsiteX9" fmla="*/ 27278 w 54555"/>
                    <a:gd name="connsiteY9" fmla="*/ 44000 h 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5" h="54573">
                      <a:moveTo>
                        <a:pt x="27278" y="0"/>
                      </a:moveTo>
                      <a:cubicBezTo>
                        <a:pt x="42622" y="0"/>
                        <a:pt x="54555" y="10574"/>
                        <a:pt x="54555" y="27627"/>
                      </a:cubicBezTo>
                      <a:cubicBezTo>
                        <a:pt x="54555" y="42635"/>
                        <a:pt x="44667" y="54573"/>
                        <a:pt x="27278" y="54573"/>
                      </a:cubicBezTo>
                      <a:cubicBezTo>
                        <a:pt x="9888" y="54573"/>
                        <a:pt x="0" y="42635"/>
                        <a:pt x="0" y="27627"/>
                      </a:cubicBezTo>
                      <a:cubicBezTo>
                        <a:pt x="0" y="10233"/>
                        <a:pt x="11934" y="0"/>
                        <a:pt x="27278" y="0"/>
                      </a:cubicBezTo>
                      <a:close/>
                      <a:moveTo>
                        <a:pt x="27278" y="44000"/>
                      </a:moveTo>
                      <a:cubicBezTo>
                        <a:pt x="37848" y="44000"/>
                        <a:pt x="40576" y="34790"/>
                        <a:pt x="40576" y="25922"/>
                      </a:cubicBezTo>
                      <a:cubicBezTo>
                        <a:pt x="40576" y="18077"/>
                        <a:pt x="36484" y="10574"/>
                        <a:pt x="27278" y="10574"/>
                      </a:cubicBezTo>
                      <a:cubicBezTo>
                        <a:pt x="18413" y="10574"/>
                        <a:pt x="14321" y="18418"/>
                        <a:pt x="14321" y="25922"/>
                      </a:cubicBezTo>
                      <a:cubicBezTo>
                        <a:pt x="13980" y="34449"/>
                        <a:pt x="16708" y="44000"/>
                        <a:pt x="27278" y="44000"/>
                      </a:cubicBezTo>
                      <a:close/>
                    </a:path>
                  </a:pathLst>
                </a:custGeom>
                <a:solidFill>
                  <a:srgbClr val="FFFFFF"/>
                </a:solidFill>
                <a:ln w="9525"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119CC3F-3AA8-7FAD-F294-C0077D8C305D}"/>
                    </a:ext>
                  </a:extLst>
                </p:cNvPr>
                <p:cNvSpPr/>
                <p:nvPr/>
              </p:nvSpPr>
              <p:spPr>
                <a:xfrm>
                  <a:off x="8917994" y="702229"/>
                  <a:ext cx="48076" cy="53549"/>
                </a:xfrm>
                <a:custGeom>
                  <a:avLst/>
                  <a:gdLst>
                    <a:gd name="connsiteX0" fmla="*/ 0 w 48076"/>
                    <a:gd name="connsiteY0" fmla="*/ 1023 h 53549"/>
                    <a:gd name="connsiteX1" fmla="*/ 12957 w 48076"/>
                    <a:gd name="connsiteY1" fmla="*/ 1023 h 53549"/>
                    <a:gd name="connsiteX2" fmla="*/ 12957 w 48076"/>
                    <a:gd name="connsiteY2" fmla="*/ 8186 h 53549"/>
                    <a:gd name="connsiteX3" fmla="*/ 13298 w 48076"/>
                    <a:gd name="connsiteY3" fmla="*/ 8186 h 53549"/>
                    <a:gd name="connsiteX4" fmla="*/ 30347 w 48076"/>
                    <a:gd name="connsiteY4" fmla="*/ 0 h 53549"/>
                    <a:gd name="connsiteX5" fmla="*/ 48077 w 48076"/>
                    <a:gd name="connsiteY5" fmla="*/ 20464 h 53549"/>
                    <a:gd name="connsiteX6" fmla="*/ 48077 w 48076"/>
                    <a:gd name="connsiteY6" fmla="*/ 53550 h 53549"/>
                    <a:gd name="connsiteX7" fmla="*/ 34438 w 48076"/>
                    <a:gd name="connsiteY7" fmla="*/ 53550 h 53549"/>
                    <a:gd name="connsiteX8" fmla="*/ 34438 w 48076"/>
                    <a:gd name="connsiteY8" fmla="*/ 25581 h 53549"/>
                    <a:gd name="connsiteX9" fmla="*/ 25573 w 48076"/>
                    <a:gd name="connsiteY9" fmla="*/ 10574 h 53549"/>
                    <a:gd name="connsiteX10" fmla="*/ 13639 w 48076"/>
                    <a:gd name="connsiteY10" fmla="*/ 27968 h 53549"/>
                    <a:gd name="connsiteX11" fmla="*/ 13639 w 48076"/>
                    <a:gd name="connsiteY11" fmla="*/ 53550 h 53549"/>
                    <a:gd name="connsiteX12" fmla="*/ 0 w 48076"/>
                    <a:gd name="connsiteY12" fmla="*/ 53550 h 53549"/>
                    <a:gd name="connsiteX13" fmla="*/ 0 w 48076"/>
                    <a:gd name="connsiteY13" fmla="*/ 102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6" h="53549">
                      <a:moveTo>
                        <a:pt x="0" y="1023"/>
                      </a:moveTo>
                      <a:lnTo>
                        <a:pt x="12957" y="1023"/>
                      </a:lnTo>
                      <a:lnTo>
                        <a:pt x="12957" y="8186"/>
                      </a:lnTo>
                      <a:lnTo>
                        <a:pt x="13298" y="8186"/>
                      </a:lnTo>
                      <a:cubicBezTo>
                        <a:pt x="17390" y="2047"/>
                        <a:pt x="23186" y="0"/>
                        <a:pt x="30347" y="0"/>
                      </a:cubicBezTo>
                      <a:cubicBezTo>
                        <a:pt x="42622" y="0"/>
                        <a:pt x="48077" y="8868"/>
                        <a:pt x="48077" y="20464"/>
                      </a:cubicBezTo>
                      <a:lnTo>
                        <a:pt x="48077" y="53550"/>
                      </a:lnTo>
                      <a:lnTo>
                        <a:pt x="34438" y="53550"/>
                      </a:lnTo>
                      <a:lnTo>
                        <a:pt x="34438" y="25581"/>
                      </a:lnTo>
                      <a:cubicBezTo>
                        <a:pt x="34438" y="19100"/>
                        <a:pt x="34438" y="10574"/>
                        <a:pt x="25573" y="10574"/>
                      </a:cubicBezTo>
                      <a:cubicBezTo>
                        <a:pt x="15685" y="10574"/>
                        <a:pt x="13639" y="21147"/>
                        <a:pt x="13639" y="27968"/>
                      </a:cubicBezTo>
                      <a:lnTo>
                        <a:pt x="13639" y="53550"/>
                      </a:lnTo>
                      <a:lnTo>
                        <a:pt x="0" y="53550"/>
                      </a:lnTo>
                      <a:lnTo>
                        <a:pt x="0" y="1023"/>
                      </a:lnTo>
                      <a:close/>
                    </a:path>
                  </a:pathLst>
                </a:custGeom>
                <a:solidFill>
                  <a:srgbClr val="FFFFFF"/>
                </a:solidFill>
                <a:ln w="9525"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7F0B2C9A-0B59-A585-7241-39ED7E3A2EA4}"/>
                    </a:ext>
                  </a:extLst>
                </p:cNvPr>
                <p:cNvSpPr/>
                <p:nvPr/>
              </p:nvSpPr>
              <p:spPr>
                <a:xfrm>
                  <a:off x="9001873" y="684833"/>
                  <a:ext cx="54895" cy="70604"/>
                </a:xfrm>
                <a:custGeom>
                  <a:avLst/>
                  <a:gdLst>
                    <a:gd name="connsiteX0" fmla="*/ 20458 w 54895"/>
                    <a:gd name="connsiteY0" fmla="*/ 11256 h 70604"/>
                    <a:gd name="connsiteX1" fmla="*/ 0 w 54895"/>
                    <a:gd name="connsiteY1" fmla="*/ 11256 h 70604"/>
                    <a:gd name="connsiteX2" fmla="*/ 0 w 54895"/>
                    <a:gd name="connsiteY2" fmla="*/ 0 h 70604"/>
                    <a:gd name="connsiteX3" fmla="*/ 54895 w 54895"/>
                    <a:gd name="connsiteY3" fmla="*/ 0 h 70604"/>
                    <a:gd name="connsiteX4" fmla="*/ 54895 w 54895"/>
                    <a:gd name="connsiteY4" fmla="*/ 11256 h 70604"/>
                    <a:gd name="connsiteX5" fmla="*/ 34438 w 54895"/>
                    <a:gd name="connsiteY5" fmla="*/ 11256 h 70604"/>
                    <a:gd name="connsiteX6" fmla="*/ 34438 w 54895"/>
                    <a:gd name="connsiteY6" fmla="*/ 70604 h 70604"/>
                    <a:gd name="connsiteX7" fmla="*/ 20458 w 54895"/>
                    <a:gd name="connsiteY7" fmla="*/ 70604 h 70604"/>
                    <a:gd name="connsiteX8" fmla="*/ 20458 w 54895"/>
                    <a:gd name="connsiteY8" fmla="*/ 11256 h 7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5" h="70604">
                      <a:moveTo>
                        <a:pt x="20458" y="11256"/>
                      </a:moveTo>
                      <a:lnTo>
                        <a:pt x="0" y="11256"/>
                      </a:lnTo>
                      <a:lnTo>
                        <a:pt x="0" y="0"/>
                      </a:lnTo>
                      <a:lnTo>
                        <a:pt x="54895" y="0"/>
                      </a:lnTo>
                      <a:lnTo>
                        <a:pt x="54895" y="11256"/>
                      </a:lnTo>
                      <a:lnTo>
                        <a:pt x="34438" y="11256"/>
                      </a:lnTo>
                      <a:lnTo>
                        <a:pt x="34438" y="70604"/>
                      </a:lnTo>
                      <a:lnTo>
                        <a:pt x="20458" y="70604"/>
                      </a:lnTo>
                      <a:lnTo>
                        <a:pt x="20458" y="11256"/>
                      </a:lnTo>
                      <a:close/>
                    </a:path>
                  </a:pathLst>
                </a:custGeom>
                <a:solidFill>
                  <a:srgbClr val="FFFFFF"/>
                </a:solidFill>
                <a:ln w="9525"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E5C8320A-D7A5-F812-C18C-45B08DA8BCE0}"/>
                    </a:ext>
                  </a:extLst>
                </p:cNvPr>
                <p:cNvSpPr/>
                <p:nvPr/>
              </p:nvSpPr>
              <p:spPr>
                <a:xfrm>
                  <a:off x="9055404" y="702229"/>
                  <a:ext cx="30686" cy="53208"/>
                </a:xfrm>
                <a:custGeom>
                  <a:avLst/>
                  <a:gdLst>
                    <a:gd name="connsiteX0" fmla="*/ 0 w 30686"/>
                    <a:gd name="connsiteY0" fmla="*/ 1023 h 53208"/>
                    <a:gd name="connsiteX1" fmla="*/ 11934 w 30686"/>
                    <a:gd name="connsiteY1" fmla="*/ 1023 h 53208"/>
                    <a:gd name="connsiteX2" fmla="*/ 11934 w 30686"/>
                    <a:gd name="connsiteY2" fmla="*/ 12962 h 53208"/>
                    <a:gd name="connsiteX3" fmla="*/ 12275 w 30686"/>
                    <a:gd name="connsiteY3" fmla="*/ 12962 h 53208"/>
                    <a:gd name="connsiteX4" fmla="*/ 26596 w 30686"/>
                    <a:gd name="connsiteY4" fmla="*/ 0 h 53208"/>
                    <a:gd name="connsiteX5" fmla="*/ 30687 w 30686"/>
                    <a:gd name="connsiteY5" fmla="*/ 341 h 53208"/>
                    <a:gd name="connsiteX6" fmla="*/ 30687 w 30686"/>
                    <a:gd name="connsiteY6" fmla="*/ 13985 h 53208"/>
                    <a:gd name="connsiteX7" fmla="*/ 24550 w 30686"/>
                    <a:gd name="connsiteY7" fmla="*/ 12962 h 53208"/>
                    <a:gd name="connsiteX8" fmla="*/ 13639 w 30686"/>
                    <a:gd name="connsiteY8" fmla="*/ 34108 h 53208"/>
                    <a:gd name="connsiteX9" fmla="*/ 13639 w 30686"/>
                    <a:gd name="connsiteY9" fmla="*/ 53209 h 53208"/>
                    <a:gd name="connsiteX10" fmla="*/ 0 w 30686"/>
                    <a:gd name="connsiteY10" fmla="*/ 53209 h 53208"/>
                    <a:gd name="connsiteX11" fmla="*/ 0 w 30686"/>
                    <a:gd name="connsiteY11" fmla="*/ 1023 h 5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86" h="53208">
                      <a:moveTo>
                        <a:pt x="0" y="1023"/>
                      </a:moveTo>
                      <a:lnTo>
                        <a:pt x="11934" y="1023"/>
                      </a:lnTo>
                      <a:lnTo>
                        <a:pt x="11934" y="12962"/>
                      </a:lnTo>
                      <a:lnTo>
                        <a:pt x="12275" y="12962"/>
                      </a:lnTo>
                      <a:cubicBezTo>
                        <a:pt x="12957" y="8186"/>
                        <a:pt x="18412" y="0"/>
                        <a:pt x="26596" y="0"/>
                      </a:cubicBezTo>
                      <a:cubicBezTo>
                        <a:pt x="27959" y="0"/>
                        <a:pt x="29323" y="0"/>
                        <a:pt x="30687" y="341"/>
                      </a:cubicBezTo>
                      <a:lnTo>
                        <a:pt x="30687" y="13985"/>
                      </a:lnTo>
                      <a:cubicBezTo>
                        <a:pt x="29323" y="13303"/>
                        <a:pt x="26936" y="12962"/>
                        <a:pt x="24550" y="12962"/>
                      </a:cubicBezTo>
                      <a:cubicBezTo>
                        <a:pt x="13639" y="12962"/>
                        <a:pt x="13639" y="26604"/>
                        <a:pt x="13639" y="34108"/>
                      </a:cubicBezTo>
                      <a:lnTo>
                        <a:pt x="13639" y="53209"/>
                      </a:lnTo>
                      <a:lnTo>
                        <a:pt x="0" y="53209"/>
                      </a:lnTo>
                      <a:lnTo>
                        <a:pt x="0" y="1023"/>
                      </a:lnTo>
                      <a:close/>
                    </a:path>
                  </a:pathLst>
                </a:custGeom>
                <a:solidFill>
                  <a:srgbClr val="FFFFFF"/>
                </a:solidFill>
                <a:ln w="9525"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721BB7B6-058F-EE0E-E17D-B9950E86DD9B}"/>
                    </a:ext>
                  </a:extLst>
                </p:cNvPr>
                <p:cNvSpPr/>
                <p:nvPr/>
              </p:nvSpPr>
              <p:spPr>
                <a:xfrm>
                  <a:off x="9094272" y="702910"/>
                  <a:ext cx="48075" cy="53550"/>
                </a:xfrm>
                <a:custGeom>
                  <a:avLst/>
                  <a:gdLst>
                    <a:gd name="connsiteX0" fmla="*/ 48076 w 48075"/>
                    <a:gd name="connsiteY0" fmla="*/ 52527 h 53550"/>
                    <a:gd name="connsiteX1" fmla="*/ 35120 w 48075"/>
                    <a:gd name="connsiteY1" fmla="*/ 52527 h 53550"/>
                    <a:gd name="connsiteX2" fmla="*/ 35120 w 48075"/>
                    <a:gd name="connsiteY2" fmla="*/ 45364 h 53550"/>
                    <a:gd name="connsiteX3" fmla="*/ 34779 w 48075"/>
                    <a:gd name="connsiteY3" fmla="*/ 45364 h 53550"/>
                    <a:gd name="connsiteX4" fmla="*/ 17730 w 48075"/>
                    <a:gd name="connsiteY4" fmla="*/ 53551 h 53550"/>
                    <a:gd name="connsiteX5" fmla="*/ 0 w 48075"/>
                    <a:gd name="connsiteY5" fmla="*/ 33085 h 53550"/>
                    <a:gd name="connsiteX6" fmla="*/ 0 w 48075"/>
                    <a:gd name="connsiteY6" fmla="*/ 0 h 53550"/>
                    <a:gd name="connsiteX7" fmla="*/ 13638 w 48075"/>
                    <a:gd name="connsiteY7" fmla="*/ 0 h 53550"/>
                    <a:gd name="connsiteX8" fmla="*/ 13638 w 48075"/>
                    <a:gd name="connsiteY8" fmla="*/ 27969 h 53550"/>
                    <a:gd name="connsiteX9" fmla="*/ 22504 w 48075"/>
                    <a:gd name="connsiteY9" fmla="*/ 42977 h 53550"/>
                    <a:gd name="connsiteX10" fmla="*/ 34438 w 48075"/>
                    <a:gd name="connsiteY10" fmla="*/ 25581 h 53550"/>
                    <a:gd name="connsiteX11" fmla="*/ 34438 w 48075"/>
                    <a:gd name="connsiteY11" fmla="*/ 0 h 53550"/>
                    <a:gd name="connsiteX12" fmla="*/ 48076 w 48075"/>
                    <a:gd name="connsiteY12" fmla="*/ 0 h 53550"/>
                    <a:gd name="connsiteX13" fmla="*/ 48076 w 48075"/>
                    <a:gd name="connsiteY13" fmla="*/ 52527 h 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5" h="53550">
                      <a:moveTo>
                        <a:pt x="48076" y="52527"/>
                      </a:moveTo>
                      <a:lnTo>
                        <a:pt x="35120" y="52527"/>
                      </a:lnTo>
                      <a:lnTo>
                        <a:pt x="35120" y="45364"/>
                      </a:lnTo>
                      <a:lnTo>
                        <a:pt x="34779" y="45364"/>
                      </a:lnTo>
                      <a:cubicBezTo>
                        <a:pt x="30687" y="50481"/>
                        <a:pt x="24890" y="53551"/>
                        <a:pt x="17730" y="53551"/>
                      </a:cubicBezTo>
                      <a:cubicBezTo>
                        <a:pt x="5455" y="53551"/>
                        <a:pt x="0" y="44682"/>
                        <a:pt x="0" y="33085"/>
                      </a:cubicBezTo>
                      <a:lnTo>
                        <a:pt x="0" y="0"/>
                      </a:lnTo>
                      <a:lnTo>
                        <a:pt x="13638" y="0"/>
                      </a:lnTo>
                      <a:lnTo>
                        <a:pt x="13638" y="27969"/>
                      </a:lnTo>
                      <a:cubicBezTo>
                        <a:pt x="13638" y="34449"/>
                        <a:pt x="13638" y="42977"/>
                        <a:pt x="22504" y="42977"/>
                      </a:cubicBezTo>
                      <a:cubicBezTo>
                        <a:pt x="32392" y="42977"/>
                        <a:pt x="34438" y="32403"/>
                        <a:pt x="34438" y="25581"/>
                      </a:cubicBezTo>
                      <a:lnTo>
                        <a:pt x="34438" y="0"/>
                      </a:lnTo>
                      <a:lnTo>
                        <a:pt x="48076" y="0"/>
                      </a:lnTo>
                      <a:lnTo>
                        <a:pt x="48076" y="52527"/>
                      </a:lnTo>
                      <a:close/>
                    </a:path>
                  </a:pathLst>
                </a:custGeom>
                <a:solidFill>
                  <a:srgbClr val="FFFFFF"/>
                </a:solidFill>
                <a:ln w="9525"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B86BBA58-94CA-24ED-C393-8FC3FA0610DA}"/>
                    </a:ext>
                  </a:extLst>
                </p:cNvPr>
                <p:cNvSpPr/>
                <p:nvPr/>
              </p:nvSpPr>
              <p:spPr>
                <a:xfrm>
                  <a:off x="9152919" y="701206"/>
                  <a:ext cx="37850" cy="55254"/>
                </a:xfrm>
                <a:custGeom>
                  <a:avLst/>
                  <a:gdLst>
                    <a:gd name="connsiteX0" fmla="*/ 34440 w 37850"/>
                    <a:gd name="connsiteY0" fmla="*/ 12961 h 55254"/>
                    <a:gd name="connsiteX1" fmla="*/ 22163 w 37850"/>
                    <a:gd name="connsiteY1" fmla="*/ 10574 h 55254"/>
                    <a:gd name="connsiteX2" fmla="*/ 14324 w 37850"/>
                    <a:gd name="connsiteY2" fmla="*/ 16372 h 55254"/>
                    <a:gd name="connsiteX3" fmla="*/ 37850 w 37850"/>
                    <a:gd name="connsiteY3" fmla="*/ 38201 h 55254"/>
                    <a:gd name="connsiteX4" fmla="*/ 16029 w 37850"/>
                    <a:gd name="connsiteY4" fmla="*/ 55255 h 55254"/>
                    <a:gd name="connsiteX5" fmla="*/ 682 w 37850"/>
                    <a:gd name="connsiteY5" fmla="*/ 52868 h 55254"/>
                    <a:gd name="connsiteX6" fmla="*/ 1364 w 37850"/>
                    <a:gd name="connsiteY6" fmla="*/ 41612 h 55254"/>
                    <a:gd name="connsiteX7" fmla="*/ 14657 w 37850"/>
                    <a:gd name="connsiteY7" fmla="*/ 45023 h 55254"/>
                    <a:gd name="connsiteX8" fmla="*/ 23525 w 37850"/>
                    <a:gd name="connsiteY8" fmla="*/ 38542 h 55254"/>
                    <a:gd name="connsiteX9" fmla="*/ 0 w 37850"/>
                    <a:gd name="connsiteY9" fmla="*/ 16372 h 55254"/>
                    <a:gd name="connsiteX10" fmla="*/ 20458 w 37850"/>
                    <a:gd name="connsiteY10" fmla="*/ 0 h 55254"/>
                    <a:gd name="connsiteX11" fmla="*/ 35117 w 37850"/>
                    <a:gd name="connsiteY11" fmla="*/ 2046 h 55254"/>
                    <a:gd name="connsiteX12" fmla="*/ 34440 w 37850"/>
                    <a:gd name="connsiteY12" fmla="*/ 12961 h 5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50" h="55254">
                      <a:moveTo>
                        <a:pt x="34440" y="12961"/>
                      </a:moveTo>
                      <a:cubicBezTo>
                        <a:pt x="30345" y="11597"/>
                        <a:pt x="27278" y="10574"/>
                        <a:pt x="22163" y="10574"/>
                      </a:cubicBezTo>
                      <a:cubicBezTo>
                        <a:pt x="18410" y="10574"/>
                        <a:pt x="14324" y="11938"/>
                        <a:pt x="14324" y="16372"/>
                      </a:cubicBezTo>
                      <a:cubicBezTo>
                        <a:pt x="14324" y="24557"/>
                        <a:pt x="37850" y="19441"/>
                        <a:pt x="37850" y="38201"/>
                      </a:cubicBezTo>
                      <a:cubicBezTo>
                        <a:pt x="37850" y="50480"/>
                        <a:pt x="26935" y="55255"/>
                        <a:pt x="16029" y="55255"/>
                      </a:cubicBezTo>
                      <a:cubicBezTo>
                        <a:pt x="10914" y="55255"/>
                        <a:pt x="5456" y="54232"/>
                        <a:pt x="682" y="52868"/>
                      </a:cubicBezTo>
                      <a:lnTo>
                        <a:pt x="1364" y="41612"/>
                      </a:lnTo>
                      <a:cubicBezTo>
                        <a:pt x="5456" y="43658"/>
                        <a:pt x="10228" y="45023"/>
                        <a:pt x="14657" y="45023"/>
                      </a:cubicBezTo>
                      <a:cubicBezTo>
                        <a:pt x="18067" y="45023"/>
                        <a:pt x="23525" y="43658"/>
                        <a:pt x="23525" y="38542"/>
                      </a:cubicBezTo>
                      <a:cubicBezTo>
                        <a:pt x="23525" y="28309"/>
                        <a:pt x="0" y="35131"/>
                        <a:pt x="0" y="16372"/>
                      </a:cubicBezTo>
                      <a:cubicBezTo>
                        <a:pt x="0" y="5116"/>
                        <a:pt x="9885" y="0"/>
                        <a:pt x="20458" y="0"/>
                      </a:cubicBezTo>
                      <a:cubicBezTo>
                        <a:pt x="26935" y="0"/>
                        <a:pt x="31031" y="1023"/>
                        <a:pt x="35117" y="2046"/>
                      </a:cubicBezTo>
                      <a:lnTo>
                        <a:pt x="34440" y="12961"/>
                      </a:lnTo>
                      <a:close/>
                    </a:path>
                  </a:pathLst>
                </a:custGeom>
                <a:solidFill>
                  <a:srgbClr val="FFFFFF"/>
                </a:solidFill>
                <a:ln w="9525"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CAB2E81C-3A84-00FA-0F08-A15282466897}"/>
                    </a:ext>
                  </a:extLst>
                </p:cNvPr>
                <p:cNvSpPr/>
                <p:nvPr/>
              </p:nvSpPr>
              <p:spPr>
                <a:xfrm>
                  <a:off x="9195885" y="688243"/>
                  <a:ext cx="36480" cy="67875"/>
                </a:xfrm>
                <a:custGeom>
                  <a:avLst/>
                  <a:gdLst>
                    <a:gd name="connsiteX0" fmla="*/ 9887 w 36480"/>
                    <a:gd name="connsiteY0" fmla="*/ 24899 h 67875"/>
                    <a:gd name="connsiteX1" fmla="*/ 0 w 36480"/>
                    <a:gd name="connsiteY1" fmla="*/ 24899 h 67875"/>
                    <a:gd name="connsiteX2" fmla="*/ 0 w 36480"/>
                    <a:gd name="connsiteY2" fmla="*/ 15008 h 67875"/>
                    <a:gd name="connsiteX3" fmla="*/ 9887 w 36480"/>
                    <a:gd name="connsiteY3" fmla="*/ 15008 h 67875"/>
                    <a:gd name="connsiteX4" fmla="*/ 9887 w 36480"/>
                    <a:gd name="connsiteY4" fmla="*/ 4435 h 67875"/>
                    <a:gd name="connsiteX5" fmla="*/ 23527 w 36480"/>
                    <a:gd name="connsiteY5" fmla="*/ 0 h 67875"/>
                    <a:gd name="connsiteX6" fmla="*/ 23527 w 36480"/>
                    <a:gd name="connsiteY6" fmla="*/ 14667 h 67875"/>
                    <a:gd name="connsiteX7" fmla="*/ 35462 w 36480"/>
                    <a:gd name="connsiteY7" fmla="*/ 14667 h 67875"/>
                    <a:gd name="connsiteX8" fmla="*/ 35462 w 36480"/>
                    <a:gd name="connsiteY8" fmla="*/ 24558 h 67875"/>
                    <a:gd name="connsiteX9" fmla="*/ 23527 w 36480"/>
                    <a:gd name="connsiteY9" fmla="*/ 24558 h 67875"/>
                    <a:gd name="connsiteX10" fmla="*/ 23527 w 36480"/>
                    <a:gd name="connsiteY10" fmla="*/ 48775 h 67875"/>
                    <a:gd name="connsiteX11" fmla="*/ 30004 w 36480"/>
                    <a:gd name="connsiteY11" fmla="*/ 57302 h 67875"/>
                    <a:gd name="connsiteX12" fmla="*/ 36138 w 36480"/>
                    <a:gd name="connsiteY12" fmla="*/ 55937 h 67875"/>
                    <a:gd name="connsiteX13" fmla="*/ 36481 w 36480"/>
                    <a:gd name="connsiteY13" fmla="*/ 66511 h 67875"/>
                    <a:gd name="connsiteX14" fmla="*/ 26594 w 36480"/>
                    <a:gd name="connsiteY14" fmla="*/ 67875 h 67875"/>
                    <a:gd name="connsiteX15" fmla="*/ 10230 w 36480"/>
                    <a:gd name="connsiteY15" fmla="*/ 50822 h 67875"/>
                    <a:gd name="connsiteX16" fmla="*/ 10230 w 36480"/>
                    <a:gd name="connsiteY16" fmla="*/ 24899 h 67875"/>
                    <a:gd name="connsiteX17" fmla="*/ 9887 w 36480"/>
                    <a:gd name="connsiteY17" fmla="*/ 24899 h 6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80" h="67875">
                      <a:moveTo>
                        <a:pt x="9887" y="24899"/>
                      </a:moveTo>
                      <a:lnTo>
                        <a:pt x="0" y="24899"/>
                      </a:lnTo>
                      <a:lnTo>
                        <a:pt x="0" y="15008"/>
                      </a:lnTo>
                      <a:lnTo>
                        <a:pt x="9887" y="15008"/>
                      </a:lnTo>
                      <a:lnTo>
                        <a:pt x="9887" y="4435"/>
                      </a:lnTo>
                      <a:lnTo>
                        <a:pt x="23527" y="0"/>
                      </a:lnTo>
                      <a:lnTo>
                        <a:pt x="23527" y="14667"/>
                      </a:lnTo>
                      <a:lnTo>
                        <a:pt x="35462" y="14667"/>
                      </a:lnTo>
                      <a:lnTo>
                        <a:pt x="35462" y="24558"/>
                      </a:lnTo>
                      <a:lnTo>
                        <a:pt x="23527" y="24558"/>
                      </a:lnTo>
                      <a:lnTo>
                        <a:pt x="23527" y="48775"/>
                      </a:lnTo>
                      <a:cubicBezTo>
                        <a:pt x="23527" y="53210"/>
                        <a:pt x="24889" y="57302"/>
                        <a:pt x="30004" y="57302"/>
                      </a:cubicBezTo>
                      <a:cubicBezTo>
                        <a:pt x="32395" y="57302"/>
                        <a:pt x="34776" y="56961"/>
                        <a:pt x="36138" y="55937"/>
                      </a:cubicBezTo>
                      <a:lnTo>
                        <a:pt x="36481" y="66511"/>
                      </a:lnTo>
                      <a:cubicBezTo>
                        <a:pt x="33757" y="67193"/>
                        <a:pt x="30347" y="67875"/>
                        <a:pt x="26594" y="67875"/>
                      </a:cubicBezTo>
                      <a:cubicBezTo>
                        <a:pt x="16021" y="67875"/>
                        <a:pt x="10230" y="61395"/>
                        <a:pt x="10230" y="50822"/>
                      </a:cubicBezTo>
                      <a:lnTo>
                        <a:pt x="10230" y="24899"/>
                      </a:lnTo>
                      <a:lnTo>
                        <a:pt x="9887" y="24899"/>
                      </a:lnTo>
                      <a:close/>
                    </a:path>
                  </a:pathLst>
                </a:custGeom>
                <a:solidFill>
                  <a:srgbClr val="FFFFFF"/>
                </a:solidFill>
                <a:ln w="9525" cap="flat">
                  <a:noFill/>
                  <a:prstDash val="solid"/>
                  <a:miter/>
                </a:ln>
              </p:spPr>
              <p:txBody>
                <a:bodyPr rtlCol="0" anchor="ctr"/>
                <a:lstStyle/>
                <a:p>
                  <a:endParaRPr lang="en-GB"/>
                </a:p>
              </p:txBody>
            </p:sp>
          </p:grpSp>
          <p:cxnSp>
            <p:nvCxnSpPr>
              <p:cNvPr id="239" name="Straight Connector 238">
                <a:extLst>
                  <a:ext uri="{FF2B5EF4-FFF2-40B4-BE49-F238E27FC236}">
                    <a16:creationId xmlns:a16="http://schemas.microsoft.com/office/drawing/2014/main" id="{762145AC-DA87-8D51-BCC9-6BE071E0CAC3}"/>
                  </a:ext>
                </a:extLst>
              </p:cNvPr>
              <p:cNvCxnSpPr>
                <a:cxnSpLocks/>
              </p:cNvCxnSpPr>
              <p:nvPr/>
            </p:nvCxnSpPr>
            <p:spPr>
              <a:xfrm flipV="1">
                <a:off x="166470" y="793390"/>
                <a:ext cx="11757551" cy="14257"/>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32E6CF78-3D7D-3A75-EDFB-35DF6F3C4669}"/>
                </a:ext>
              </a:extLst>
            </p:cNvPr>
            <p:cNvSpPr txBox="1"/>
            <p:nvPr/>
          </p:nvSpPr>
          <p:spPr>
            <a:xfrm>
              <a:off x="3888268" y="213054"/>
              <a:ext cx="5006888"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Trust-wide Learning Lessons: Clinical Observations</a:t>
              </a:r>
            </a:p>
          </p:txBody>
        </p:sp>
      </p:grpSp>
      <p:sp>
        <p:nvSpPr>
          <p:cNvPr id="313" name="TextBox 312">
            <a:extLst>
              <a:ext uri="{FF2B5EF4-FFF2-40B4-BE49-F238E27FC236}">
                <a16:creationId xmlns:a16="http://schemas.microsoft.com/office/drawing/2014/main" id="{516BFC3D-5B68-EDE4-E101-9B9A5D35AE9D}"/>
              </a:ext>
            </a:extLst>
          </p:cNvPr>
          <p:cNvSpPr txBox="1"/>
          <p:nvPr/>
        </p:nvSpPr>
        <p:spPr>
          <a:xfrm>
            <a:off x="2603278" y="1353124"/>
            <a:ext cx="4637801" cy="338554"/>
          </a:xfrm>
          <a:prstGeom prst="rect">
            <a:avLst/>
          </a:prstGeom>
          <a:noFill/>
        </p:spPr>
        <p:txBody>
          <a:bodyPr wrap="square" rtlCol="0">
            <a:spAutoFit/>
          </a:bodyPr>
          <a:lstStyle/>
          <a:p>
            <a:r>
              <a:rPr lang="en-GB" sz="1600" b="1" dirty="0">
                <a:solidFill>
                  <a:srgbClr val="212B32"/>
                </a:solidFill>
                <a:latin typeface="Arial" panose="020B0604020202020204" pitchFamily="34" charset="0"/>
                <a:cs typeface="Arial" panose="020B0604020202020204" pitchFamily="34" charset="0"/>
              </a:rPr>
              <a:t>How to get support for Power Apps?</a:t>
            </a:r>
          </a:p>
        </p:txBody>
      </p:sp>
      <p:pic>
        <p:nvPicPr>
          <p:cNvPr id="2" name="Picture 1">
            <a:extLst>
              <a:ext uri="{FF2B5EF4-FFF2-40B4-BE49-F238E27FC236}">
                <a16:creationId xmlns:a16="http://schemas.microsoft.com/office/drawing/2014/main" id="{8EF59114-2485-ACDC-A95C-4F32A4D131A2}"/>
              </a:ext>
            </a:extLst>
          </p:cNvPr>
          <p:cNvPicPr>
            <a:picLocks noChangeAspect="1"/>
          </p:cNvPicPr>
          <p:nvPr/>
        </p:nvPicPr>
        <p:blipFill>
          <a:blip r:embed="rId2"/>
          <a:stretch>
            <a:fillRect/>
          </a:stretch>
        </p:blipFill>
        <p:spPr>
          <a:xfrm>
            <a:off x="8177757" y="1361109"/>
            <a:ext cx="3577932" cy="4293519"/>
          </a:xfrm>
          <a:prstGeom prst="rect">
            <a:avLst/>
          </a:prstGeom>
        </p:spPr>
      </p:pic>
      <p:sp>
        <p:nvSpPr>
          <p:cNvPr id="6" name="TextBox 5">
            <a:extLst>
              <a:ext uri="{FF2B5EF4-FFF2-40B4-BE49-F238E27FC236}">
                <a16:creationId xmlns:a16="http://schemas.microsoft.com/office/drawing/2014/main" id="{B98A4302-0B59-0E62-BE5A-85719898F1E6}"/>
              </a:ext>
            </a:extLst>
          </p:cNvPr>
          <p:cNvSpPr txBox="1"/>
          <p:nvPr/>
        </p:nvSpPr>
        <p:spPr>
          <a:xfrm>
            <a:off x="2629775" y="1774701"/>
            <a:ext cx="4009150" cy="3308598"/>
          </a:xfrm>
          <a:prstGeom prst="rect">
            <a:avLst/>
          </a:prstGeom>
          <a:noFill/>
        </p:spPr>
        <p:txBody>
          <a:bodyPr wrap="square">
            <a:spAutoFit/>
          </a:bodyPr>
          <a:lstStyle/>
          <a:p>
            <a:pPr algn="just"/>
            <a:r>
              <a:rPr lang="en-GB" sz="1100" dirty="0">
                <a:solidFill>
                  <a:srgbClr val="212B32"/>
                </a:solidFill>
                <a:latin typeface="Arial" panose="020B0604020202020204" pitchFamily="34" charset="0"/>
                <a:cs typeface="Arial" panose="020B0604020202020204" pitchFamily="34" charset="0"/>
              </a:rPr>
              <a:t>Data and Analytics has established a dedicated Power Apps Centre of Excellence (</a:t>
            </a:r>
            <a:r>
              <a:rPr lang="en-GB" sz="1100" dirty="0" err="1">
                <a:solidFill>
                  <a:srgbClr val="212B32"/>
                </a:solidFill>
                <a:latin typeface="Arial" panose="020B0604020202020204" pitchFamily="34" charset="0"/>
                <a:cs typeface="Arial" panose="020B0604020202020204" pitchFamily="34" charset="0"/>
              </a:rPr>
              <a:t>CoE</a:t>
            </a:r>
            <a:r>
              <a:rPr lang="en-GB" sz="1100" dirty="0">
                <a:solidFill>
                  <a:srgbClr val="212B32"/>
                </a:solidFill>
                <a:latin typeface="Arial" panose="020B0604020202020204" pitchFamily="34" charset="0"/>
                <a:cs typeface="Arial" panose="020B0604020202020204" pitchFamily="34" charset="0"/>
              </a:rPr>
              <a:t>) team to champion and share best practices in Power app development and ensure security measures are in place. </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If you have an idea for a new PowerApps, please contact us at </a:t>
            </a:r>
            <a:r>
              <a:rPr lang="en-GB" sz="1100" dirty="0">
                <a:solidFill>
                  <a:srgbClr val="212B32"/>
                </a:solidFill>
                <a:latin typeface="Arial" panose="020B0604020202020204" pitchFamily="34" charset="0"/>
                <a:cs typeface="Arial" panose="020B0604020202020204" pitchFamily="34" charset="0"/>
                <a:hlinkClick r:id="rId3"/>
              </a:rPr>
              <a:t>elft.analytics@nhs.net</a:t>
            </a:r>
            <a:r>
              <a:rPr lang="en-GB" sz="1100" dirty="0">
                <a:solidFill>
                  <a:srgbClr val="212B32"/>
                </a:solidFill>
                <a:latin typeface="Arial" panose="020B0604020202020204" pitchFamily="34" charset="0"/>
                <a:cs typeface="Arial" panose="020B0604020202020204" pitchFamily="34" charset="0"/>
              </a:rPr>
              <a:t>. A </a:t>
            </a:r>
            <a:r>
              <a:rPr lang="en-GB" sz="1100" dirty="0" err="1">
                <a:solidFill>
                  <a:srgbClr val="212B32"/>
                </a:solidFill>
                <a:latin typeface="Arial" panose="020B0604020202020204" pitchFamily="34" charset="0"/>
                <a:cs typeface="Arial" panose="020B0604020202020204" pitchFamily="34" charset="0"/>
              </a:rPr>
              <a:t>CoE</a:t>
            </a:r>
            <a:r>
              <a:rPr lang="en-GB" sz="1100" dirty="0">
                <a:solidFill>
                  <a:srgbClr val="212B32"/>
                </a:solidFill>
                <a:latin typeface="Arial" panose="020B0604020202020204" pitchFamily="34" charset="0"/>
                <a:cs typeface="Arial" panose="020B0604020202020204" pitchFamily="34" charset="0"/>
              </a:rPr>
              <a:t> team member will get in touch with you to review your idea and assist in writing a short business case. The business case will evaluate the opportunity, benefit, development model and resources needed. We will ensure that the process meets the trust's Information Governance and Cyber Security standards and has the appropriate licencing model.</a:t>
            </a:r>
          </a:p>
          <a:p>
            <a:pPr algn="just"/>
            <a:endParaRPr lang="en-GB" sz="1100" dirty="0">
              <a:solidFill>
                <a:srgbClr val="212B32"/>
              </a:solidFill>
              <a:latin typeface="Arial" panose="020B0604020202020204" pitchFamily="34" charset="0"/>
              <a:cs typeface="Arial" panose="020B0604020202020204" pitchFamily="34" charset="0"/>
            </a:endParaRPr>
          </a:p>
          <a:p>
            <a:pPr algn="just"/>
            <a:r>
              <a:rPr lang="en-GB" sz="1100" dirty="0">
                <a:solidFill>
                  <a:srgbClr val="212B32"/>
                </a:solidFill>
                <a:latin typeface="Arial" panose="020B0604020202020204" pitchFamily="34" charset="0"/>
                <a:cs typeface="Arial" panose="020B0604020202020204" pitchFamily="34" charset="0"/>
              </a:rPr>
              <a:t> </a:t>
            </a:r>
          </a:p>
          <a:p>
            <a:pPr algn="just"/>
            <a:r>
              <a:rPr lang="en-GB" sz="1100" dirty="0">
                <a:solidFill>
                  <a:srgbClr val="212B32"/>
                </a:solidFill>
                <a:latin typeface="Arial" panose="020B0604020202020204" pitchFamily="34" charset="0"/>
                <a:cs typeface="Arial" panose="020B0604020202020204" pitchFamily="34" charset="0"/>
              </a:rPr>
              <a:t>We are also introducing a new App for submitting requests. This app will allow you to provide details on the costs and benefits of your idea or project, helping us prioritise effectively. </a:t>
            </a:r>
          </a:p>
        </p:txBody>
      </p:sp>
      <p:sp>
        <p:nvSpPr>
          <p:cNvPr id="18" name="TextBox 17">
            <a:extLst>
              <a:ext uri="{FF2B5EF4-FFF2-40B4-BE49-F238E27FC236}">
                <a16:creationId xmlns:a16="http://schemas.microsoft.com/office/drawing/2014/main" id="{EAD9FFBF-C591-AFFD-2049-95A3B9A94615}"/>
              </a:ext>
            </a:extLst>
          </p:cNvPr>
          <p:cNvSpPr txBox="1"/>
          <p:nvPr/>
        </p:nvSpPr>
        <p:spPr>
          <a:xfrm>
            <a:off x="8770291" y="6323323"/>
            <a:ext cx="3314700" cy="261610"/>
          </a:xfrm>
          <a:prstGeom prst="rect">
            <a:avLst/>
          </a:prstGeom>
          <a:noFill/>
        </p:spPr>
        <p:txBody>
          <a:bodyPr wrap="square">
            <a:spAutoFit/>
          </a:bodyPr>
          <a:lstStyle/>
          <a:p>
            <a:r>
              <a:rPr lang="en-GB" sz="1100" b="0" i="0" dirty="0">
                <a:solidFill>
                  <a:srgbClr val="231F20"/>
                </a:solidFill>
                <a:effectLst/>
                <a:latin typeface="Frutiger W01"/>
              </a:rPr>
              <a:t>© Data &amp; Analytics, East London NHS Foundation Trust</a:t>
            </a:r>
            <a:endParaRPr lang="en-GB" sz="1100" dirty="0"/>
          </a:p>
        </p:txBody>
      </p:sp>
      <p:sp>
        <p:nvSpPr>
          <p:cNvPr id="22" name="TextBox 21">
            <a:extLst>
              <a:ext uri="{FF2B5EF4-FFF2-40B4-BE49-F238E27FC236}">
                <a16:creationId xmlns:a16="http://schemas.microsoft.com/office/drawing/2014/main" id="{F50B3292-1224-5065-2034-6B79FC297719}"/>
              </a:ext>
            </a:extLst>
          </p:cNvPr>
          <p:cNvSpPr txBox="1"/>
          <p:nvPr/>
        </p:nvSpPr>
        <p:spPr>
          <a:xfrm>
            <a:off x="118681" y="6391569"/>
            <a:ext cx="616899" cy="261610"/>
          </a:xfrm>
          <a:prstGeom prst="rect">
            <a:avLst/>
          </a:prstGeom>
          <a:noFill/>
        </p:spPr>
        <p:txBody>
          <a:bodyPr wrap="square">
            <a:spAutoFit/>
          </a:bodyPr>
          <a:lstStyle/>
          <a:p>
            <a:r>
              <a:rPr lang="en-GB" sz="1100" b="0" i="0" dirty="0">
                <a:solidFill>
                  <a:srgbClr val="231F20"/>
                </a:solidFill>
                <a:effectLst/>
                <a:latin typeface="Frutiger W01"/>
              </a:rPr>
              <a:t>V 1.2</a:t>
            </a:r>
            <a:endParaRPr lang="en-GB" sz="1100" dirty="0"/>
          </a:p>
        </p:txBody>
      </p:sp>
    </p:spTree>
    <p:extLst>
      <p:ext uri="{BB962C8B-B14F-4D97-AF65-F5344CB8AC3E}">
        <p14:creationId xmlns:p14="http://schemas.microsoft.com/office/powerpoint/2010/main" val="5611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735</Words>
  <Application>Microsoft Office PowerPoint</Application>
  <PresentationFormat>Widescreen</PresentationFormat>
  <Paragraphs>96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Narrow</vt:lpstr>
      <vt:lpstr>Calibri</vt:lpstr>
      <vt:lpstr>Calibri Light</vt:lpstr>
      <vt:lpstr>Frutiger W01</vt:lpstr>
      <vt:lpstr>Office Theme</vt:lpstr>
      <vt:lpstr>PowerPoint Presentation</vt:lpstr>
      <vt:lpstr>PowerPoint Presentation</vt:lpstr>
      <vt:lpstr>PowerPoint Presentation</vt:lpstr>
      <vt:lpstr>PowerPoint Presentation</vt:lpstr>
      <vt:lpstr>PowerPoint Presentation</vt:lpstr>
    </vt:vector>
  </TitlesOfParts>
  <Company>East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PANDIAN, Aravinth (EAST LONDON NHS FOUNDATION TRUST)</dc:creator>
  <cp:lastModifiedBy>Whittell Fiona</cp:lastModifiedBy>
  <cp:revision>13</cp:revision>
  <dcterms:created xsi:type="dcterms:W3CDTF">2024-11-26T15:48:59Z</dcterms:created>
  <dcterms:modified xsi:type="dcterms:W3CDTF">2024-11-27T13:41:11Z</dcterms:modified>
</cp:coreProperties>
</file>