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sldIdLst>
    <p:sldId id="261" r:id="rId5"/>
    <p:sldId id="267" r:id="rId6"/>
    <p:sldId id="278" r:id="rId7"/>
    <p:sldId id="277" r:id="rId8"/>
    <p:sldId id="280" r:id="rId9"/>
    <p:sldId id="279" r:id="rId10"/>
    <p:sldId id="268" r:id="rId11"/>
    <p:sldId id="269" r:id="rId12"/>
    <p:sldId id="270" r:id="rId13"/>
    <p:sldId id="272" r:id="rId14"/>
    <p:sldId id="273" r:id="rId15"/>
    <p:sldId id="274" r:id="rId16"/>
    <p:sldId id="281" r:id="rId17"/>
    <p:sldId id="282" r:id="rId18"/>
    <p:sldId id="275" r:id="rId19"/>
    <p:sldId id="27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3" autoAdjust="0"/>
    <p:restoredTop sz="95441" autoAdjust="0"/>
  </p:normalViewPr>
  <p:slideViewPr>
    <p:cSldViewPr snapToGrid="0" snapToObjects="1">
      <p:cViewPr varScale="1">
        <p:scale>
          <a:sx n="73" d="100"/>
          <a:sy n="73" d="100"/>
        </p:scale>
        <p:origin x="672" y="6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E6ECDF-FA34-42DC-89F3-DF682C54F824}"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5D118982-86F4-466A-9C98-48AD819E34AC}">
      <dgm:prSet phldrT="[Text]"/>
      <dgm:spPr/>
      <dgm:t>
        <a:bodyPr/>
        <a:lstStyle/>
        <a:p>
          <a:r>
            <a:rPr lang="en-US"/>
            <a:t>Patient Safety Incident </a:t>
          </a:r>
        </a:p>
      </dgm:t>
    </dgm:pt>
    <dgm:pt modelId="{9DEB8C83-AE8F-478F-8F39-4B73C4BB2C88}" type="parTrans" cxnId="{645CD2E3-6737-4042-947B-629733FDC3E6}">
      <dgm:prSet/>
      <dgm:spPr/>
      <dgm:t>
        <a:bodyPr/>
        <a:lstStyle/>
        <a:p>
          <a:endParaRPr lang="en-US"/>
        </a:p>
      </dgm:t>
    </dgm:pt>
    <dgm:pt modelId="{C03B4A50-B1E9-44F9-97CE-173A89A4C607}" type="sibTrans" cxnId="{645CD2E3-6737-4042-947B-629733FDC3E6}">
      <dgm:prSet/>
      <dgm:spPr/>
      <dgm:t>
        <a:bodyPr/>
        <a:lstStyle/>
        <a:p>
          <a:endParaRPr lang="en-US"/>
        </a:p>
      </dgm:t>
    </dgm:pt>
    <dgm:pt modelId="{7891C036-96C8-4F37-B449-57748ED10F73}">
      <dgm:prSet phldrT="[Text]"/>
      <dgm:spPr/>
      <dgm:t>
        <a:bodyPr/>
        <a:lstStyle/>
        <a:p>
          <a:r>
            <a:rPr lang="en-US"/>
            <a:t>Medication Incidents </a:t>
          </a:r>
        </a:p>
      </dgm:t>
    </dgm:pt>
    <dgm:pt modelId="{9878C128-5AC3-4695-ADFF-86B788C0DCDB}" type="parTrans" cxnId="{D520F813-6B07-429D-9AC2-33724D28F61F}">
      <dgm:prSet/>
      <dgm:spPr/>
      <dgm:t>
        <a:bodyPr/>
        <a:lstStyle/>
        <a:p>
          <a:endParaRPr lang="en-US"/>
        </a:p>
      </dgm:t>
    </dgm:pt>
    <dgm:pt modelId="{C787C493-2525-4A1D-B8A1-897B583D180B}" type="sibTrans" cxnId="{D520F813-6B07-429D-9AC2-33724D28F61F}">
      <dgm:prSet/>
      <dgm:spPr/>
      <dgm:t>
        <a:bodyPr/>
        <a:lstStyle/>
        <a:p>
          <a:endParaRPr lang="en-US"/>
        </a:p>
      </dgm:t>
    </dgm:pt>
    <dgm:pt modelId="{CE13FF75-7837-4E14-B6CA-41BC1C015EAC}">
      <dgm:prSet phldrT="[Text]"/>
      <dgm:spPr/>
      <dgm:t>
        <a:bodyPr/>
        <a:lstStyle/>
        <a:p>
          <a:r>
            <a:rPr lang="en-US" dirty="0"/>
            <a:t>Patient slips, trips, falls</a:t>
          </a:r>
        </a:p>
      </dgm:t>
    </dgm:pt>
    <dgm:pt modelId="{8B24EB1E-355C-409D-9BE1-4EA3FAF12034}" type="parTrans" cxnId="{CC790E7A-5DDC-4E53-98A3-DCD7EBA9B5FE}">
      <dgm:prSet/>
      <dgm:spPr/>
      <dgm:t>
        <a:bodyPr/>
        <a:lstStyle/>
        <a:p>
          <a:endParaRPr lang="en-US"/>
        </a:p>
      </dgm:t>
    </dgm:pt>
    <dgm:pt modelId="{1D80E385-7A85-438C-A366-2C87E5AA22B7}" type="sibTrans" cxnId="{CC790E7A-5DDC-4E53-98A3-DCD7EBA9B5FE}">
      <dgm:prSet/>
      <dgm:spPr/>
      <dgm:t>
        <a:bodyPr/>
        <a:lstStyle/>
        <a:p>
          <a:endParaRPr lang="en-US"/>
        </a:p>
      </dgm:t>
    </dgm:pt>
    <dgm:pt modelId="{66F5E656-5A8C-469C-8ED3-F78F029DBF1F}">
      <dgm:prSet phldrT="[Text]"/>
      <dgm:spPr/>
      <dgm:t>
        <a:bodyPr/>
        <a:lstStyle/>
        <a:p>
          <a:r>
            <a:rPr lang="en-US"/>
            <a:t>Violence / aggression again patients </a:t>
          </a:r>
        </a:p>
      </dgm:t>
    </dgm:pt>
    <dgm:pt modelId="{F38EA8A1-E360-4840-96D2-4BC67966F7AC}" type="parTrans" cxnId="{EA2BFC6A-A833-48F3-ABB1-EB6F0BAD6B49}">
      <dgm:prSet/>
      <dgm:spPr/>
      <dgm:t>
        <a:bodyPr/>
        <a:lstStyle/>
        <a:p>
          <a:endParaRPr lang="en-US"/>
        </a:p>
      </dgm:t>
    </dgm:pt>
    <dgm:pt modelId="{81423D8A-C75E-46D0-846A-A33D75C43F27}" type="sibTrans" cxnId="{EA2BFC6A-A833-48F3-ABB1-EB6F0BAD6B49}">
      <dgm:prSet/>
      <dgm:spPr/>
      <dgm:t>
        <a:bodyPr/>
        <a:lstStyle/>
        <a:p>
          <a:endParaRPr lang="en-US"/>
        </a:p>
      </dgm:t>
    </dgm:pt>
    <dgm:pt modelId="{F2D1B2EE-2F61-4119-8BD0-57D1CEC5218B}">
      <dgm:prSet phldrT="[Text]"/>
      <dgm:spPr/>
      <dgm:t>
        <a:bodyPr/>
        <a:lstStyle/>
        <a:p>
          <a:r>
            <a:rPr lang="en-US"/>
            <a:t>AWOL</a:t>
          </a:r>
        </a:p>
      </dgm:t>
    </dgm:pt>
    <dgm:pt modelId="{1BC0BE30-4418-4D6E-8A6A-33A844CE8EF4}" type="parTrans" cxnId="{995EAB22-80A1-42B1-B74A-E7378E0AB9CB}">
      <dgm:prSet/>
      <dgm:spPr/>
      <dgm:t>
        <a:bodyPr/>
        <a:lstStyle/>
        <a:p>
          <a:endParaRPr lang="en-US"/>
        </a:p>
      </dgm:t>
    </dgm:pt>
    <dgm:pt modelId="{29B2F9EC-E10E-423F-9843-14CDC07ABC35}" type="sibTrans" cxnId="{995EAB22-80A1-42B1-B74A-E7378E0AB9CB}">
      <dgm:prSet/>
      <dgm:spPr/>
      <dgm:t>
        <a:bodyPr/>
        <a:lstStyle/>
        <a:p>
          <a:endParaRPr lang="en-US"/>
        </a:p>
      </dgm:t>
    </dgm:pt>
    <dgm:pt modelId="{485AF88A-72A2-45D4-9DD9-8E947FD1E02A}">
      <dgm:prSet/>
      <dgm:spPr/>
      <dgm:t>
        <a:bodyPr/>
        <a:lstStyle/>
        <a:p>
          <a:r>
            <a:rPr lang="en-US"/>
            <a:t>Medical Devices</a:t>
          </a:r>
        </a:p>
      </dgm:t>
    </dgm:pt>
    <dgm:pt modelId="{2E2B4130-0D8C-44D9-ADDE-D7B0C960A473}" type="parTrans" cxnId="{E29564ED-C83B-40BA-A96A-C3B8DE6E7926}">
      <dgm:prSet/>
      <dgm:spPr/>
      <dgm:t>
        <a:bodyPr/>
        <a:lstStyle/>
        <a:p>
          <a:endParaRPr lang="en-US"/>
        </a:p>
      </dgm:t>
    </dgm:pt>
    <dgm:pt modelId="{C62DDC3A-E457-44D1-9F0A-C6F528618676}" type="sibTrans" cxnId="{E29564ED-C83B-40BA-A96A-C3B8DE6E7926}">
      <dgm:prSet/>
      <dgm:spPr/>
      <dgm:t>
        <a:bodyPr/>
        <a:lstStyle/>
        <a:p>
          <a:endParaRPr lang="en-US"/>
        </a:p>
      </dgm:t>
    </dgm:pt>
    <dgm:pt modelId="{72BE919D-DFD3-4F38-9608-B34FDEB52B96}">
      <dgm:prSet/>
      <dgm:spPr/>
      <dgm:t>
        <a:bodyPr/>
        <a:lstStyle/>
        <a:p>
          <a:r>
            <a:rPr lang="en-US" dirty="0"/>
            <a:t>Complication or </a:t>
          </a:r>
          <a:r>
            <a:rPr lang="en-US" dirty="0" err="1"/>
            <a:t>deteriation</a:t>
          </a:r>
          <a:endParaRPr lang="en-US" dirty="0"/>
        </a:p>
      </dgm:t>
    </dgm:pt>
    <dgm:pt modelId="{0A4F0172-E330-4E85-90B3-9D74830F4211}" type="parTrans" cxnId="{D756622E-569E-431F-A3DC-9279103C68CF}">
      <dgm:prSet/>
      <dgm:spPr/>
      <dgm:t>
        <a:bodyPr/>
        <a:lstStyle/>
        <a:p>
          <a:endParaRPr lang="en-US"/>
        </a:p>
      </dgm:t>
    </dgm:pt>
    <dgm:pt modelId="{A724AE1B-BD1F-400A-BF67-DA76B3671F7D}" type="sibTrans" cxnId="{D756622E-569E-431F-A3DC-9279103C68CF}">
      <dgm:prSet/>
      <dgm:spPr/>
      <dgm:t>
        <a:bodyPr/>
        <a:lstStyle/>
        <a:p>
          <a:endParaRPr lang="en-US"/>
        </a:p>
      </dgm:t>
    </dgm:pt>
    <dgm:pt modelId="{7D80B229-AD9F-409F-9ED2-A13679FE310A}">
      <dgm:prSet/>
      <dgm:spPr/>
      <dgm:t>
        <a:bodyPr/>
        <a:lstStyle/>
        <a:p>
          <a:r>
            <a:rPr lang="en-US"/>
            <a:t>Treatment procedure</a:t>
          </a:r>
        </a:p>
      </dgm:t>
    </dgm:pt>
    <dgm:pt modelId="{E968989D-7C30-4FFA-A85E-917A32E2624B}" type="parTrans" cxnId="{D23FFC24-3FF4-456F-8046-F28A6B7C2D11}">
      <dgm:prSet/>
      <dgm:spPr/>
      <dgm:t>
        <a:bodyPr/>
        <a:lstStyle/>
        <a:p>
          <a:endParaRPr lang="en-US"/>
        </a:p>
      </dgm:t>
    </dgm:pt>
    <dgm:pt modelId="{F570EA32-40AA-48E7-9035-90B1B75E7353}" type="sibTrans" cxnId="{D23FFC24-3FF4-456F-8046-F28A6B7C2D11}">
      <dgm:prSet/>
      <dgm:spPr/>
      <dgm:t>
        <a:bodyPr/>
        <a:lstStyle/>
        <a:p>
          <a:endParaRPr lang="en-US"/>
        </a:p>
      </dgm:t>
    </dgm:pt>
    <dgm:pt modelId="{84AD3727-9D66-4488-B144-CC0F5537C257}">
      <dgm:prSet/>
      <dgm:spPr/>
      <dgm:t>
        <a:bodyPr/>
        <a:lstStyle/>
        <a:p>
          <a:r>
            <a:rPr lang="en-US"/>
            <a:t>Poor discharges</a:t>
          </a:r>
        </a:p>
      </dgm:t>
    </dgm:pt>
    <dgm:pt modelId="{48AC8B13-6BCC-42B7-9849-CE4ECBA2807C}" type="parTrans" cxnId="{AD913112-CCCC-4B37-B1E3-0351520F9C07}">
      <dgm:prSet/>
      <dgm:spPr/>
      <dgm:t>
        <a:bodyPr/>
        <a:lstStyle/>
        <a:p>
          <a:endParaRPr lang="en-US"/>
        </a:p>
      </dgm:t>
    </dgm:pt>
    <dgm:pt modelId="{FAB07DF2-B6A8-475B-8499-D404C87A1D35}" type="sibTrans" cxnId="{AD913112-CCCC-4B37-B1E3-0351520F9C07}">
      <dgm:prSet/>
      <dgm:spPr/>
      <dgm:t>
        <a:bodyPr/>
        <a:lstStyle/>
        <a:p>
          <a:endParaRPr lang="en-US"/>
        </a:p>
      </dgm:t>
    </dgm:pt>
    <dgm:pt modelId="{93844DC8-56B3-495F-A5A2-CFCC6B298330}">
      <dgm:prSet/>
      <dgm:spPr/>
      <dgm:t>
        <a:bodyPr/>
        <a:lstStyle/>
        <a:p>
          <a:r>
            <a:rPr lang="en-US"/>
            <a:t>Self Harm</a:t>
          </a:r>
        </a:p>
      </dgm:t>
    </dgm:pt>
    <dgm:pt modelId="{D3D7ADF9-B688-44AB-998C-A715EEFD2C43}" type="parTrans" cxnId="{9268A90B-964C-4DD1-9415-FF1B8B9B40A8}">
      <dgm:prSet/>
      <dgm:spPr/>
      <dgm:t>
        <a:bodyPr/>
        <a:lstStyle/>
        <a:p>
          <a:endParaRPr lang="en-US"/>
        </a:p>
      </dgm:t>
    </dgm:pt>
    <dgm:pt modelId="{1F5B2B4F-F467-441B-B86C-44B135959923}" type="sibTrans" cxnId="{9268A90B-964C-4DD1-9415-FF1B8B9B40A8}">
      <dgm:prSet/>
      <dgm:spPr/>
      <dgm:t>
        <a:bodyPr/>
        <a:lstStyle/>
        <a:p>
          <a:endParaRPr lang="en-US"/>
        </a:p>
      </dgm:t>
    </dgm:pt>
    <dgm:pt modelId="{8F6D1E0E-7AE3-418C-810F-6A442833C674}">
      <dgm:prSet/>
      <dgm:spPr/>
      <dgm:t>
        <a:bodyPr/>
        <a:lstStyle/>
        <a:p>
          <a:r>
            <a:rPr lang="en-US"/>
            <a:t>Unexpected deaths </a:t>
          </a:r>
        </a:p>
      </dgm:t>
    </dgm:pt>
    <dgm:pt modelId="{B263DD47-F632-4FB2-B744-28E1ECF33541}" type="parTrans" cxnId="{B0B0CB2E-E71F-4894-AFD0-CFF461DBBF60}">
      <dgm:prSet/>
      <dgm:spPr/>
      <dgm:t>
        <a:bodyPr/>
        <a:lstStyle/>
        <a:p>
          <a:endParaRPr lang="en-US"/>
        </a:p>
      </dgm:t>
    </dgm:pt>
    <dgm:pt modelId="{ACA03F61-2F59-4DF4-9CE5-28CB54E98DED}" type="sibTrans" cxnId="{B0B0CB2E-E71F-4894-AFD0-CFF461DBBF60}">
      <dgm:prSet/>
      <dgm:spPr/>
      <dgm:t>
        <a:bodyPr/>
        <a:lstStyle/>
        <a:p>
          <a:endParaRPr lang="en-US"/>
        </a:p>
      </dgm:t>
    </dgm:pt>
    <dgm:pt modelId="{7FEDDABA-2686-4BA3-B658-11FA9CD4D2F1}">
      <dgm:prSet/>
      <dgm:spPr/>
      <dgm:t>
        <a:bodyPr/>
        <a:lstStyle/>
        <a:p>
          <a:r>
            <a:rPr lang="en-US"/>
            <a:t>Pressure  Ulcers </a:t>
          </a:r>
        </a:p>
      </dgm:t>
    </dgm:pt>
    <dgm:pt modelId="{70E4F392-379D-478E-8E96-8CF0391AE97C}" type="parTrans" cxnId="{5FE62C8C-B9EE-463B-BFFB-2683406BA801}">
      <dgm:prSet/>
      <dgm:spPr/>
      <dgm:t>
        <a:bodyPr/>
        <a:lstStyle/>
        <a:p>
          <a:endParaRPr lang="en-US"/>
        </a:p>
      </dgm:t>
    </dgm:pt>
    <dgm:pt modelId="{79428266-1ADE-478A-89DC-1607DC249DB4}" type="sibTrans" cxnId="{5FE62C8C-B9EE-463B-BFFB-2683406BA801}">
      <dgm:prSet/>
      <dgm:spPr/>
      <dgm:t>
        <a:bodyPr/>
        <a:lstStyle/>
        <a:p>
          <a:endParaRPr lang="en-US"/>
        </a:p>
      </dgm:t>
    </dgm:pt>
    <dgm:pt modelId="{9D617AF3-417B-4899-821F-D3972F2DFBE6}">
      <dgm:prSet/>
      <dgm:spPr/>
      <dgm:t>
        <a:bodyPr/>
        <a:lstStyle/>
        <a:p>
          <a:r>
            <a:rPr lang="en-US" dirty="0" smtClean="0"/>
            <a:t>All restraints</a:t>
          </a:r>
          <a:endParaRPr lang="en-US" dirty="0"/>
        </a:p>
      </dgm:t>
    </dgm:pt>
    <dgm:pt modelId="{70176076-7ED4-4444-9908-A4E7220D1D51}" type="parTrans" cxnId="{F1E12510-0796-4269-811B-34BE390D7E0E}">
      <dgm:prSet/>
      <dgm:spPr/>
      <dgm:t>
        <a:bodyPr/>
        <a:lstStyle/>
        <a:p>
          <a:endParaRPr lang="en-US"/>
        </a:p>
      </dgm:t>
    </dgm:pt>
    <dgm:pt modelId="{4581919E-42C7-4538-8825-BEFC1347ADCE}" type="sibTrans" cxnId="{F1E12510-0796-4269-811B-34BE390D7E0E}">
      <dgm:prSet/>
      <dgm:spPr/>
      <dgm:t>
        <a:bodyPr/>
        <a:lstStyle/>
        <a:p>
          <a:endParaRPr lang="en-US"/>
        </a:p>
      </dgm:t>
    </dgm:pt>
    <dgm:pt modelId="{39A57ADD-B4FD-42C5-8D24-4BA7E2EABD95}" type="pres">
      <dgm:prSet presAssocID="{02E6ECDF-FA34-42DC-89F3-DF682C54F824}" presName="cycle" presStyleCnt="0">
        <dgm:presLayoutVars>
          <dgm:chMax val="1"/>
          <dgm:dir/>
          <dgm:animLvl val="ctr"/>
          <dgm:resizeHandles val="exact"/>
        </dgm:presLayoutVars>
      </dgm:prSet>
      <dgm:spPr/>
      <dgm:t>
        <a:bodyPr/>
        <a:lstStyle/>
        <a:p>
          <a:endParaRPr lang="en-US"/>
        </a:p>
      </dgm:t>
    </dgm:pt>
    <dgm:pt modelId="{2039A4B3-2B46-41F6-8681-CD55077C6D16}" type="pres">
      <dgm:prSet presAssocID="{5D118982-86F4-466A-9C98-48AD819E34AC}" presName="centerShape" presStyleLbl="node0" presStyleIdx="0" presStyleCnt="1"/>
      <dgm:spPr/>
      <dgm:t>
        <a:bodyPr/>
        <a:lstStyle/>
        <a:p>
          <a:endParaRPr lang="en-US"/>
        </a:p>
      </dgm:t>
    </dgm:pt>
    <dgm:pt modelId="{703B0C52-ADC3-4C56-80C7-C2F5798474B2}" type="pres">
      <dgm:prSet presAssocID="{9878C128-5AC3-4695-ADFF-86B788C0DCDB}" presName="Name9" presStyleLbl="parChTrans1D2" presStyleIdx="0" presStyleCnt="12"/>
      <dgm:spPr/>
      <dgm:t>
        <a:bodyPr/>
        <a:lstStyle/>
        <a:p>
          <a:endParaRPr lang="en-US"/>
        </a:p>
      </dgm:t>
    </dgm:pt>
    <dgm:pt modelId="{98818E5D-C719-46CB-934E-040B41CA013B}" type="pres">
      <dgm:prSet presAssocID="{9878C128-5AC3-4695-ADFF-86B788C0DCDB}" presName="connTx" presStyleLbl="parChTrans1D2" presStyleIdx="0" presStyleCnt="12"/>
      <dgm:spPr/>
      <dgm:t>
        <a:bodyPr/>
        <a:lstStyle/>
        <a:p>
          <a:endParaRPr lang="en-US"/>
        </a:p>
      </dgm:t>
    </dgm:pt>
    <dgm:pt modelId="{E6EBAB59-B93B-4F84-9164-F656EE784518}" type="pres">
      <dgm:prSet presAssocID="{7891C036-96C8-4F37-B449-57748ED10F73}" presName="node" presStyleLbl="node1" presStyleIdx="0" presStyleCnt="12">
        <dgm:presLayoutVars>
          <dgm:bulletEnabled val="1"/>
        </dgm:presLayoutVars>
      </dgm:prSet>
      <dgm:spPr/>
      <dgm:t>
        <a:bodyPr/>
        <a:lstStyle/>
        <a:p>
          <a:endParaRPr lang="en-US"/>
        </a:p>
      </dgm:t>
    </dgm:pt>
    <dgm:pt modelId="{2237CA6C-1634-47BF-8697-85D1E66F3B32}" type="pres">
      <dgm:prSet presAssocID="{8B24EB1E-355C-409D-9BE1-4EA3FAF12034}" presName="Name9" presStyleLbl="parChTrans1D2" presStyleIdx="1" presStyleCnt="12"/>
      <dgm:spPr/>
      <dgm:t>
        <a:bodyPr/>
        <a:lstStyle/>
        <a:p>
          <a:endParaRPr lang="en-US"/>
        </a:p>
      </dgm:t>
    </dgm:pt>
    <dgm:pt modelId="{42F71D98-67AC-4EE0-A9B2-015D57BA1045}" type="pres">
      <dgm:prSet presAssocID="{8B24EB1E-355C-409D-9BE1-4EA3FAF12034}" presName="connTx" presStyleLbl="parChTrans1D2" presStyleIdx="1" presStyleCnt="12"/>
      <dgm:spPr/>
      <dgm:t>
        <a:bodyPr/>
        <a:lstStyle/>
        <a:p>
          <a:endParaRPr lang="en-US"/>
        </a:p>
      </dgm:t>
    </dgm:pt>
    <dgm:pt modelId="{8603C168-EF0B-4C6C-B1F2-8EC7B37F08E1}" type="pres">
      <dgm:prSet presAssocID="{CE13FF75-7837-4E14-B6CA-41BC1C015EAC}" presName="node" presStyleLbl="node1" presStyleIdx="1" presStyleCnt="12">
        <dgm:presLayoutVars>
          <dgm:bulletEnabled val="1"/>
        </dgm:presLayoutVars>
      </dgm:prSet>
      <dgm:spPr/>
      <dgm:t>
        <a:bodyPr/>
        <a:lstStyle/>
        <a:p>
          <a:endParaRPr lang="en-US"/>
        </a:p>
      </dgm:t>
    </dgm:pt>
    <dgm:pt modelId="{831EDC6F-3358-499A-88D8-AFB9C55DB9E8}" type="pres">
      <dgm:prSet presAssocID="{F38EA8A1-E360-4840-96D2-4BC67966F7AC}" presName="Name9" presStyleLbl="parChTrans1D2" presStyleIdx="2" presStyleCnt="12"/>
      <dgm:spPr/>
      <dgm:t>
        <a:bodyPr/>
        <a:lstStyle/>
        <a:p>
          <a:endParaRPr lang="en-US"/>
        </a:p>
      </dgm:t>
    </dgm:pt>
    <dgm:pt modelId="{8B6DF943-1C77-4076-A72B-02564861DDCE}" type="pres">
      <dgm:prSet presAssocID="{F38EA8A1-E360-4840-96D2-4BC67966F7AC}" presName="connTx" presStyleLbl="parChTrans1D2" presStyleIdx="2" presStyleCnt="12"/>
      <dgm:spPr/>
      <dgm:t>
        <a:bodyPr/>
        <a:lstStyle/>
        <a:p>
          <a:endParaRPr lang="en-US"/>
        </a:p>
      </dgm:t>
    </dgm:pt>
    <dgm:pt modelId="{FD4431A7-BADC-477D-995E-831CE973796B}" type="pres">
      <dgm:prSet presAssocID="{66F5E656-5A8C-469C-8ED3-F78F029DBF1F}" presName="node" presStyleLbl="node1" presStyleIdx="2" presStyleCnt="12">
        <dgm:presLayoutVars>
          <dgm:bulletEnabled val="1"/>
        </dgm:presLayoutVars>
      </dgm:prSet>
      <dgm:spPr/>
      <dgm:t>
        <a:bodyPr/>
        <a:lstStyle/>
        <a:p>
          <a:endParaRPr lang="en-US"/>
        </a:p>
      </dgm:t>
    </dgm:pt>
    <dgm:pt modelId="{86028DD2-DF81-42DC-BE08-114D9D3DDB94}" type="pres">
      <dgm:prSet presAssocID="{1BC0BE30-4418-4D6E-8A6A-33A844CE8EF4}" presName="Name9" presStyleLbl="parChTrans1D2" presStyleIdx="3" presStyleCnt="12"/>
      <dgm:spPr/>
      <dgm:t>
        <a:bodyPr/>
        <a:lstStyle/>
        <a:p>
          <a:endParaRPr lang="en-US"/>
        </a:p>
      </dgm:t>
    </dgm:pt>
    <dgm:pt modelId="{C141B656-5D50-42AF-9E35-2546BCACE555}" type="pres">
      <dgm:prSet presAssocID="{1BC0BE30-4418-4D6E-8A6A-33A844CE8EF4}" presName="connTx" presStyleLbl="parChTrans1D2" presStyleIdx="3" presStyleCnt="12"/>
      <dgm:spPr/>
      <dgm:t>
        <a:bodyPr/>
        <a:lstStyle/>
        <a:p>
          <a:endParaRPr lang="en-US"/>
        </a:p>
      </dgm:t>
    </dgm:pt>
    <dgm:pt modelId="{6F222A78-4829-414E-88FE-68E139B9F8CD}" type="pres">
      <dgm:prSet presAssocID="{F2D1B2EE-2F61-4119-8BD0-57D1CEC5218B}" presName="node" presStyleLbl="node1" presStyleIdx="3" presStyleCnt="12">
        <dgm:presLayoutVars>
          <dgm:bulletEnabled val="1"/>
        </dgm:presLayoutVars>
      </dgm:prSet>
      <dgm:spPr/>
      <dgm:t>
        <a:bodyPr/>
        <a:lstStyle/>
        <a:p>
          <a:endParaRPr lang="en-US"/>
        </a:p>
      </dgm:t>
    </dgm:pt>
    <dgm:pt modelId="{9167B75F-9A93-44C9-BE12-FDBBD1CD9372}" type="pres">
      <dgm:prSet presAssocID="{2E2B4130-0D8C-44D9-ADDE-D7B0C960A473}" presName="Name9" presStyleLbl="parChTrans1D2" presStyleIdx="4" presStyleCnt="12"/>
      <dgm:spPr/>
      <dgm:t>
        <a:bodyPr/>
        <a:lstStyle/>
        <a:p>
          <a:endParaRPr lang="en-US"/>
        </a:p>
      </dgm:t>
    </dgm:pt>
    <dgm:pt modelId="{54381E74-277B-4022-9A4B-9EEB296EBC3A}" type="pres">
      <dgm:prSet presAssocID="{2E2B4130-0D8C-44D9-ADDE-D7B0C960A473}" presName="connTx" presStyleLbl="parChTrans1D2" presStyleIdx="4" presStyleCnt="12"/>
      <dgm:spPr/>
      <dgm:t>
        <a:bodyPr/>
        <a:lstStyle/>
        <a:p>
          <a:endParaRPr lang="en-US"/>
        </a:p>
      </dgm:t>
    </dgm:pt>
    <dgm:pt modelId="{08132C6E-C5EF-483F-9B6F-27BA66DED118}" type="pres">
      <dgm:prSet presAssocID="{485AF88A-72A2-45D4-9DD9-8E947FD1E02A}" presName="node" presStyleLbl="node1" presStyleIdx="4" presStyleCnt="12">
        <dgm:presLayoutVars>
          <dgm:bulletEnabled val="1"/>
        </dgm:presLayoutVars>
      </dgm:prSet>
      <dgm:spPr/>
      <dgm:t>
        <a:bodyPr/>
        <a:lstStyle/>
        <a:p>
          <a:endParaRPr lang="en-US"/>
        </a:p>
      </dgm:t>
    </dgm:pt>
    <dgm:pt modelId="{BF982EE1-883E-4A21-9D6C-45965EFEAA3A}" type="pres">
      <dgm:prSet presAssocID="{0A4F0172-E330-4E85-90B3-9D74830F4211}" presName="Name9" presStyleLbl="parChTrans1D2" presStyleIdx="5" presStyleCnt="12"/>
      <dgm:spPr/>
      <dgm:t>
        <a:bodyPr/>
        <a:lstStyle/>
        <a:p>
          <a:endParaRPr lang="en-US"/>
        </a:p>
      </dgm:t>
    </dgm:pt>
    <dgm:pt modelId="{7CAB5656-DA3E-49C3-95AC-AE8DB13BFAF5}" type="pres">
      <dgm:prSet presAssocID="{0A4F0172-E330-4E85-90B3-9D74830F4211}" presName="connTx" presStyleLbl="parChTrans1D2" presStyleIdx="5" presStyleCnt="12"/>
      <dgm:spPr/>
      <dgm:t>
        <a:bodyPr/>
        <a:lstStyle/>
        <a:p>
          <a:endParaRPr lang="en-US"/>
        </a:p>
      </dgm:t>
    </dgm:pt>
    <dgm:pt modelId="{73C38DCB-8267-4BF1-9CFF-7720E2F32045}" type="pres">
      <dgm:prSet presAssocID="{72BE919D-DFD3-4F38-9608-B34FDEB52B96}" presName="node" presStyleLbl="node1" presStyleIdx="5" presStyleCnt="12">
        <dgm:presLayoutVars>
          <dgm:bulletEnabled val="1"/>
        </dgm:presLayoutVars>
      </dgm:prSet>
      <dgm:spPr/>
      <dgm:t>
        <a:bodyPr/>
        <a:lstStyle/>
        <a:p>
          <a:endParaRPr lang="en-US"/>
        </a:p>
      </dgm:t>
    </dgm:pt>
    <dgm:pt modelId="{C8B4B1E1-B529-4CFE-AFD3-20A5AAF52401}" type="pres">
      <dgm:prSet presAssocID="{E968989D-7C30-4FFA-A85E-917A32E2624B}" presName="Name9" presStyleLbl="parChTrans1D2" presStyleIdx="6" presStyleCnt="12"/>
      <dgm:spPr/>
      <dgm:t>
        <a:bodyPr/>
        <a:lstStyle/>
        <a:p>
          <a:endParaRPr lang="en-US"/>
        </a:p>
      </dgm:t>
    </dgm:pt>
    <dgm:pt modelId="{65FBC33E-A5B3-44EC-B665-AABD133363E2}" type="pres">
      <dgm:prSet presAssocID="{E968989D-7C30-4FFA-A85E-917A32E2624B}" presName="connTx" presStyleLbl="parChTrans1D2" presStyleIdx="6" presStyleCnt="12"/>
      <dgm:spPr/>
      <dgm:t>
        <a:bodyPr/>
        <a:lstStyle/>
        <a:p>
          <a:endParaRPr lang="en-US"/>
        </a:p>
      </dgm:t>
    </dgm:pt>
    <dgm:pt modelId="{4C6809EB-2B48-4368-B94C-F9B724E7D505}" type="pres">
      <dgm:prSet presAssocID="{7D80B229-AD9F-409F-9ED2-A13679FE310A}" presName="node" presStyleLbl="node1" presStyleIdx="6" presStyleCnt="12">
        <dgm:presLayoutVars>
          <dgm:bulletEnabled val="1"/>
        </dgm:presLayoutVars>
      </dgm:prSet>
      <dgm:spPr/>
      <dgm:t>
        <a:bodyPr/>
        <a:lstStyle/>
        <a:p>
          <a:endParaRPr lang="en-US"/>
        </a:p>
      </dgm:t>
    </dgm:pt>
    <dgm:pt modelId="{90D6CC99-9D37-4073-BA40-1DED37444E33}" type="pres">
      <dgm:prSet presAssocID="{48AC8B13-6BCC-42B7-9849-CE4ECBA2807C}" presName="Name9" presStyleLbl="parChTrans1D2" presStyleIdx="7" presStyleCnt="12"/>
      <dgm:spPr/>
      <dgm:t>
        <a:bodyPr/>
        <a:lstStyle/>
        <a:p>
          <a:endParaRPr lang="en-US"/>
        </a:p>
      </dgm:t>
    </dgm:pt>
    <dgm:pt modelId="{800C5C31-AF53-4340-890A-163A1A6B33FA}" type="pres">
      <dgm:prSet presAssocID="{48AC8B13-6BCC-42B7-9849-CE4ECBA2807C}" presName="connTx" presStyleLbl="parChTrans1D2" presStyleIdx="7" presStyleCnt="12"/>
      <dgm:spPr/>
      <dgm:t>
        <a:bodyPr/>
        <a:lstStyle/>
        <a:p>
          <a:endParaRPr lang="en-US"/>
        </a:p>
      </dgm:t>
    </dgm:pt>
    <dgm:pt modelId="{74AFF97C-04C0-465B-A7B4-896838F2ADA6}" type="pres">
      <dgm:prSet presAssocID="{84AD3727-9D66-4488-B144-CC0F5537C257}" presName="node" presStyleLbl="node1" presStyleIdx="7" presStyleCnt="12">
        <dgm:presLayoutVars>
          <dgm:bulletEnabled val="1"/>
        </dgm:presLayoutVars>
      </dgm:prSet>
      <dgm:spPr/>
      <dgm:t>
        <a:bodyPr/>
        <a:lstStyle/>
        <a:p>
          <a:endParaRPr lang="en-US"/>
        </a:p>
      </dgm:t>
    </dgm:pt>
    <dgm:pt modelId="{99A4DEDF-753A-4B2B-B0B9-946A0A53282F}" type="pres">
      <dgm:prSet presAssocID="{D3D7ADF9-B688-44AB-998C-A715EEFD2C43}" presName="Name9" presStyleLbl="parChTrans1D2" presStyleIdx="8" presStyleCnt="12"/>
      <dgm:spPr/>
      <dgm:t>
        <a:bodyPr/>
        <a:lstStyle/>
        <a:p>
          <a:endParaRPr lang="en-US"/>
        </a:p>
      </dgm:t>
    </dgm:pt>
    <dgm:pt modelId="{E839E563-A5C6-4957-9A5F-02A066855DF3}" type="pres">
      <dgm:prSet presAssocID="{D3D7ADF9-B688-44AB-998C-A715EEFD2C43}" presName="connTx" presStyleLbl="parChTrans1D2" presStyleIdx="8" presStyleCnt="12"/>
      <dgm:spPr/>
      <dgm:t>
        <a:bodyPr/>
        <a:lstStyle/>
        <a:p>
          <a:endParaRPr lang="en-US"/>
        </a:p>
      </dgm:t>
    </dgm:pt>
    <dgm:pt modelId="{DAED9BA1-EC4B-4A5A-9888-55660C81B6E7}" type="pres">
      <dgm:prSet presAssocID="{93844DC8-56B3-495F-A5A2-CFCC6B298330}" presName="node" presStyleLbl="node1" presStyleIdx="8" presStyleCnt="12">
        <dgm:presLayoutVars>
          <dgm:bulletEnabled val="1"/>
        </dgm:presLayoutVars>
      </dgm:prSet>
      <dgm:spPr/>
      <dgm:t>
        <a:bodyPr/>
        <a:lstStyle/>
        <a:p>
          <a:endParaRPr lang="en-US"/>
        </a:p>
      </dgm:t>
    </dgm:pt>
    <dgm:pt modelId="{84370D3C-7E6B-4098-A9C1-E42BCCB59D12}" type="pres">
      <dgm:prSet presAssocID="{B263DD47-F632-4FB2-B744-28E1ECF33541}" presName="Name9" presStyleLbl="parChTrans1D2" presStyleIdx="9" presStyleCnt="12"/>
      <dgm:spPr/>
      <dgm:t>
        <a:bodyPr/>
        <a:lstStyle/>
        <a:p>
          <a:endParaRPr lang="en-US"/>
        </a:p>
      </dgm:t>
    </dgm:pt>
    <dgm:pt modelId="{6041AA49-4AFB-4F8A-BF59-16CFE21CFF98}" type="pres">
      <dgm:prSet presAssocID="{B263DD47-F632-4FB2-B744-28E1ECF33541}" presName="connTx" presStyleLbl="parChTrans1D2" presStyleIdx="9" presStyleCnt="12"/>
      <dgm:spPr/>
      <dgm:t>
        <a:bodyPr/>
        <a:lstStyle/>
        <a:p>
          <a:endParaRPr lang="en-US"/>
        </a:p>
      </dgm:t>
    </dgm:pt>
    <dgm:pt modelId="{DADC4DA9-2DC5-4830-BCD4-4AAC74665E4A}" type="pres">
      <dgm:prSet presAssocID="{8F6D1E0E-7AE3-418C-810F-6A442833C674}" presName="node" presStyleLbl="node1" presStyleIdx="9" presStyleCnt="12">
        <dgm:presLayoutVars>
          <dgm:bulletEnabled val="1"/>
        </dgm:presLayoutVars>
      </dgm:prSet>
      <dgm:spPr/>
      <dgm:t>
        <a:bodyPr/>
        <a:lstStyle/>
        <a:p>
          <a:endParaRPr lang="en-US"/>
        </a:p>
      </dgm:t>
    </dgm:pt>
    <dgm:pt modelId="{397E530F-AF45-4B72-9F49-8991B0A017AD}" type="pres">
      <dgm:prSet presAssocID="{70E4F392-379D-478E-8E96-8CF0391AE97C}" presName="Name9" presStyleLbl="parChTrans1D2" presStyleIdx="10" presStyleCnt="12"/>
      <dgm:spPr/>
      <dgm:t>
        <a:bodyPr/>
        <a:lstStyle/>
        <a:p>
          <a:endParaRPr lang="en-US"/>
        </a:p>
      </dgm:t>
    </dgm:pt>
    <dgm:pt modelId="{7EB8A32A-7696-43F1-A236-374A6947CBBD}" type="pres">
      <dgm:prSet presAssocID="{70E4F392-379D-478E-8E96-8CF0391AE97C}" presName="connTx" presStyleLbl="parChTrans1D2" presStyleIdx="10" presStyleCnt="12"/>
      <dgm:spPr/>
      <dgm:t>
        <a:bodyPr/>
        <a:lstStyle/>
        <a:p>
          <a:endParaRPr lang="en-US"/>
        </a:p>
      </dgm:t>
    </dgm:pt>
    <dgm:pt modelId="{959D7843-D178-4B31-A3F8-53A2563899E2}" type="pres">
      <dgm:prSet presAssocID="{7FEDDABA-2686-4BA3-B658-11FA9CD4D2F1}" presName="node" presStyleLbl="node1" presStyleIdx="10" presStyleCnt="12">
        <dgm:presLayoutVars>
          <dgm:bulletEnabled val="1"/>
        </dgm:presLayoutVars>
      </dgm:prSet>
      <dgm:spPr/>
      <dgm:t>
        <a:bodyPr/>
        <a:lstStyle/>
        <a:p>
          <a:endParaRPr lang="en-US"/>
        </a:p>
      </dgm:t>
    </dgm:pt>
    <dgm:pt modelId="{4161B701-6D94-4C91-9535-4229BFE304B3}" type="pres">
      <dgm:prSet presAssocID="{70176076-7ED4-4444-9908-A4E7220D1D51}" presName="Name9" presStyleLbl="parChTrans1D2" presStyleIdx="11" presStyleCnt="12"/>
      <dgm:spPr/>
    </dgm:pt>
    <dgm:pt modelId="{F3F25463-C019-4D80-85E9-302898F59CEC}" type="pres">
      <dgm:prSet presAssocID="{70176076-7ED4-4444-9908-A4E7220D1D51}" presName="connTx" presStyleLbl="parChTrans1D2" presStyleIdx="11" presStyleCnt="12"/>
      <dgm:spPr/>
    </dgm:pt>
    <dgm:pt modelId="{6E8EF339-D016-4C5B-A2DA-5849FC960083}" type="pres">
      <dgm:prSet presAssocID="{9D617AF3-417B-4899-821F-D3972F2DFBE6}" presName="node" presStyleLbl="node1" presStyleIdx="11" presStyleCnt="12">
        <dgm:presLayoutVars>
          <dgm:bulletEnabled val="1"/>
        </dgm:presLayoutVars>
      </dgm:prSet>
      <dgm:spPr/>
      <dgm:t>
        <a:bodyPr/>
        <a:lstStyle/>
        <a:p>
          <a:endParaRPr lang="en-US"/>
        </a:p>
      </dgm:t>
    </dgm:pt>
  </dgm:ptLst>
  <dgm:cxnLst>
    <dgm:cxn modelId="{72917337-7121-4946-AB2C-351E04B764B1}" type="presOf" srcId="{0A4F0172-E330-4E85-90B3-9D74830F4211}" destId="{BF982EE1-883E-4A21-9D6C-45965EFEAA3A}" srcOrd="0" destOrd="0" presId="urn:microsoft.com/office/officeart/2005/8/layout/radial1"/>
    <dgm:cxn modelId="{AD913112-CCCC-4B37-B1E3-0351520F9C07}" srcId="{5D118982-86F4-466A-9C98-48AD819E34AC}" destId="{84AD3727-9D66-4488-B144-CC0F5537C257}" srcOrd="7" destOrd="0" parTransId="{48AC8B13-6BCC-42B7-9849-CE4ECBA2807C}" sibTransId="{FAB07DF2-B6A8-475B-8499-D404C87A1D35}"/>
    <dgm:cxn modelId="{00EF9A97-5069-4F84-93B0-D598DE4E333E}" type="presOf" srcId="{8B24EB1E-355C-409D-9BE1-4EA3FAF12034}" destId="{2237CA6C-1634-47BF-8697-85D1E66F3B32}" srcOrd="0" destOrd="0" presId="urn:microsoft.com/office/officeart/2005/8/layout/radial1"/>
    <dgm:cxn modelId="{9268A90B-964C-4DD1-9415-FF1B8B9B40A8}" srcId="{5D118982-86F4-466A-9C98-48AD819E34AC}" destId="{93844DC8-56B3-495F-A5A2-CFCC6B298330}" srcOrd="8" destOrd="0" parTransId="{D3D7ADF9-B688-44AB-998C-A715EEFD2C43}" sibTransId="{1F5B2B4F-F467-441B-B86C-44B135959923}"/>
    <dgm:cxn modelId="{B0B0CB2E-E71F-4894-AFD0-CFF461DBBF60}" srcId="{5D118982-86F4-466A-9C98-48AD819E34AC}" destId="{8F6D1E0E-7AE3-418C-810F-6A442833C674}" srcOrd="9" destOrd="0" parTransId="{B263DD47-F632-4FB2-B744-28E1ECF33541}" sibTransId="{ACA03F61-2F59-4DF4-9CE5-28CB54E98DED}"/>
    <dgm:cxn modelId="{EA2BFC6A-A833-48F3-ABB1-EB6F0BAD6B49}" srcId="{5D118982-86F4-466A-9C98-48AD819E34AC}" destId="{66F5E656-5A8C-469C-8ED3-F78F029DBF1F}" srcOrd="2" destOrd="0" parTransId="{F38EA8A1-E360-4840-96D2-4BC67966F7AC}" sibTransId="{81423D8A-C75E-46D0-846A-A33D75C43F27}"/>
    <dgm:cxn modelId="{96C17971-ABDB-4F8C-88FA-848D66B5B284}" type="presOf" srcId="{48AC8B13-6BCC-42B7-9849-CE4ECBA2807C}" destId="{800C5C31-AF53-4340-890A-163A1A6B33FA}" srcOrd="1" destOrd="0" presId="urn:microsoft.com/office/officeart/2005/8/layout/radial1"/>
    <dgm:cxn modelId="{995EAB22-80A1-42B1-B74A-E7378E0AB9CB}" srcId="{5D118982-86F4-466A-9C98-48AD819E34AC}" destId="{F2D1B2EE-2F61-4119-8BD0-57D1CEC5218B}" srcOrd="3" destOrd="0" parTransId="{1BC0BE30-4418-4D6E-8A6A-33A844CE8EF4}" sibTransId="{29B2F9EC-E10E-423F-9843-14CDC07ABC35}"/>
    <dgm:cxn modelId="{DCD8ACE1-3003-44D2-A571-971847A5BD71}" type="presOf" srcId="{E968989D-7C30-4FFA-A85E-917A32E2624B}" destId="{C8B4B1E1-B529-4CFE-AFD3-20A5AAF52401}" srcOrd="0" destOrd="0" presId="urn:microsoft.com/office/officeart/2005/8/layout/radial1"/>
    <dgm:cxn modelId="{11990DAD-333B-42F2-BFF5-2A35AFBF0C75}" type="presOf" srcId="{9878C128-5AC3-4695-ADFF-86B788C0DCDB}" destId="{703B0C52-ADC3-4C56-80C7-C2F5798474B2}" srcOrd="0" destOrd="0" presId="urn:microsoft.com/office/officeart/2005/8/layout/radial1"/>
    <dgm:cxn modelId="{5DEF7AC0-F51B-48F6-BC05-7B3489D3262A}" type="presOf" srcId="{7FEDDABA-2686-4BA3-B658-11FA9CD4D2F1}" destId="{959D7843-D178-4B31-A3F8-53A2563899E2}" srcOrd="0" destOrd="0" presId="urn:microsoft.com/office/officeart/2005/8/layout/radial1"/>
    <dgm:cxn modelId="{D756622E-569E-431F-A3DC-9279103C68CF}" srcId="{5D118982-86F4-466A-9C98-48AD819E34AC}" destId="{72BE919D-DFD3-4F38-9608-B34FDEB52B96}" srcOrd="5" destOrd="0" parTransId="{0A4F0172-E330-4E85-90B3-9D74830F4211}" sibTransId="{A724AE1B-BD1F-400A-BF67-DA76B3671F7D}"/>
    <dgm:cxn modelId="{A6FB4C6E-A323-4A24-A560-C7F17BF1B00C}" type="presOf" srcId="{CE13FF75-7837-4E14-B6CA-41BC1C015EAC}" destId="{8603C168-EF0B-4C6C-B1F2-8EC7B37F08E1}" srcOrd="0" destOrd="0" presId="urn:microsoft.com/office/officeart/2005/8/layout/radial1"/>
    <dgm:cxn modelId="{F1E12510-0796-4269-811B-34BE390D7E0E}" srcId="{5D118982-86F4-466A-9C98-48AD819E34AC}" destId="{9D617AF3-417B-4899-821F-D3972F2DFBE6}" srcOrd="11" destOrd="0" parTransId="{70176076-7ED4-4444-9908-A4E7220D1D51}" sibTransId="{4581919E-42C7-4538-8825-BEFC1347ADCE}"/>
    <dgm:cxn modelId="{C3C9331D-65D0-4862-A591-318052E981C9}" type="presOf" srcId="{F38EA8A1-E360-4840-96D2-4BC67966F7AC}" destId="{831EDC6F-3358-499A-88D8-AFB9C55DB9E8}" srcOrd="0" destOrd="0" presId="urn:microsoft.com/office/officeart/2005/8/layout/radial1"/>
    <dgm:cxn modelId="{5BC81EBD-B34F-42BB-B5D9-8766E5BD6A8D}" type="presOf" srcId="{72BE919D-DFD3-4F38-9608-B34FDEB52B96}" destId="{73C38DCB-8267-4BF1-9CFF-7720E2F32045}" srcOrd="0" destOrd="0" presId="urn:microsoft.com/office/officeart/2005/8/layout/radial1"/>
    <dgm:cxn modelId="{F2669D9D-1F3B-4388-A18C-2637B3481B2A}" type="presOf" srcId="{D3D7ADF9-B688-44AB-998C-A715EEFD2C43}" destId="{99A4DEDF-753A-4B2B-B0B9-946A0A53282F}" srcOrd="0" destOrd="0" presId="urn:microsoft.com/office/officeart/2005/8/layout/radial1"/>
    <dgm:cxn modelId="{9A23AB50-9B84-4B3E-80F3-D6F3066748A0}" type="presOf" srcId="{9878C128-5AC3-4695-ADFF-86B788C0DCDB}" destId="{98818E5D-C719-46CB-934E-040B41CA013B}" srcOrd="1" destOrd="0" presId="urn:microsoft.com/office/officeart/2005/8/layout/radial1"/>
    <dgm:cxn modelId="{D23FFC24-3FF4-456F-8046-F28A6B7C2D11}" srcId="{5D118982-86F4-466A-9C98-48AD819E34AC}" destId="{7D80B229-AD9F-409F-9ED2-A13679FE310A}" srcOrd="6" destOrd="0" parTransId="{E968989D-7C30-4FFA-A85E-917A32E2624B}" sibTransId="{F570EA32-40AA-48E7-9035-90B1B75E7353}"/>
    <dgm:cxn modelId="{A28C3695-631A-447A-87CE-FB1A41C65DF7}" type="presOf" srcId="{2E2B4130-0D8C-44D9-ADDE-D7B0C960A473}" destId="{54381E74-277B-4022-9A4B-9EEB296EBC3A}" srcOrd="1" destOrd="0" presId="urn:microsoft.com/office/officeart/2005/8/layout/radial1"/>
    <dgm:cxn modelId="{9D4D520B-43B1-4C3E-92C5-99150E62B054}" type="presOf" srcId="{1BC0BE30-4418-4D6E-8A6A-33A844CE8EF4}" destId="{C141B656-5D50-42AF-9E35-2546BCACE555}" srcOrd="1" destOrd="0" presId="urn:microsoft.com/office/officeart/2005/8/layout/radial1"/>
    <dgm:cxn modelId="{CC790E7A-5DDC-4E53-98A3-DCD7EBA9B5FE}" srcId="{5D118982-86F4-466A-9C98-48AD819E34AC}" destId="{CE13FF75-7837-4E14-B6CA-41BC1C015EAC}" srcOrd="1" destOrd="0" parTransId="{8B24EB1E-355C-409D-9BE1-4EA3FAF12034}" sibTransId="{1D80E385-7A85-438C-A366-2C87E5AA22B7}"/>
    <dgm:cxn modelId="{113564FC-DC48-4602-A603-91369F0217BD}" type="presOf" srcId="{B263DD47-F632-4FB2-B744-28E1ECF33541}" destId="{6041AA49-4AFB-4F8A-BF59-16CFE21CFF98}" srcOrd="1" destOrd="0" presId="urn:microsoft.com/office/officeart/2005/8/layout/radial1"/>
    <dgm:cxn modelId="{0EC47598-3951-4188-ADBD-E904DA20713A}" type="presOf" srcId="{70176076-7ED4-4444-9908-A4E7220D1D51}" destId="{F3F25463-C019-4D80-85E9-302898F59CEC}" srcOrd="1" destOrd="0" presId="urn:microsoft.com/office/officeart/2005/8/layout/radial1"/>
    <dgm:cxn modelId="{4B5C8905-EEDD-444B-836D-39B7591E79ED}" type="presOf" srcId="{7D80B229-AD9F-409F-9ED2-A13679FE310A}" destId="{4C6809EB-2B48-4368-B94C-F9B724E7D505}" srcOrd="0" destOrd="0" presId="urn:microsoft.com/office/officeart/2005/8/layout/radial1"/>
    <dgm:cxn modelId="{FA817DC3-4006-4A09-B7B9-102123875C64}" type="presOf" srcId="{E968989D-7C30-4FFA-A85E-917A32E2624B}" destId="{65FBC33E-A5B3-44EC-B665-AABD133363E2}" srcOrd="1" destOrd="0" presId="urn:microsoft.com/office/officeart/2005/8/layout/radial1"/>
    <dgm:cxn modelId="{645CD2E3-6737-4042-947B-629733FDC3E6}" srcId="{02E6ECDF-FA34-42DC-89F3-DF682C54F824}" destId="{5D118982-86F4-466A-9C98-48AD819E34AC}" srcOrd="0" destOrd="0" parTransId="{9DEB8C83-AE8F-478F-8F39-4B73C4BB2C88}" sibTransId="{C03B4A50-B1E9-44F9-97CE-173A89A4C607}"/>
    <dgm:cxn modelId="{7FB2C37A-FE20-4B13-812D-5954DE4DC4F7}" type="presOf" srcId="{8F6D1E0E-7AE3-418C-810F-6A442833C674}" destId="{DADC4DA9-2DC5-4830-BCD4-4AAC74665E4A}" srcOrd="0" destOrd="0" presId="urn:microsoft.com/office/officeart/2005/8/layout/radial1"/>
    <dgm:cxn modelId="{6D4F8B44-EDEC-4D82-B63F-FE71F1584031}" type="presOf" srcId="{70E4F392-379D-478E-8E96-8CF0391AE97C}" destId="{7EB8A32A-7696-43F1-A236-374A6947CBBD}" srcOrd="1" destOrd="0" presId="urn:microsoft.com/office/officeart/2005/8/layout/radial1"/>
    <dgm:cxn modelId="{5FE62C8C-B9EE-463B-BFFB-2683406BA801}" srcId="{5D118982-86F4-466A-9C98-48AD819E34AC}" destId="{7FEDDABA-2686-4BA3-B658-11FA9CD4D2F1}" srcOrd="10" destOrd="0" parTransId="{70E4F392-379D-478E-8E96-8CF0391AE97C}" sibTransId="{79428266-1ADE-478A-89DC-1607DC249DB4}"/>
    <dgm:cxn modelId="{37465BE0-B87D-48AC-B184-8A81719FB50A}" type="presOf" srcId="{9D617AF3-417B-4899-821F-D3972F2DFBE6}" destId="{6E8EF339-D016-4C5B-A2DA-5849FC960083}" srcOrd="0" destOrd="0" presId="urn:microsoft.com/office/officeart/2005/8/layout/radial1"/>
    <dgm:cxn modelId="{8EDFF67C-66F0-4200-AE1D-1B0239290FB8}" type="presOf" srcId="{D3D7ADF9-B688-44AB-998C-A715EEFD2C43}" destId="{E839E563-A5C6-4957-9A5F-02A066855DF3}" srcOrd="1" destOrd="0" presId="urn:microsoft.com/office/officeart/2005/8/layout/radial1"/>
    <dgm:cxn modelId="{C4B92E64-0493-4112-8B7F-ECF945B3244C}" type="presOf" srcId="{70E4F392-379D-478E-8E96-8CF0391AE97C}" destId="{397E530F-AF45-4B72-9F49-8991B0A017AD}" srcOrd="0" destOrd="0" presId="urn:microsoft.com/office/officeart/2005/8/layout/radial1"/>
    <dgm:cxn modelId="{B7186DC2-6AD7-41E4-80C4-0A5B37C76C55}" type="presOf" srcId="{485AF88A-72A2-45D4-9DD9-8E947FD1E02A}" destId="{08132C6E-C5EF-483F-9B6F-27BA66DED118}" srcOrd="0" destOrd="0" presId="urn:microsoft.com/office/officeart/2005/8/layout/radial1"/>
    <dgm:cxn modelId="{BA28A84B-539B-41BE-8AC8-4B47850136CD}" type="presOf" srcId="{2E2B4130-0D8C-44D9-ADDE-D7B0C960A473}" destId="{9167B75F-9A93-44C9-BE12-FDBBD1CD9372}" srcOrd="0" destOrd="0" presId="urn:microsoft.com/office/officeart/2005/8/layout/radial1"/>
    <dgm:cxn modelId="{AD7B9804-7C33-42DA-A0F2-5A91C18F2DE6}" type="presOf" srcId="{1BC0BE30-4418-4D6E-8A6A-33A844CE8EF4}" destId="{86028DD2-DF81-42DC-BE08-114D9D3DDB94}" srcOrd="0" destOrd="0" presId="urn:microsoft.com/office/officeart/2005/8/layout/radial1"/>
    <dgm:cxn modelId="{6D53151C-0678-42F3-B23E-5BADF6459002}" type="presOf" srcId="{48AC8B13-6BCC-42B7-9849-CE4ECBA2807C}" destId="{90D6CC99-9D37-4073-BA40-1DED37444E33}" srcOrd="0" destOrd="0" presId="urn:microsoft.com/office/officeart/2005/8/layout/radial1"/>
    <dgm:cxn modelId="{2915AC74-F4E6-4CFD-BEBB-8928A3B835E8}" type="presOf" srcId="{70176076-7ED4-4444-9908-A4E7220D1D51}" destId="{4161B701-6D94-4C91-9535-4229BFE304B3}" srcOrd="0" destOrd="0" presId="urn:microsoft.com/office/officeart/2005/8/layout/radial1"/>
    <dgm:cxn modelId="{D520F813-6B07-429D-9AC2-33724D28F61F}" srcId="{5D118982-86F4-466A-9C98-48AD819E34AC}" destId="{7891C036-96C8-4F37-B449-57748ED10F73}" srcOrd="0" destOrd="0" parTransId="{9878C128-5AC3-4695-ADFF-86B788C0DCDB}" sibTransId="{C787C493-2525-4A1D-B8A1-897B583D180B}"/>
    <dgm:cxn modelId="{E9E9E691-55D8-4B3C-BD65-B5A89EC30DF0}" type="presOf" srcId="{F2D1B2EE-2F61-4119-8BD0-57D1CEC5218B}" destId="{6F222A78-4829-414E-88FE-68E139B9F8CD}" srcOrd="0" destOrd="0" presId="urn:microsoft.com/office/officeart/2005/8/layout/radial1"/>
    <dgm:cxn modelId="{5D474DB9-66AA-4851-82DE-77D8E9D78E98}" type="presOf" srcId="{0A4F0172-E330-4E85-90B3-9D74830F4211}" destId="{7CAB5656-DA3E-49C3-95AC-AE8DB13BFAF5}" srcOrd="1" destOrd="0" presId="urn:microsoft.com/office/officeart/2005/8/layout/radial1"/>
    <dgm:cxn modelId="{36F7662F-1194-49A6-BD9B-60E04F3F5584}" type="presOf" srcId="{93844DC8-56B3-495F-A5A2-CFCC6B298330}" destId="{DAED9BA1-EC4B-4A5A-9888-55660C81B6E7}" srcOrd="0" destOrd="0" presId="urn:microsoft.com/office/officeart/2005/8/layout/radial1"/>
    <dgm:cxn modelId="{7A675652-97F7-4B43-9D9D-A4A8E7267DAD}" type="presOf" srcId="{84AD3727-9D66-4488-B144-CC0F5537C257}" destId="{74AFF97C-04C0-465B-A7B4-896838F2ADA6}" srcOrd="0" destOrd="0" presId="urn:microsoft.com/office/officeart/2005/8/layout/radial1"/>
    <dgm:cxn modelId="{FD053CB9-88DA-4781-A056-85FA4F59B9EF}" type="presOf" srcId="{8B24EB1E-355C-409D-9BE1-4EA3FAF12034}" destId="{42F71D98-67AC-4EE0-A9B2-015D57BA1045}" srcOrd="1" destOrd="0" presId="urn:microsoft.com/office/officeart/2005/8/layout/radial1"/>
    <dgm:cxn modelId="{1C277EC4-2FA6-44F5-9D8E-52FF01EBAE84}" type="presOf" srcId="{F38EA8A1-E360-4840-96D2-4BC67966F7AC}" destId="{8B6DF943-1C77-4076-A72B-02564861DDCE}" srcOrd="1" destOrd="0" presId="urn:microsoft.com/office/officeart/2005/8/layout/radial1"/>
    <dgm:cxn modelId="{7BBD9C78-8081-4124-BF96-D0E2387A9609}" type="presOf" srcId="{02E6ECDF-FA34-42DC-89F3-DF682C54F824}" destId="{39A57ADD-B4FD-42C5-8D24-4BA7E2EABD95}" srcOrd="0" destOrd="0" presId="urn:microsoft.com/office/officeart/2005/8/layout/radial1"/>
    <dgm:cxn modelId="{E29564ED-C83B-40BA-A96A-C3B8DE6E7926}" srcId="{5D118982-86F4-466A-9C98-48AD819E34AC}" destId="{485AF88A-72A2-45D4-9DD9-8E947FD1E02A}" srcOrd="4" destOrd="0" parTransId="{2E2B4130-0D8C-44D9-ADDE-D7B0C960A473}" sibTransId="{C62DDC3A-E457-44D1-9F0A-C6F528618676}"/>
    <dgm:cxn modelId="{EF5DA039-AF2B-48C5-96A0-4787D1645453}" type="presOf" srcId="{7891C036-96C8-4F37-B449-57748ED10F73}" destId="{E6EBAB59-B93B-4F84-9164-F656EE784518}" srcOrd="0" destOrd="0" presId="urn:microsoft.com/office/officeart/2005/8/layout/radial1"/>
    <dgm:cxn modelId="{BDEB9D91-5B55-4B3F-9086-57705F2A9578}" type="presOf" srcId="{B263DD47-F632-4FB2-B744-28E1ECF33541}" destId="{84370D3C-7E6B-4098-A9C1-E42BCCB59D12}" srcOrd="0" destOrd="0" presId="urn:microsoft.com/office/officeart/2005/8/layout/radial1"/>
    <dgm:cxn modelId="{069B7E4C-D146-4481-8529-2C85240718F0}" type="presOf" srcId="{5D118982-86F4-466A-9C98-48AD819E34AC}" destId="{2039A4B3-2B46-41F6-8681-CD55077C6D16}" srcOrd="0" destOrd="0" presId="urn:microsoft.com/office/officeart/2005/8/layout/radial1"/>
    <dgm:cxn modelId="{BF84B65A-8487-4D5E-9C95-5541D30B10D4}" type="presOf" srcId="{66F5E656-5A8C-469C-8ED3-F78F029DBF1F}" destId="{FD4431A7-BADC-477D-995E-831CE973796B}" srcOrd="0" destOrd="0" presId="urn:microsoft.com/office/officeart/2005/8/layout/radial1"/>
    <dgm:cxn modelId="{117404FA-DB1F-4624-8164-DFB462F2D893}" type="presParOf" srcId="{39A57ADD-B4FD-42C5-8D24-4BA7E2EABD95}" destId="{2039A4B3-2B46-41F6-8681-CD55077C6D16}" srcOrd="0" destOrd="0" presId="urn:microsoft.com/office/officeart/2005/8/layout/radial1"/>
    <dgm:cxn modelId="{A43ED74E-5E9F-4AD3-B609-F114B8A6DD0A}" type="presParOf" srcId="{39A57ADD-B4FD-42C5-8D24-4BA7E2EABD95}" destId="{703B0C52-ADC3-4C56-80C7-C2F5798474B2}" srcOrd="1" destOrd="0" presId="urn:microsoft.com/office/officeart/2005/8/layout/radial1"/>
    <dgm:cxn modelId="{761E13DF-E031-4C81-9B70-D04E5A3BA452}" type="presParOf" srcId="{703B0C52-ADC3-4C56-80C7-C2F5798474B2}" destId="{98818E5D-C719-46CB-934E-040B41CA013B}" srcOrd="0" destOrd="0" presId="urn:microsoft.com/office/officeart/2005/8/layout/radial1"/>
    <dgm:cxn modelId="{338F2ACC-E204-45E1-8EC0-9C6F641F9877}" type="presParOf" srcId="{39A57ADD-B4FD-42C5-8D24-4BA7E2EABD95}" destId="{E6EBAB59-B93B-4F84-9164-F656EE784518}" srcOrd="2" destOrd="0" presId="urn:microsoft.com/office/officeart/2005/8/layout/radial1"/>
    <dgm:cxn modelId="{825FFAB9-D951-48C5-8E59-4A07204785D4}" type="presParOf" srcId="{39A57ADD-B4FD-42C5-8D24-4BA7E2EABD95}" destId="{2237CA6C-1634-47BF-8697-85D1E66F3B32}" srcOrd="3" destOrd="0" presId="urn:microsoft.com/office/officeart/2005/8/layout/radial1"/>
    <dgm:cxn modelId="{338867BB-C0C7-4437-A46A-E8CF66724B82}" type="presParOf" srcId="{2237CA6C-1634-47BF-8697-85D1E66F3B32}" destId="{42F71D98-67AC-4EE0-A9B2-015D57BA1045}" srcOrd="0" destOrd="0" presId="urn:microsoft.com/office/officeart/2005/8/layout/radial1"/>
    <dgm:cxn modelId="{68F2BB99-8CFB-4AF8-86DF-37B75BFA7C95}" type="presParOf" srcId="{39A57ADD-B4FD-42C5-8D24-4BA7E2EABD95}" destId="{8603C168-EF0B-4C6C-B1F2-8EC7B37F08E1}" srcOrd="4" destOrd="0" presId="urn:microsoft.com/office/officeart/2005/8/layout/radial1"/>
    <dgm:cxn modelId="{42651B81-3181-469C-8D77-5255CAE8CF15}" type="presParOf" srcId="{39A57ADD-B4FD-42C5-8D24-4BA7E2EABD95}" destId="{831EDC6F-3358-499A-88D8-AFB9C55DB9E8}" srcOrd="5" destOrd="0" presId="urn:microsoft.com/office/officeart/2005/8/layout/radial1"/>
    <dgm:cxn modelId="{5A8CFC11-881A-463B-937D-408D54B43A4C}" type="presParOf" srcId="{831EDC6F-3358-499A-88D8-AFB9C55DB9E8}" destId="{8B6DF943-1C77-4076-A72B-02564861DDCE}" srcOrd="0" destOrd="0" presId="urn:microsoft.com/office/officeart/2005/8/layout/radial1"/>
    <dgm:cxn modelId="{90BB2DB8-7307-4DA6-B454-8680AA55110C}" type="presParOf" srcId="{39A57ADD-B4FD-42C5-8D24-4BA7E2EABD95}" destId="{FD4431A7-BADC-477D-995E-831CE973796B}" srcOrd="6" destOrd="0" presId="urn:microsoft.com/office/officeart/2005/8/layout/radial1"/>
    <dgm:cxn modelId="{849703C0-EE31-48E5-B770-6A574032C767}" type="presParOf" srcId="{39A57ADD-B4FD-42C5-8D24-4BA7E2EABD95}" destId="{86028DD2-DF81-42DC-BE08-114D9D3DDB94}" srcOrd="7" destOrd="0" presId="urn:microsoft.com/office/officeart/2005/8/layout/radial1"/>
    <dgm:cxn modelId="{49484F1A-8E75-4CC1-BFAA-7D98EF3F57C8}" type="presParOf" srcId="{86028DD2-DF81-42DC-BE08-114D9D3DDB94}" destId="{C141B656-5D50-42AF-9E35-2546BCACE555}" srcOrd="0" destOrd="0" presId="urn:microsoft.com/office/officeart/2005/8/layout/radial1"/>
    <dgm:cxn modelId="{E7C142AB-4FA8-49D6-9B91-0EF1E0F1D971}" type="presParOf" srcId="{39A57ADD-B4FD-42C5-8D24-4BA7E2EABD95}" destId="{6F222A78-4829-414E-88FE-68E139B9F8CD}" srcOrd="8" destOrd="0" presId="urn:microsoft.com/office/officeart/2005/8/layout/radial1"/>
    <dgm:cxn modelId="{456790CB-BAF3-4906-91D9-F33B2C1D4F21}" type="presParOf" srcId="{39A57ADD-B4FD-42C5-8D24-4BA7E2EABD95}" destId="{9167B75F-9A93-44C9-BE12-FDBBD1CD9372}" srcOrd="9" destOrd="0" presId="urn:microsoft.com/office/officeart/2005/8/layout/radial1"/>
    <dgm:cxn modelId="{6990184D-2B36-405D-A184-D2694452E195}" type="presParOf" srcId="{9167B75F-9A93-44C9-BE12-FDBBD1CD9372}" destId="{54381E74-277B-4022-9A4B-9EEB296EBC3A}" srcOrd="0" destOrd="0" presId="urn:microsoft.com/office/officeart/2005/8/layout/radial1"/>
    <dgm:cxn modelId="{A3381F63-5B88-4608-B835-E55038D01CB5}" type="presParOf" srcId="{39A57ADD-B4FD-42C5-8D24-4BA7E2EABD95}" destId="{08132C6E-C5EF-483F-9B6F-27BA66DED118}" srcOrd="10" destOrd="0" presId="urn:microsoft.com/office/officeart/2005/8/layout/radial1"/>
    <dgm:cxn modelId="{69135460-5BB3-4D4A-930A-D2D9187FFEB5}" type="presParOf" srcId="{39A57ADD-B4FD-42C5-8D24-4BA7E2EABD95}" destId="{BF982EE1-883E-4A21-9D6C-45965EFEAA3A}" srcOrd="11" destOrd="0" presId="urn:microsoft.com/office/officeart/2005/8/layout/radial1"/>
    <dgm:cxn modelId="{B29405AB-6BFF-4B2D-8F92-EE62B0207211}" type="presParOf" srcId="{BF982EE1-883E-4A21-9D6C-45965EFEAA3A}" destId="{7CAB5656-DA3E-49C3-95AC-AE8DB13BFAF5}" srcOrd="0" destOrd="0" presId="urn:microsoft.com/office/officeart/2005/8/layout/radial1"/>
    <dgm:cxn modelId="{F753D78D-8C49-49C4-9FFA-7E9D3F76C03C}" type="presParOf" srcId="{39A57ADD-B4FD-42C5-8D24-4BA7E2EABD95}" destId="{73C38DCB-8267-4BF1-9CFF-7720E2F32045}" srcOrd="12" destOrd="0" presId="urn:microsoft.com/office/officeart/2005/8/layout/radial1"/>
    <dgm:cxn modelId="{CF1BC5A7-02BD-4841-876F-7A038074E359}" type="presParOf" srcId="{39A57ADD-B4FD-42C5-8D24-4BA7E2EABD95}" destId="{C8B4B1E1-B529-4CFE-AFD3-20A5AAF52401}" srcOrd="13" destOrd="0" presId="urn:microsoft.com/office/officeart/2005/8/layout/radial1"/>
    <dgm:cxn modelId="{07CB9A6C-FB96-4D97-9159-D8068C8ECE09}" type="presParOf" srcId="{C8B4B1E1-B529-4CFE-AFD3-20A5AAF52401}" destId="{65FBC33E-A5B3-44EC-B665-AABD133363E2}" srcOrd="0" destOrd="0" presId="urn:microsoft.com/office/officeart/2005/8/layout/radial1"/>
    <dgm:cxn modelId="{D6B351B7-6363-4322-9145-00676A47C714}" type="presParOf" srcId="{39A57ADD-B4FD-42C5-8D24-4BA7E2EABD95}" destId="{4C6809EB-2B48-4368-B94C-F9B724E7D505}" srcOrd="14" destOrd="0" presId="urn:microsoft.com/office/officeart/2005/8/layout/radial1"/>
    <dgm:cxn modelId="{B6EA5DE4-8F56-4FA3-899A-0FCE3D8C86EB}" type="presParOf" srcId="{39A57ADD-B4FD-42C5-8D24-4BA7E2EABD95}" destId="{90D6CC99-9D37-4073-BA40-1DED37444E33}" srcOrd="15" destOrd="0" presId="urn:microsoft.com/office/officeart/2005/8/layout/radial1"/>
    <dgm:cxn modelId="{60544F29-3F2F-446D-959B-54A43391DB6E}" type="presParOf" srcId="{90D6CC99-9D37-4073-BA40-1DED37444E33}" destId="{800C5C31-AF53-4340-890A-163A1A6B33FA}" srcOrd="0" destOrd="0" presId="urn:microsoft.com/office/officeart/2005/8/layout/radial1"/>
    <dgm:cxn modelId="{EC7E1995-CB3B-4610-8091-842CAE6352E7}" type="presParOf" srcId="{39A57ADD-B4FD-42C5-8D24-4BA7E2EABD95}" destId="{74AFF97C-04C0-465B-A7B4-896838F2ADA6}" srcOrd="16" destOrd="0" presId="urn:microsoft.com/office/officeart/2005/8/layout/radial1"/>
    <dgm:cxn modelId="{4F60FD2D-9B60-4BD6-BC36-E56A7E4F47F1}" type="presParOf" srcId="{39A57ADD-B4FD-42C5-8D24-4BA7E2EABD95}" destId="{99A4DEDF-753A-4B2B-B0B9-946A0A53282F}" srcOrd="17" destOrd="0" presId="urn:microsoft.com/office/officeart/2005/8/layout/radial1"/>
    <dgm:cxn modelId="{4A8D4AF2-1BFC-4E1D-831A-8C4E08594D53}" type="presParOf" srcId="{99A4DEDF-753A-4B2B-B0B9-946A0A53282F}" destId="{E839E563-A5C6-4957-9A5F-02A066855DF3}" srcOrd="0" destOrd="0" presId="urn:microsoft.com/office/officeart/2005/8/layout/radial1"/>
    <dgm:cxn modelId="{C77AC69D-81B9-41DF-8FC0-7577BC6D8D59}" type="presParOf" srcId="{39A57ADD-B4FD-42C5-8D24-4BA7E2EABD95}" destId="{DAED9BA1-EC4B-4A5A-9888-55660C81B6E7}" srcOrd="18" destOrd="0" presId="urn:microsoft.com/office/officeart/2005/8/layout/radial1"/>
    <dgm:cxn modelId="{CFEF7A1B-BB73-4CD4-9734-C3B9BC80A152}" type="presParOf" srcId="{39A57ADD-B4FD-42C5-8D24-4BA7E2EABD95}" destId="{84370D3C-7E6B-4098-A9C1-E42BCCB59D12}" srcOrd="19" destOrd="0" presId="urn:microsoft.com/office/officeart/2005/8/layout/radial1"/>
    <dgm:cxn modelId="{462E746B-C984-47E1-BD3E-3460D65DA65E}" type="presParOf" srcId="{84370D3C-7E6B-4098-A9C1-E42BCCB59D12}" destId="{6041AA49-4AFB-4F8A-BF59-16CFE21CFF98}" srcOrd="0" destOrd="0" presId="urn:microsoft.com/office/officeart/2005/8/layout/radial1"/>
    <dgm:cxn modelId="{589D6431-2B48-4FCE-B445-455AD03367D0}" type="presParOf" srcId="{39A57ADD-B4FD-42C5-8D24-4BA7E2EABD95}" destId="{DADC4DA9-2DC5-4830-BCD4-4AAC74665E4A}" srcOrd="20" destOrd="0" presId="urn:microsoft.com/office/officeart/2005/8/layout/radial1"/>
    <dgm:cxn modelId="{EC423381-23A4-4E38-9DFD-634284B64BE3}" type="presParOf" srcId="{39A57ADD-B4FD-42C5-8D24-4BA7E2EABD95}" destId="{397E530F-AF45-4B72-9F49-8991B0A017AD}" srcOrd="21" destOrd="0" presId="urn:microsoft.com/office/officeart/2005/8/layout/radial1"/>
    <dgm:cxn modelId="{44071BD8-F0C2-4857-A866-B3A1A8263B24}" type="presParOf" srcId="{397E530F-AF45-4B72-9F49-8991B0A017AD}" destId="{7EB8A32A-7696-43F1-A236-374A6947CBBD}" srcOrd="0" destOrd="0" presId="urn:microsoft.com/office/officeart/2005/8/layout/radial1"/>
    <dgm:cxn modelId="{13ED12CF-92AE-45A3-9B9D-2BC550AFD059}" type="presParOf" srcId="{39A57ADD-B4FD-42C5-8D24-4BA7E2EABD95}" destId="{959D7843-D178-4B31-A3F8-53A2563899E2}" srcOrd="22" destOrd="0" presId="urn:microsoft.com/office/officeart/2005/8/layout/radial1"/>
    <dgm:cxn modelId="{85B1F8DC-B833-4429-A720-65CA79CE0E06}" type="presParOf" srcId="{39A57ADD-B4FD-42C5-8D24-4BA7E2EABD95}" destId="{4161B701-6D94-4C91-9535-4229BFE304B3}" srcOrd="23" destOrd="0" presId="urn:microsoft.com/office/officeart/2005/8/layout/radial1"/>
    <dgm:cxn modelId="{E28284ED-20DC-4D97-91B0-03BD28323CBE}" type="presParOf" srcId="{4161B701-6D94-4C91-9535-4229BFE304B3}" destId="{F3F25463-C019-4D80-85E9-302898F59CEC}" srcOrd="0" destOrd="0" presId="urn:microsoft.com/office/officeart/2005/8/layout/radial1"/>
    <dgm:cxn modelId="{66BA5171-F804-4F4F-ACA3-C0931AF033AB}" type="presParOf" srcId="{39A57ADD-B4FD-42C5-8D24-4BA7E2EABD95}" destId="{6E8EF339-D016-4C5B-A2DA-5849FC960083}" srcOrd="24"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508FE8-F5C1-4AF6-8F54-7F97157EB8D2}"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D9F58246-77EA-4DFD-9945-D51BA6DD22ED}">
      <dgm:prSet phldrT="[Text]"/>
      <dgm:spPr/>
      <dgm:t>
        <a:bodyPr/>
        <a:lstStyle/>
        <a:p>
          <a:r>
            <a:rPr lang="en-US" dirty="0"/>
            <a:t>Non Patient Safety</a:t>
          </a:r>
        </a:p>
      </dgm:t>
    </dgm:pt>
    <dgm:pt modelId="{23FE663B-F8CA-49B3-92DA-7F6F153F6E44}" type="parTrans" cxnId="{4AD6851D-C341-4D89-8D91-39CA5901A613}">
      <dgm:prSet/>
      <dgm:spPr/>
      <dgm:t>
        <a:bodyPr/>
        <a:lstStyle/>
        <a:p>
          <a:endParaRPr lang="en-US"/>
        </a:p>
      </dgm:t>
    </dgm:pt>
    <dgm:pt modelId="{70FD3F86-1B07-42AB-AF69-D4E23743E406}" type="sibTrans" cxnId="{4AD6851D-C341-4D89-8D91-39CA5901A613}">
      <dgm:prSet/>
      <dgm:spPr/>
      <dgm:t>
        <a:bodyPr/>
        <a:lstStyle/>
        <a:p>
          <a:endParaRPr lang="en-US"/>
        </a:p>
      </dgm:t>
    </dgm:pt>
    <dgm:pt modelId="{527C9B9A-34CA-4A60-B8BD-F346BC180A83}">
      <dgm:prSet phldrT="[Text]"/>
      <dgm:spPr/>
      <dgm:t>
        <a:bodyPr/>
        <a:lstStyle/>
        <a:p>
          <a:r>
            <a:rPr lang="en-US"/>
            <a:t>Staff IG Incident </a:t>
          </a:r>
        </a:p>
      </dgm:t>
    </dgm:pt>
    <dgm:pt modelId="{39CAA09D-6926-4A45-81A4-976992DA0960}" type="parTrans" cxnId="{6545E3B1-2411-47EF-8BE3-3B2C4E691CFE}">
      <dgm:prSet/>
      <dgm:spPr/>
      <dgm:t>
        <a:bodyPr/>
        <a:lstStyle/>
        <a:p>
          <a:endParaRPr lang="en-US"/>
        </a:p>
      </dgm:t>
    </dgm:pt>
    <dgm:pt modelId="{8C68242D-4D9B-4589-AEAC-40BF1DC9E2AA}" type="sibTrans" cxnId="{6545E3B1-2411-47EF-8BE3-3B2C4E691CFE}">
      <dgm:prSet/>
      <dgm:spPr/>
      <dgm:t>
        <a:bodyPr/>
        <a:lstStyle/>
        <a:p>
          <a:endParaRPr lang="en-US"/>
        </a:p>
      </dgm:t>
    </dgm:pt>
    <dgm:pt modelId="{76A0DE82-0153-43D4-B4B7-2076E97ED489}">
      <dgm:prSet phldrT="[Text]"/>
      <dgm:spPr/>
      <dgm:t>
        <a:bodyPr/>
        <a:lstStyle/>
        <a:p>
          <a:r>
            <a:rPr lang="en-US"/>
            <a:t>Safeguarding  - not related to the trust</a:t>
          </a:r>
        </a:p>
      </dgm:t>
    </dgm:pt>
    <dgm:pt modelId="{EEE769D8-7D63-4F8C-9FFC-A79C4EA46D39}" type="parTrans" cxnId="{8F6EEF5B-FD52-461B-BE7A-87909F0F6F2E}">
      <dgm:prSet/>
      <dgm:spPr/>
      <dgm:t>
        <a:bodyPr/>
        <a:lstStyle/>
        <a:p>
          <a:endParaRPr lang="en-US"/>
        </a:p>
      </dgm:t>
    </dgm:pt>
    <dgm:pt modelId="{AC6A7522-BE4D-476B-9A7C-87E82F74530F}" type="sibTrans" cxnId="{8F6EEF5B-FD52-461B-BE7A-87909F0F6F2E}">
      <dgm:prSet/>
      <dgm:spPr/>
      <dgm:t>
        <a:bodyPr/>
        <a:lstStyle/>
        <a:p>
          <a:endParaRPr lang="en-US"/>
        </a:p>
      </dgm:t>
    </dgm:pt>
    <dgm:pt modelId="{E3FDDF3A-F862-41BD-84BA-9FAF5C47BDF8}">
      <dgm:prSet phldrT="[Text]"/>
      <dgm:spPr/>
      <dgm:t>
        <a:bodyPr/>
        <a:lstStyle/>
        <a:p>
          <a:r>
            <a:rPr lang="en-US" dirty="0"/>
            <a:t>Theft  - not related a patient </a:t>
          </a:r>
        </a:p>
      </dgm:t>
    </dgm:pt>
    <dgm:pt modelId="{10506122-0632-4569-8392-36D1C9D2D1AE}" type="parTrans" cxnId="{D7C4C4B2-AE12-41FF-AC7F-BDB7D30E423B}">
      <dgm:prSet/>
      <dgm:spPr/>
      <dgm:t>
        <a:bodyPr/>
        <a:lstStyle/>
        <a:p>
          <a:endParaRPr lang="en-US"/>
        </a:p>
      </dgm:t>
    </dgm:pt>
    <dgm:pt modelId="{3C5D9736-966C-4438-AFAD-B79117E23A82}" type="sibTrans" cxnId="{D7C4C4B2-AE12-41FF-AC7F-BDB7D30E423B}">
      <dgm:prSet/>
      <dgm:spPr/>
      <dgm:t>
        <a:bodyPr/>
        <a:lstStyle/>
        <a:p>
          <a:endParaRPr lang="en-US"/>
        </a:p>
      </dgm:t>
    </dgm:pt>
    <dgm:pt modelId="{3353786F-1BED-4CB8-9A31-BB6372860CDF}">
      <dgm:prSet phldrT="[Text]"/>
      <dgm:spPr/>
      <dgm:t>
        <a:bodyPr/>
        <a:lstStyle/>
        <a:p>
          <a:r>
            <a:rPr lang="en-US"/>
            <a:t>Damage to Trust property</a:t>
          </a:r>
        </a:p>
      </dgm:t>
    </dgm:pt>
    <dgm:pt modelId="{57CB618B-1E49-440D-A830-C383591BFF11}" type="parTrans" cxnId="{FD19C25C-0874-4CEF-B142-8BE15EBD42B4}">
      <dgm:prSet/>
      <dgm:spPr/>
      <dgm:t>
        <a:bodyPr/>
        <a:lstStyle/>
        <a:p>
          <a:endParaRPr lang="en-US"/>
        </a:p>
      </dgm:t>
    </dgm:pt>
    <dgm:pt modelId="{CD84566B-AC50-4B6C-8798-E09ED953BE23}" type="sibTrans" cxnId="{FD19C25C-0874-4CEF-B142-8BE15EBD42B4}">
      <dgm:prSet/>
      <dgm:spPr/>
      <dgm:t>
        <a:bodyPr/>
        <a:lstStyle/>
        <a:p>
          <a:endParaRPr lang="en-US"/>
        </a:p>
      </dgm:t>
    </dgm:pt>
    <dgm:pt modelId="{449C79B9-A00D-490E-9C8C-76036A2B5740}">
      <dgm:prSet/>
      <dgm:spPr/>
      <dgm:t>
        <a:bodyPr/>
        <a:lstStyle/>
        <a:p>
          <a:r>
            <a:rPr lang="en-GB"/>
            <a:t>Staff slip, trip, falls</a:t>
          </a:r>
        </a:p>
      </dgm:t>
    </dgm:pt>
    <dgm:pt modelId="{6FF37040-737A-40C5-B3A8-9D797FCDDCDC}" type="parTrans" cxnId="{B07CDE03-1C04-420B-86C5-418BBDCB81F8}">
      <dgm:prSet/>
      <dgm:spPr/>
      <dgm:t>
        <a:bodyPr/>
        <a:lstStyle/>
        <a:p>
          <a:endParaRPr lang="en-US"/>
        </a:p>
      </dgm:t>
    </dgm:pt>
    <dgm:pt modelId="{DD48177C-B4AA-4643-8BFD-2830FB551EAF}" type="sibTrans" cxnId="{B07CDE03-1C04-420B-86C5-418BBDCB81F8}">
      <dgm:prSet/>
      <dgm:spPr/>
      <dgm:t>
        <a:bodyPr/>
        <a:lstStyle/>
        <a:p>
          <a:endParaRPr lang="en-US"/>
        </a:p>
      </dgm:t>
    </dgm:pt>
    <dgm:pt modelId="{652EFC23-06B1-47FE-BF67-66453DB9DC5D}">
      <dgm:prSet/>
      <dgm:spPr/>
      <dgm:t>
        <a:bodyPr/>
        <a:lstStyle/>
        <a:p>
          <a:r>
            <a:rPr lang="en-GB"/>
            <a:t>IT Equipment  </a:t>
          </a:r>
        </a:p>
      </dgm:t>
    </dgm:pt>
    <dgm:pt modelId="{511EC315-6018-4CA6-A2C6-55723011F7F9}" type="parTrans" cxnId="{0F5EB5B0-6BDC-4E28-848D-FAD178F6121B}">
      <dgm:prSet/>
      <dgm:spPr/>
      <dgm:t>
        <a:bodyPr/>
        <a:lstStyle/>
        <a:p>
          <a:endParaRPr lang="en-US"/>
        </a:p>
      </dgm:t>
    </dgm:pt>
    <dgm:pt modelId="{D7DBEF4A-EA34-4C05-8A8E-83E4EB91FEC5}" type="sibTrans" cxnId="{0F5EB5B0-6BDC-4E28-848D-FAD178F6121B}">
      <dgm:prSet/>
      <dgm:spPr/>
      <dgm:t>
        <a:bodyPr/>
        <a:lstStyle/>
        <a:p>
          <a:endParaRPr lang="en-US"/>
        </a:p>
      </dgm:t>
    </dgm:pt>
    <dgm:pt modelId="{9EDD7119-A412-4C84-A0D2-F5376DD3D5C5}">
      <dgm:prSet/>
      <dgm:spPr/>
      <dgm:t>
        <a:bodyPr/>
        <a:lstStyle/>
        <a:p>
          <a:r>
            <a:rPr lang="en-GB" dirty="0"/>
            <a:t>Violence and Aggression against </a:t>
          </a:r>
          <a:r>
            <a:rPr lang="en-GB" dirty="0" smtClean="0"/>
            <a:t>staff where restraint is not used </a:t>
          </a:r>
          <a:endParaRPr lang="en-GB" dirty="0"/>
        </a:p>
      </dgm:t>
    </dgm:pt>
    <dgm:pt modelId="{535366AA-3EED-4C51-B9C6-D7B38A696D8A}" type="parTrans" cxnId="{C163AD50-2A7C-4C1B-9AFE-3E7A48B8E0CE}">
      <dgm:prSet/>
      <dgm:spPr/>
      <dgm:t>
        <a:bodyPr/>
        <a:lstStyle/>
        <a:p>
          <a:endParaRPr lang="en-US"/>
        </a:p>
      </dgm:t>
    </dgm:pt>
    <dgm:pt modelId="{2AEAA92E-9840-490E-992C-60C5EF7C8504}" type="sibTrans" cxnId="{C163AD50-2A7C-4C1B-9AFE-3E7A48B8E0CE}">
      <dgm:prSet/>
      <dgm:spPr/>
      <dgm:t>
        <a:bodyPr/>
        <a:lstStyle/>
        <a:p>
          <a:endParaRPr lang="en-US"/>
        </a:p>
      </dgm:t>
    </dgm:pt>
    <dgm:pt modelId="{41439846-C4F2-44CE-9127-81F891A86990}">
      <dgm:prSet/>
      <dgm:spPr/>
      <dgm:t>
        <a:bodyPr/>
        <a:lstStyle/>
        <a:p>
          <a:r>
            <a:rPr lang="en-GB"/>
            <a:t>Expected death </a:t>
          </a:r>
        </a:p>
      </dgm:t>
    </dgm:pt>
    <dgm:pt modelId="{A6A6FBE9-D8ED-4DE0-A4BA-CFAB0803F05A}" type="parTrans" cxnId="{18B94945-B42E-498F-B55D-3982F639712A}">
      <dgm:prSet/>
      <dgm:spPr/>
      <dgm:t>
        <a:bodyPr/>
        <a:lstStyle/>
        <a:p>
          <a:endParaRPr lang="en-US"/>
        </a:p>
      </dgm:t>
    </dgm:pt>
    <dgm:pt modelId="{1E241E8F-06BE-4732-8B6B-210F95C3C81D}" type="sibTrans" cxnId="{18B94945-B42E-498F-B55D-3982F639712A}">
      <dgm:prSet/>
      <dgm:spPr/>
      <dgm:t>
        <a:bodyPr/>
        <a:lstStyle/>
        <a:p>
          <a:endParaRPr lang="en-US"/>
        </a:p>
      </dgm:t>
    </dgm:pt>
    <dgm:pt modelId="{4DF1EEB3-0BA7-4127-A866-893AE85C63F1}" type="pres">
      <dgm:prSet presAssocID="{8E508FE8-F5C1-4AF6-8F54-7F97157EB8D2}" presName="cycle" presStyleCnt="0">
        <dgm:presLayoutVars>
          <dgm:chMax val="1"/>
          <dgm:dir/>
          <dgm:animLvl val="ctr"/>
          <dgm:resizeHandles val="exact"/>
        </dgm:presLayoutVars>
      </dgm:prSet>
      <dgm:spPr/>
      <dgm:t>
        <a:bodyPr/>
        <a:lstStyle/>
        <a:p>
          <a:endParaRPr lang="en-US"/>
        </a:p>
      </dgm:t>
    </dgm:pt>
    <dgm:pt modelId="{A7D29CFD-027A-4C3C-B20B-31950BAFEE36}" type="pres">
      <dgm:prSet presAssocID="{D9F58246-77EA-4DFD-9945-D51BA6DD22ED}" presName="centerShape" presStyleLbl="node0" presStyleIdx="0" presStyleCnt="1"/>
      <dgm:spPr/>
      <dgm:t>
        <a:bodyPr/>
        <a:lstStyle/>
        <a:p>
          <a:endParaRPr lang="en-US"/>
        </a:p>
      </dgm:t>
    </dgm:pt>
    <dgm:pt modelId="{D4793ADF-0922-4B8C-9B91-4FC8558D1096}" type="pres">
      <dgm:prSet presAssocID="{39CAA09D-6926-4A45-81A4-976992DA0960}" presName="Name9" presStyleLbl="parChTrans1D2" presStyleIdx="0" presStyleCnt="8"/>
      <dgm:spPr/>
      <dgm:t>
        <a:bodyPr/>
        <a:lstStyle/>
        <a:p>
          <a:endParaRPr lang="en-US"/>
        </a:p>
      </dgm:t>
    </dgm:pt>
    <dgm:pt modelId="{61AB0C6D-EB65-426A-A1ED-9DBCAE5E1339}" type="pres">
      <dgm:prSet presAssocID="{39CAA09D-6926-4A45-81A4-976992DA0960}" presName="connTx" presStyleLbl="parChTrans1D2" presStyleIdx="0" presStyleCnt="8"/>
      <dgm:spPr/>
      <dgm:t>
        <a:bodyPr/>
        <a:lstStyle/>
        <a:p>
          <a:endParaRPr lang="en-US"/>
        </a:p>
      </dgm:t>
    </dgm:pt>
    <dgm:pt modelId="{40DBEF03-9E4D-4E4E-A10A-F1FDF5CB2F3F}" type="pres">
      <dgm:prSet presAssocID="{527C9B9A-34CA-4A60-B8BD-F346BC180A83}" presName="node" presStyleLbl="node1" presStyleIdx="0" presStyleCnt="8">
        <dgm:presLayoutVars>
          <dgm:bulletEnabled val="1"/>
        </dgm:presLayoutVars>
      </dgm:prSet>
      <dgm:spPr/>
      <dgm:t>
        <a:bodyPr/>
        <a:lstStyle/>
        <a:p>
          <a:endParaRPr lang="en-US"/>
        </a:p>
      </dgm:t>
    </dgm:pt>
    <dgm:pt modelId="{4F014B44-A88B-4469-AA23-A586BE6E92B1}" type="pres">
      <dgm:prSet presAssocID="{6FF37040-737A-40C5-B3A8-9D797FCDDCDC}" presName="Name9" presStyleLbl="parChTrans1D2" presStyleIdx="1" presStyleCnt="8"/>
      <dgm:spPr/>
      <dgm:t>
        <a:bodyPr/>
        <a:lstStyle/>
        <a:p>
          <a:endParaRPr lang="en-US"/>
        </a:p>
      </dgm:t>
    </dgm:pt>
    <dgm:pt modelId="{AA604F32-8F5A-4F0E-8DDE-396BBAC6048C}" type="pres">
      <dgm:prSet presAssocID="{6FF37040-737A-40C5-B3A8-9D797FCDDCDC}" presName="connTx" presStyleLbl="parChTrans1D2" presStyleIdx="1" presStyleCnt="8"/>
      <dgm:spPr/>
      <dgm:t>
        <a:bodyPr/>
        <a:lstStyle/>
        <a:p>
          <a:endParaRPr lang="en-US"/>
        </a:p>
      </dgm:t>
    </dgm:pt>
    <dgm:pt modelId="{53A904F2-BEC8-4D35-9835-09822604FF8A}" type="pres">
      <dgm:prSet presAssocID="{449C79B9-A00D-490E-9C8C-76036A2B5740}" presName="node" presStyleLbl="node1" presStyleIdx="1" presStyleCnt="8">
        <dgm:presLayoutVars>
          <dgm:bulletEnabled val="1"/>
        </dgm:presLayoutVars>
      </dgm:prSet>
      <dgm:spPr/>
      <dgm:t>
        <a:bodyPr/>
        <a:lstStyle/>
        <a:p>
          <a:endParaRPr lang="en-US"/>
        </a:p>
      </dgm:t>
    </dgm:pt>
    <dgm:pt modelId="{BDBA0B93-B5E0-45DC-BFC1-E7CF9170BAC3}" type="pres">
      <dgm:prSet presAssocID="{EEE769D8-7D63-4F8C-9FFC-A79C4EA46D39}" presName="Name9" presStyleLbl="parChTrans1D2" presStyleIdx="2" presStyleCnt="8"/>
      <dgm:spPr/>
      <dgm:t>
        <a:bodyPr/>
        <a:lstStyle/>
        <a:p>
          <a:endParaRPr lang="en-US"/>
        </a:p>
      </dgm:t>
    </dgm:pt>
    <dgm:pt modelId="{E850DDF2-EBAA-4433-A617-4BBC0DA6300A}" type="pres">
      <dgm:prSet presAssocID="{EEE769D8-7D63-4F8C-9FFC-A79C4EA46D39}" presName="connTx" presStyleLbl="parChTrans1D2" presStyleIdx="2" presStyleCnt="8"/>
      <dgm:spPr/>
      <dgm:t>
        <a:bodyPr/>
        <a:lstStyle/>
        <a:p>
          <a:endParaRPr lang="en-US"/>
        </a:p>
      </dgm:t>
    </dgm:pt>
    <dgm:pt modelId="{8E14992F-F8A5-47F9-AFC0-0922BF89FF25}" type="pres">
      <dgm:prSet presAssocID="{76A0DE82-0153-43D4-B4B7-2076E97ED489}" presName="node" presStyleLbl="node1" presStyleIdx="2" presStyleCnt="8">
        <dgm:presLayoutVars>
          <dgm:bulletEnabled val="1"/>
        </dgm:presLayoutVars>
      </dgm:prSet>
      <dgm:spPr/>
      <dgm:t>
        <a:bodyPr/>
        <a:lstStyle/>
        <a:p>
          <a:endParaRPr lang="en-US"/>
        </a:p>
      </dgm:t>
    </dgm:pt>
    <dgm:pt modelId="{B5F95632-A8F0-4AB7-8A97-980A2885E19E}" type="pres">
      <dgm:prSet presAssocID="{A6A6FBE9-D8ED-4DE0-A4BA-CFAB0803F05A}" presName="Name9" presStyleLbl="parChTrans1D2" presStyleIdx="3" presStyleCnt="8"/>
      <dgm:spPr/>
      <dgm:t>
        <a:bodyPr/>
        <a:lstStyle/>
        <a:p>
          <a:endParaRPr lang="en-US"/>
        </a:p>
      </dgm:t>
    </dgm:pt>
    <dgm:pt modelId="{F65CE797-C256-44B2-A379-D3470EC3F242}" type="pres">
      <dgm:prSet presAssocID="{A6A6FBE9-D8ED-4DE0-A4BA-CFAB0803F05A}" presName="connTx" presStyleLbl="parChTrans1D2" presStyleIdx="3" presStyleCnt="8"/>
      <dgm:spPr/>
      <dgm:t>
        <a:bodyPr/>
        <a:lstStyle/>
        <a:p>
          <a:endParaRPr lang="en-US"/>
        </a:p>
      </dgm:t>
    </dgm:pt>
    <dgm:pt modelId="{F9C849B1-3EB0-4525-BD2B-486057D240B2}" type="pres">
      <dgm:prSet presAssocID="{41439846-C4F2-44CE-9127-81F891A86990}" presName="node" presStyleLbl="node1" presStyleIdx="3" presStyleCnt="8">
        <dgm:presLayoutVars>
          <dgm:bulletEnabled val="1"/>
        </dgm:presLayoutVars>
      </dgm:prSet>
      <dgm:spPr/>
      <dgm:t>
        <a:bodyPr/>
        <a:lstStyle/>
        <a:p>
          <a:endParaRPr lang="en-US"/>
        </a:p>
      </dgm:t>
    </dgm:pt>
    <dgm:pt modelId="{DB70B166-809F-4635-BC48-86F4BBDEE370}" type="pres">
      <dgm:prSet presAssocID="{535366AA-3EED-4C51-B9C6-D7B38A696D8A}" presName="Name9" presStyleLbl="parChTrans1D2" presStyleIdx="4" presStyleCnt="8"/>
      <dgm:spPr/>
      <dgm:t>
        <a:bodyPr/>
        <a:lstStyle/>
        <a:p>
          <a:endParaRPr lang="en-US"/>
        </a:p>
      </dgm:t>
    </dgm:pt>
    <dgm:pt modelId="{450D4FB0-DC9F-492E-8AF9-E260828AE343}" type="pres">
      <dgm:prSet presAssocID="{535366AA-3EED-4C51-B9C6-D7B38A696D8A}" presName="connTx" presStyleLbl="parChTrans1D2" presStyleIdx="4" presStyleCnt="8"/>
      <dgm:spPr/>
      <dgm:t>
        <a:bodyPr/>
        <a:lstStyle/>
        <a:p>
          <a:endParaRPr lang="en-US"/>
        </a:p>
      </dgm:t>
    </dgm:pt>
    <dgm:pt modelId="{D47F4B34-9FD1-4ED3-B57D-56D2A862CD6B}" type="pres">
      <dgm:prSet presAssocID="{9EDD7119-A412-4C84-A0D2-F5376DD3D5C5}" presName="node" presStyleLbl="node1" presStyleIdx="4" presStyleCnt="8">
        <dgm:presLayoutVars>
          <dgm:bulletEnabled val="1"/>
        </dgm:presLayoutVars>
      </dgm:prSet>
      <dgm:spPr/>
      <dgm:t>
        <a:bodyPr/>
        <a:lstStyle/>
        <a:p>
          <a:endParaRPr lang="en-US"/>
        </a:p>
      </dgm:t>
    </dgm:pt>
    <dgm:pt modelId="{4AD90191-417F-4E82-881F-998306E0F6C7}" type="pres">
      <dgm:prSet presAssocID="{511EC315-6018-4CA6-A2C6-55723011F7F9}" presName="Name9" presStyleLbl="parChTrans1D2" presStyleIdx="5" presStyleCnt="8"/>
      <dgm:spPr/>
      <dgm:t>
        <a:bodyPr/>
        <a:lstStyle/>
        <a:p>
          <a:endParaRPr lang="en-US"/>
        </a:p>
      </dgm:t>
    </dgm:pt>
    <dgm:pt modelId="{8757FBB6-A45A-49A3-A4CB-A7630348C90A}" type="pres">
      <dgm:prSet presAssocID="{511EC315-6018-4CA6-A2C6-55723011F7F9}" presName="connTx" presStyleLbl="parChTrans1D2" presStyleIdx="5" presStyleCnt="8"/>
      <dgm:spPr/>
      <dgm:t>
        <a:bodyPr/>
        <a:lstStyle/>
        <a:p>
          <a:endParaRPr lang="en-US"/>
        </a:p>
      </dgm:t>
    </dgm:pt>
    <dgm:pt modelId="{AEEEAE34-6061-4806-99DC-24E12070F0AD}" type="pres">
      <dgm:prSet presAssocID="{652EFC23-06B1-47FE-BF67-66453DB9DC5D}" presName="node" presStyleLbl="node1" presStyleIdx="5" presStyleCnt="8">
        <dgm:presLayoutVars>
          <dgm:bulletEnabled val="1"/>
        </dgm:presLayoutVars>
      </dgm:prSet>
      <dgm:spPr/>
      <dgm:t>
        <a:bodyPr/>
        <a:lstStyle/>
        <a:p>
          <a:endParaRPr lang="en-US"/>
        </a:p>
      </dgm:t>
    </dgm:pt>
    <dgm:pt modelId="{3E15F809-BB28-47CD-BCA6-B10DF22E7968}" type="pres">
      <dgm:prSet presAssocID="{10506122-0632-4569-8392-36D1C9D2D1AE}" presName="Name9" presStyleLbl="parChTrans1D2" presStyleIdx="6" presStyleCnt="8"/>
      <dgm:spPr/>
      <dgm:t>
        <a:bodyPr/>
        <a:lstStyle/>
        <a:p>
          <a:endParaRPr lang="en-US"/>
        </a:p>
      </dgm:t>
    </dgm:pt>
    <dgm:pt modelId="{6C27040C-ED05-4F0B-8C1C-A3EC25CAC84B}" type="pres">
      <dgm:prSet presAssocID="{10506122-0632-4569-8392-36D1C9D2D1AE}" presName="connTx" presStyleLbl="parChTrans1D2" presStyleIdx="6" presStyleCnt="8"/>
      <dgm:spPr/>
      <dgm:t>
        <a:bodyPr/>
        <a:lstStyle/>
        <a:p>
          <a:endParaRPr lang="en-US"/>
        </a:p>
      </dgm:t>
    </dgm:pt>
    <dgm:pt modelId="{92BAA2BE-1E94-47BA-8FA6-FF3CEA8E897B}" type="pres">
      <dgm:prSet presAssocID="{E3FDDF3A-F862-41BD-84BA-9FAF5C47BDF8}" presName="node" presStyleLbl="node1" presStyleIdx="6" presStyleCnt="8">
        <dgm:presLayoutVars>
          <dgm:bulletEnabled val="1"/>
        </dgm:presLayoutVars>
      </dgm:prSet>
      <dgm:spPr/>
      <dgm:t>
        <a:bodyPr/>
        <a:lstStyle/>
        <a:p>
          <a:endParaRPr lang="en-US"/>
        </a:p>
      </dgm:t>
    </dgm:pt>
    <dgm:pt modelId="{FB0600B6-0484-4732-8508-0281C18827F6}" type="pres">
      <dgm:prSet presAssocID="{57CB618B-1E49-440D-A830-C383591BFF11}" presName="Name9" presStyleLbl="parChTrans1D2" presStyleIdx="7" presStyleCnt="8"/>
      <dgm:spPr/>
      <dgm:t>
        <a:bodyPr/>
        <a:lstStyle/>
        <a:p>
          <a:endParaRPr lang="en-US"/>
        </a:p>
      </dgm:t>
    </dgm:pt>
    <dgm:pt modelId="{B5D2C303-6CAF-463C-B5E2-52DA4E0862CD}" type="pres">
      <dgm:prSet presAssocID="{57CB618B-1E49-440D-A830-C383591BFF11}" presName="connTx" presStyleLbl="parChTrans1D2" presStyleIdx="7" presStyleCnt="8"/>
      <dgm:spPr/>
      <dgm:t>
        <a:bodyPr/>
        <a:lstStyle/>
        <a:p>
          <a:endParaRPr lang="en-US"/>
        </a:p>
      </dgm:t>
    </dgm:pt>
    <dgm:pt modelId="{9C0189D3-2585-4FF0-8350-B985DD4479D9}" type="pres">
      <dgm:prSet presAssocID="{3353786F-1BED-4CB8-9A31-BB6372860CDF}" presName="node" presStyleLbl="node1" presStyleIdx="7" presStyleCnt="8">
        <dgm:presLayoutVars>
          <dgm:bulletEnabled val="1"/>
        </dgm:presLayoutVars>
      </dgm:prSet>
      <dgm:spPr/>
      <dgm:t>
        <a:bodyPr/>
        <a:lstStyle/>
        <a:p>
          <a:endParaRPr lang="en-US"/>
        </a:p>
      </dgm:t>
    </dgm:pt>
  </dgm:ptLst>
  <dgm:cxnLst>
    <dgm:cxn modelId="{A21E51A9-BC91-4ACB-B80B-DD122D7A3B14}" type="presOf" srcId="{A6A6FBE9-D8ED-4DE0-A4BA-CFAB0803F05A}" destId="{F65CE797-C256-44B2-A379-D3470EC3F242}" srcOrd="1" destOrd="0" presId="urn:microsoft.com/office/officeart/2005/8/layout/radial1"/>
    <dgm:cxn modelId="{613ED012-7ADC-4A96-B312-6310B61440EE}" type="presOf" srcId="{EEE769D8-7D63-4F8C-9FFC-A79C4EA46D39}" destId="{E850DDF2-EBAA-4433-A617-4BBC0DA6300A}" srcOrd="1" destOrd="0" presId="urn:microsoft.com/office/officeart/2005/8/layout/radial1"/>
    <dgm:cxn modelId="{0B4A7126-DF0B-4EB3-80DB-AFB5E9640E23}" type="presOf" srcId="{3353786F-1BED-4CB8-9A31-BB6372860CDF}" destId="{9C0189D3-2585-4FF0-8350-B985DD4479D9}" srcOrd="0" destOrd="0" presId="urn:microsoft.com/office/officeart/2005/8/layout/radial1"/>
    <dgm:cxn modelId="{3E8EFA91-23AA-4E6F-90A1-7C98CFBF523C}" type="presOf" srcId="{535366AA-3EED-4C51-B9C6-D7B38A696D8A}" destId="{450D4FB0-DC9F-492E-8AF9-E260828AE343}" srcOrd="1" destOrd="0" presId="urn:microsoft.com/office/officeart/2005/8/layout/radial1"/>
    <dgm:cxn modelId="{C357EF62-89B4-4DFD-9148-A2634BA39192}" type="presOf" srcId="{41439846-C4F2-44CE-9127-81F891A86990}" destId="{F9C849B1-3EB0-4525-BD2B-486057D240B2}" srcOrd="0" destOrd="0" presId="urn:microsoft.com/office/officeart/2005/8/layout/radial1"/>
    <dgm:cxn modelId="{D7C4C4B2-AE12-41FF-AC7F-BDB7D30E423B}" srcId="{D9F58246-77EA-4DFD-9945-D51BA6DD22ED}" destId="{E3FDDF3A-F862-41BD-84BA-9FAF5C47BDF8}" srcOrd="6" destOrd="0" parTransId="{10506122-0632-4569-8392-36D1C9D2D1AE}" sibTransId="{3C5D9736-966C-4438-AFAD-B79117E23A82}"/>
    <dgm:cxn modelId="{694D915F-4E84-4922-A983-28E4BEA0BD24}" type="presOf" srcId="{9EDD7119-A412-4C84-A0D2-F5376DD3D5C5}" destId="{D47F4B34-9FD1-4ED3-B57D-56D2A862CD6B}" srcOrd="0" destOrd="0" presId="urn:microsoft.com/office/officeart/2005/8/layout/radial1"/>
    <dgm:cxn modelId="{40C38C41-36DB-4B3F-AAA8-92147CCFA34D}" type="presOf" srcId="{6FF37040-737A-40C5-B3A8-9D797FCDDCDC}" destId="{AA604F32-8F5A-4F0E-8DDE-396BBAC6048C}" srcOrd="1" destOrd="0" presId="urn:microsoft.com/office/officeart/2005/8/layout/radial1"/>
    <dgm:cxn modelId="{563FCEB6-B0CF-44A6-8D0F-5086328B086C}" type="presOf" srcId="{449C79B9-A00D-490E-9C8C-76036A2B5740}" destId="{53A904F2-BEC8-4D35-9835-09822604FF8A}" srcOrd="0" destOrd="0" presId="urn:microsoft.com/office/officeart/2005/8/layout/radial1"/>
    <dgm:cxn modelId="{B23529C5-27FA-4E0E-A2BE-7FB4B252E31A}" type="presOf" srcId="{527C9B9A-34CA-4A60-B8BD-F346BC180A83}" destId="{40DBEF03-9E4D-4E4E-A10A-F1FDF5CB2F3F}" srcOrd="0" destOrd="0" presId="urn:microsoft.com/office/officeart/2005/8/layout/radial1"/>
    <dgm:cxn modelId="{6B4DD71F-032D-488B-8C8A-1D12F6377F9E}" type="presOf" srcId="{39CAA09D-6926-4A45-81A4-976992DA0960}" destId="{D4793ADF-0922-4B8C-9B91-4FC8558D1096}" srcOrd="0" destOrd="0" presId="urn:microsoft.com/office/officeart/2005/8/layout/radial1"/>
    <dgm:cxn modelId="{0F5EB5B0-6BDC-4E28-848D-FAD178F6121B}" srcId="{D9F58246-77EA-4DFD-9945-D51BA6DD22ED}" destId="{652EFC23-06B1-47FE-BF67-66453DB9DC5D}" srcOrd="5" destOrd="0" parTransId="{511EC315-6018-4CA6-A2C6-55723011F7F9}" sibTransId="{D7DBEF4A-EA34-4C05-8A8E-83E4EB91FEC5}"/>
    <dgm:cxn modelId="{9EAF6B4E-6DB2-40AA-B7DF-C490566EF40A}" type="presOf" srcId="{652EFC23-06B1-47FE-BF67-66453DB9DC5D}" destId="{AEEEAE34-6061-4806-99DC-24E12070F0AD}" srcOrd="0" destOrd="0" presId="urn:microsoft.com/office/officeart/2005/8/layout/radial1"/>
    <dgm:cxn modelId="{6545E3B1-2411-47EF-8BE3-3B2C4E691CFE}" srcId="{D9F58246-77EA-4DFD-9945-D51BA6DD22ED}" destId="{527C9B9A-34CA-4A60-B8BD-F346BC180A83}" srcOrd="0" destOrd="0" parTransId="{39CAA09D-6926-4A45-81A4-976992DA0960}" sibTransId="{8C68242D-4D9B-4589-AEAC-40BF1DC9E2AA}"/>
    <dgm:cxn modelId="{182F6BD5-19E3-4B33-8C1A-931FC0CBC5FF}" type="presOf" srcId="{E3FDDF3A-F862-41BD-84BA-9FAF5C47BDF8}" destId="{92BAA2BE-1E94-47BA-8FA6-FF3CEA8E897B}" srcOrd="0" destOrd="0" presId="urn:microsoft.com/office/officeart/2005/8/layout/radial1"/>
    <dgm:cxn modelId="{A3A81E8D-AD95-456A-86F4-93384DB226F8}" type="presOf" srcId="{10506122-0632-4569-8392-36D1C9D2D1AE}" destId="{3E15F809-BB28-47CD-BCA6-B10DF22E7968}" srcOrd="0" destOrd="0" presId="urn:microsoft.com/office/officeart/2005/8/layout/radial1"/>
    <dgm:cxn modelId="{4AD6851D-C341-4D89-8D91-39CA5901A613}" srcId="{8E508FE8-F5C1-4AF6-8F54-7F97157EB8D2}" destId="{D9F58246-77EA-4DFD-9945-D51BA6DD22ED}" srcOrd="0" destOrd="0" parTransId="{23FE663B-F8CA-49B3-92DA-7F6F153F6E44}" sibTransId="{70FD3F86-1B07-42AB-AF69-D4E23743E406}"/>
    <dgm:cxn modelId="{8F6EEF5B-FD52-461B-BE7A-87909F0F6F2E}" srcId="{D9F58246-77EA-4DFD-9945-D51BA6DD22ED}" destId="{76A0DE82-0153-43D4-B4B7-2076E97ED489}" srcOrd="2" destOrd="0" parTransId="{EEE769D8-7D63-4F8C-9FFC-A79C4EA46D39}" sibTransId="{AC6A7522-BE4D-476B-9A7C-87E82F74530F}"/>
    <dgm:cxn modelId="{B07CDE03-1C04-420B-86C5-418BBDCB81F8}" srcId="{D9F58246-77EA-4DFD-9945-D51BA6DD22ED}" destId="{449C79B9-A00D-490E-9C8C-76036A2B5740}" srcOrd="1" destOrd="0" parTransId="{6FF37040-737A-40C5-B3A8-9D797FCDDCDC}" sibTransId="{DD48177C-B4AA-4643-8BFD-2830FB551EAF}"/>
    <dgm:cxn modelId="{FD19C25C-0874-4CEF-B142-8BE15EBD42B4}" srcId="{D9F58246-77EA-4DFD-9945-D51BA6DD22ED}" destId="{3353786F-1BED-4CB8-9A31-BB6372860CDF}" srcOrd="7" destOrd="0" parTransId="{57CB618B-1E49-440D-A830-C383591BFF11}" sibTransId="{CD84566B-AC50-4B6C-8798-E09ED953BE23}"/>
    <dgm:cxn modelId="{DFF68210-D753-4D0D-9D7B-AB8AAD140140}" type="presOf" srcId="{39CAA09D-6926-4A45-81A4-976992DA0960}" destId="{61AB0C6D-EB65-426A-A1ED-9DBCAE5E1339}" srcOrd="1" destOrd="0" presId="urn:microsoft.com/office/officeart/2005/8/layout/radial1"/>
    <dgm:cxn modelId="{4E9AF8DD-6E8A-4DA4-A311-42BC276A1188}" type="presOf" srcId="{511EC315-6018-4CA6-A2C6-55723011F7F9}" destId="{8757FBB6-A45A-49A3-A4CB-A7630348C90A}" srcOrd="1" destOrd="0" presId="urn:microsoft.com/office/officeart/2005/8/layout/radial1"/>
    <dgm:cxn modelId="{1DF0772F-5330-4D8B-9C4C-0AC032551805}" type="presOf" srcId="{57CB618B-1E49-440D-A830-C383591BFF11}" destId="{B5D2C303-6CAF-463C-B5E2-52DA4E0862CD}" srcOrd="1" destOrd="0" presId="urn:microsoft.com/office/officeart/2005/8/layout/radial1"/>
    <dgm:cxn modelId="{18B94945-B42E-498F-B55D-3982F639712A}" srcId="{D9F58246-77EA-4DFD-9945-D51BA6DD22ED}" destId="{41439846-C4F2-44CE-9127-81F891A86990}" srcOrd="3" destOrd="0" parTransId="{A6A6FBE9-D8ED-4DE0-A4BA-CFAB0803F05A}" sibTransId="{1E241E8F-06BE-4732-8B6B-210F95C3C81D}"/>
    <dgm:cxn modelId="{9BF19600-92AF-43AB-8317-FE11BDF39D15}" type="presOf" srcId="{76A0DE82-0153-43D4-B4B7-2076E97ED489}" destId="{8E14992F-F8A5-47F9-AFC0-0922BF89FF25}" srcOrd="0" destOrd="0" presId="urn:microsoft.com/office/officeart/2005/8/layout/radial1"/>
    <dgm:cxn modelId="{839F18F1-E8E3-4D80-9417-887614940D7C}" type="presOf" srcId="{A6A6FBE9-D8ED-4DE0-A4BA-CFAB0803F05A}" destId="{B5F95632-A8F0-4AB7-8A97-980A2885E19E}" srcOrd="0" destOrd="0" presId="urn:microsoft.com/office/officeart/2005/8/layout/radial1"/>
    <dgm:cxn modelId="{6DCC136B-FDA9-4245-84C9-101D5CBCE78B}" type="presOf" srcId="{511EC315-6018-4CA6-A2C6-55723011F7F9}" destId="{4AD90191-417F-4E82-881F-998306E0F6C7}" srcOrd="0" destOrd="0" presId="urn:microsoft.com/office/officeart/2005/8/layout/radial1"/>
    <dgm:cxn modelId="{C163AD50-2A7C-4C1B-9AFE-3E7A48B8E0CE}" srcId="{D9F58246-77EA-4DFD-9945-D51BA6DD22ED}" destId="{9EDD7119-A412-4C84-A0D2-F5376DD3D5C5}" srcOrd="4" destOrd="0" parTransId="{535366AA-3EED-4C51-B9C6-D7B38A696D8A}" sibTransId="{2AEAA92E-9840-490E-992C-60C5EF7C8504}"/>
    <dgm:cxn modelId="{92903E89-3E21-4252-88F3-54F9AAF1BF65}" type="presOf" srcId="{EEE769D8-7D63-4F8C-9FFC-A79C4EA46D39}" destId="{BDBA0B93-B5E0-45DC-BFC1-E7CF9170BAC3}" srcOrd="0" destOrd="0" presId="urn:microsoft.com/office/officeart/2005/8/layout/radial1"/>
    <dgm:cxn modelId="{A0F4A923-B5F5-40D7-895E-DC900B0934BF}" type="presOf" srcId="{10506122-0632-4569-8392-36D1C9D2D1AE}" destId="{6C27040C-ED05-4F0B-8C1C-A3EC25CAC84B}" srcOrd="1" destOrd="0" presId="urn:microsoft.com/office/officeart/2005/8/layout/radial1"/>
    <dgm:cxn modelId="{6C2E9493-975B-4811-A900-B6419BF5F577}" type="presOf" srcId="{D9F58246-77EA-4DFD-9945-D51BA6DD22ED}" destId="{A7D29CFD-027A-4C3C-B20B-31950BAFEE36}" srcOrd="0" destOrd="0" presId="urn:microsoft.com/office/officeart/2005/8/layout/radial1"/>
    <dgm:cxn modelId="{C3AC86E3-BB04-4444-9B10-8CD9D78BBCF8}" type="presOf" srcId="{535366AA-3EED-4C51-B9C6-D7B38A696D8A}" destId="{DB70B166-809F-4635-BC48-86F4BBDEE370}" srcOrd="0" destOrd="0" presId="urn:microsoft.com/office/officeart/2005/8/layout/radial1"/>
    <dgm:cxn modelId="{5D0A4EEC-E4EF-47E5-90D6-50280BB7E18D}" type="presOf" srcId="{8E508FE8-F5C1-4AF6-8F54-7F97157EB8D2}" destId="{4DF1EEB3-0BA7-4127-A866-893AE85C63F1}" srcOrd="0" destOrd="0" presId="urn:microsoft.com/office/officeart/2005/8/layout/radial1"/>
    <dgm:cxn modelId="{EFD97C21-3AC6-4407-9452-08F95D3B9EB3}" type="presOf" srcId="{57CB618B-1E49-440D-A830-C383591BFF11}" destId="{FB0600B6-0484-4732-8508-0281C18827F6}" srcOrd="0" destOrd="0" presId="urn:microsoft.com/office/officeart/2005/8/layout/radial1"/>
    <dgm:cxn modelId="{45654261-3C58-4643-9C87-B3A80C8AD09C}" type="presOf" srcId="{6FF37040-737A-40C5-B3A8-9D797FCDDCDC}" destId="{4F014B44-A88B-4469-AA23-A586BE6E92B1}" srcOrd="0" destOrd="0" presId="urn:microsoft.com/office/officeart/2005/8/layout/radial1"/>
    <dgm:cxn modelId="{A79090C3-47D9-422D-8B96-A86421ADAB10}" type="presParOf" srcId="{4DF1EEB3-0BA7-4127-A866-893AE85C63F1}" destId="{A7D29CFD-027A-4C3C-B20B-31950BAFEE36}" srcOrd="0" destOrd="0" presId="urn:microsoft.com/office/officeart/2005/8/layout/radial1"/>
    <dgm:cxn modelId="{33D10E88-AA09-447A-B2F7-7EC4B5899A21}" type="presParOf" srcId="{4DF1EEB3-0BA7-4127-A866-893AE85C63F1}" destId="{D4793ADF-0922-4B8C-9B91-4FC8558D1096}" srcOrd="1" destOrd="0" presId="urn:microsoft.com/office/officeart/2005/8/layout/radial1"/>
    <dgm:cxn modelId="{AEC42C60-CFFB-4333-97E1-E764A920062E}" type="presParOf" srcId="{D4793ADF-0922-4B8C-9B91-4FC8558D1096}" destId="{61AB0C6D-EB65-426A-A1ED-9DBCAE5E1339}" srcOrd="0" destOrd="0" presId="urn:microsoft.com/office/officeart/2005/8/layout/radial1"/>
    <dgm:cxn modelId="{3A7E6089-ABDF-4800-B87C-B434594898C5}" type="presParOf" srcId="{4DF1EEB3-0BA7-4127-A866-893AE85C63F1}" destId="{40DBEF03-9E4D-4E4E-A10A-F1FDF5CB2F3F}" srcOrd="2" destOrd="0" presId="urn:microsoft.com/office/officeart/2005/8/layout/radial1"/>
    <dgm:cxn modelId="{45979D10-9249-4AD3-8F45-FC4987E92E66}" type="presParOf" srcId="{4DF1EEB3-0BA7-4127-A866-893AE85C63F1}" destId="{4F014B44-A88B-4469-AA23-A586BE6E92B1}" srcOrd="3" destOrd="0" presId="urn:microsoft.com/office/officeart/2005/8/layout/radial1"/>
    <dgm:cxn modelId="{96851534-8545-4E85-B74C-5396EF9EAE97}" type="presParOf" srcId="{4F014B44-A88B-4469-AA23-A586BE6E92B1}" destId="{AA604F32-8F5A-4F0E-8DDE-396BBAC6048C}" srcOrd="0" destOrd="0" presId="urn:microsoft.com/office/officeart/2005/8/layout/radial1"/>
    <dgm:cxn modelId="{D853F403-B416-4C8F-A327-252789EA8AD1}" type="presParOf" srcId="{4DF1EEB3-0BA7-4127-A866-893AE85C63F1}" destId="{53A904F2-BEC8-4D35-9835-09822604FF8A}" srcOrd="4" destOrd="0" presId="urn:microsoft.com/office/officeart/2005/8/layout/radial1"/>
    <dgm:cxn modelId="{F3F638F3-346C-4FEB-8236-0D33F6B45C90}" type="presParOf" srcId="{4DF1EEB3-0BA7-4127-A866-893AE85C63F1}" destId="{BDBA0B93-B5E0-45DC-BFC1-E7CF9170BAC3}" srcOrd="5" destOrd="0" presId="urn:microsoft.com/office/officeart/2005/8/layout/radial1"/>
    <dgm:cxn modelId="{1F149ECF-23B0-4206-A758-4C19FFF2999D}" type="presParOf" srcId="{BDBA0B93-B5E0-45DC-BFC1-E7CF9170BAC3}" destId="{E850DDF2-EBAA-4433-A617-4BBC0DA6300A}" srcOrd="0" destOrd="0" presId="urn:microsoft.com/office/officeart/2005/8/layout/radial1"/>
    <dgm:cxn modelId="{3EB4C9AA-6F0A-4C8C-9C4E-AC3E6501CAFC}" type="presParOf" srcId="{4DF1EEB3-0BA7-4127-A866-893AE85C63F1}" destId="{8E14992F-F8A5-47F9-AFC0-0922BF89FF25}" srcOrd="6" destOrd="0" presId="urn:microsoft.com/office/officeart/2005/8/layout/radial1"/>
    <dgm:cxn modelId="{E61CDB28-D11B-48F1-8B8D-59362A68CC29}" type="presParOf" srcId="{4DF1EEB3-0BA7-4127-A866-893AE85C63F1}" destId="{B5F95632-A8F0-4AB7-8A97-980A2885E19E}" srcOrd="7" destOrd="0" presId="urn:microsoft.com/office/officeart/2005/8/layout/radial1"/>
    <dgm:cxn modelId="{04A64987-C3EF-425A-8FE2-A489DE4DFDF1}" type="presParOf" srcId="{B5F95632-A8F0-4AB7-8A97-980A2885E19E}" destId="{F65CE797-C256-44B2-A379-D3470EC3F242}" srcOrd="0" destOrd="0" presId="urn:microsoft.com/office/officeart/2005/8/layout/radial1"/>
    <dgm:cxn modelId="{1E7CEA60-9EF8-48B6-B774-04DC2C5C72E2}" type="presParOf" srcId="{4DF1EEB3-0BA7-4127-A866-893AE85C63F1}" destId="{F9C849B1-3EB0-4525-BD2B-486057D240B2}" srcOrd="8" destOrd="0" presId="urn:microsoft.com/office/officeart/2005/8/layout/radial1"/>
    <dgm:cxn modelId="{D948B3AD-EE41-49E1-AF70-7ABF48B9CF4A}" type="presParOf" srcId="{4DF1EEB3-0BA7-4127-A866-893AE85C63F1}" destId="{DB70B166-809F-4635-BC48-86F4BBDEE370}" srcOrd="9" destOrd="0" presId="urn:microsoft.com/office/officeart/2005/8/layout/radial1"/>
    <dgm:cxn modelId="{A704F0B0-547A-44DC-8DE8-D4F1AC99E212}" type="presParOf" srcId="{DB70B166-809F-4635-BC48-86F4BBDEE370}" destId="{450D4FB0-DC9F-492E-8AF9-E260828AE343}" srcOrd="0" destOrd="0" presId="urn:microsoft.com/office/officeart/2005/8/layout/radial1"/>
    <dgm:cxn modelId="{3C99A882-9F27-4156-9550-251C14E77FCE}" type="presParOf" srcId="{4DF1EEB3-0BA7-4127-A866-893AE85C63F1}" destId="{D47F4B34-9FD1-4ED3-B57D-56D2A862CD6B}" srcOrd="10" destOrd="0" presId="urn:microsoft.com/office/officeart/2005/8/layout/radial1"/>
    <dgm:cxn modelId="{2286CFD7-5248-4D81-BD89-0B0836C0C1E8}" type="presParOf" srcId="{4DF1EEB3-0BA7-4127-A866-893AE85C63F1}" destId="{4AD90191-417F-4E82-881F-998306E0F6C7}" srcOrd="11" destOrd="0" presId="urn:microsoft.com/office/officeart/2005/8/layout/radial1"/>
    <dgm:cxn modelId="{A9693640-E4C3-486E-8D02-C5B4A5F42C5F}" type="presParOf" srcId="{4AD90191-417F-4E82-881F-998306E0F6C7}" destId="{8757FBB6-A45A-49A3-A4CB-A7630348C90A}" srcOrd="0" destOrd="0" presId="urn:microsoft.com/office/officeart/2005/8/layout/radial1"/>
    <dgm:cxn modelId="{E229E9AA-00D5-4B90-977E-C3E6230A2A23}" type="presParOf" srcId="{4DF1EEB3-0BA7-4127-A866-893AE85C63F1}" destId="{AEEEAE34-6061-4806-99DC-24E12070F0AD}" srcOrd="12" destOrd="0" presId="urn:microsoft.com/office/officeart/2005/8/layout/radial1"/>
    <dgm:cxn modelId="{EC1DA5EC-5032-413A-B385-1A01DABAA6B3}" type="presParOf" srcId="{4DF1EEB3-0BA7-4127-A866-893AE85C63F1}" destId="{3E15F809-BB28-47CD-BCA6-B10DF22E7968}" srcOrd="13" destOrd="0" presId="urn:microsoft.com/office/officeart/2005/8/layout/radial1"/>
    <dgm:cxn modelId="{3754E880-2613-4751-A64F-6A527F6113E4}" type="presParOf" srcId="{3E15F809-BB28-47CD-BCA6-B10DF22E7968}" destId="{6C27040C-ED05-4F0B-8C1C-A3EC25CAC84B}" srcOrd="0" destOrd="0" presId="urn:microsoft.com/office/officeart/2005/8/layout/radial1"/>
    <dgm:cxn modelId="{2DC0ED8A-6F74-44CA-A02E-8B191098B781}" type="presParOf" srcId="{4DF1EEB3-0BA7-4127-A866-893AE85C63F1}" destId="{92BAA2BE-1E94-47BA-8FA6-FF3CEA8E897B}" srcOrd="14" destOrd="0" presId="urn:microsoft.com/office/officeart/2005/8/layout/radial1"/>
    <dgm:cxn modelId="{397BEAE9-4A9F-484F-8A2C-7E4BD8607D63}" type="presParOf" srcId="{4DF1EEB3-0BA7-4127-A866-893AE85C63F1}" destId="{FB0600B6-0484-4732-8508-0281C18827F6}" srcOrd="15" destOrd="0" presId="urn:microsoft.com/office/officeart/2005/8/layout/radial1"/>
    <dgm:cxn modelId="{885C172C-2094-446F-BDFB-E26720CF7F6E}" type="presParOf" srcId="{FB0600B6-0484-4732-8508-0281C18827F6}" destId="{B5D2C303-6CAF-463C-B5E2-52DA4E0862CD}" srcOrd="0" destOrd="0" presId="urn:microsoft.com/office/officeart/2005/8/layout/radial1"/>
    <dgm:cxn modelId="{7DDE03FA-BB0C-4E6E-8240-F7B44DFE153B}" type="presParOf" srcId="{4DF1EEB3-0BA7-4127-A866-893AE85C63F1}" destId="{9C0189D3-2585-4FF0-8350-B985DD4479D9}" srcOrd="16" destOrd="0" presId="urn:microsoft.com/office/officeart/2005/8/layout/radial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39A4B3-2B46-41F6-8681-CD55077C6D16}">
      <dsp:nvSpPr>
        <dsp:cNvPr id="0" name=""/>
        <dsp:cNvSpPr/>
      </dsp:nvSpPr>
      <dsp:spPr>
        <a:xfrm>
          <a:off x="4037256" y="1826739"/>
          <a:ext cx="718893" cy="71889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a:t>Patient Safety Incident </a:t>
          </a:r>
        </a:p>
      </dsp:txBody>
      <dsp:txXfrm>
        <a:off x="4142535" y="1932018"/>
        <a:ext cx="508335" cy="508335"/>
      </dsp:txXfrm>
    </dsp:sp>
    <dsp:sp modelId="{703B0C52-ADC3-4C56-80C7-C2F5798474B2}">
      <dsp:nvSpPr>
        <dsp:cNvPr id="0" name=""/>
        <dsp:cNvSpPr/>
      </dsp:nvSpPr>
      <dsp:spPr>
        <a:xfrm rot="16200000">
          <a:off x="3852258" y="1274936"/>
          <a:ext cx="1088890" cy="14715"/>
        </a:xfrm>
        <a:custGeom>
          <a:avLst/>
          <a:gdLst/>
          <a:ahLst/>
          <a:cxnLst/>
          <a:rect l="0" t="0" r="0" b="0"/>
          <a:pathLst>
            <a:path>
              <a:moveTo>
                <a:pt x="0" y="7357"/>
              </a:moveTo>
              <a:lnTo>
                <a:pt x="1088890" y="735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369481" y="1255072"/>
        <a:ext cx="54444" cy="54444"/>
      </dsp:txXfrm>
    </dsp:sp>
    <dsp:sp modelId="{E6EBAB59-B93B-4F84-9164-F656EE784518}">
      <dsp:nvSpPr>
        <dsp:cNvPr id="0" name=""/>
        <dsp:cNvSpPr/>
      </dsp:nvSpPr>
      <dsp:spPr>
        <a:xfrm>
          <a:off x="4037256" y="18955"/>
          <a:ext cx="718893" cy="71889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US" sz="600" kern="1200"/>
            <a:t>Medication Incidents </a:t>
          </a:r>
        </a:p>
      </dsp:txBody>
      <dsp:txXfrm>
        <a:off x="4142535" y="124234"/>
        <a:ext cx="508335" cy="508335"/>
      </dsp:txXfrm>
    </dsp:sp>
    <dsp:sp modelId="{2237CA6C-1634-47BF-8697-85D1E66F3B32}">
      <dsp:nvSpPr>
        <dsp:cNvPr id="0" name=""/>
        <dsp:cNvSpPr/>
      </dsp:nvSpPr>
      <dsp:spPr>
        <a:xfrm rot="18000000">
          <a:off x="4304204" y="1396035"/>
          <a:ext cx="1088890" cy="14715"/>
        </a:xfrm>
        <a:custGeom>
          <a:avLst/>
          <a:gdLst/>
          <a:ahLst/>
          <a:cxnLst/>
          <a:rect l="0" t="0" r="0" b="0"/>
          <a:pathLst>
            <a:path>
              <a:moveTo>
                <a:pt x="0" y="7357"/>
              </a:moveTo>
              <a:lnTo>
                <a:pt x="1088890" y="735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821427" y="1376170"/>
        <a:ext cx="54444" cy="54444"/>
      </dsp:txXfrm>
    </dsp:sp>
    <dsp:sp modelId="{8603C168-EF0B-4C6C-B1F2-8EC7B37F08E1}">
      <dsp:nvSpPr>
        <dsp:cNvPr id="0" name=""/>
        <dsp:cNvSpPr/>
      </dsp:nvSpPr>
      <dsp:spPr>
        <a:xfrm>
          <a:off x="4941148" y="261152"/>
          <a:ext cx="718893" cy="71889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US" sz="600" kern="1200" dirty="0"/>
            <a:t>Patient slips, trips, falls</a:t>
          </a:r>
        </a:p>
      </dsp:txBody>
      <dsp:txXfrm>
        <a:off x="5046427" y="366431"/>
        <a:ext cx="508335" cy="508335"/>
      </dsp:txXfrm>
    </dsp:sp>
    <dsp:sp modelId="{831EDC6F-3358-499A-88D8-AFB9C55DB9E8}">
      <dsp:nvSpPr>
        <dsp:cNvPr id="0" name=""/>
        <dsp:cNvSpPr/>
      </dsp:nvSpPr>
      <dsp:spPr>
        <a:xfrm rot="19800000">
          <a:off x="4635051" y="1726882"/>
          <a:ext cx="1088890" cy="14715"/>
        </a:xfrm>
        <a:custGeom>
          <a:avLst/>
          <a:gdLst/>
          <a:ahLst/>
          <a:cxnLst/>
          <a:rect l="0" t="0" r="0" b="0"/>
          <a:pathLst>
            <a:path>
              <a:moveTo>
                <a:pt x="0" y="7357"/>
              </a:moveTo>
              <a:lnTo>
                <a:pt x="1088890" y="735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152274" y="1707018"/>
        <a:ext cx="54444" cy="54444"/>
      </dsp:txXfrm>
    </dsp:sp>
    <dsp:sp modelId="{FD4431A7-BADC-477D-995E-831CE973796B}">
      <dsp:nvSpPr>
        <dsp:cNvPr id="0" name=""/>
        <dsp:cNvSpPr/>
      </dsp:nvSpPr>
      <dsp:spPr>
        <a:xfrm>
          <a:off x="5602843" y="922847"/>
          <a:ext cx="718893" cy="71889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US" sz="600" kern="1200"/>
            <a:t>Violence / aggression again patients </a:t>
          </a:r>
        </a:p>
      </dsp:txBody>
      <dsp:txXfrm>
        <a:off x="5708122" y="1028126"/>
        <a:ext cx="508335" cy="508335"/>
      </dsp:txXfrm>
    </dsp:sp>
    <dsp:sp modelId="{86028DD2-DF81-42DC-BE08-114D9D3DDB94}">
      <dsp:nvSpPr>
        <dsp:cNvPr id="0" name=""/>
        <dsp:cNvSpPr/>
      </dsp:nvSpPr>
      <dsp:spPr>
        <a:xfrm>
          <a:off x="4756150" y="2178828"/>
          <a:ext cx="1088890" cy="14715"/>
        </a:xfrm>
        <a:custGeom>
          <a:avLst/>
          <a:gdLst/>
          <a:ahLst/>
          <a:cxnLst/>
          <a:rect l="0" t="0" r="0" b="0"/>
          <a:pathLst>
            <a:path>
              <a:moveTo>
                <a:pt x="0" y="7357"/>
              </a:moveTo>
              <a:lnTo>
                <a:pt x="1088890" y="735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273373" y="2158964"/>
        <a:ext cx="54444" cy="54444"/>
      </dsp:txXfrm>
    </dsp:sp>
    <dsp:sp modelId="{6F222A78-4829-414E-88FE-68E139B9F8CD}">
      <dsp:nvSpPr>
        <dsp:cNvPr id="0" name=""/>
        <dsp:cNvSpPr/>
      </dsp:nvSpPr>
      <dsp:spPr>
        <a:xfrm>
          <a:off x="5845040" y="1826739"/>
          <a:ext cx="718893" cy="71889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US" sz="600" kern="1200"/>
            <a:t>AWOL</a:t>
          </a:r>
        </a:p>
      </dsp:txBody>
      <dsp:txXfrm>
        <a:off x="5950319" y="1932018"/>
        <a:ext cx="508335" cy="508335"/>
      </dsp:txXfrm>
    </dsp:sp>
    <dsp:sp modelId="{9167B75F-9A93-44C9-BE12-FDBBD1CD9372}">
      <dsp:nvSpPr>
        <dsp:cNvPr id="0" name=""/>
        <dsp:cNvSpPr/>
      </dsp:nvSpPr>
      <dsp:spPr>
        <a:xfrm rot="1800000">
          <a:off x="4635051" y="2630774"/>
          <a:ext cx="1088890" cy="14715"/>
        </a:xfrm>
        <a:custGeom>
          <a:avLst/>
          <a:gdLst/>
          <a:ahLst/>
          <a:cxnLst/>
          <a:rect l="0" t="0" r="0" b="0"/>
          <a:pathLst>
            <a:path>
              <a:moveTo>
                <a:pt x="0" y="7357"/>
              </a:moveTo>
              <a:lnTo>
                <a:pt x="1088890" y="735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152274" y="2610910"/>
        <a:ext cx="54444" cy="54444"/>
      </dsp:txXfrm>
    </dsp:sp>
    <dsp:sp modelId="{08132C6E-C5EF-483F-9B6F-27BA66DED118}">
      <dsp:nvSpPr>
        <dsp:cNvPr id="0" name=""/>
        <dsp:cNvSpPr/>
      </dsp:nvSpPr>
      <dsp:spPr>
        <a:xfrm>
          <a:off x="5602843" y="2730631"/>
          <a:ext cx="718893" cy="71889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US" sz="600" kern="1200"/>
            <a:t>Medical Devices</a:t>
          </a:r>
        </a:p>
      </dsp:txBody>
      <dsp:txXfrm>
        <a:off x="5708122" y="2835910"/>
        <a:ext cx="508335" cy="508335"/>
      </dsp:txXfrm>
    </dsp:sp>
    <dsp:sp modelId="{BF982EE1-883E-4A21-9D6C-45965EFEAA3A}">
      <dsp:nvSpPr>
        <dsp:cNvPr id="0" name=""/>
        <dsp:cNvSpPr/>
      </dsp:nvSpPr>
      <dsp:spPr>
        <a:xfrm rot="3600000">
          <a:off x="4304204" y="2961622"/>
          <a:ext cx="1088890" cy="14715"/>
        </a:xfrm>
        <a:custGeom>
          <a:avLst/>
          <a:gdLst/>
          <a:ahLst/>
          <a:cxnLst/>
          <a:rect l="0" t="0" r="0" b="0"/>
          <a:pathLst>
            <a:path>
              <a:moveTo>
                <a:pt x="0" y="7357"/>
              </a:moveTo>
              <a:lnTo>
                <a:pt x="1088890" y="735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821427" y="2941757"/>
        <a:ext cx="54444" cy="54444"/>
      </dsp:txXfrm>
    </dsp:sp>
    <dsp:sp modelId="{73C38DCB-8267-4BF1-9CFF-7720E2F32045}">
      <dsp:nvSpPr>
        <dsp:cNvPr id="0" name=""/>
        <dsp:cNvSpPr/>
      </dsp:nvSpPr>
      <dsp:spPr>
        <a:xfrm>
          <a:off x="4941148" y="3392326"/>
          <a:ext cx="718893" cy="71889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US" sz="600" kern="1200" dirty="0"/>
            <a:t>Complication or </a:t>
          </a:r>
          <a:r>
            <a:rPr lang="en-US" sz="600" kern="1200" dirty="0" err="1"/>
            <a:t>deteriation</a:t>
          </a:r>
          <a:endParaRPr lang="en-US" sz="600" kern="1200" dirty="0"/>
        </a:p>
      </dsp:txBody>
      <dsp:txXfrm>
        <a:off x="5046427" y="3497605"/>
        <a:ext cx="508335" cy="508335"/>
      </dsp:txXfrm>
    </dsp:sp>
    <dsp:sp modelId="{C8B4B1E1-B529-4CFE-AFD3-20A5AAF52401}">
      <dsp:nvSpPr>
        <dsp:cNvPr id="0" name=""/>
        <dsp:cNvSpPr/>
      </dsp:nvSpPr>
      <dsp:spPr>
        <a:xfrm rot="5400000">
          <a:off x="3852258" y="3082720"/>
          <a:ext cx="1088890" cy="14715"/>
        </a:xfrm>
        <a:custGeom>
          <a:avLst/>
          <a:gdLst/>
          <a:ahLst/>
          <a:cxnLst/>
          <a:rect l="0" t="0" r="0" b="0"/>
          <a:pathLst>
            <a:path>
              <a:moveTo>
                <a:pt x="0" y="7357"/>
              </a:moveTo>
              <a:lnTo>
                <a:pt x="1088890" y="735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369481" y="3062856"/>
        <a:ext cx="54444" cy="54444"/>
      </dsp:txXfrm>
    </dsp:sp>
    <dsp:sp modelId="{4C6809EB-2B48-4368-B94C-F9B724E7D505}">
      <dsp:nvSpPr>
        <dsp:cNvPr id="0" name=""/>
        <dsp:cNvSpPr/>
      </dsp:nvSpPr>
      <dsp:spPr>
        <a:xfrm>
          <a:off x="4037256" y="3634523"/>
          <a:ext cx="718893" cy="71889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US" sz="600" kern="1200"/>
            <a:t>Treatment procedure</a:t>
          </a:r>
        </a:p>
      </dsp:txBody>
      <dsp:txXfrm>
        <a:off x="4142535" y="3739802"/>
        <a:ext cx="508335" cy="508335"/>
      </dsp:txXfrm>
    </dsp:sp>
    <dsp:sp modelId="{90D6CC99-9D37-4073-BA40-1DED37444E33}">
      <dsp:nvSpPr>
        <dsp:cNvPr id="0" name=""/>
        <dsp:cNvSpPr/>
      </dsp:nvSpPr>
      <dsp:spPr>
        <a:xfrm rot="7200000">
          <a:off x="3400312" y="2961622"/>
          <a:ext cx="1088890" cy="14715"/>
        </a:xfrm>
        <a:custGeom>
          <a:avLst/>
          <a:gdLst/>
          <a:ahLst/>
          <a:cxnLst/>
          <a:rect l="0" t="0" r="0" b="0"/>
          <a:pathLst>
            <a:path>
              <a:moveTo>
                <a:pt x="0" y="7357"/>
              </a:moveTo>
              <a:lnTo>
                <a:pt x="1088890" y="735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917535" y="2941757"/>
        <a:ext cx="54444" cy="54444"/>
      </dsp:txXfrm>
    </dsp:sp>
    <dsp:sp modelId="{74AFF97C-04C0-465B-A7B4-896838F2ADA6}">
      <dsp:nvSpPr>
        <dsp:cNvPr id="0" name=""/>
        <dsp:cNvSpPr/>
      </dsp:nvSpPr>
      <dsp:spPr>
        <a:xfrm>
          <a:off x="3133364" y="3392326"/>
          <a:ext cx="718893" cy="71889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US" sz="600" kern="1200"/>
            <a:t>Poor discharges</a:t>
          </a:r>
        </a:p>
      </dsp:txBody>
      <dsp:txXfrm>
        <a:off x="3238643" y="3497605"/>
        <a:ext cx="508335" cy="508335"/>
      </dsp:txXfrm>
    </dsp:sp>
    <dsp:sp modelId="{99A4DEDF-753A-4B2B-B0B9-946A0A53282F}">
      <dsp:nvSpPr>
        <dsp:cNvPr id="0" name=""/>
        <dsp:cNvSpPr/>
      </dsp:nvSpPr>
      <dsp:spPr>
        <a:xfrm rot="9000000">
          <a:off x="3069464" y="2630774"/>
          <a:ext cx="1088890" cy="14715"/>
        </a:xfrm>
        <a:custGeom>
          <a:avLst/>
          <a:gdLst/>
          <a:ahLst/>
          <a:cxnLst/>
          <a:rect l="0" t="0" r="0" b="0"/>
          <a:pathLst>
            <a:path>
              <a:moveTo>
                <a:pt x="0" y="7357"/>
              </a:moveTo>
              <a:lnTo>
                <a:pt x="1088890" y="735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586687" y="2610910"/>
        <a:ext cx="54444" cy="54444"/>
      </dsp:txXfrm>
    </dsp:sp>
    <dsp:sp modelId="{DAED9BA1-EC4B-4A5A-9888-55660C81B6E7}">
      <dsp:nvSpPr>
        <dsp:cNvPr id="0" name=""/>
        <dsp:cNvSpPr/>
      </dsp:nvSpPr>
      <dsp:spPr>
        <a:xfrm>
          <a:off x="2471669" y="2730631"/>
          <a:ext cx="718893" cy="71889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US" sz="600" kern="1200"/>
            <a:t>Self Harm</a:t>
          </a:r>
        </a:p>
      </dsp:txBody>
      <dsp:txXfrm>
        <a:off x="2576948" y="2835910"/>
        <a:ext cx="508335" cy="508335"/>
      </dsp:txXfrm>
    </dsp:sp>
    <dsp:sp modelId="{84370D3C-7E6B-4098-A9C1-E42BCCB59D12}">
      <dsp:nvSpPr>
        <dsp:cNvPr id="0" name=""/>
        <dsp:cNvSpPr/>
      </dsp:nvSpPr>
      <dsp:spPr>
        <a:xfrm rot="10800000">
          <a:off x="2948366" y="2178828"/>
          <a:ext cx="1088890" cy="14715"/>
        </a:xfrm>
        <a:custGeom>
          <a:avLst/>
          <a:gdLst/>
          <a:ahLst/>
          <a:cxnLst/>
          <a:rect l="0" t="0" r="0" b="0"/>
          <a:pathLst>
            <a:path>
              <a:moveTo>
                <a:pt x="0" y="7357"/>
              </a:moveTo>
              <a:lnTo>
                <a:pt x="1088890" y="735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465589" y="2158964"/>
        <a:ext cx="54444" cy="54444"/>
      </dsp:txXfrm>
    </dsp:sp>
    <dsp:sp modelId="{DADC4DA9-2DC5-4830-BCD4-4AAC74665E4A}">
      <dsp:nvSpPr>
        <dsp:cNvPr id="0" name=""/>
        <dsp:cNvSpPr/>
      </dsp:nvSpPr>
      <dsp:spPr>
        <a:xfrm>
          <a:off x="2229472" y="1826739"/>
          <a:ext cx="718893" cy="71889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US" sz="600" kern="1200"/>
            <a:t>Unexpected deaths </a:t>
          </a:r>
        </a:p>
      </dsp:txBody>
      <dsp:txXfrm>
        <a:off x="2334751" y="1932018"/>
        <a:ext cx="508335" cy="508335"/>
      </dsp:txXfrm>
    </dsp:sp>
    <dsp:sp modelId="{397E530F-AF45-4B72-9F49-8991B0A017AD}">
      <dsp:nvSpPr>
        <dsp:cNvPr id="0" name=""/>
        <dsp:cNvSpPr/>
      </dsp:nvSpPr>
      <dsp:spPr>
        <a:xfrm rot="12600000">
          <a:off x="3069464" y="1726882"/>
          <a:ext cx="1088890" cy="14715"/>
        </a:xfrm>
        <a:custGeom>
          <a:avLst/>
          <a:gdLst/>
          <a:ahLst/>
          <a:cxnLst/>
          <a:rect l="0" t="0" r="0" b="0"/>
          <a:pathLst>
            <a:path>
              <a:moveTo>
                <a:pt x="0" y="7357"/>
              </a:moveTo>
              <a:lnTo>
                <a:pt x="1088890" y="735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586687" y="1707018"/>
        <a:ext cx="54444" cy="54444"/>
      </dsp:txXfrm>
    </dsp:sp>
    <dsp:sp modelId="{959D7843-D178-4B31-A3F8-53A2563899E2}">
      <dsp:nvSpPr>
        <dsp:cNvPr id="0" name=""/>
        <dsp:cNvSpPr/>
      </dsp:nvSpPr>
      <dsp:spPr>
        <a:xfrm>
          <a:off x="2471669" y="922847"/>
          <a:ext cx="718893" cy="71889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US" sz="600" kern="1200"/>
            <a:t>Pressure  Ulcers </a:t>
          </a:r>
        </a:p>
      </dsp:txBody>
      <dsp:txXfrm>
        <a:off x="2576948" y="1028126"/>
        <a:ext cx="508335" cy="508335"/>
      </dsp:txXfrm>
    </dsp:sp>
    <dsp:sp modelId="{4161B701-6D94-4C91-9535-4229BFE304B3}">
      <dsp:nvSpPr>
        <dsp:cNvPr id="0" name=""/>
        <dsp:cNvSpPr/>
      </dsp:nvSpPr>
      <dsp:spPr>
        <a:xfrm rot="14400000">
          <a:off x="3400312" y="1396035"/>
          <a:ext cx="1088890" cy="14715"/>
        </a:xfrm>
        <a:custGeom>
          <a:avLst/>
          <a:gdLst/>
          <a:ahLst/>
          <a:cxnLst/>
          <a:rect l="0" t="0" r="0" b="0"/>
          <a:pathLst>
            <a:path>
              <a:moveTo>
                <a:pt x="0" y="7357"/>
              </a:moveTo>
              <a:lnTo>
                <a:pt x="1088890" y="735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917535" y="1376170"/>
        <a:ext cx="54444" cy="54444"/>
      </dsp:txXfrm>
    </dsp:sp>
    <dsp:sp modelId="{6E8EF339-D016-4C5B-A2DA-5849FC960083}">
      <dsp:nvSpPr>
        <dsp:cNvPr id="0" name=""/>
        <dsp:cNvSpPr/>
      </dsp:nvSpPr>
      <dsp:spPr>
        <a:xfrm>
          <a:off x="3133364" y="261152"/>
          <a:ext cx="718893" cy="71889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US" sz="600" kern="1200" dirty="0" smtClean="0"/>
            <a:t>All restraints</a:t>
          </a:r>
          <a:endParaRPr lang="en-US" sz="600" kern="1200" dirty="0"/>
        </a:p>
      </dsp:txBody>
      <dsp:txXfrm>
        <a:off x="3238643" y="366431"/>
        <a:ext cx="508335" cy="5083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D29CFD-027A-4C3C-B20B-31950BAFEE36}">
      <dsp:nvSpPr>
        <dsp:cNvPr id="0" name=""/>
        <dsp:cNvSpPr/>
      </dsp:nvSpPr>
      <dsp:spPr>
        <a:xfrm>
          <a:off x="3105319" y="1649572"/>
          <a:ext cx="960626" cy="9606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t>Non Patient Safety</a:t>
          </a:r>
        </a:p>
      </dsp:txBody>
      <dsp:txXfrm>
        <a:off x="3245999" y="1790252"/>
        <a:ext cx="679266" cy="679266"/>
      </dsp:txXfrm>
    </dsp:sp>
    <dsp:sp modelId="{D4793ADF-0922-4B8C-9B91-4FC8558D1096}">
      <dsp:nvSpPr>
        <dsp:cNvPr id="0" name=""/>
        <dsp:cNvSpPr/>
      </dsp:nvSpPr>
      <dsp:spPr>
        <a:xfrm rot="16200000">
          <a:off x="3249227" y="1301110"/>
          <a:ext cx="672811" cy="24111"/>
        </a:xfrm>
        <a:custGeom>
          <a:avLst/>
          <a:gdLst/>
          <a:ahLst/>
          <a:cxnLst/>
          <a:rect l="0" t="0" r="0" b="0"/>
          <a:pathLst>
            <a:path>
              <a:moveTo>
                <a:pt x="0" y="12055"/>
              </a:moveTo>
              <a:lnTo>
                <a:pt x="672811" y="120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568812" y="1296345"/>
        <a:ext cx="33640" cy="33640"/>
      </dsp:txXfrm>
    </dsp:sp>
    <dsp:sp modelId="{40DBEF03-9E4D-4E4E-A10A-F1FDF5CB2F3F}">
      <dsp:nvSpPr>
        <dsp:cNvPr id="0" name=""/>
        <dsp:cNvSpPr/>
      </dsp:nvSpPr>
      <dsp:spPr>
        <a:xfrm>
          <a:off x="3105319" y="16133"/>
          <a:ext cx="960626" cy="9606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a:t>Staff IG Incident </a:t>
          </a:r>
        </a:p>
      </dsp:txBody>
      <dsp:txXfrm>
        <a:off x="3245999" y="156813"/>
        <a:ext cx="679266" cy="679266"/>
      </dsp:txXfrm>
    </dsp:sp>
    <dsp:sp modelId="{4F014B44-A88B-4469-AA23-A586BE6E92B1}">
      <dsp:nvSpPr>
        <dsp:cNvPr id="0" name=""/>
        <dsp:cNvSpPr/>
      </dsp:nvSpPr>
      <dsp:spPr>
        <a:xfrm rot="18900000">
          <a:off x="3826734" y="1540321"/>
          <a:ext cx="672811" cy="24111"/>
        </a:xfrm>
        <a:custGeom>
          <a:avLst/>
          <a:gdLst/>
          <a:ahLst/>
          <a:cxnLst/>
          <a:rect l="0" t="0" r="0" b="0"/>
          <a:pathLst>
            <a:path>
              <a:moveTo>
                <a:pt x="0" y="12055"/>
              </a:moveTo>
              <a:lnTo>
                <a:pt x="672811" y="120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146320" y="1535557"/>
        <a:ext cx="33640" cy="33640"/>
      </dsp:txXfrm>
    </dsp:sp>
    <dsp:sp modelId="{53A904F2-BEC8-4D35-9835-09822604FF8A}">
      <dsp:nvSpPr>
        <dsp:cNvPr id="0" name=""/>
        <dsp:cNvSpPr/>
      </dsp:nvSpPr>
      <dsp:spPr>
        <a:xfrm>
          <a:off x="4260335" y="494556"/>
          <a:ext cx="960626" cy="9606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GB" sz="800" kern="1200"/>
            <a:t>Staff slip, trip, falls</a:t>
          </a:r>
        </a:p>
      </dsp:txBody>
      <dsp:txXfrm>
        <a:off x="4401015" y="635236"/>
        <a:ext cx="679266" cy="679266"/>
      </dsp:txXfrm>
    </dsp:sp>
    <dsp:sp modelId="{BDBA0B93-B5E0-45DC-BFC1-E7CF9170BAC3}">
      <dsp:nvSpPr>
        <dsp:cNvPr id="0" name=""/>
        <dsp:cNvSpPr/>
      </dsp:nvSpPr>
      <dsp:spPr>
        <a:xfrm>
          <a:off x="4065946" y="2117829"/>
          <a:ext cx="672811" cy="24111"/>
        </a:xfrm>
        <a:custGeom>
          <a:avLst/>
          <a:gdLst/>
          <a:ahLst/>
          <a:cxnLst/>
          <a:rect l="0" t="0" r="0" b="0"/>
          <a:pathLst>
            <a:path>
              <a:moveTo>
                <a:pt x="0" y="12055"/>
              </a:moveTo>
              <a:lnTo>
                <a:pt x="672811" y="120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385531" y="2113065"/>
        <a:ext cx="33640" cy="33640"/>
      </dsp:txXfrm>
    </dsp:sp>
    <dsp:sp modelId="{8E14992F-F8A5-47F9-AFC0-0922BF89FF25}">
      <dsp:nvSpPr>
        <dsp:cNvPr id="0" name=""/>
        <dsp:cNvSpPr/>
      </dsp:nvSpPr>
      <dsp:spPr>
        <a:xfrm>
          <a:off x="4738758" y="1649572"/>
          <a:ext cx="960626" cy="9606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a:t>Safeguarding  - not related to the trust</a:t>
          </a:r>
        </a:p>
      </dsp:txBody>
      <dsp:txXfrm>
        <a:off x="4879438" y="1790252"/>
        <a:ext cx="679266" cy="679266"/>
      </dsp:txXfrm>
    </dsp:sp>
    <dsp:sp modelId="{B5F95632-A8F0-4AB7-8A97-980A2885E19E}">
      <dsp:nvSpPr>
        <dsp:cNvPr id="0" name=""/>
        <dsp:cNvSpPr/>
      </dsp:nvSpPr>
      <dsp:spPr>
        <a:xfrm rot="2700000">
          <a:off x="3826734" y="2695337"/>
          <a:ext cx="672811" cy="24111"/>
        </a:xfrm>
        <a:custGeom>
          <a:avLst/>
          <a:gdLst/>
          <a:ahLst/>
          <a:cxnLst/>
          <a:rect l="0" t="0" r="0" b="0"/>
          <a:pathLst>
            <a:path>
              <a:moveTo>
                <a:pt x="0" y="12055"/>
              </a:moveTo>
              <a:lnTo>
                <a:pt x="672811" y="120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146320" y="2690572"/>
        <a:ext cx="33640" cy="33640"/>
      </dsp:txXfrm>
    </dsp:sp>
    <dsp:sp modelId="{F9C849B1-3EB0-4525-BD2B-486057D240B2}">
      <dsp:nvSpPr>
        <dsp:cNvPr id="0" name=""/>
        <dsp:cNvSpPr/>
      </dsp:nvSpPr>
      <dsp:spPr>
        <a:xfrm>
          <a:off x="4260335" y="2804587"/>
          <a:ext cx="960626" cy="9606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GB" sz="800" kern="1200"/>
            <a:t>Expected death </a:t>
          </a:r>
        </a:p>
      </dsp:txBody>
      <dsp:txXfrm>
        <a:off x="4401015" y="2945267"/>
        <a:ext cx="679266" cy="679266"/>
      </dsp:txXfrm>
    </dsp:sp>
    <dsp:sp modelId="{DB70B166-809F-4635-BC48-86F4BBDEE370}">
      <dsp:nvSpPr>
        <dsp:cNvPr id="0" name=""/>
        <dsp:cNvSpPr/>
      </dsp:nvSpPr>
      <dsp:spPr>
        <a:xfrm rot="5400000">
          <a:off x="3249227" y="2934548"/>
          <a:ext cx="672811" cy="24111"/>
        </a:xfrm>
        <a:custGeom>
          <a:avLst/>
          <a:gdLst/>
          <a:ahLst/>
          <a:cxnLst/>
          <a:rect l="0" t="0" r="0" b="0"/>
          <a:pathLst>
            <a:path>
              <a:moveTo>
                <a:pt x="0" y="12055"/>
              </a:moveTo>
              <a:lnTo>
                <a:pt x="672811" y="120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568812" y="2929784"/>
        <a:ext cx="33640" cy="33640"/>
      </dsp:txXfrm>
    </dsp:sp>
    <dsp:sp modelId="{D47F4B34-9FD1-4ED3-B57D-56D2A862CD6B}">
      <dsp:nvSpPr>
        <dsp:cNvPr id="0" name=""/>
        <dsp:cNvSpPr/>
      </dsp:nvSpPr>
      <dsp:spPr>
        <a:xfrm>
          <a:off x="3105319" y="3283010"/>
          <a:ext cx="960626" cy="9606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GB" sz="800" kern="1200" dirty="0"/>
            <a:t>Violence and Aggression against </a:t>
          </a:r>
          <a:r>
            <a:rPr lang="en-GB" sz="800" kern="1200" dirty="0" smtClean="0"/>
            <a:t>staff where restraint is not used </a:t>
          </a:r>
          <a:endParaRPr lang="en-GB" sz="800" kern="1200" dirty="0"/>
        </a:p>
      </dsp:txBody>
      <dsp:txXfrm>
        <a:off x="3245999" y="3423690"/>
        <a:ext cx="679266" cy="679266"/>
      </dsp:txXfrm>
    </dsp:sp>
    <dsp:sp modelId="{4AD90191-417F-4E82-881F-998306E0F6C7}">
      <dsp:nvSpPr>
        <dsp:cNvPr id="0" name=""/>
        <dsp:cNvSpPr/>
      </dsp:nvSpPr>
      <dsp:spPr>
        <a:xfrm rot="8100000">
          <a:off x="2671719" y="2695337"/>
          <a:ext cx="672811" cy="24111"/>
        </a:xfrm>
        <a:custGeom>
          <a:avLst/>
          <a:gdLst/>
          <a:ahLst/>
          <a:cxnLst/>
          <a:rect l="0" t="0" r="0" b="0"/>
          <a:pathLst>
            <a:path>
              <a:moveTo>
                <a:pt x="0" y="12055"/>
              </a:moveTo>
              <a:lnTo>
                <a:pt x="672811" y="120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991304" y="2690572"/>
        <a:ext cx="33640" cy="33640"/>
      </dsp:txXfrm>
    </dsp:sp>
    <dsp:sp modelId="{AEEEAE34-6061-4806-99DC-24E12070F0AD}">
      <dsp:nvSpPr>
        <dsp:cNvPr id="0" name=""/>
        <dsp:cNvSpPr/>
      </dsp:nvSpPr>
      <dsp:spPr>
        <a:xfrm>
          <a:off x="1950304" y="2804587"/>
          <a:ext cx="960626" cy="9606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GB" sz="800" kern="1200"/>
            <a:t>IT Equipment  </a:t>
          </a:r>
        </a:p>
      </dsp:txBody>
      <dsp:txXfrm>
        <a:off x="2090984" y="2945267"/>
        <a:ext cx="679266" cy="679266"/>
      </dsp:txXfrm>
    </dsp:sp>
    <dsp:sp modelId="{3E15F809-BB28-47CD-BCA6-B10DF22E7968}">
      <dsp:nvSpPr>
        <dsp:cNvPr id="0" name=""/>
        <dsp:cNvSpPr/>
      </dsp:nvSpPr>
      <dsp:spPr>
        <a:xfrm rot="10800000">
          <a:off x="2432507" y="2117829"/>
          <a:ext cx="672811" cy="24111"/>
        </a:xfrm>
        <a:custGeom>
          <a:avLst/>
          <a:gdLst/>
          <a:ahLst/>
          <a:cxnLst/>
          <a:rect l="0" t="0" r="0" b="0"/>
          <a:pathLst>
            <a:path>
              <a:moveTo>
                <a:pt x="0" y="12055"/>
              </a:moveTo>
              <a:lnTo>
                <a:pt x="672811" y="120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752093" y="2113065"/>
        <a:ext cx="33640" cy="33640"/>
      </dsp:txXfrm>
    </dsp:sp>
    <dsp:sp modelId="{92BAA2BE-1E94-47BA-8FA6-FF3CEA8E897B}">
      <dsp:nvSpPr>
        <dsp:cNvPr id="0" name=""/>
        <dsp:cNvSpPr/>
      </dsp:nvSpPr>
      <dsp:spPr>
        <a:xfrm>
          <a:off x="1471880" y="1649572"/>
          <a:ext cx="960626" cy="9606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a:t>Theft  - not related a patient </a:t>
          </a:r>
        </a:p>
      </dsp:txBody>
      <dsp:txXfrm>
        <a:off x="1612560" y="1790252"/>
        <a:ext cx="679266" cy="679266"/>
      </dsp:txXfrm>
    </dsp:sp>
    <dsp:sp modelId="{FB0600B6-0484-4732-8508-0281C18827F6}">
      <dsp:nvSpPr>
        <dsp:cNvPr id="0" name=""/>
        <dsp:cNvSpPr/>
      </dsp:nvSpPr>
      <dsp:spPr>
        <a:xfrm rot="13500000">
          <a:off x="2671719" y="1540321"/>
          <a:ext cx="672811" cy="24111"/>
        </a:xfrm>
        <a:custGeom>
          <a:avLst/>
          <a:gdLst/>
          <a:ahLst/>
          <a:cxnLst/>
          <a:rect l="0" t="0" r="0" b="0"/>
          <a:pathLst>
            <a:path>
              <a:moveTo>
                <a:pt x="0" y="12055"/>
              </a:moveTo>
              <a:lnTo>
                <a:pt x="672811" y="120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991304" y="1535557"/>
        <a:ext cx="33640" cy="33640"/>
      </dsp:txXfrm>
    </dsp:sp>
    <dsp:sp modelId="{9C0189D3-2585-4FF0-8350-B985DD4479D9}">
      <dsp:nvSpPr>
        <dsp:cNvPr id="0" name=""/>
        <dsp:cNvSpPr/>
      </dsp:nvSpPr>
      <dsp:spPr>
        <a:xfrm>
          <a:off x="1950304" y="494556"/>
          <a:ext cx="960626" cy="9606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a:t>Damage to Trust property</a:t>
          </a:r>
        </a:p>
      </dsp:txBody>
      <dsp:txXfrm>
        <a:off x="2090984" y="635236"/>
        <a:ext cx="679266" cy="679266"/>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DE8AFF-A02C-F043-B9C1-5CD9C13D7AF6}" type="datetimeFigureOut">
              <a:rPr lang="en-US" smtClean="0"/>
              <a:t>4/29/2025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3D3C33-0D26-1D4D-8462-1A3E81CAE05B}" type="slidenum">
              <a:rPr lang="en-US" smtClean="0"/>
              <a:t>‹#›</a:t>
            </a:fld>
            <a:endParaRPr lang="en-US"/>
          </a:p>
        </p:txBody>
      </p:sp>
    </p:spTree>
    <p:extLst>
      <p:ext uri="{BB962C8B-B14F-4D97-AF65-F5344CB8AC3E}">
        <p14:creationId xmlns:p14="http://schemas.microsoft.com/office/powerpoint/2010/main" val="784953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2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6692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7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2" name="Picture 11">
            <a:extLst>
              <a:ext uri="{FF2B5EF4-FFF2-40B4-BE49-F238E27FC236}">
                <a16:creationId xmlns:a16="http://schemas.microsoft.com/office/drawing/2014/main" id="{920650B4-F245-484A-B1DD-447FCBA94B6E}"/>
              </a:ext>
            </a:extLst>
          </p:cNvPr>
          <p:cNvPicPr>
            <a:picLocks noChangeAspect="1"/>
          </p:cNvPicPr>
          <p:nvPr userDrawn="1"/>
        </p:nvPicPr>
        <p:blipFill>
          <a:blip r:embed="rId4"/>
          <a:srcRect/>
          <a:stretch/>
        </p:blipFill>
        <p:spPr>
          <a:xfrm>
            <a:off x="3587674" y="3132722"/>
            <a:ext cx="9744669" cy="4101799"/>
          </a:xfrm>
          <a:prstGeom prst="rect">
            <a:avLst/>
          </a:prstGeom>
        </p:spPr>
      </p:pic>
      <p:sp>
        <p:nvSpPr>
          <p:cNvPr id="10" name="Text Placeholder 11">
            <a:extLst>
              <a:ext uri="{FF2B5EF4-FFF2-40B4-BE49-F238E27FC236}">
                <a16:creationId xmlns:a16="http://schemas.microsoft.com/office/drawing/2014/main" id="{3B8627C6-44FB-1248-82FA-C488A1896590}"/>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4" name="Text Placeholder 5">
            <a:extLst>
              <a:ext uri="{FF2B5EF4-FFF2-40B4-BE49-F238E27FC236}">
                <a16:creationId xmlns:a16="http://schemas.microsoft.com/office/drawing/2014/main" id="{ACEF3CD7-E885-5A4F-8275-8604C92498C6}"/>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3512896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8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1980"/>
            <a:ext cx="12468225" cy="8612505"/>
          </a:xfrm>
          <a:prstGeom prst="rect">
            <a:avLst/>
          </a:prstGeom>
        </p:spPr>
      </p:pic>
      <p:pic>
        <p:nvPicPr>
          <p:cNvPr id="12" name="Picture 11">
            <a:extLst>
              <a:ext uri="{FF2B5EF4-FFF2-40B4-BE49-F238E27FC236}">
                <a16:creationId xmlns:a16="http://schemas.microsoft.com/office/drawing/2014/main" id="{7D26CC88-3086-4741-9586-5EEEDBBE330D}"/>
              </a:ext>
            </a:extLst>
          </p:cNvPr>
          <p:cNvPicPr>
            <a:picLocks noChangeAspect="1"/>
          </p:cNvPicPr>
          <p:nvPr userDrawn="1"/>
        </p:nvPicPr>
        <p:blipFill>
          <a:blip r:embed="rId4"/>
          <a:srcRect/>
          <a:stretch/>
        </p:blipFill>
        <p:spPr>
          <a:xfrm>
            <a:off x="3587674" y="3132722"/>
            <a:ext cx="9744669" cy="4101799"/>
          </a:xfrm>
          <a:prstGeom prst="rect">
            <a:avLst/>
          </a:prstGeom>
        </p:spPr>
      </p:pic>
      <p:sp>
        <p:nvSpPr>
          <p:cNvPr id="10" name="Text Placeholder 11">
            <a:extLst>
              <a:ext uri="{FF2B5EF4-FFF2-40B4-BE49-F238E27FC236}">
                <a16:creationId xmlns:a16="http://schemas.microsoft.com/office/drawing/2014/main" id="{DD970C54-399E-3645-B551-BAC41A6D785E}"/>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4" name="Text Placeholder 5">
            <a:extLst>
              <a:ext uri="{FF2B5EF4-FFF2-40B4-BE49-F238E27FC236}">
                <a16:creationId xmlns:a16="http://schemas.microsoft.com/office/drawing/2014/main" id="{0F696068-7F03-A747-8E32-F0103BA2664A}"/>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32324138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9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85086"/>
            <a:ext cx="12468225" cy="8612505"/>
          </a:xfrm>
          <a:prstGeom prst="rect">
            <a:avLst/>
          </a:prstGeom>
        </p:spPr>
      </p:pic>
      <p:pic>
        <p:nvPicPr>
          <p:cNvPr id="12" name="Picture 11">
            <a:extLst>
              <a:ext uri="{FF2B5EF4-FFF2-40B4-BE49-F238E27FC236}">
                <a16:creationId xmlns:a16="http://schemas.microsoft.com/office/drawing/2014/main" id="{75BD21DB-FF37-5541-9AC0-767FAEDD513F}"/>
              </a:ext>
            </a:extLst>
          </p:cNvPr>
          <p:cNvPicPr>
            <a:picLocks noChangeAspect="1"/>
          </p:cNvPicPr>
          <p:nvPr userDrawn="1"/>
        </p:nvPicPr>
        <p:blipFill>
          <a:blip r:embed="rId4"/>
          <a:srcRect/>
          <a:stretch/>
        </p:blipFill>
        <p:spPr>
          <a:xfrm>
            <a:off x="3587674" y="3132722"/>
            <a:ext cx="9744669" cy="4101799"/>
          </a:xfrm>
          <a:prstGeom prst="rect">
            <a:avLst/>
          </a:prstGeom>
        </p:spPr>
      </p:pic>
      <p:sp>
        <p:nvSpPr>
          <p:cNvPr id="10" name="Text Placeholder 11">
            <a:extLst>
              <a:ext uri="{FF2B5EF4-FFF2-40B4-BE49-F238E27FC236}">
                <a16:creationId xmlns:a16="http://schemas.microsoft.com/office/drawing/2014/main" id="{C6C19D77-3822-F64E-956D-733A4DF647E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4" name="Text Placeholder 5">
            <a:extLst>
              <a:ext uri="{FF2B5EF4-FFF2-40B4-BE49-F238E27FC236}">
                <a16:creationId xmlns:a16="http://schemas.microsoft.com/office/drawing/2014/main" id="{02802774-BA82-724F-AB81-AE25B069487A}"/>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1704904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0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128941" y="-1299302"/>
            <a:ext cx="12432181" cy="8587608"/>
          </a:xfrm>
          <a:prstGeom prst="rect">
            <a:avLst/>
          </a:prstGeom>
        </p:spPr>
      </p:pic>
      <p:pic>
        <p:nvPicPr>
          <p:cNvPr id="12" name="Picture 11">
            <a:extLst>
              <a:ext uri="{FF2B5EF4-FFF2-40B4-BE49-F238E27FC236}">
                <a16:creationId xmlns:a16="http://schemas.microsoft.com/office/drawing/2014/main" id="{47E5E201-7156-D74D-B082-8697152B4F99}"/>
              </a:ext>
            </a:extLst>
          </p:cNvPr>
          <p:cNvPicPr>
            <a:picLocks noChangeAspect="1"/>
          </p:cNvPicPr>
          <p:nvPr userDrawn="1"/>
        </p:nvPicPr>
        <p:blipFill>
          <a:blip r:embed="rId4"/>
          <a:srcRect/>
          <a:stretch/>
        </p:blipFill>
        <p:spPr>
          <a:xfrm>
            <a:off x="3587674" y="3132722"/>
            <a:ext cx="9744669" cy="4101799"/>
          </a:xfrm>
          <a:prstGeom prst="rect">
            <a:avLst/>
          </a:prstGeom>
        </p:spPr>
      </p:pic>
      <p:sp>
        <p:nvSpPr>
          <p:cNvPr id="15" name="Text Placeholder 11">
            <a:extLst>
              <a:ext uri="{FF2B5EF4-FFF2-40B4-BE49-F238E27FC236}">
                <a16:creationId xmlns:a16="http://schemas.microsoft.com/office/drawing/2014/main" id="{4DB8CE2D-E001-8C46-95A9-A11808880AE2}"/>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dirty="0"/>
              <a:t>Type description here</a:t>
            </a:r>
          </a:p>
        </p:txBody>
      </p:sp>
      <p:sp>
        <p:nvSpPr>
          <p:cNvPr id="16" name="Text Placeholder 3">
            <a:extLst>
              <a:ext uri="{FF2B5EF4-FFF2-40B4-BE49-F238E27FC236}">
                <a16:creationId xmlns:a16="http://schemas.microsoft.com/office/drawing/2014/main" id="{8C8DDC90-0ED8-0340-AB14-7E3970D2F829}"/>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dirty="0"/>
              <a:t>Type Heading here</a:t>
            </a:r>
          </a:p>
        </p:txBody>
      </p:sp>
    </p:spTree>
    <p:extLst>
      <p:ext uri="{BB962C8B-B14F-4D97-AF65-F5344CB8AC3E}">
        <p14:creationId xmlns:p14="http://schemas.microsoft.com/office/powerpoint/2010/main" val="2748460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2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1980"/>
            <a:ext cx="12468225" cy="8612505"/>
          </a:xfrm>
          <a:prstGeom prst="rect">
            <a:avLst/>
          </a:prstGeom>
        </p:spPr>
      </p:pic>
      <p:pic>
        <p:nvPicPr>
          <p:cNvPr id="11" name="Picture 10">
            <a:extLst>
              <a:ext uri="{FF2B5EF4-FFF2-40B4-BE49-F238E27FC236}">
                <a16:creationId xmlns:a16="http://schemas.microsoft.com/office/drawing/2014/main" id="{B6FE6EF1-6693-564F-8152-2F4774DF95DB}"/>
              </a:ext>
            </a:extLst>
          </p:cNvPr>
          <p:cNvPicPr>
            <a:picLocks noChangeAspect="1"/>
          </p:cNvPicPr>
          <p:nvPr userDrawn="1"/>
        </p:nvPicPr>
        <p:blipFill>
          <a:blip r:embed="rId4"/>
          <a:srcRect/>
          <a:stretch/>
        </p:blipFill>
        <p:spPr>
          <a:xfrm>
            <a:off x="3878130" y="2756201"/>
            <a:ext cx="9744669" cy="4101799"/>
          </a:xfrm>
          <a:prstGeom prst="rect">
            <a:avLst/>
          </a:prstGeom>
        </p:spPr>
      </p:pic>
      <p:sp>
        <p:nvSpPr>
          <p:cNvPr id="10" name="Text Placeholder 11">
            <a:extLst>
              <a:ext uri="{FF2B5EF4-FFF2-40B4-BE49-F238E27FC236}">
                <a16:creationId xmlns:a16="http://schemas.microsoft.com/office/drawing/2014/main" id="{97C74292-7469-1747-82B2-9A56C2BBB2D4}"/>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4" name="Text Placeholder 5">
            <a:extLst>
              <a:ext uri="{FF2B5EF4-FFF2-40B4-BE49-F238E27FC236}">
                <a16:creationId xmlns:a16="http://schemas.microsoft.com/office/drawing/2014/main" id="{5D02CEEB-8A89-084E-AC35-4F08F94AB3BE}"/>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3270915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3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1" name="Picture 10">
            <a:extLst>
              <a:ext uri="{FF2B5EF4-FFF2-40B4-BE49-F238E27FC236}">
                <a16:creationId xmlns:a16="http://schemas.microsoft.com/office/drawing/2014/main" id="{DB3E7218-2A5B-D64A-8204-BE877915434B}"/>
              </a:ext>
            </a:extLst>
          </p:cNvPr>
          <p:cNvPicPr>
            <a:picLocks noChangeAspect="1"/>
          </p:cNvPicPr>
          <p:nvPr userDrawn="1"/>
        </p:nvPicPr>
        <p:blipFill>
          <a:blip r:embed="rId4"/>
          <a:srcRect/>
          <a:stretch/>
        </p:blipFill>
        <p:spPr>
          <a:xfrm>
            <a:off x="3878130" y="2756201"/>
            <a:ext cx="9744669" cy="4101799"/>
          </a:xfrm>
          <a:prstGeom prst="rect">
            <a:avLst/>
          </a:prstGeom>
        </p:spPr>
      </p:pic>
      <p:sp>
        <p:nvSpPr>
          <p:cNvPr id="14" name="Text Placeholder 11">
            <a:extLst>
              <a:ext uri="{FF2B5EF4-FFF2-40B4-BE49-F238E27FC236}">
                <a16:creationId xmlns:a16="http://schemas.microsoft.com/office/drawing/2014/main" id="{BBF69272-7131-F94E-93EC-EA94336F196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5" name="Text Placeholder 5">
            <a:extLst>
              <a:ext uri="{FF2B5EF4-FFF2-40B4-BE49-F238E27FC236}">
                <a16:creationId xmlns:a16="http://schemas.microsoft.com/office/drawing/2014/main" id="{5129FAEB-5244-3146-BD09-D08936800F2F}"/>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22957430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4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1" name="Picture 10">
            <a:extLst>
              <a:ext uri="{FF2B5EF4-FFF2-40B4-BE49-F238E27FC236}">
                <a16:creationId xmlns:a16="http://schemas.microsoft.com/office/drawing/2014/main" id="{41E090E5-6304-2F49-9B7C-963C89A7ABA2}"/>
              </a:ext>
            </a:extLst>
          </p:cNvPr>
          <p:cNvPicPr>
            <a:picLocks noChangeAspect="1"/>
          </p:cNvPicPr>
          <p:nvPr userDrawn="1"/>
        </p:nvPicPr>
        <p:blipFill>
          <a:blip r:embed="rId4"/>
          <a:srcRect/>
          <a:stretch/>
        </p:blipFill>
        <p:spPr>
          <a:xfrm>
            <a:off x="3878130" y="2756201"/>
            <a:ext cx="9744669" cy="4101799"/>
          </a:xfrm>
          <a:prstGeom prst="rect">
            <a:avLst/>
          </a:prstGeom>
        </p:spPr>
      </p:pic>
      <p:sp>
        <p:nvSpPr>
          <p:cNvPr id="10" name="Text Placeholder 11">
            <a:extLst>
              <a:ext uri="{FF2B5EF4-FFF2-40B4-BE49-F238E27FC236}">
                <a16:creationId xmlns:a16="http://schemas.microsoft.com/office/drawing/2014/main" id="{EE42718C-27B2-014A-89D9-2B8B88BB13E5}"/>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4" name="Text Placeholder 5">
            <a:extLst>
              <a:ext uri="{FF2B5EF4-FFF2-40B4-BE49-F238E27FC236}">
                <a16:creationId xmlns:a16="http://schemas.microsoft.com/office/drawing/2014/main" id="{52C60AC1-24E8-DA4C-933E-8BC8450A395E}"/>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1496129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5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9302"/>
            <a:ext cx="12432181" cy="8587608"/>
          </a:xfrm>
          <a:prstGeom prst="rect">
            <a:avLst/>
          </a:prstGeom>
        </p:spPr>
      </p:pic>
      <p:pic>
        <p:nvPicPr>
          <p:cNvPr id="11" name="Picture 10">
            <a:extLst>
              <a:ext uri="{FF2B5EF4-FFF2-40B4-BE49-F238E27FC236}">
                <a16:creationId xmlns:a16="http://schemas.microsoft.com/office/drawing/2014/main" id="{24DBB46C-1676-1046-8102-C87CD56D3EEB}"/>
              </a:ext>
            </a:extLst>
          </p:cNvPr>
          <p:cNvPicPr>
            <a:picLocks noChangeAspect="1"/>
          </p:cNvPicPr>
          <p:nvPr userDrawn="1"/>
        </p:nvPicPr>
        <p:blipFill>
          <a:blip r:embed="rId4"/>
          <a:srcRect/>
          <a:stretch/>
        </p:blipFill>
        <p:spPr>
          <a:xfrm>
            <a:off x="3878130" y="2756201"/>
            <a:ext cx="9744669" cy="4101799"/>
          </a:xfrm>
          <a:prstGeom prst="rect">
            <a:avLst/>
          </a:prstGeom>
        </p:spPr>
      </p:pic>
      <p:sp>
        <p:nvSpPr>
          <p:cNvPr id="15" name="Text Placeholder 11">
            <a:extLst>
              <a:ext uri="{FF2B5EF4-FFF2-40B4-BE49-F238E27FC236}">
                <a16:creationId xmlns:a16="http://schemas.microsoft.com/office/drawing/2014/main" id="{029F391B-6259-5340-9786-562B3E3C0D72}"/>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dirty="0"/>
              <a:t>Type description here</a:t>
            </a:r>
          </a:p>
        </p:txBody>
      </p:sp>
      <p:sp>
        <p:nvSpPr>
          <p:cNvPr id="16" name="Text Placeholder 3">
            <a:extLst>
              <a:ext uri="{FF2B5EF4-FFF2-40B4-BE49-F238E27FC236}">
                <a16:creationId xmlns:a16="http://schemas.microsoft.com/office/drawing/2014/main" id="{8C3575C4-B8F3-3941-B8C8-317360D110FD}"/>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dirty="0"/>
              <a:t>Type Heading here</a:t>
            </a:r>
          </a:p>
        </p:txBody>
      </p:sp>
    </p:spTree>
    <p:extLst>
      <p:ext uri="{BB962C8B-B14F-4D97-AF65-F5344CB8AC3E}">
        <p14:creationId xmlns:p14="http://schemas.microsoft.com/office/powerpoint/2010/main" val="16742711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7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8" name="Picture 7">
            <a:extLst>
              <a:ext uri="{FF2B5EF4-FFF2-40B4-BE49-F238E27FC236}">
                <a16:creationId xmlns:a16="http://schemas.microsoft.com/office/drawing/2014/main" id="{6B020C7B-91A1-D94A-B069-8F7F7FBAB8CE}"/>
              </a:ext>
            </a:extLst>
          </p:cNvPr>
          <p:cNvPicPr>
            <a:picLocks noChangeAspect="1"/>
          </p:cNvPicPr>
          <p:nvPr userDrawn="1"/>
        </p:nvPicPr>
        <p:blipFill>
          <a:blip r:embed="rId4"/>
          <a:srcRect/>
          <a:stretch/>
        </p:blipFill>
        <p:spPr>
          <a:xfrm>
            <a:off x="4104041" y="2756201"/>
            <a:ext cx="9744669" cy="4101799"/>
          </a:xfrm>
          <a:prstGeom prst="rect">
            <a:avLst/>
          </a:prstGeom>
        </p:spPr>
      </p:pic>
      <p:sp>
        <p:nvSpPr>
          <p:cNvPr id="10" name="Text Placeholder 11">
            <a:extLst>
              <a:ext uri="{FF2B5EF4-FFF2-40B4-BE49-F238E27FC236}">
                <a16:creationId xmlns:a16="http://schemas.microsoft.com/office/drawing/2014/main" id="{FBD0B422-ABA4-144F-85D4-B1BA80860341}"/>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4" name="Text Placeholder 5">
            <a:extLst>
              <a:ext uri="{FF2B5EF4-FFF2-40B4-BE49-F238E27FC236}">
                <a16:creationId xmlns:a16="http://schemas.microsoft.com/office/drawing/2014/main" id="{1234D51E-02B9-664A-9E9A-F41832F2252E}"/>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3667128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8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8" name="Picture 7">
            <a:extLst>
              <a:ext uri="{FF2B5EF4-FFF2-40B4-BE49-F238E27FC236}">
                <a16:creationId xmlns:a16="http://schemas.microsoft.com/office/drawing/2014/main" id="{7FBAF386-1067-0F42-9DF1-EC5D5D8FBED2}"/>
              </a:ext>
            </a:extLst>
          </p:cNvPr>
          <p:cNvPicPr>
            <a:picLocks noChangeAspect="1"/>
          </p:cNvPicPr>
          <p:nvPr userDrawn="1"/>
        </p:nvPicPr>
        <p:blipFill>
          <a:blip r:embed="rId4"/>
          <a:srcRect/>
          <a:stretch/>
        </p:blipFill>
        <p:spPr>
          <a:xfrm>
            <a:off x="4104041" y="2756201"/>
            <a:ext cx="9744669" cy="4101799"/>
          </a:xfrm>
          <a:prstGeom prst="rect">
            <a:avLst/>
          </a:prstGeom>
        </p:spPr>
      </p:pic>
      <p:sp>
        <p:nvSpPr>
          <p:cNvPr id="10" name="Text Placeholder 11">
            <a:extLst>
              <a:ext uri="{FF2B5EF4-FFF2-40B4-BE49-F238E27FC236}">
                <a16:creationId xmlns:a16="http://schemas.microsoft.com/office/drawing/2014/main" id="{31819A66-AE34-B149-8DD6-09B8C95DD84E}"/>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4" name="Text Placeholder 5">
            <a:extLst>
              <a:ext uri="{FF2B5EF4-FFF2-40B4-BE49-F238E27FC236}">
                <a16:creationId xmlns:a16="http://schemas.microsoft.com/office/drawing/2014/main" id="{CE21C8B0-6AB0-5E44-908E-8D9240D6CB21}"/>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2488784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0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144096" y="-1304130"/>
            <a:ext cx="12468225" cy="8612505"/>
          </a:xfrm>
          <a:prstGeom prst="rect">
            <a:avLst/>
          </a:prstGeom>
        </p:spPr>
      </p:pic>
      <p:sp>
        <p:nvSpPr>
          <p:cNvPr id="14" name="Text Placeholder 5">
            <a:extLst>
              <a:ext uri="{FF2B5EF4-FFF2-40B4-BE49-F238E27FC236}">
                <a16:creationId xmlns:a16="http://schemas.microsoft.com/office/drawing/2014/main" id="{B53A195E-1660-654A-8108-D6AFA3C18B87}"/>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2" name="Text Placeholder 11">
            <a:extLst>
              <a:ext uri="{FF2B5EF4-FFF2-40B4-BE49-F238E27FC236}">
                <a16:creationId xmlns:a16="http://schemas.microsoft.com/office/drawing/2014/main" id="{4C43D625-8B2E-1E49-8D7D-0CD6A4EC76F6}"/>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63853" y="2084269"/>
            <a:ext cx="10058400" cy="5657850"/>
          </a:xfrm>
          <a:prstGeom prst="rect">
            <a:avLst/>
          </a:prstGeom>
        </p:spPr>
      </p:pic>
      <p:pic>
        <p:nvPicPr>
          <p:cNvPr id="2" name="Picture 1"/>
          <p:cNvPicPr>
            <a:picLocks noChangeAspect="1"/>
          </p:cNvPicPr>
          <p:nvPr userDrawn="1"/>
        </p:nvPicPr>
        <p:blipFill rotWithShape="1">
          <a:blip r:embed="rId5">
            <a:extLst>
              <a:ext uri="{28A0092B-C50C-407E-A947-70E740481C1C}">
                <a14:useLocalDpi xmlns:a14="http://schemas.microsoft.com/office/drawing/2010/main" val="0"/>
              </a:ext>
            </a:extLst>
          </a:blip>
          <a:srcRect l="35831" t="14493" r="24462"/>
          <a:stretch/>
        </p:blipFill>
        <p:spPr>
          <a:xfrm>
            <a:off x="5762210" y="217315"/>
            <a:ext cx="5571083" cy="6748262"/>
          </a:xfrm>
          <a:prstGeom prst="rect">
            <a:avLst/>
          </a:prstGeom>
        </p:spPr>
      </p:pic>
    </p:spTree>
    <p:extLst>
      <p:ext uri="{BB962C8B-B14F-4D97-AF65-F5344CB8AC3E}">
        <p14:creationId xmlns:p14="http://schemas.microsoft.com/office/powerpoint/2010/main" val="30061547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9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8" name="Picture 7">
            <a:extLst>
              <a:ext uri="{FF2B5EF4-FFF2-40B4-BE49-F238E27FC236}">
                <a16:creationId xmlns:a16="http://schemas.microsoft.com/office/drawing/2014/main" id="{B1E7619C-BCC3-A84C-8229-5BED1769507E}"/>
              </a:ext>
            </a:extLst>
          </p:cNvPr>
          <p:cNvPicPr>
            <a:picLocks noChangeAspect="1"/>
          </p:cNvPicPr>
          <p:nvPr userDrawn="1"/>
        </p:nvPicPr>
        <p:blipFill>
          <a:blip r:embed="rId4"/>
          <a:srcRect/>
          <a:stretch/>
        </p:blipFill>
        <p:spPr>
          <a:xfrm>
            <a:off x="4104041" y="2756201"/>
            <a:ext cx="9744669" cy="4101799"/>
          </a:xfrm>
          <a:prstGeom prst="rect">
            <a:avLst/>
          </a:prstGeom>
        </p:spPr>
      </p:pic>
      <p:sp>
        <p:nvSpPr>
          <p:cNvPr id="10" name="Text Placeholder 11">
            <a:extLst>
              <a:ext uri="{FF2B5EF4-FFF2-40B4-BE49-F238E27FC236}">
                <a16:creationId xmlns:a16="http://schemas.microsoft.com/office/drawing/2014/main" id="{F50C25E8-CBBF-BA42-8543-9C80E367E1AF}"/>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4" name="Text Placeholder 5">
            <a:extLst>
              <a:ext uri="{FF2B5EF4-FFF2-40B4-BE49-F238E27FC236}">
                <a16:creationId xmlns:a16="http://schemas.microsoft.com/office/drawing/2014/main" id="{0EC3B3E9-1287-804E-940A-8A1A81F96CF1}"/>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3011618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0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9302"/>
            <a:ext cx="12432181" cy="8587608"/>
          </a:xfrm>
          <a:prstGeom prst="rect">
            <a:avLst/>
          </a:prstGeom>
        </p:spPr>
      </p:pic>
      <p:pic>
        <p:nvPicPr>
          <p:cNvPr id="8" name="Picture 7">
            <a:extLst>
              <a:ext uri="{FF2B5EF4-FFF2-40B4-BE49-F238E27FC236}">
                <a16:creationId xmlns:a16="http://schemas.microsoft.com/office/drawing/2014/main" id="{2189B45D-C9F5-D748-949A-AF470CAAEA93}"/>
              </a:ext>
            </a:extLst>
          </p:cNvPr>
          <p:cNvPicPr>
            <a:picLocks noChangeAspect="1"/>
          </p:cNvPicPr>
          <p:nvPr userDrawn="1"/>
        </p:nvPicPr>
        <p:blipFill>
          <a:blip r:embed="rId4"/>
          <a:srcRect/>
          <a:stretch/>
        </p:blipFill>
        <p:spPr>
          <a:xfrm>
            <a:off x="4104041" y="2756201"/>
            <a:ext cx="9744669" cy="4101799"/>
          </a:xfrm>
          <a:prstGeom prst="rect">
            <a:avLst/>
          </a:prstGeom>
        </p:spPr>
      </p:pic>
      <p:sp>
        <p:nvSpPr>
          <p:cNvPr id="15" name="Text Placeholder 11">
            <a:extLst>
              <a:ext uri="{FF2B5EF4-FFF2-40B4-BE49-F238E27FC236}">
                <a16:creationId xmlns:a16="http://schemas.microsoft.com/office/drawing/2014/main" id="{BE41FE29-F6BD-F04D-86FB-09256508417E}"/>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dirty="0"/>
              <a:t>Type description here</a:t>
            </a:r>
          </a:p>
        </p:txBody>
      </p:sp>
      <p:sp>
        <p:nvSpPr>
          <p:cNvPr id="16" name="Text Placeholder 3">
            <a:extLst>
              <a:ext uri="{FF2B5EF4-FFF2-40B4-BE49-F238E27FC236}">
                <a16:creationId xmlns:a16="http://schemas.microsoft.com/office/drawing/2014/main" id="{D959FF24-5B81-9249-9B0B-8BA0B415E8F0}"/>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dirty="0"/>
              <a:t>Type Heading here</a:t>
            </a:r>
          </a:p>
        </p:txBody>
      </p:sp>
    </p:spTree>
    <p:extLst>
      <p:ext uri="{BB962C8B-B14F-4D97-AF65-F5344CB8AC3E}">
        <p14:creationId xmlns:p14="http://schemas.microsoft.com/office/powerpoint/2010/main" val="881219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32057" y="-1324199"/>
            <a:ext cx="12468225" cy="8612505"/>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4"/>
          <a:srcRect/>
          <a:stretch/>
        </p:blipFill>
        <p:spPr>
          <a:xfrm>
            <a:off x="3813584" y="3186507"/>
            <a:ext cx="9744669" cy="4101799"/>
          </a:xfrm>
          <a:prstGeom prst="rect">
            <a:avLst/>
          </a:prstGeom>
        </p:spPr>
      </p:pic>
      <p:sp>
        <p:nvSpPr>
          <p:cNvPr id="10" name="Text Placeholder 11">
            <a:extLst>
              <a:ext uri="{FF2B5EF4-FFF2-40B4-BE49-F238E27FC236}">
                <a16:creationId xmlns:a16="http://schemas.microsoft.com/office/drawing/2014/main" id="{141D0BCB-AB70-0145-BA86-A20885BAAB9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3" name="Text Placeholder 5">
            <a:extLst>
              <a:ext uri="{FF2B5EF4-FFF2-40B4-BE49-F238E27FC236}">
                <a16:creationId xmlns:a16="http://schemas.microsoft.com/office/drawing/2014/main" id="{F74A9007-A491-E044-A4C4-78F737E36E3A}"/>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490656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4"/>
          <a:srcRect/>
          <a:stretch/>
        </p:blipFill>
        <p:spPr>
          <a:xfrm>
            <a:off x="3813584" y="3186507"/>
            <a:ext cx="9744669" cy="4101799"/>
          </a:xfrm>
          <a:prstGeom prst="rect">
            <a:avLst/>
          </a:prstGeom>
        </p:spPr>
      </p:pic>
      <p:sp>
        <p:nvSpPr>
          <p:cNvPr id="10" name="Text Placeholder 11">
            <a:extLst>
              <a:ext uri="{FF2B5EF4-FFF2-40B4-BE49-F238E27FC236}">
                <a16:creationId xmlns:a16="http://schemas.microsoft.com/office/drawing/2014/main" id="{AF97EB47-A8F4-7E4B-9506-7D8D182EABAD}"/>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3" name="Text Placeholder 5">
            <a:extLst>
              <a:ext uri="{FF2B5EF4-FFF2-40B4-BE49-F238E27FC236}">
                <a16:creationId xmlns:a16="http://schemas.microsoft.com/office/drawing/2014/main" id="{ACDFBDB3-5B38-1A41-871E-F46931489330}"/>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22883968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4"/>
          <a:srcRect/>
          <a:stretch/>
        </p:blipFill>
        <p:spPr>
          <a:xfrm>
            <a:off x="3813584" y="3186507"/>
            <a:ext cx="9744669" cy="4101799"/>
          </a:xfrm>
          <a:prstGeom prst="rect">
            <a:avLst/>
          </a:prstGeom>
        </p:spPr>
      </p:pic>
      <p:sp>
        <p:nvSpPr>
          <p:cNvPr id="10" name="Text Placeholder 11">
            <a:extLst>
              <a:ext uri="{FF2B5EF4-FFF2-40B4-BE49-F238E27FC236}">
                <a16:creationId xmlns:a16="http://schemas.microsoft.com/office/drawing/2014/main" id="{208886C5-4CBA-694E-9EC1-1212B32DC7F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5" name="Text Placeholder 5">
            <a:extLst>
              <a:ext uri="{FF2B5EF4-FFF2-40B4-BE49-F238E27FC236}">
                <a16:creationId xmlns:a16="http://schemas.microsoft.com/office/drawing/2014/main" id="{0467B13B-1B98-D84C-8408-0937EEC05CA1}"/>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31122605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9302"/>
            <a:ext cx="12432181" cy="8587608"/>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4"/>
          <a:srcRect/>
          <a:stretch/>
        </p:blipFill>
        <p:spPr>
          <a:xfrm>
            <a:off x="3813584" y="3186507"/>
            <a:ext cx="9744669" cy="4101799"/>
          </a:xfrm>
          <a:prstGeom prst="rect">
            <a:avLst/>
          </a:prstGeom>
        </p:spPr>
      </p:pic>
      <p:sp>
        <p:nvSpPr>
          <p:cNvPr id="15" name="Text Placeholder 11">
            <a:extLst>
              <a:ext uri="{FF2B5EF4-FFF2-40B4-BE49-F238E27FC236}">
                <a16:creationId xmlns:a16="http://schemas.microsoft.com/office/drawing/2014/main" id="{A7802EA8-6EF8-AF42-AC6C-9405776144E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dirty="0"/>
              <a:t>Type description here</a:t>
            </a:r>
          </a:p>
        </p:txBody>
      </p:sp>
      <p:sp>
        <p:nvSpPr>
          <p:cNvPr id="16" name="Text Placeholder 3">
            <a:extLst>
              <a:ext uri="{FF2B5EF4-FFF2-40B4-BE49-F238E27FC236}">
                <a16:creationId xmlns:a16="http://schemas.microsoft.com/office/drawing/2014/main" id="{3AA28693-3F3D-EB4D-9372-702894124EDA}"/>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dirty="0"/>
              <a:t>Type Heading here</a:t>
            </a:r>
          </a:p>
        </p:txBody>
      </p:sp>
    </p:spTree>
    <p:extLst>
      <p:ext uri="{BB962C8B-B14F-4D97-AF65-F5344CB8AC3E}">
        <p14:creationId xmlns:p14="http://schemas.microsoft.com/office/powerpoint/2010/main" val="38895750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3"/>
          <a:srcRect/>
          <a:stretch/>
        </p:blipFill>
        <p:spPr>
          <a:xfrm>
            <a:off x="3813584" y="3186507"/>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648B643A-89BB-4442-B258-1B984B162227}"/>
              </a:ext>
            </a:extLst>
          </p:cNvPr>
          <p:cNvPicPr>
            <a:picLocks noChangeAspect="1"/>
          </p:cNvPicPr>
          <p:nvPr userDrawn="1"/>
        </p:nvPicPr>
        <p:blipFill>
          <a:blip r:embed="rId4"/>
          <a:stretch>
            <a:fillRect/>
          </a:stretch>
        </p:blipFill>
        <p:spPr>
          <a:xfrm>
            <a:off x="10168462" y="391541"/>
            <a:ext cx="1581150" cy="806450"/>
          </a:xfrm>
          <a:prstGeom prst="rect">
            <a:avLst/>
          </a:prstGeom>
        </p:spPr>
      </p:pic>
      <p:sp>
        <p:nvSpPr>
          <p:cNvPr id="17" name="Text Placeholder 5">
            <a:extLst>
              <a:ext uri="{FF2B5EF4-FFF2-40B4-BE49-F238E27FC236}">
                <a16:creationId xmlns:a16="http://schemas.microsoft.com/office/drawing/2014/main" id="{2CDA35B9-EB17-B446-9C9A-24AB085C40BF}"/>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pic>
        <p:nvPicPr>
          <p:cNvPr id="9" name="Picture 8" descr="A picture containing text, sign&#10;&#10;Description automatically generated">
            <a:extLst>
              <a:ext uri="{FF2B5EF4-FFF2-40B4-BE49-F238E27FC236}">
                <a16:creationId xmlns:a16="http://schemas.microsoft.com/office/drawing/2014/main" id="{4A2EE2B9-6AB3-5A4D-8DF0-34863544DBE1}"/>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11">
            <a:extLst>
              <a:ext uri="{FF2B5EF4-FFF2-40B4-BE49-F238E27FC236}">
                <a16:creationId xmlns:a16="http://schemas.microsoft.com/office/drawing/2014/main" id="{C703CB74-987A-6043-B132-8E7410594A49}"/>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42737904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4" name="Picture 13">
            <a:extLst>
              <a:ext uri="{FF2B5EF4-FFF2-40B4-BE49-F238E27FC236}">
                <a16:creationId xmlns:a16="http://schemas.microsoft.com/office/drawing/2014/main" id="{8DD35917-254D-9549-B5CB-CE041643D7BE}"/>
              </a:ext>
            </a:extLst>
          </p:cNvPr>
          <p:cNvPicPr>
            <a:picLocks noChangeAspect="1"/>
          </p:cNvPicPr>
          <p:nvPr userDrawn="1"/>
        </p:nvPicPr>
        <p:blipFill>
          <a:blip r:embed="rId3"/>
          <a:srcRect/>
          <a:stretch/>
        </p:blipFill>
        <p:spPr>
          <a:xfrm>
            <a:off x="3813584" y="3186507"/>
            <a:ext cx="9744669" cy="4101799"/>
          </a:xfrm>
          <a:prstGeom prst="rect">
            <a:avLst/>
          </a:prstGeom>
        </p:spPr>
      </p:pic>
      <p:pic>
        <p:nvPicPr>
          <p:cNvPr id="15" name="Picture 14" descr="Graphical user interface, text, website&#10;&#10;Description automatically generated">
            <a:extLst>
              <a:ext uri="{FF2B5EF4-FFF2-40B4-BE49-F238E27FC236}">
                <a16:creationId xmlns:a16="http://schemas.microsoft.com/office/drawing/2014/main" id="{948D7C32-D52E-494F-832B-CF43291ED3B1}"/>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69DE7C7D-F322-F042-8B0B-58288B619807}"/>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38C6CF76-0937-F841-9289-504F92821A01}"/>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1" name="Text Placeholder 11">
            <a:extLst>
              <a:ext uri="{FF2B5EF4-FFF2-40B4-BE49-F238E27FC236}">
                <a16:creationId xmlns:a16="http://schemas.microsoft.com/office/drawing/2014/main" id="{10B58281-CAA9-9C41-8E3A-BE2CF3BF926C}"/>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15838571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4" name="Picture 13">
            <a:extLst>
              <a:ext uri="{FF2B5EF4-FFF2-40B4-BE49-F238E27FC236}">
                <a16:creationId xmlns:a16="http://schemas.microsoft.com/office/drawing/2014/main" id="{6CCCAFA4-D873-C541-A557-EC1DE3FEFF67}"/>
              </a:ext>
            </a:extLst>
          </p:cNvPr>
          <p:cNvPicPr>
            <a:picLocks noChangeAspect="1"/>
          </p:cNvPicPr>
          <p:nvPr userDrawn="1"/>
        </p:nvPicPr>
        <p:blipFill>
          <a:blip r:embed="rId3"/>
          <a:srcRect/>
          <a:stretch/>
        </p:blipFill>
        <p:spPr>
          <a:xfrm>
            <a:off x="3813584" y="3186507"/>
            <a:ext cx="9744669" cy="4101799"/>
          </a:xfrm>
          <a:prstGeom prst="rect">
            <a:avLst/>
          </a:prstGeom>
        </p:spPr>
      </p:pic>
      <p:pic>
        <p:nvPicPr>
          <p:cNvPr id="15" name="Picture 14" descr="Graphical user interface, text, website&#10;&#10;Description automatically generated">
            <a:extLst>
              <a:ext uri="{FF2B5EF4-FFF2-40B4-BE49-F238E27FC236}">
                <a16:creationId xmlns:a16="http://schemas.microsoft.com/office/drawing/2014/main" id="{4AECAADC-4588-5941-A53A-FA67F11D072A}"/>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D22FCDA1-03D1-DF47-8AE0-1BC330C858EA}"/>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07E0D92A-1626-364B-BA50-5018A850E662}"/>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1" name="Text Placeholder 11">
            <a:extLst>
              <a:ext uri="{FF2B5EF4-FFF2-40B4-BE49-F238E27FC236}">
                <a16:creationId xmlns:a16="http://schemas.microsoft.com/office/drawing/2014/main" id="{823E3098-85D5-884C-AB24-36D557A48AD3}"/>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33370957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2"/>
          <a:srcRect/>
          <a:stretch/>
        </p:blipFill>
        <p:spPr>
          <a:xfrm>
            <a:off x="5497885" y="1201361"/>
            <a:ext cx="8843391" cy="12499650"/>
          </a:xfrm>
          <a:prstGeom prst="rect">
            <a:avLst/>
          </a:prstGeom>
        </p:spPr>
      </p:pic>
      <p:pic>
        <p:nvPicPr>
          <p:cNvPr id="21" name="Picture 20">
            <a:extLst>
              <a:ext uri="{FF2B5EF4-FFF2-40B4-BE49-F238E27FC236}">
                <a16:creationId xmlns:a16="http://schemas.microsoft.com/office/drawing/2014/main" id="{D08325B1-DE6B-8341-BED9-F5497D22E079}"/>
              </a:ext>
            </a:extLst>
          </p:cNvPr>
          <p:cNvPicPr>
            <a:picLocks noChangeAspect="1"/>
          </p:cNvPicPr>
          <p:nvPr userDrawn="1"/>
        </p:nvPicPr>
        <p:blipFill>
          <a:blip r:embed="rId3"/>
          <a:srcRect/>
          <a:stretch/>
        </p:blipFill>
        <p:spPr>
          <a:xfrm>
            <a:off x="3813584" y="3186507"/>
            <a:ext cx="9744669" cy="4101799"/>
          </a:xfrm>
          <a:prstGeom prst="rect">
            <a:avLst/>
          </a:prstGeom>
        </p:spPr>
      </p:pic>
      <p:pic>
        <p:nvPicPr>
          <p:cNvPr id="22" name="Picture 21" descr="Graphical user interface, text, website&#10;&#10;Description automatically generated">
            <a:extLst>
              <a:ext uri="{FF2B5EF4-FFF2-40B4-BE49-F238E27FC236}">
                <a16:creationId xmlns:a16="http://schemas.microsoft.com/office/drawing/2014/main" id="{29F7EF16-201C-B44F-8E00-054C5C8C5A04}"/>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5D02A7CE-EA03-0B4C-B6F7-78AAFDB5A340}"/>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91C563CB-2C73-7444-A1A9-DEDA869EA766}"/>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1" name="Text Placeholder 11">
            <a:extLst>
              <a:ext uri="{FF2B5EF4-FFF2-40B4-BE49-F238E27FC236}">
                <a16:creationId xmlns:a16="http://schemas.microsoft.com/office/drawing/2014/main" id="{24D2D975-5783-5944-80CD-4E3D70C89360}"/>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933284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5" name="Picture 14">
            <a:extLst>
              <a:ext uri="{FF2B5EF4-FFF2-40B4-BE49-F238E27FC236}">
                <a16:creationId xmlns:a16="http://schemas.microsoft.com/office/drawing/2014/main" id="{A3FA01E7-4C26-024E-97E0-E9E82AE3D8F2}"/>
              </a:ext>
            </a:extLst>
          </p:cNvPr>
          <p:cNvPicPr>
            <a:picLocks noChangeAspect="1"/>
          </p:cNvPicPr>
          <p:nvPr userDrawn="1"/>
        </p:nvPicPr>
        <p:blipFill>
          <a:blip r:embed="rId4"/>
          <a:srcRect/>
          <a:stretch/>
        </p:blipFill>
        <p:spPr>
          <a:xfrm>
            <a:off x="-467958" y="3225406"/>
            <a:ext cx="8287812" cy="3488568"/>
          </a:xfrm>
          <a:prstGeom prst="rect">
            <a:avLst/>
          </a:prstGeom>
        </p:spPr>
      </p:pic>
      <p:pic>
        <p:nvPicPr>
          <p:cNvPr id="4" name="Picture 3" descr="A person smiling for the camera&#10;&#10;Description automatically generated with low confidence">
            <a:extLst>
              <a:ext uri="{FF2B5EF4-FFF2-40B4-BE49-F238E27FC236}">
                <a16:creationId xmlns:a16="http://schemas.microsoft.com/office/drawing/2014/main" id="{1A141490-5034-4643-9D01-5028962395CC}"/>
              </a:ext>
            </a:extLst>
          </p:cNvPr>
          <p:cNvPicPr>
            <a:picLocks noChangeAspect="1"/>
          </p:cNvPicPr>
          <p:nvPr userDrawn="1"/>
        </p:nvPicPr>
        <p:blipFill>
          <a:blip r:embed="rId5"/>
          <a:stretch>
            <a:fillRect/>
          </a:stretch>
        </p:blipFill>
        <p:spPr>
          <a:xfrm>
            <a:off x="5067303" y="794766"/>
            <a:ext cx="4970869" cy="10240674"/>
          </a:xfrm>
          <a:prstGeom prst="rect">
            <a:avLst/>
          </a:prstGeom>
        </p:spPr>
      </p:pic>
      <p:sp>
        <p:nvSpPr>
          <p:cNvPr id="13" name="Text Placeholder 11">
            <a:extLst>
              <a:ext uri="{FF2B5EF4-FFF2-40B4-BE49-F238E27FC236}">
                <a16:creationId xmlns:a16="http://schemas.microsoft.com/office/drawing/2014/main" id="{EDC7330C-1B6D-BA41-B752-2EC5D46B69F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4" name="Text Placeholder 5">
            <a:extLst>
              <a:ext uri="{FF2B5EF4-FFF2-40B4-BE49-F238E27FC236}">
                <a16:creationId xmlns:a16="http://schemas.microsoft.com/office/drawing/2014/main" id="{7596E864-17D4-B743-87BC-90EF3DEE68DA}"/>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5336019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2"/>
          <a:stretch>
            <a:fillRect/>
          </a:stretch>
        </p:blipFill>
        <p:spPr>
          <a:xfrm>
            <a:off x="5497885" y="1201361"/>
            <a:ext cx="8843392" cy="12499651"/>
          </a:xfrm>
          <a:prstGeom prst="rect">
            <a:avLst/>
          </a:prstGeom>
        </p:spPr>
      </p:pic>
      <p:pic>
        <p:nvPicPr>
          <p:cNvPr id="15" name="Picture 14">
            <a:extLst>
              <a:ext uri="{FF2B5EF4-FFF2-40B4-BE49-F238E27FC236}">
                <a16:creationId xmlns:a16="http://schemas.microsoft.com/office/drawing/2014/main" id="{7AE9C1CD-AAE4-0D4F-BD6D-95E43B128180}"/>
              </a:ext>
            </a:extLst>
          </p:cNvPr>
          <p:cNvPicPr>
            <a:picLocks noChangeAspect="1"/>
          </p:cNvPicPr>
          <p:nvPr userDrawn="1"/>
        </p:nvPicPr>
        <p:blipFill>
          <a:blip r:embed="rId3"/>
          <a:srcRect/>
          <a:stretch/>
        </p:blipFill>
        <p:spPr>
          <a:xfrm>
            <a:off x="3813584" y="3186507"/>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2D801FDC-1A59-F746-B028-24115C1F5A27}"/>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B9ED9A9E-0B74-F24D-BB95-ADE28F5AD714}"/>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0B97341A-350C-E64E-B189-DF92ECAD4ABC}"/>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10CA84C5-C3A4-6548-8FFE-71EC69930F33}"/>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28882358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3" name="Picture 12">
            <a:extLst>
              <a:ext uri="{FF2B5EF4-FFF2-40B4-BE49-F238E27FC236}">
                <a16:creationId xmlns:a16="http://schemas.microsoft.com/office/drawing/2014/main" id="{0118FB27-1A0A-EB42-9415-192ECE1DAA23}"/>
              </a:ext>
            </a:extLst>
          </p:cNvPr>
          <p:cNvPicPr>
            <a:picLocks noChangeAspect="1"/>
          </p:cNvPicPr>
          <p:nvPr userDrawn="1"/>
        </p:nvPicPr>
        <p:blipFill>
          <a:blip r:embed="rId3"/>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66FD26E6-230E-774B-A9B5-1242C93E92CD}"/>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62784EDD-38D5-5C40-B896-52C7384A048D}"/>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D1876F74-855B-F444-8D2A-7A840AFE3531}"/>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3B44E234-23AC-374F-9BF1-3F56796D5B48}"/>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34486610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3" name="Picture 12">
            <a:extLst>
              <a:ext uri="{FF2B5EF4-FFF2-40B4-BE49-F238E27FC236}">
                <a16:creationId xmlns:a16="http://schemas.microsoft.com/office/drawing/2014/main" id="{C18AC974-F38A-7644-B27E-1AB18E47FE65}"/>
              </a:ext>
            </a:extLst>
          </p:cNvPr>
          <p:cNvPicPr>
            <a:picLocks noChangeAspect="1"/>
          </p:cNvPicPr>
          <p:nvPr userDrawn="1"/>
        </p:nvPicPr>
        <p:blipFill>
          <a:blip r:embed="rId3"/>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ED1439AC-6B6F-A34D-8E5F-B3571E28665E}"/>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6B051E3D-1403-1C46-9959-3D9E205A3103}"/>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C31BB00D-ED29-884E-8AF9-8518863FB733}"/>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31B1F33E-22E5-FE42-8083-571DDF79E6E9}"/>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42414458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3" name="Picture 12">
            <a:extLst>
              <a:ext uri="{FF2B5EF4-FFF2-40B4-BE49-F238E27FC236}">
                <a16:creationId xmlns:a16="http://schemas.microsoft.com/office/drawing/2014/main" id="{767B4C60-2EEE-F14F-91A2-A744F2615AC9}"/>
              </a:ext>
            </a:extLst>
          </p:cNvPr>
          <p:cNvPicPr>
            <a:picLocks noChangeAspect="1"/>
          </p:cNvPicPr>
          <p:nvPr userDrawn="1"/>
        </p:nvPicPr>
        <p:blipFill>
          <a:blip r:embed="rId3"/>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AB3A59D1-E64A-7D4C-A740-8C7B6ADEA456}"/>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33DB3AA4-A7A0-D349-B50A-98337F519974}"/>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04D5367A-7304-AF48-B39D-4A4172DC075B}"/>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E7E24856-0E36-8D45-9C28-06F15180BABC}"/>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30705302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Content with Ca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2"/>
          <a:srcRect/>
          <a:stretch/>
        </p:blipFill>
        <p:spPr>
          <a:xfrm>
            <a:off x="5497885" y="1201361"/>
            <a:ext cx="8843391" cy="12499650"/>
          </a:xfrm>
          <a:prstGeom prst="rect">
            <a:avLst/>
          </a:prstGeom>
        </p:spPr>
      </p:pic>
      <p:pic>
        <p:nvPicPr>
          <p:cNvPr id="20" name="Picture 19">
            <a:extLst>
              <a:ext uri="{FF2B5EF4-FFF2-40B4-BE49-F238E27FC236}">
                <a16:creationId xmlns:a16="http://schemas.microsoft.com/office/drawing/2014/main" id="{FAB4D1BB-E2A5-5A4F-B0AC-94F79FED9F73}"/>
              </a:ext>
            </a:extLst>
          </p:cNvPr>
          <p:cNvPicPr>
            <a:picLocks noChangeAspect="1"/>
          </p:cNvPicPr>
          <p:nvPr userDrawn="1"/>
        </p:nvPicPr>
        <p:blipFill>
          <a:blip r:embed="rId3"/>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36662F50-02DC-AD40-910F-F0697F91CED3}"/>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85AEB2F1-BB11-1149-B4AD-32E69FFB0227}"/>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75AC629B-D33F-D744-A26D-211809A75ACA}"/>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AA4D7F96-0A94-B540-9E77-589D7A33AED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39387496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Content with Caption">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2"/>
          <a:stretch>
            <a:fillRect/>
          </a:stretch>
        </p:blipFill>
        <p:spPr>
          <a:xfrm>
            <a:off x="5497885" y="1201361"/>
            <a:ext cx="8843392" cy="12499651"/>
          </a:xfrm>
          <a:prstGeom prst="rect">
            <a:avLst/>
          </a:prstGeom>
        </p:spPr>
      </p:pic>
      <p:pic>
        <p:nvPicPr>
          <p:cNvPr id="15" name="Picture 14">
            <a:extLst>
              <a:ext uri="{FF2B5EF4-FFF2-40B4-BE49-F238E27FC236}">
                <a16:creationId xmlns:a16="http://schemas.microsoft.com/office/drawing/2014/main" id="{7AE9C1CD-AAE4-0D4F-BD6D-95E43B128180}"/>
              </a:ext>
            </a:extLst>
          </p:cNvPr>
          <p:cNvPicPr>
            <a:picLocks noChangeAspect="1"/>
          </p:cNvPicPr>
          <p:nvPr userDrawn="1"/>
        </p:nvPicPr>
        <p:blipFill>
          <a:blip r:embed="rId3"/>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9AF1A4DA-EFFF-5A49-BD67-CDEE6E78A727}"/>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DFE12BA3-09BD-0140-884A-61D79209E591}"/>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5C739924-0BCD-514C-984A-A162ADE89DB4}"/>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C5BCA992-5020-5D4E-8EEB-BBE999BA1FF5}"/>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39889412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2" name="Picture 11">
            <a:extLst>
              <a:ext uri="{FF2B5EF4-FFF2-40B4-BE49-F238E27FC236}">
                <a16:creationId xmlns:a16="http://schemas.microsoft.com/office/drawing/2014/main" id="{37BD0D9C-25DB-C24D-AA22-C46D56036CE5}"/>
              </a:ext>
            </a:extLst>
          </p:cNvPr>
          <p:cNvPicPr>
            <a:picLocks noChangeAspect="1"/>
          </p:cNvPicPr>
          <p:nvPr userDrawn="1"/>
        </p:nvPicPr>
        <p:blipFill>
          <a:blip r:embed="rId3"/>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2D436B0E-35D8-6F46-9A18-AA682CA273F4}"/>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47992FF8-8AFE-5C40-8B29-F86C3CC92714}"/>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A7B8F075-2D85-A94F-A8CF-DD13C9D4AE9D}"/>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78CF8EEB-B87C-F945-BA76-E2292EDFD104}"/>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16300991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2" name="Picture 11">
            <a:extLst>
              <a:ext uri="{FF2B5EF4-FFF2-40B4-BE49-F238E27FC236}">
                <a16:creationId xmlns:a16="http://schemas.microsoft.com/office/drawing/2014/main" id="{1E5BB425-B20D-B045-A7EA-A1C604103533}"/>
              </a:ext>
            </a:extLst>
          </p:cNvPr>
          <p:cNvPicPr>
            <a:picLocks noChangeAspect="1"/>
          </p:cNvPicPr>
          <p:nvPr userDrawn="1"/>
        </p:nvPicPr>
        <p:blipFill>
          <a:blip r:embed="rId3"/>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28CCDFF9-1C24-E34B-806F-F14131285E10}"/>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1DEF9D48-7957-104C-B062-BF52B075BFCC}"/>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577B5800-9FFE-FE4B-9AEC-678569603414}"/>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0802D930-25AB-6D45-9CEC-210857298A4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8110057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2" name="Picture 11">
            <a:extLst>
              <a:ext uri="{FF2B5EF4-FFF2-40B4-BE49-F238E27FC236}">
                <a16:creationId xmlns:a16="http://schemas.microsoft.com/office/drawing/2014/main" id="{1E931594-A2E1-9347-AE69-22F998E0827D}"/>
              </a:ext>
            </a:extLst>
          </p:cNvPr>
          <p:cNvPicPr>
            <a:picLocks noChangeAspect="1"/>
          </p:cNvPicPr>
          <p:nvPr userDrawn="1"/>
        </p:nvPicPr>
        <p:blipFill>
          <a:blip r:embed="rId3"/>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7A3D06FF-6224-7941-9847-6C35E7104782}"/>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1AB96521-3048-044A-9659-31C67D311826}"/>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4E0C0E37-A8A5-4F46-88C0-83DEE3DE1B49}"/>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A81EC3EE-4D87-AA4D-AFF4-2ECD3B2ACF8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18318134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2"/>
          <a:srcRect/>
          <a:stretch/>
        </p:blipFill>
        <p:spPr>
          <a:xfrm>
            <a:off x="5497885" y="1201361"/>
            <a:ext cx="8843391" cy="12499650"/>
          </a:xfrm>
          <a:prstGeom prst="rect">
            <a:avLst/>
          </a:prstGeom>
        </p:spPr>
      </p:pic>
      <p:pic>
        <p:nvPicPr>
          <p:cNvPr id="19" name="Picture 18">
            <a:extLst>
              <a:ext uri="{FF2B5EF4-FFF2-40B4-BE49-F238E27FC236}">
                <a16:creationId xmlns:a16="http://schemas.microsoft.com/office/drawing/2014/main" id="{3D9D114C-8084-764E-AC67-0038E3156A58}"/>
              </a:ext>
            </a:extLst>
          </p:cNvPr>
          <p:cNvPicPr>
            <a:picLocks noChangeAspect="1"/>
          </p:cNvPicPr>
          <p:nvPr userDrawn="1"/>
        </p:nvPicPr>
        <p:blipFill>
          <a:blip r:embed="rId3"/>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4154CA67-8A55-8E40-9702-297E758D9FAD}"/>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127A9CC9-049F-A842-9F99-9CF4614CF756}"/>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F6C3AE03-8E1A-764B-8FD7-3F1F03D6CA24}"/>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E423824D-9A5E-4648-B5ED-1043273F37C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1572670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5" name="Picture 14">
            <a:extLst>
              <a:ext uri="{FF2B5EF4-FFF2-40B4-BE49-F238E27FC236}">
                <a16:creationId xmlns:a16="http://schemas.microsoft.com/office/drawing/2014/main" id="{7A148596-FF87-9E46-9522-923B2A1F2B30}"/>
              </a:ext>
            </a:extLst>
          </p:cNvPr>
          <p:cNvPicPr>
            <a:picLocks noChangeAspect="1"/>
          </p:cNvPicPr>
          <p:nvPr userDrawn="1"/>
        </p:nvPicPr>
        <p:blipFill>
          <a:blip r:embed="rId4"/>
          <a:srcRect/>
          <a:stretch/>
        </p:blipFill>
        <p:spPr>
          <a:xfrm>
            <a:off x="-1073428" y="3302143"/>
            <a:ext cx="8882151" cy="3738741"/>
          </a:xfrm>
          <a:prstGeom prst="rect">
            <a:avLst/>
          </a:prstGeom>
        </p:spPr>
      </p:pic>
      <p:pic>
        <p:nvPicPr>
          <p:cNvPr id="13" name="Picture 12" descr="A picture containing person, person, standing, posing&#10;&#10;Description automatically generated">
            <a:extLst>
              <a:ext uri="{FF2B5EF4-FFF2-40B4-BE49-F238E27FC236}">
                <a16:creationId xmlns:a16="http://schemas.microsoft.com/office/drawing/2014/main" id="{CCD3FB8C-85C8-CC41-BB0F-5E013579A506}"/>
              </a:ext>
            </a:extLst>
          </p:cNvPr>
          <p:cNvPicPr>
            <a:picLocks noChangeAspect="1"/>
          </p:cNvPicPr>
          <p:nvPr userDrawn="1"/>
        </p:nvPicPr>
        <p:blipFill>
          <a:blip r:embed="rId5"/>
          <a:stretch>
            <a:fillRect/>
          </a:stretch>
        </p:blipFill>
        <p:spPr>
          <a:xfrm>
            <a:off x="4463278" y="484084"/>
            <a:ext cx="6931519" cy="6456880"/>
          </a:xfrm>
          <a:prstGeom prst="rect">
            <a:avLst/>
          </a:prstGeom>
        </p:spPr>
      </p:pic>
      <p:sp>
        <p:nvSpPr>
          <p:cNvPr id="14" name="Text Placeholder 11">
            <a:extLst>
              <a:ext uri="{FF2B5EF4-FFF2-40B4-BE49-F238E27FC236}">
                <a16:creationId xmlns:a16="http://schemas.microsoft.com/office/drawing/2014/main" id="{0A1FEC01-A21C-DA41-9B8A-D3578508A6AD}"/>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6" name="Text Placeholder 5">
            <a:extLst>
              <a:ext uri="{FF2B5EF4-FFF2-40B4-BE49-F238E27FC236}">
                <a16:creationId xmlns:a16="http://schemas.microsoft.com/office/drawing/2014/main" id="{DAEC8B79-53CE-5F4D-B87F-387260B52A59}"/>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33805699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2"/>
          <a:stretch>
            <a:fillRect/>
          </a:stretch>
        </p:blipFill>
        <p:spPr>
          <a:xfrm>
            <a:off x="5497885" y="1201361"/>
            <a:ext cx="8843392" cy="12499651"/>
          </a:xfrm>
          <a:prstGeom prst="rect">
            <a:avLst/>
          </a:prstGeom>
        </p:spPr>
      </p:pic>
      <p:pic>
        <p:nvPicPr>
          <p:cNvPr id="15" name="Picture 14">
            <a:extLst>
              <a:ext uri="{FF2B5EF4-FFF2-40B4-BE49-F238E27FC236}">
                <a16:creationId xmlns:a16="http://schemas.microsoft.com/office/drawing/2014/main" id="{7AE9C1CD-AAE4-0D4F-BD6D-95E43B128180}"/>
              </a:ext>
            </a:extLst>
          </p:cNvPr>
          <p:cNvPicPr>
            <a:picLocks noChangeAspect="1"/>
          </p:cNvPicPr>
          <p:nvPr userDrawn="1"/>
        </p:nvPicPr>
        <p:blipFill>
          <a:blip r:embed="rId3"/>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19323DC2-DABD-DE47-8547-36B8E6CC6AF5}"/>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EADE370F-BFAF-EB48-BFEB-1D71B813AC7F}"/>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F392B522-CF6F-074A-85B5-3852673EF44B}"/>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FF513AAE-9C90-EA43-B134-4E69BD56C922}"/>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10539339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1" name="Picture 10">
            <a:extLst>
              <a:ext uri="{FF2B5EF4-FFF2-40B4-BE49-F238E27FC236}">
                <a16:creationId xmlns:a16="http://schemas.microsoft.com/office/drawing/2014/main" id="{AD442D53-B514-0D4A-9E77-48264C38C2B1}"/>
              </a:ext>
            </a:extLst>
          </p:cNvPr>
          <p:cNvPicPr>
            <a:picLocks noChangeAspect="1"/>
          </p:cNvPicPr>
          <p:nvPr userDrawn="1"/>
        </p:nvPicPr>
        <p:blipFill>
          <a:blip r:embed="rId3"/>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717FC095-DB12-9E44-B5BC-FA596C722407}"/>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1D70859C-16FA-1B43-AFF0-BCD66A9DBDE3}"/>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BAC6536B-5147-9345-9E6B-703FA546AF7A}"/>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1934F7DF-3CE8-2A47-B177-D83C3FCAA4AF}"/>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240792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1" name="Picture 10">
            <a:extLst>
              <a:ext uri="{FF2B5EF4-FFF2-40B4-BE49-F238E27FC236}">
                <a16:creationId xmlns:a16="http://schemas.microsoft.com/office/drawing/2014/main" id="{8EF26EAB-E469-4241-BE81-B2C7C8B949BD}"/>
              </a:ext>
            </a:extLst>
          </p:cNvPr>
          <p:cNvPicPr>
            <a:picLocks noChangeAspect="1"/>
          </p:cNvPicPr>
          <p:nvPr userDrawn="1"/>
        </p:nvPicPr>
        <p:blipFill>
          <a:blip r:embed="rId3"/>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EA099AF5-3912-D146-B5C5-03122F04CC3D}"/>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EEBD1932-751A-504D-986C-E7218F7B2A0E}"/>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77353193-8A1A-824A-A93B-8D51F70EBDF2}"/>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7268295F-E230-9544-8C8E-165A2CC4C1DF}"/>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950279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1" name="Picture 10">
            <a:extLst>
              <a:ext uri="{FF2B5EF4-FFF2-40B4-BE49-F238E27FC236}">
                <a16:creationId xmlns:a16="http://schemas.microsoft.com/office/drawing/2014/main" id="{2C0FC17E-3ACB-4846-B094-6EE38829632D}"/>
              </a:ext>
            </a:extLst>
          </p:cNvPr>
          <p:cNvPicPr>
            <a:picLocks noChangeAspect="1"/>
          </p:cNvPicPr>
          <p:nvPr userDrawn="1"/>
        </p:nvPicPr>
        <p:blipFill>
          <a:blip r:embed="rId3"/>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F82EED5D-EF1F-6D48-B2DA-FF9579584536}"/>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64AC0103-BF57-1C46-BC86-14E0C71C9F38}"/>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701E1045-7BA8-4546-99DE-B85954019D40}"/>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FF86C59D-B3B6-094E-A485-CAD851EE4BE6}"/>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28824458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2"/>
          <a:srcRect/>
          <a:stretch/>
        </p:blipFill>
        <p:spPr>
          <a:xfrm>
            <a:off x="5497885" y="1201361"/>
            <a:ext cx="8843391" cy="12499650"/>
          </a:xfrm>
          <a:prstGeom prst="rect">
            <a:avLst/>
          </a:prstGeom>
        </p:spPr>
      </p:pic>
      <p:pic>
        <p:nvPicPr>
          <p:cNvPr id="18" name="Picture 17">
            <a:extLst>
              <a:ext uri="{FF2B5EF4-FFF2-40B4-BE49-F238E27FC236}">
                <a16:creationId xmlns:a16="http://schemas.microsoft.com/office/drawing/2014/main" id="{0C8D7921-73F7-B042-982E-493632DFA91A}"/>
              </a:ext>
            </a:extLst>
          </p:cNvPr>
          <p:cNvPicPr>
            <a:picLocks noChangeAspect="1"/>
          </p:cNvPicPr>
          <p:nvPr userDrawn="1"/>
        </p:nvPicPr>
        <p:blipFill>
          <a:blip r:embed="rId3"/>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4A3E9EEE-230A-FB45-A1DA-2A28C53A2E54}"/>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642156C1-EBF6-D949-9960-3BECC21321E6}"/>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9E964EAF-2338-A54E-A7FD-FBA00717CFE7}"/>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BB89EB84-6465-5E49-BD81-D44EAA8946AB}"/>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41229821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2"/>
          <a:stretch>
            <a:fillRect/>
          </a:stretch>
        </p:blipFill>
        <p:spPr>
          <a:xfrm>
            <a:off x="5497885" y="1201361"/>
            <a:ext cx="8843392" cy="12499651"/>
          </a:xfrm>
          <a:prstGeom prst="rect">
            <a:avLst/>
          </a:prstGeom>
        </p:spPr>
      </p:pic>
      <p:pic>
        <p:nvPicPr>
          <p:cNvPr id="15" name="Picture 14">
            <a:extLst>
              <a:ext uri="{FF2B5EF4-FFF2-40B4-BE49-F238E27FC236}">
                <a16:creationId xmlns:a16="http://schemas.microsoft.com/office/drawing/2014/main" id="{7AE9C1CD-AAE4-0D4F-BD6D-95E43B128180}"/>
              </a:ext>
            </a:extLst>
          </p:cNvPr>
          <p:cNvPicPr>
            <a:picLocks noChangeAspect="1"/>
          </p:cNvPicPr>
          <p:nvPr userDrawn="1"/>
        </p:nvPicPr>
        <p:blipFill>
          <a:blip r:embed="rId3"/>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20A0AC06-889A-F44D-AA73-A70566AC0EC6}"/>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B6A43E65-8C72-6F45-B105-6716150EE687}"/>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F20DBEB4-1A03-2340-BF6E-99E3A4AD8D08}"/>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1BFB2325-2BAC-1547-8105-C54051AD0376}"/>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26672507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C7A4B6A-F169-5840-A5C9-8705C749895E}"/>
              </a:ext>
            </a:extLst>
          </p:cNvPr>
          <p:cNvPicPr>
            <a:picLocks noChangeAspect="1"/>
          </p:cNvPicPr>
          <p:nvPr userDrawn="1"/>
        </p:nvPicPr>
        <p:blipFill>
          <a:blip r:embed="rId3"/>
          <a:stretch>
            <a:fillRect/>
          </a:stretch>
        </p:blipFill>
        <p:spPr>
          <a:xfrm>
            <a:off x="3961904" y="2756201"/>
            <a:ext cx="9744670" cy="4101799"/>
          </a:xfrm>
          <a:prstGeom prst="rect">
            <a:avLst/>
          </a:prstGeom>
        </p:spPr>
      </p:pic>
      <p:pic>
        <p:nvPicPr>
          <p:cNvPr id="11" name="Picture 10" descr="Graphical user interface, text, website&#10;&#10;Description automatically generated">
            <a:extLst>
              <a:ext uri="{FF2B5EF4-FFF2-40B4-BE49-F238E27FC236}">
                <a16:creationId xmlns:a16="http://schemas.microsoft.com/office/drawing/2014/main" id="{51E27CE3-0B14-EF49-AD98-F87328BBEC25}"/>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6D8AC908-51CB-764C-9D48-0D0267023D4B}"/>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EE684C14-2C91-E844-924D-563346D85718}"/>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DC4B5EB9-3D19-A74C-81FE-D471691566F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15640940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C7A4B6A-F169-5840-A5C9-8705C749895E}"/>
              </a:ext>
            </a:extLst>
          </p:cNvPr>
          <p:cNvPicPr>
            <a:picLocks noChangeAspect="1"/>
          </p:cNvPicPr>
          <p:nvPr userDrawn="1"/>
        </p:nvPicPr>
        <p:blipFill>
          <a:blip r:embed="rId3"/>
          <a:stretch>
            <a:fillRect/>
          </a:stretch>
        </p:blipFill>
        <p:spPr>
          <a:xfrm>
            <a:off x="3961904" y="2756201"/>
            <a:ext cx="9744670" cy="4101799"/>
          </a:xfrm>
          <a:prstGeom prst="rect">
            <a:avLst/>
          </a:prstGeom>
        </p:spPr>
      </p:pic>
      <p:pic>
        <p:nvPicPr>
          <p:cNvPr id="11" name="Picture 10" descr="Graphical user interface, text, website&#10;&#10;Description automatically generated">
            <a:extLst>
              <a:ext uri="{FF2B5EF4-FFF2-40B4-BE49-F238E27FC236}">
                <a16:creationId xmlns:a16="http://schemas.microsoft.com/office/drawing/2014/main" id="{DB810939-77EC-3644-8BC1-665918D3F4BC}"/>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4B3DCE9A-44AA-CE46-BB49-E7934B49CED7}"/>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38EC4A07-7F48-7D4E-830A-2D92329CF477}"/>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DD7A5156-FDFB-B447-8B09-8F02160821F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24728353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C7A4B6A-F169-5840-A5C9-8705C749895E}"/>
              </a:ext>
            </a:extLst>
          </p:cNvPr>
          <p:cNvPicPr>
            <a:picLocks noChangeAspect="1"/>
          </p:cNvPicPr>
          <p:nvPr userDrawn="1"/>
        </p:nvPicPr>
        <p:blipFill>
          <a:blip r:embed="rId3"/>
          <a:stretch>
            <a:fillRect/>
          </a:stretch>
        </p:blipFill>
        <p:spPr>
          <a:xfrm>
            <a:off x="3961904" y="2756201"/>
            <a:ext cx="9744670" cy="4101799"/>
          </a:xfrm>
          <a:prstGeom prst="rect">
            <a:avLst/>
          </a:prstGeom>
        </p:spPr>
      </p:pic>
      <p:pic>
        <p:nvPicPr>
          <p:cNvPr id="11" name="Picture 10" descr="Graphical user interface, text, website&#10;&#10;Description automatically generated">
            <a:extLst>
              <a:ext uri="{FF2B5EF4-FFF2-40B4-BE49-F238E27FC236}">
                <a16:creationId xmlns:a16="http://schemas.microsoft.com/office/drawing/2014/main" id="{46F5EC5A-D97B-BA4D-8ED9-9183F944A204}"/>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D323BB19-5DA0-E941-B27C-79DE67398E4E}"/>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85AB0088-05A0-D84F-A161-9D301412543F}"/>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0237AE29-019C-2640-A707-657FE3853836}"/>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24817042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2"/>
          <a:srcRect/>
          <a:stretch/>
        </p:blipFill>
        <p:spPr>
          <a:xfrm>
            <a:off x="5497885" y="1201361"/>
            <a:ext cx="8843391" cy="1249965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7AE9C1CD-AAE4-0D4F-BD6D-95E43B128180}"/>
              </a:ext>
            </a:extLst>
          </p:cNvPr>
          <p:cNvPicPr>
            <a:picLocks noChangeAspect="1"/>
          </p:cNvPicPr>
          <p:nvPr userDrawn="1"/>
        </p:nvPicPr>
        <p:blipFill>
          <a:blip r:embed="rId3"/>
          <a:stretch>
            <a:fillRect/>
          </a:stretch>
        </p:blipFill>
        <p:spPr>
          <a:xfrm>
            <a:off x="3961904" y="2756201"/>
            <a:ext cx="9744670"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F7B66B55-C6AD-AA4C-A247-F1CE96B5FAEA}"/>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2D53C6B1-DEC9-B244-8471-A52946B11445}"/>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9C2719E5-AEF7-8544-A5EF-E7F12A511C1B}"/>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A3A26F29-E8EF-0641-8CE6-17A770415E22}"/>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852419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9302"/>
            <a:ext cx="12432181" cy="8587608"/>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CD5CC0E5-08B3-464A-885F-59E6296F6EA6}"/>
              </a:ext>
            </a:extLst>
          </p:cNvPr>
          <p:cNvPicPr>
            <a:picLocks noChangeAspect="1"/>
          </p:cNvPicPr>
          <p:nvPr userDrawn="1"/>
        </p:nvPicPr>
        <p:blipFill>
          <a:blip r:embed="rId4"/>
          <a:stretch>
            <a:fillRect/>
          </a:stretch>
        </p:blipFill>
        <p:spPr>
          <a:xfrm>
            <a:off x="-1163254" y="3312901"/>
            <a:ext cx="7962087" cy="3351461"/>
          </a:xfrm>
          <a:prstGeom prst="rect">
            <a:avLst/>
          </a:prstGeom>
        </p:spPr>
      </p:pic>
      <p:sp>
        <p:nvSpPr>
          <p:cNvPr id="10" name="Text Placeholder 11">
            <a:extLst>
              <a:ext uri="{FF2B5EF4-FFF2-40B4-BE49-F238E27FC236}">
                <a16:creationId xmlns:a16="http://schemas.microsoft.com/office/drawing/2014/main" id="{5D724160-6B51-2F40-B918-942BD445B7E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dirty="0"/>
              <a:t>Type description here</a:t>
            </a:r>
          </a:p>
        </p:txBody>
      </p:sp>
      <p:sp>
        <p:nvSpPr>
          <p:cNvPr id="4" name="Text Placeholder 3">
            <a:extLst>
              <a:ext uri="{FF2B5EF4-FFF2-40B4-BE49-F238E27FC236}">
                <a16:creationId xmlns:a16="http://schemas.microsoft.com/office/drawing/2014/main" id="{E511B041-5A14-4B46-A5E3-657476A301D8}"/>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dirty="0"/>
              <a:t>Type Heading here</a:t>
            </a:r>
          </a:p>
        </p:txBody>
      </p:sp>
      <p:pic>
        <p:nvPicPr>
          <p:cNvPr id="2" name="Picture 1"/>
          <p:cNvPicPr>
            <a:picLocks noChangeAspect="1"/>
          </p:cNvPicPr>
          <p:nvPr userDrawn="1"/>
        </p:nvPicPr>
        <p:blipFill rotWithShape="1">
          <a:blip r:embed="rId5">
            <a:extLst>
              <a:ext uri="{28A0092B-C50C-407E-A947-70E740481C1C}">
                <a14:useLocalDpi xmlns:a14="http://schemas.microsoft.com/office/drawing/2010/main" val="0"/>
              </a:ext>
            </a:extLst>
          </a:blip>
          <a:srcRect l="40208" t="730" r="33356" b="15243"/>
          <a:stretch/>
        </p:blipFill>
        <p:spPr>
          <a:xfrm>
            <a:off x="5980385" y="-352782"/>
            <a:ext cx="4067539" cy="7272148"/>
          </a:xfrm>
          <a:prstGeom prst="rect">
            <a:avLst/>
          </a:prstGeom>
        </p:spPr>
      </p:pic>
    </p:spTree>
    <p:extLst>
      <p:ext uri="{BB962C8B-B14F-4D97-AF65-F5344CB8AC3E}">
        <p14:creationId xmlns:p14="http://schemas.microsoft.com/office/powerpoint/2010/main" val="7406719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2"/>
          <a:stretch>
            <a:fillRect/>
          </a:stretch>
        </p:blipFill>
        <p:spPr>
          <a:xfrm>
            <a:off x="5497885" y="1201361"/>
            <a:ext cx="8843392" cy="1249965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7AE9C1CD-AAE4-0D4F-BD6D-95E43B128180}"/>
              </a:ext>
            </a:extLst>
          </p:cNvPr>
          <p:cNvPicPr>
            <a:picLocks noChangeAspect="1"/>
          </p:cNvPicPr>
          <p:nvPr userDrawn="1"/>
        </p:nvPicPr>
        <p:blipFill>
          <a:blip r:embed="rId3"/>
          <a:stretch>
            <a:fillRect/>
          </a:stretch>
        </p:blipFill>
        <p:spPr>
          <a:xfrm>
            <a:off x="3961904" y="2756201"/>
            <a:ext cx="9744670"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653578D8-02C4-284A-B49B-A4C1BB162CE7}"/>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2592A5FE-3EE7-ED4D-9109-4E299AFF851C}"/>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A3E6508B-A0EE-2745-ADDD-630048394A9D}"/>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25094473-C219-B847-97CF-163D4D89D2F9}"/>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17882349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42B75E9-0A65-E549-821A-040E16012B49}"/>
              </a:ext>
            </a:extLst>
          </p:cNvPr>
          <p:cNvPicPr>
            <a:picLocks noChangeAspect="1"/>
          </p:cNvPicPr>
          <p:nvPr userDrawn="1"/>
        </p:nvPicPr>
        <p:blipFill>
          <a:blip r:embed="rId2"/>
          <a:srcRect/>
          <a:stretch/>
        </p:blipFill>
        <p:spPr>
          <a:xfrm>
            <a:off x="-1" y="-602428"/>
            <a:ext cx="5658523" cy="8545231"/>
          </a:xfrm>
          <a:prstGeom prst="rect">
            <a:avLst/>
          </a:prstGeom>
        </p:spPr>
      </p:pic>
      <p:pic>
        <p:nvPicPr>
          <p:cNvPr id="16" name="Picture 15">
            <a:extLst>
              <a:ext uri="{FF2B5EF4-FFF2-40B4-BE49-F238E27FC236}">
                <a16:creationId xmlns:a16="http://schemas.microsoft.com/office/drawing/2014/main" id="{9DB919B0-3EA0-B44B-AA4D-90F4864FB852}"/>
              </a:ext>
            </a:extLst>
          </p:cNvPr>
          <p:cNvPicPr>
            <a:picLocks noChangeAspect="1"/>
          </p:cNvPicPr>
          <p:nvPr userDrawn="1"/>
        </p:nvPicPr>
        <p:blipFill>
          <a:blip r:embed="rId3"/>
          <a:srcRect/>
          <a:stretch/>
        </p:blipFill>
        <p:spPr>
          <a:xfrm>
            <a:off x="875495" y="0"/>
            <a:ext cx="12162234" cy="6857999"/>
          </a:xfrm>
          <a:prstGeom prst="rect">
            <a:avLst/>
          </a:prstGeom>
        </p:spPr>
      </p:pic>
      <p:pic>
        <p:nvPicPr>
          <p:cNvPr id="19" name="Picture 18" descr="Graphical user interface, text, website&#10;&#10;Description automatically generated">
            <a:extLst>
              <a:ext uri="{FF2B5EF4-FFF2-40B4-BE49-F238E27FC236}">
                <a16:creationId xmlns:a16="http://schemas.microsoft.com/office/drawing/2014/main" id="{BBEE5E69-C9B1-6542-B9A4-06B5CCC82BE6}"/>
              </a:ext>
            </a:extLst>
          </p:cNvPr>
          <p:cNvPicPr>
            <a:picLocks noChangeAspect="1"/>
          </p:cNvPicPr>
          <p:nvPr userDrawn="1"/>
        </p:nvPicPr>
        <p:blipFill>
          <a:blip r:embed="rId4"/>
          <a:stretch>
            <a:fillRect/>
          </a:stretch>
        </p:blipFill>
        <p:spPr>
          <a:xfrm>
            <a:off x="10168462" y="391541"/>
            <a:ext cx="1581150" cy="806450"/>
          </a:xfrm>
          <a:prstGeom prst="rect">
            <a:avLst/>
          </a:prstGeom>
        </p:spPr>
      </p:pic>
      <p:sp>
        <p:nvSpPr>
          <p:cNvPr id="11" name="Text Placeholder 5">
            <a:extLst>
              <a:ext uri="{FF2B5EF4-FFF2-40B4-BE49-F238E27FC236}">
                <a16:creationId xmlns:a16="http://schemas.microsoft.com/office/drawing/2014/main" id="{E5DE5D1C-E438-D044-95ED-CA8BD7D978FA}"/>
              </a:ext>
            </a:extLst>
          </p:cNvPr>
          <p:cNvSpPr>
            <a:spLocks noGrp="1"/>
          </p:cNvSpPr>
          <p:nvPr>
            <p:ph type="body" sz="quarter" idx="12" hasCustomPrompt="1"/>
          </p:nvPr>
        </p:nvSpPr>
        <p:spPr>
          <a:xfrm>
            <a:off x="5884772" y="2031620"/>
            <a:ext cx="5202327"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
        <p:nvSpPr>
          <p:cNvPr id="7" name="Text Placeholder 11">
            <a:extLst>
              <a:ext uri="{FF2B5EF4-FFF2-40B4-BE49-F238E27FC236}">
                <a16:creationId xmlns:a16="http://schemas.microsoft.com/office/drawing/2014/main" id="{713804BC-8A61-D94F-A0AB-1A71C4C5C786}"/>
              </a:ext>
            </a:extLst>
          </p:cNvPr>
          <p:cNvSpPr>
            <a:spLocks noGrp="1"/>
          </p:cNvSpPr>
          <p:nvPr>
            <p:ph type="body" sz="quarter" idx="13" hasCustomPrompt="1"/>
          </p:nvPr>
        </p:nvSpPr>
        <p:spPr>
          <a:xfrm>
            <a:off x="5884554" y="3236836"/>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22520299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E1C84FE-4872-F046-9B76-270268026D77}"/>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dirty="0" err="1">
                <a:solidFill>
                  <a:srgbClr val="0067A5"/>
                </a:solidFill>
                <a:effectLst/>
                <a:latin typeface="Arial" panose="020B0604020202020204" pitchFamily="34" charset="0"/>
                <a:ea typeface="+mn-ea"/>
                <a:cs typeface="Arial" panose="020B0604020202020204" pitchFamily="34" charset="0"/>
              </a:rPr>
              <a:t>elft.nhs.uk</a:t>
            </a:r>
            <a:endParaRPr lang="en-GB" sz="1600" kern="1200" dirty="0">
              <a:solidFill>
                <a:srgbClr val="0067A5"/>
              </a:solidFill>
              <a:effectLst/>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E3B8EE77-E704-A846-88EE-2CD45BE4F5F5}"/>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742AA5E-E3FC-6347-B269-796EDD5400AE}"/>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6" name="Text Placeholder 5">
            <a:extLst>
              <a:ext uri="{FF2B5EF4-FFF2-40B4-BE49-F238E27FC236}">
                <a16:creationId xmlns:a16="http://schemas.microsoft.com/office/drawing/2014/main" id="{79E3A09B-5DAC-D646-A2F1-A9878220F3F1}"/>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bg1"/>
                </a:solidFill>
                <a:effectLst/>
                <a:latin typeface="Arial" panose="020B0604020202020204" pitchFamily="34" charset="0"/>
                <a:ea typeface="+mn-ea"/>
                <a:cs typeface="Arial" panose="020B0604020202020204" pitchFamily="34" charset="0"/>
              </a:rPr>
              <a:t>Heading</a:t>
            </a:r>
          </a:p>
        </p:txBody>
      </p:sp>
      <p:sp>
        <p:nvSpPr>
          <p:cNvPr id="17" name="Text Placeholder 5">
            <a:extLst>
              <a:ext uri="{FF2B5EF4-FFF2-40B4-BE49-F238E27FC236}">
                <a16:creationId xmlns:a16="http://schemas.microsoft.com/office/drawing/2014/main" id="{22E55B67-8419-1647-9839-E323A1DFBC76}"/>
              </a:ext>
            </a:extLst>
          </p:cNvPr>
          <p:cNvSpPr>
            <a:spLocks noGrp="1"/>
          </p:cNvSpPr>
          <p:nvPr>
            <p:ph type="body" sz="quarter" idx="13" hasCustomPrompt="1"/>
          </p:nvPr>
        </p:nvSpPr>
        <p:spPr>
          <a:xfrm>
            <a:off x="812279" y="1984975"/>
            <a:ext cx="6244504"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dirty="0">
                <a:solidFill>
                  <a:schemeClr val="tx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pic>
        <p:nvPicPr>
          <p:cNvPr id="14" name="Picture 13" descr="A picture containing text, sign&#10;&#10;Description automatically generated">
            <a:extLst>
              <a:ext uri="{FF2B5EF4-FFF2-40B4-BE49-F238E27FC236}">
                <a16:creationId xmlns:a16="http://schemas.microsoft.com/office/drawing/2014/main" id="{D89F89D2-A657-1043-8B63-2BB144BBC858}"/>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9" name="Text Placeholder 11">
            <a:extLst>
              <a:ext uri="{FF2B5EF4-FFF2-40B4-BE49-F238E27FC236}">
                <a16:creationId xmlns:a16="http://schemas.microsoft.com/office/drawing/2014/main" id="{1B0B9284-C77F-0845-9FD6-5A27AB397A65}"/>
              </a:ext>
            </a:extLst>
          </p:cNvPr>
          <p:cNvSpPr>
            <a:spLocks noGrp="1"/>
          </p:cNvSpPr>
          <p:nvPr>
            <p:ph type="body" sz="quarter" idx="14" hasCustomPrompt="1"/>
          </p:nvPr>
        </p:nvSpPr>
        <p:spPr>
          <a:xfrm>
            <a:off x="812279" y="3182571"/>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dirty="0"/>
              <a:t>Type description here</a:t>
            </a:r>
          </a:p>
        </p:txBody>
      </p:sp>
    </p:spTree>
    <p:extLst>
      <p:ext uri="{BB962C8B-B14F-4D97-AF65-F5344CB8AC3E}">
        <p14:creationId xmlns:p14="http://schemas.microsoft.com/office/powerpoint/2010/main" val="13864828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dirty="0" err="1">
                <a:solidFill>
                  <a:srgbClr val="0067A5"/>
                </a:solidFill>
                <a:effectLst/>
                <a:latin typeface="Arial" panose="020B0604020202020204" pitchFamily="34" charset="0"/>
                <a:ea typeface="+mn-ea"/>
                <a:cs typeface="Arial" panose="020B0604020202020204" pitchFamily="34" charset="0"/>
              </a:rPr>
              <a:t>elft.nhs.uk</a:t>
            </a:r>
            <a:endParaRPr lang="en-GB" sz="1600" kern="1200" dirty="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a:extLst>
              <a:ext uri="{FF2B5EF4-FFF2-40B4-BE49-F238E27FC236}">
                <a16:creationId xmlns:a16="http://schemas.microsoft.com/office/drawing/2014/main" id="{937EEA21-714C-764C-BAD7-D8DCDEDD4839}"/>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812279" y="1883900"/>
            <a:ext cx="10766808"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dirty="0"/>
              <a:t>Type description here</a:t>
            </a:r>
          </a:p>
        </p:txBody>
      </p:sp>
    </p:spTree>
    <p:extLst>
      <p:ext uri="{BB962C8B-B14F-4D97-AF65-F5344CB8AC3E}">
        <p14:creationId xmlns:p14="http://schemas.microsoft.com/office/powerpoint/2010/main" val="18760575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dirty="0" err="1">
                <a:solidFill>
                  <a:srgbClr val="0067A5"/>
                </a:solidFill>
                <a:effectLst/>
                <a:latin typeface="Arial" panose="020B0604020202020204" pitchFamily="34" charset="0"/>
                <a:ea typeface="+mn-ea"/>
                <a:cs typeface="Arial" panose="020B0604020202020204" pitchFamily="34" charset="0"/>
              </a:rPr>
              <a:t>elft.nhs.uk</a:t>
            </a:r>
            <a:endParaRPr lang="en-GB" sz="1600" kern="1200" dirty="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a:extLst>
              <a:ext uri="{FF2B5EF4-FFF2-40B4-BE49-F238E27FC236}">
                <a16:creationId xmlns:a16="http://schemas.microsoft.com/office/drawing/2014/main" id="{937EEA21-714C-764C-BAD7-D8DCDEDD4839}"/>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812279" y="1883900"/>
            <a:ext cx="4933201"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dirty="0"/>
              <a:t>Type description here</a:t>
            </a:r>
          </a:p>
        </p:txBody>
      </p:sp>
      <p:sp>
        <p:nvSpPr>
          <p:cNvPr id="8" name="Text Placeholder 4">
            <a:extLst>
              <a:ext uri="{FF2B5EF4-FFF2-40B4-BE49-F238E27FC236}">
                <a16:creationId xmlns:a16="http://schemas.microsoft.com/office/drawing/2014/main" id="{9F7BBEB3-2BF9-0344-AA8C-DBBF840C3ADE}"/>
              </a:ext>
            </a:extLst>
          </p:cNvPr>
          <p:cNvSpPr>
            <a:spLocks noGrp="1"/>
          </p:cNvSpPr>
          <p:nvPr>
            <p:ph type="body" sz="quarter" idx="14" hasCustomPrompt="1"/>
          </p:nvPr>
        </p:nvSpPr>
        <p:spPr>
          <a:xfrm>
            <a:off x="6446520" y="1883900"/>
            <a:ext cx="4933201"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dirty="0"/>
              <a:t>Type description here</a:t>
            </a:r>
          </a:p>
        </p:txBody>
      </p:sp>
    </p:spTree>
    <p:extLst>
      <p:ext uri="{BB962C8B-B14F-4D97-AF65-F5344CB8AC3E}">
        <p14:creationId xmlns:p14="http://schemas.microsoft.com/office/powerpoint/2010/main" val="17565560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dirty="0" err="1">
                <a:solidFill>
                  <a:srgbClr val="0067A5"/>
                </a:solidFill>
                <a:effectLst/>
                <a:latin typeface="Arial" panose="020B0604020202020204" pitchFamily="34" charset="0"/>
                <a:ea typeface="+mn-ea"/>
                <a:cs typeface="Arial" panose="020B0604020202020204" pitchFamily="34" charset="0"/>
              </a:rPr>
              <a:t>elft.nhs.uk</a:t>
            </a:r>
            <a:endParaRPr lang="en-GB" sz="1600" kern="1200" dirty="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a:extLst>
              <a:ext uri="{FF2B5EF4-FFF2-40B4-BE49-F238E27FC236}">
                <a16:creationId xmlns:a16="http://schemas.microsoft.com/office/drawing/2014/main" id="{937EEA21-714C-764C-BAD7-D8DCDEDD4839}"/>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812280"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dirty="0"/>
              <a:t>Type description here</a:t>
            </a:r>
          </a:p>
        </p:txBody>
      </p:sp>
      <p:sp>
        <p:nvSpPr>
          <p:cNvPr id="8" name="Text Placeholder 4">
            <a:extLst>
              <a:ext uri="{FF2B5EF4-FFF2-40B4-BE49-F238E27FC236}">
                <a16:creationId xmlns:a16="http://schemas.microsoft.com/office/drawing/2014/main" id="{9F7BBEB3-2BF9-0344-AA8C-DBBF840C3ADE}"/>
              </a:ext>
            </a:extLst>
          </p:cNvPr>
          <p:cNvSpPr>
            <a:spLocks noGrp="1"/>
          </p:cNvSpPr>
          <p:nvPr>
            <p:ph type="body" sz="quarter" idx="14" hasCustomPrompt="1"/>
          </p:nvPr>
        </p:nvSpPr>
        <p:spPr>
          <a:xfrm>
            <a:off x="5158741"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dirty="0"/>
              <a:t>Type description here</a:t>
            </a:r>
          </a:p>
        </p:txBody>
      </p:sp>
      <p:sp>
        <p:nvSpPr>
          <p:cNvPr id="10" name="Picture Placeholder 2">
            <a:extLst>
              <a:ext uri="{FF2B5EF4-FFF2-40B4-BE49-F238E27FC236}">
                <a16:creationId xmlns:a16="http://schemas.microsoft.com/office/drawing/2014/main" id="{1B5347D2-8ECE-4243-B9C1-54B05DECC6E9}"/>
              </a:ext>
            </a:extLst>
          </p:cNvPr>
          <p:cNvSpPr>
            <a:spLocks noGrp="1"/>
          </p:cNvSpPr>
          <p:nvPr>
            <p:ph type="pic" sz="quarter" idx="15"/>
          </p:nvPr>
        </p:nvSpPr>
        <p:spPr>
          <a:xfrm>
            <a:off x="9505202" y="1884363"/>
            <a:ext cx="2243886" cy="3335337"/>
          </a:xfrm>
        </p:spPr>
        <p:txBody>
          <a:bodyPr/>
          <a:lstStyle/>
          <a:p>
            <a:endParaRPr lang="en-US"/>
          </a:p>
        </p:txBody>
      </p:sp>
    </p:spTree>
    <p:extLst>
      <p:ext uri="{BB962C8B-B14F-4D97-AF65-F5344CB8AC3E}">
        <p14:creationId xmlns:p14="http://schemas.microsoft.com/office/powerpoint/2010/main" val="18076160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1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dirty="0" err="1">
                <a:solidFill>
                  <a:srgbClr val="0067A5"/>
                </a:solidFill>
                <a:effectLst/>
                <a:latin typeface="Arial" panose="020B0604020202020204" pitchFamily="34" charset="0"/>
                <a:ea typeface="+mn-ea"/>
                <a:cs typeface="Arial" panose="020B0604020202020204" pitchFamily="34" charset="0"/>
              </a:rPr>
              <a:t>elft.nhs.uk</a:t>
            </a:r>
            <a:endParaRPr lang="en-GB" sz="1600" kern="1200" dirty="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a:extLst>
              <a:ext uri="{FF2B5EF4-FFF2-40B4-BE49-F238E27FC236}">
                <a16:creationId xmlns:a16="http://schemas.microsoft.com/office/drawing/2014/main" id="{937EEA21-714C-764C-BAD7-D8DCDEDD4839}"/>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3455991"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dirty="0"/>
              <a:t>Type description here</a:t>
            </a:r>
          </a:p>
        </p:txBody>
      </p:sp>
      <p:sp>
        <p:nvSpPr>
          <p:cNvPr id="8" name="Text Placeholder 4">
            <a:extLst>
              <a:ext uri="{FF2B5EF4-FFF2-40B4-BE49-F238E27FC236}">
                <a16:creationId xmlns:a16="http://schemas.microsoft.com/office/drawing/2014/main" id="{9F7BBEB3-2BF9-0344-AA8C-DBBF840C3ADE}"/>
              </a:ext>
            </a:extLst>
          </p:cNvPr>
          <p:cNvSpPr>
            <a:spLocks noGrp="1"/>
          </p:cNvSpPr>
          <p:nvPr>
            <p:ph type="body" sz="quarter" idx="14" hasCustomPrompt="1"/>
          </p:nvPr>
        </p:nvSpPr>
        <p:spPr>
          <a:xfrm>
            <a:off x="7802452"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dirty="0"/>
              <a:t>Type description here</a:t>
            </a:r>
          </a:p>
        </p:txBody>
      </p:sp>
      <p:sp>
        <p:nvSpPr>
          <p:cNvPr id="10" name="Picture Placeholder 2">
            <a:extLst>
              <a:ext uri="{FF2B5EF4-FFF2-40B4-BE49-F238E27FC236}">
                <a16:creationId xmlns:a16="http://schemas.microsoft.com/office/drawing/2014/main" id="{1B5347D2-8ECE-4243-B9C1-54B05DECC6E9}"/>
              </a:ext>
            </a:extLst>
          </p:cNvPr>
          <p:cNvSpPr>
            <a:spLocks noGrp="1"/>
          </p:cNvSpPr>
          <p:nvPr>
            <p:ph type="pic" sz="quarter" idx="15"/>
          </p:nvPr>
        </p:nvSpPr>
        <p:spPr>
          <a:xfrm>
            <a:off x="812279" y="1884363"/>
            <a:ext cx="2243886" cy="3335337"/>
          </a:xfrm>
        </p:spPr>
        <p:txBody>
          <a:bodyPr/>
          <a:lstStyle/>
          <a:p>
            <a:endParaRPr lang="en-US"/>
          </a:p>
        </p:txBody>
      </p:sp>
    </p:spTree>
    <p:extLst>
      <p:ext uri="{BB962C8B-B14F-4D97-AF65-F5344CB8AC3E}">
        <p14:creationId xmlns:p14="http://schemas.microsoft.com/office/powerpoint/2010/main" val="30000240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3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dirty="0" err="1">
                <a:solidFill>
                  <a:srgbClr val="0067A5"/>
                </a:solidFill>
                <a:effectLst/>
                <a:latin typeface="Arial" panose="020B0604020202020204" pitchFamily="34" charset="0"/>
                <a:ea typeface="+mn-ea"/>
                <a:cs typeface="Arial" panose="020B0604020202020204" pitchFamily="34" charset="0"/>
              </a:rPr>
              <a:t>elft.nhs.uk</a:t>
            </a:r>
            <a:endParaRPr lang="en-GB" sz="1600" kern="1200" dirty="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a:extLst>
              <a:ext uri="{FF2B5EF4-FFF2-40B4-BE49-F238E27FC236}">
                <a16:creationId xmlns:a16="http://schemas.microsoft.com/office/drawing/2014/main" id="{937EEA21-714C-764C-BAD7-D8DCDEDD4839}"/>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812279"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dirty="0"/>
              <a:t>Type description here</a:t>
            </a:r>
          </a:p>
        </p:txBody>
      </p:sp>
      <p:sp>
        <p:nvSpPr>
          <p:cNvPr id="10" name="Picture Placeholder 2">
            <a:extLst>
              <a:ext uri="{FF2B5EF4-FFF2-40B4-BE49-F238E27FC236}">
                <a16:creationId xmlns:a16="http://schemas.microsoft.com/office/drawing/2014/main" id="{1B5347D2-8ECE-4243-B9C1-54B05DECC6E9}"/>
              </a:ext>
            </a:extLst>
          </p:cNvPr>
          <p:cNvSpPr>
            <a:spLocks noGrp="1"/>
          </p:cNvSpPr>
          <p:nvPr>
            <p:ph type="pic" sz="quarter" idx="15"/>
          </p:nvPr>
        </p:nvSpPr>
        <p:spPr>
          <a:xfrm>
            <a:off x="8740140" y="1884363"/>
            <a:ext cx="3071405" cy="3335337"/>
          </a:xfrm>
        </p:spPr>
        <p:txBody>
          <a:bodyPr/>
          <a:lstStyle/>
          <a:p>
            <a:endParaRPr lang="en-US"/>
          </a:p>
        </p:txBody>
      </p:sp>
      <p:sp>
        <p:nvSpPr>
          <p:cNvPr id="14" name="Picture Placeholder 2">
            <a:extLst>
              <a:ext uri="{FF2B5EF4-FFF2-40B4-BE49-F238E27FC236}">
                <a16:creationId xmlns:a16="http://schemas.microsoft.com/office/drawing/2014/main" id="{B00595A9-DAA6-7249-9C56-25EE13ABA638}"/>
              </a:ext>
            </a:extLst>
          </p:cNvPr>
          <p:cNvSpPr>
            <a:spLocks noGrp="1"/>
          </p:cNvSpPr>
          <p:nvPr>
            <p:ph type="pic" sz="quarter" idx="16"/>
          </p:nvPr>
        </p:nvSpPr>
        <p:spPr>
          <a:xfrm>
            <a:off x="5214087" y="1884363"/>
            <a:ext cx="3071405" cy="3335337"/>
          </a:xfrm>
        </p:spPr>
        <p:txBody>
          <a:bodyPr/>
          <a:lstStyle/>
          <a:p>
            <a:endParaRPr lang="en-US"/>
          </a:p>
        </p:txBody>
      </p:sp>
    </p:spTree>
    <p:extLst>
      <p:ext uri="{BB962C8B-B14F-4D97-AF65-F5344CB8AC3E}">
        <p14:creationId xmlns:p14="http://schemas.microsoft.com/office/powerpoint/2010/main" val="15126216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4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dirty="0" err="1">
                <a:solidFill>
                  <a:srgbClr val="0067A5"/>
                </a:solidFill>
                <a:effectLst/>
                <a:latin typeface="Arial" panose="020B0604020202020204" pitchFamily="34" charset="0"/>
                <a:ea typeface="+mn-ea"/>
                <a:cs typeface="Arial" panose="020B0604020202020204" pitchFamily="34" charset="0"/>
              </a:rPr>
              <a:t>elft.nhs.uk</a:t>
            </a:r>
            <a:endParaRPr lang="en-GB" sz="1600" kern="1200" dirty="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a:extLst>
              <a:ext uri="{FF2B5EF4-FFF2-40B4-BE49-F238E27FC236}">
                <a16:creationId xmlns:a16="http://schemas.microsoft.com/office/drawing/2014/main" id="{937EEA21-714C-764C-BAD7-D8DCDEDD4839}"/>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7864385"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dirty="0"/>
              <a:t>Type description here</a:t>
            </a:r>
          </a:p>
        </p:txBody>
      </p:sp>
      <p:sp>
        <p:nvSpPr>
          <p:cNvPr id="10" name="Picture Placeholder 2">
            <a:extLst>
              <a:ext uri="{FF2B5EF4-FFF2-40B4-BE49-F238E27FC236}">
                <a16:creationId xmlns:a16="http://schemas.microsoft.com/office/drawing/2014/main" id="{1B5347D2-8ECE-4243-B9C1-54B05DECC6E9}"/>
              </a:ext>
            </a:extLst>
          </p:cNvPr>
          <p:cNvSpPr>
            <a:spLocks noGrp="1"/>
          </p:cNvSpPr>
          <p:nvPr>
            <p:ph type="pic" sz="quarter" idx="15"/>
          </p:nvPr>
        </p:nvSpPr>
        <p:spPr>
          <a:xfrm>
            <a:off x="4338332" y="1884363"/>
            <a:ext cx="3071405" cy="3335337"/>
          </a:xfrm>
        </p:spPr>
        <p:txBody>
          <a:bodyPr/>
          <a:lstStyle/>
          <a:p>
            <a:endParaRPr lang="en-US"/>
          </a:p>
        </p:txBody>
      </p:sp>
      <p:sp>
        <p:nvSpPr>
          <p:cNvPr id="14" name="Picture Placeholder 2">
            <a:extLst>
              <a:ext uri="{FF2B5EF4-FFF2-40B4-BE49-F238E27FC236}">
                <a16:creationId xmlns:a16="http://schemas.microsoft.com/office/drawing/2014/main" id="{B00595A9-DAA6-7249-9C56-25EE13ABA638}"/>
              </a:ext>
            </a:extLst>
          </p:cNvPr>
          <p:cNvSpPr>
            <a:spLocks noGrp="1"/>
          </p:cNvSpPr>
          <p:nvPr>
            <p:ph type="pic" sz="quarter" idx="16"/>
          </p:nvPr>
        </p:nvSpPr>
        <p:spPr>
          <a:xfrm>
            <a:off x="812279" y="1884363"/>
            <a:ext cx="3071405" cy="3335337"/>
          </a:xfrm>
        </p:spPr>
        <p:txBody>
          <a:bodyPr/>
          <a:lstStyle/>
          <a:p>
            <a:endParaRPr lang="en-US"/>
          </a:p>
        </p:txBody>
      </p:sp>
    </p:spTree>
    <p:extLst>
      <p:ext uri="{BB962C8B-B14F-4D97-AF65-F5344CB8AC3E}">
        <p14:creationId xmlns:p14="http://schemas.microsoft.com/office/powerpoint/2010/main" val="40063529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dirty="0" err="1">
                <a:solidFill>
                  <a:srgbClr val="0067A5"/>
                </a:solidFill>
                <a:effectLst/>
                <a:latin typeface="Arial" panose="020B0604020202020204" pitchFamily="34" charset="0"/>
                <a:ea typeface="+mn-ea"/>
                <a:cs typeface="Arial" panose="020B0604020202020204" pitchFamily="34" charset="0"/>
              </a:rPr>
              <a:t>elft.nhs.uk</a:t>
            </a:r>
            <a:endParaRPr lang="en-GB" sz="1600" kern="1200" dirty="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bg1"/>
                </a:solidFill>
                <a:effectLst/>
                <a:latin typeface="Arial" panose="020B0604020202020204" pitchFamily="34" charset="0"/>
                <a:ea typeface="+mn-ea"/>
                <a:cs typeface="Arial" panose="020B0604020202020204" pitchFamily="34" charset="0"/>
              </a:rPr>
              <a:t>Heading</a:t>
            </a:r>
          </a:p>
        </p:txBody>
      </p:sp>
      <p:pic>
        <p:nvPicPr>
          <p:cNvPr id="10" name="Picture 9" descr="A picture containing text, sign&#10;&#10;Description automatically generated">
            <a:extLst>
              <a:ext uri="{FF2B5EF4-FFF2-40B4-BE49-F238E27FC236}">
                <a16:creationId xmlns:a16="http://schemas.microsoft.com/office/drawing/2014/main" id="{AC3F7ECD-490A-8D4F-9D31-A19F31953E6A}"/>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3" name="Text Placeholder 2">
            <a:extLst>
              <a:ext uri="{FF2B5EF4-FFF2-40B4-BE49-F238E27FC236}">
                <a16:creationId xmlns:a16="http://schemas.microsoft.com/office/drawing/2014/main" id="{19BF5F0E-0ACE-ED48-87AC-FE9D9074A3D6}"/>
              </a:ext>
            </a:extLst>
          </p:cNvPr>
          <p:cNvSpPr>
            <a:spLocks noGrp="1"/>
          </p:cNvSpPr>
          <p:nvPr>
            <p:ph type="body" sz="quarter" idx="13" hasCustomPrompt="1"/>
          </p:nvPr>
        </p:nvSpPr>
        <p:spPr>
          <a:xfrm>
            <a:off x="812279" y="1883900"/>
            <a:ext cx="3764597" cy="3305320"/>
          </a:xfrm>
        </p:spPr>
        <p:txBody>
          <a:bodyPr>
            <a:normAutofit/>
          </a:bodyPr>
          <a:lstStyle>
            <a:lvl1pPr>
              <a:defRPr sz="1800"/>
            </a:lvl1pPr>
          </a:lstStyle>
          <a:p>
            <a:pPr lvl="0"/>
            <a:r>
              <a:rPr lang="en-GB" dirty="0"/>
              <a:t>Bullet 1</a:t>
            </a:r>
          </a:p>
          <a:p>
            <a:pPr lvl="0"/>
            <a:r>
              <a:rPr lang="en-GB" dirty="0"/>
              <a:t>Bullet 2</a:t>
            </a:r>
          </a:p>
          <a:p>
            <a:pPr lvl="0"/>
            <a:r>
              <a:rPr lang="en-GB" dirty="0"/>
              <a:t>Bullet 3</a:t>
            </a:r>
          </a:p>
        </p:txBody>
      </p:sp>
    </p:spTree>
    <p:extLst>
      <p:ext uri="{BB962C8B-B14F-4D97-AF65-F5344CB8AC3E}">
        <p14:creationId xmlns:p14="http://schemas.microsoft.com/office/powerpoint/2010/main" val="743734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2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18938" y="-1299600"/>
            <a:ext cx="12468225" cy="861250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8B79B9E1-C1F9-494F-80CE-6816B7E390A4}"/>
              </a:ext>
            </a:extLst>
          </p:cNvPr>
          <p:cNvPicPr>
            <a:picLocks noChangeAspect="1"/>
          </p:cNvPicPr>
          <p:nvPr userDrawn="1"/>
        </p:nvPicPr>
        <p:blipFill>
          <a:blip r:embed="rId4"/>
          <a:stretch>
            <a:fillRect/>
          </a:stretch>
        </p:blipFill>
        <p:spPr>
          <a:xfrm>
            <a:off x="3961904" y="2756201"/>
            <a:ext cx="9744670" cy="4101799"/>
          </a:xfrm>
          <a:prstGeom prst="rect">
            <a:avLst/>
          </a:prstGeom>
        </p:spPr>
      </p:pic>
      <p:sp>
        <p:nvSpPr>
          <p:cNvPr id="10" name="Text Placeholder 11">
            <a:extLst>
              <a:ext uri="{FF2B5EF4-FFF2-40B4-BE49-F238E27FC236}">
                <a16:creationId xmlns:a16="http://schemas.microsoft.com/office/drawing/2014/main" id="{4B8AB1F6-605C-084C-9FE0-6B7691D78F00}"/>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4" name="Text Placeholder 5">
            <a:extLst>
              <a:ext uri="{FF2B5EF4-FFF2-40B4-BE49-F238E27FC236}">
                <a16:creationId xmlns:a16="http://schemas.microsoft.com/office/drawing/2014/main" id="{D8273D9C-478B-9443-BA3D-96B19E28C2F7}"/>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16862614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dirty="0" err="1">
                <a:solidFill>
                  <a:srgbClr val="0067A5"/>
                </a:solidFill>
                <a:effectLst/>
                <a:latin typeface="Arial" panose="020B0604020202020204" pitchFamily="34" charset="0"/>
                <a:ea typeface="+mn-ea"/>
                <a:cs typeface="Arial" panose="020B0604020202020204" pitchFamily="34" charset="0"/>
              </a:rPr>
              <a:t>elft.nhs.uk</a:t>
            </a:r>
            <a:endParaRPr lang="en-GB" sz="1600" kern="1200" dirty="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bg1"/>
                </a:solidFill>
                <a:effectLst/>
                <a:latin typeface="Arial" panose="020B0604020202020204" pitchFamily="34" charset="0"/>
                <a:ea typeface="+mn-ea"/>
                <a:cs typeface="Arial" panose="020B0604020202020204" pitchFamily="34" charset="0"/>
              </a:rPr>
              <a:t>Heading</a:t>
            </a:r>
          </a:p>
        </p:txBody>
      </p:sp>
      <p:pic>
        <p:nvPicPr>
          <p:cNvPr id="10" name="Picture 9" descr="A picture containing text, sign&#10;&#10;Description automatically generated">
            <a:extLst>
              <a:ext uri="{FF2B5EF4-FFF2-40B4-BE49-F238E27FC236}">
                <a16:creationId xmlns:a16="http://schemas.microsoft.com/office/drawing/2014/main" id="{AC3F7ECD-490A-8D4F-9D31-A19F31953E6A}"/>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3" name="Text Placeholder 2">
            <a:extLst>
              <a:ext uri="{FF2B5EF4-FFF2-40B4-BE49-F238E27FC236}">
                <a16:creationId xmlns:a16="http://schemas.microsoft.com/office/drawing/2014/main" id="{19BF5F0E-0ACE-ED48-87AC-FE9D9074A3D6}"/>
              </a:ext>
            </a:extLst>
          </p:cNvPr>
          <p:cNvSpPr>
            <a:spLocks noGrp="1"/>
          </p:cNvSpPr>
          <p:nvPr>
            <p:ph type="body" sz="quarter" idx="13" hasCustomPrompt="1"/>
          </p:nvPr>
        </p:nvSpPr>
        <p:spPr>
          <a:xfrm>
            <a:off x="812279" y="1883900"/>
            <a:ext cx="3764597" cy="3335337"/>
          </a:xfrm>
        </p:spPr>
        <p:txBody>
          <a:bodyPr>
            <a:normAutofit/>
          </a:bodyPr>
          <a:lstStyle>
            <a:lvl1pPr>
              <a:defRPr sz="1800"/>
            </a:lvl1pPr>
          </a:lstStyle>
          <a:p>
            <a:pPr lvl="0"/>
            <a:r>
              <a:rPr lang="en-GB" dirty="0"/>
              <a:t>Bullet 1</a:t>
            </a:r>
          </a:p>
          <a:p>
            <a:pPr lvl="0"/>
            <a:r>
              <a:rPr lang="en-GB" dirty="0"/>
              <a:t>Bullet 2</a:t>
            </a:r>
          </a:p>
          <a:p>
            <a:pPr lvl="0"/>
            <a:r>
              <a:rPr lang="en-GB" dirty="0"/>
              <a:t>Bullet 3</a:t>
            </a:r>
          </a:p>
        </p:txBody>
      </p:sp>
      <p:sp>
        <p:nvSpPr>
          <p:cNvPr id="8" name="Picture Placeholder 2">
            <a:extLst>
              <a:ext uri="{FF2B5EF4-FFF2-40B4-BE49-F238E27FC236}">
                <a16:creationId xmlns:a16="http://schemas.microsoft.com/office/drawing/2014/main" id="{EE576E2F-1B29-9E41-BBDD-4448D7997993}"/>
              </a:ext>
            </a:extLst>
          </p:cNvPr>
          <p:cNvSpPr>
            <a:spLocks noGrp="1"/>
          </p:cNvSpPr>
          <p:nvPr>
            <p:ph type="pic" sz="quarter" idx="15"/>
          </p:nvPr>
        </p:nvSpPr>
        <p:spPr>
          <a:xfrm>
            <a:off x="8199120" y="1884363"/>
            <a:ext cx="3550492" cy="3335337"/>
          </a:xfrm>
        </p:spPr>
        <p:txBody>
          <a:bodyPr/>
          <a:lstStyle/>
          <a:p>
            <a:endParaRPr lang="en-US"/>
          </a:p>
        </p:txBody>
      </p:sp>
    </p:spTree>
    <p:extLst>
      <p:ext uri="{BB962C8B-B14F-4D97-AF65-F5344CB8AC3E}">
        <p14:creationId xmlns:p14="http://schemas.microsoft.com/office/powerpoint/2010/main" val="21903486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2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dirty="0" err="1">
                <a:solidFill>
                  <a:srgbClr val="0067A5"/>
                </a:solidFill>
                <a:effectLst/>
                <a:latin typeface="Arial" panose="020B0604020202020204" pitchFamily="34" charset="0"/>
                <a:ea typeface="+mn-ea"/>
                <a:cs typeface="Arial" panose="020B0604020202020204" pitchFamily="34" charset="0"/>
              </a:rPr>
              <a:t>elft.nhs.uk</a:t>
            </a:r>
            <a:endParaRPr lang="en-GB" sz="1600" kern="1200" dirty="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bg1"/>
                </a:solidFill>
                <a:effectLst/>
                <a:latin typeface="Arial" panose="020B0604020202020204" pitchFamily="34" charset="0"/>
                <a:ea typeface="+mn-ea"/>
                <a:cs typeface="Arial" panose="020B0604020202020204" pitchFamily="34" charset="0"/>
              </a:rPr>
              <a:t>Heading</a:t>
            </a:r>
          </a:p>
        </p:txBody>
      </p:sp>
      <p:pic>
        <p:nvPicPr>
          <p:cNvPr id="10" name="Picture 9" descr="A picture containing text, sign&#10;&#10;Description automatically generated">
            <a:extLst>
              <a:ext uri="{FF2B5EF4-FFF2-40B4-BE49-F238E27FC236}">
                <a16:creationId xmlns:a16="http://schemas.microsoft.com/office/drawing/2014/main" id="{AC3F7ECD-490A-8D4F-9D31-A19F31953E6A}"/>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3" name="Text Placeholder 2">
            <a:extLst>
              <a:ext uri="{FF2B5EF4-FFF2-40B4-BE49-F238E27FC236}">
                <a16:creationId xmlns:a16="http://schemas.microsoft.com/office/drawing/2014/main" id="{19BF5F0E-0ACE-ED48-87AC-FE9D9074A3D6}"/>
              </a:ext>
            </a:extLst>
          </p:cNvPr>
          <p:cNvSpPr>
            <a:spLocks noGrp="1"/>
          </p:cNvSpPr>
          <p:nvPr>
            <p:ph type="body" sz="quarter" idx="13" hasCustomPrompt="1"/>
          </p:nvPr>
        </p:nvSpPr>
        <p:spPr>
          <a:xfrm>
            <a:off x="812279" y="1883900"/>
            <a:ext cx="2952001" cy="3335337"/>
          </a:xfrm>
        </p:spPr>
        <p:txBody>
          <a:bodyPr>
            <a:normAutofit/>
          </a:bodyPr>
          <a:lstStyle>
            <a:lvl1pPr>
              <a:defRPr sz="1800"/>
            </a:lvl1pPr>
          </a:lstStyle>
          <a:p>
            <a:pPr lvl="0"/>
            <a:r>
              <a:rPr lang="en-GB" dirty="0"/>
              <a:t>Bullet 1</a:t>
            </a:r>
          </a:p>
          <a:p>
            <a:pPr lvl="0"/>
            <a:r>
              <a:rPr lang="en-GB" dirty="0"/>
              <a:t>Bullet 2</a:t>
            </a:r>
          </a:p>
          <a:p>
            <a:pPr lvl="0"/>
            <a:r>
              <a:rPr lang="en-GB" dirty="0"/>
              <a:t>Bullet 3</a:t>
            </a:r>
          </a:p>
        </p:txBody>
      </p:sp>
      <p:sp>
        <p:nvSpPr>
          <p:cNvPr id="8" name="Picture Placeholder 2">
            <a:extLst>
              <a:ext uri="{FF2B5EF4-FFF2-40B4-BE49-F238E27FC236}">
                <a16:creationId xmlns:a16="http://schemas.microsoft.com/office/drawing/2014/main" id="{EE576E2F-1B29-9E41-BBDD-4448D7997993}"/>
              </a:ext>
            </a:extLst>
          </p:cNvPr>
          <p:cNvSpPr>
            <a:spLocks noGrp="1"/>
          </p:cNvSpPr>
          <p:nvPr>
            <p:ph type="pic" sz="quarter" idx="15"/>
          </p:nvPr>
        </p:nvSpPr>
        <p:spPr>
          <a:xfrm>
            <a:off x="8199120" y="1884363"/>
            <a:ext cx="3550492" cy="3335337"/>
          </a:xfrm>
        </p:spPr>
        <p:txBody>
          <a:bodyPr/>
          <a:lstStyle/>
          <a:p>
            <a:endParaRPr lang="en-US"/>
          </a:p>
        </p:txBody>
      </p:sp>
      <p:sp>
        <p:nvSpPr>
          <p:cNvPr id="13" name="Text Placeholder 2">
            <a:extLst>
              <a:ext uri="{FF2B5EF4-FFF2-40B4-BE49-F238E27FC236}">
                <a16:creationId xmlns:a16="http://schemas.microsoft.com/office/drawing/2014/main" id="{64B963EB-3564-4042-B0A1-CEFA508CF833}"/>
              </a:ext>
            </a:extLst>
          </p:cNvPr>
          <p:cNvSpPr>
            <a:spLocks noGrp="1"/>
          </p:cNvSpPr>
          <p:nvPr>
            <p:ph type="body" sz="quarter" idx="16" hasCustomPrompt="1"/>
          </p:nvPr>
        </p:nvSpPr>
        <p:spPr>
          <a:xfrm>
            <a:off x="4505699" y="1883900"/>
            <a:ext cx="2952001" cy="3335337"/>
          </a:xfrm>
        </p:spPr>
        <p:txBody>
          <a:bodyPr>
            <a:normAutofit/>
          </a:bodyPr>
          <a:lstStyle>
            <a:lvl1pPr>
              <a:defRPr sz="1800"/>
            </a:lvl1pPr>
          </a:lstStyle>
          <a:p>
            <a:pPr lvl="0"/>
            <a:r>
              <a:rPr lang="en-GB" dirty="0"/>
              <a:t>Bullet 1</a:t>
            </a:r>
          </a:p>
          <a:p>
            <a:pPr lvl="0"/>
            <a:r>
              <a:rPr lang="en-GB" dirty="0"/>
              <a:t>Bullet 2</a:t>
            </a:r>
          </a:p>
          <a:p>
            <a:pPr lvl="0"/>
            <a:r>
              <a:rPr lang="en-GB" dirty="0"/>
              <a:t>Bullet 3</a:t>
            </a:r>
          </a:p>
        </p:txBody>
      </p:sp>
    </p:spTree>
    <p:extLst>
      <p:ext uri="{BB962C8B-B14F-4D97-AF65-F5344CB8AC3E}">
        <p14:creationId xmlns:p14="http://schemas.microsoft.com/office/powerpoint/2010/main" val="9797187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7D7C83-DD42-0842-A80F-C07B05D6B35E}"/>
              </a:ext>
            </a:extLst>
          </p:cNvPr>
          <p:cNvSpPr/>
          <p:nvPr userDrawn="1"/>
        </p:nvSpPr>
        <p:spPr>
          <a:xfrm>
            <a:off x="0" y="51"/>
            <a:ext cx="12192000" cy="5647765"/>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8E4B76F-0818-7648-89C0-D9B10EDF9045}"/>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dirty="0" err="1">
                <a:solidFill>
                  <a:srgbClr val="0067A5"/>
                </a:solidFill>
                <a:effectLst/>
                <a:latin typeface="Arial" panose="020B0604020202020204" pitchFamily="34" charset="0"/>
                <a:ea typeface="+mn-ea"/>
                <a:cs typeface="Arial" panose="020B0604020202020204" pitchFamily="34" charset="0"/>
              </a:rPr>
              <a:t>elft.nhs.uk</a:t>
            </a:r>
            <a:endParaRPr lang="en-GB" sz="1600" kern="1200" dirty="0">
              <a:solidFill>
                <a:srgbClr val="0067A5"/>
              </a:solidFill>
              <a:effectLst/>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BB30478C-E861-CD4B-8190-0B58D968139E}"/>
              </a:ext>
            </a:extLst>
          </p:cNvPr>
          <p:cNvSpPr txBox="1"/>
          <p:nvPr userDrawn="1"/>
        </p:nvSpPr>
        <p:spPr>
          <a:xfrm>
            <a:off x="626535" y="2489644"/>
            <a:ext cx="5875866" cy="2862322"/>
          </a:xfrm>
          <a:prstGeom prst="rect">
            <a:avLst/>
          </a:prstGeom>
          <a:noFill/>
        </p:spPr>
        <p:txBody>
          <a:bodyPr wrap="square" rtlCol="0">
            <a:spAutoFit/>
          </a:bodyPr>
          <a:lstStyle/>
          <a:p>
            <a:r>
              <a:rPr lang="en-GB" sz="1200" kern="1200" dirty="0">
                <a:solidFill>
                  <a:schemeClr val="bg1"/>
                </a:solidFill>
                <a:effectLst/>
                <a:latin typeface="+mn-lt"/>
                <a:ea typeface="+mn-ea"/>
                <a:cs typeface="+mn-cs"/>
              </a:rPr>
              <a:t>Contact us</a:t>
            </a:r>
          </a:p>
          <a:p>
            <a:r>
              <a:rPr lang="en-GB" sz="1200" kern="1200" dirty="0">
                <a:solidFill>
                  <a:schemeClr val="bg1"/>
                </a:solidFill>
                <a:effectLst/>
                <a:latin typeface="+mn-lt"/>
                <a:ea typeface="+mn-ea"/>
                <a:cs typeface="+mn-cs"/>
              </a:rPr>
              <a:t/>
            </a:r>
            <a:br>
              <a:rPr lang="en-GB" sz="1200" kern="1200" dirty="0">
                <a:solidFill>
                  <a:schemeClr val="bg1"/>
                </a:solidFill>
                <a:effectLst/>
                <a:latin typeface="+mn-lt"/>
                <a:ea typeface="+mn-ea"/>
                <a:cs typeface="+mn-cs"/>
              </a:rPr>
            </a:br>
            <a:r>
              <a:rPr lang="en-GB" sz="1200" kern="1200" dirty="0">
                <a:solidFill>
                  <a:schemeClr val="bg1"/>
                </a:solidFill>
                <a:effectLst/>
                <a:latin typeface="+mn-lt"/>
                <a:ea typeface="+mn-ea"/>
                <a:cs typeface="+mn-cs"/>
              </a:rPr>
              <a:t>East London NHS Foundation Trust</a:t>
            </a:r>
          </a:p>
          <a:p>
            <a:r>
              <a:rPr lang="en-GB" sz="1200" kern="1200" dirty="0">
                <a:solidFill>
                  <a:schemeClr val="bg1"/>
                </a:solidFill>
                <a:effectLst/>
                <a:latin typeface="+mn-lt"/>
                <a:ea typeface="+mn-ea"/>
                <a:cs typeface="+mn-cs"/>
              </a:rPr>
              <a:t>Robert Dolan House</a:t>
            </a:r>
          </a:p>
          <a:p>
            <a:r>
              <a:rPr lang="en-GB" sz="1200" kern="1200" dirty="0">
                <a:solidFill>
                  <a:schemeClr val="bg1"/>
                </a:solidFill>
                <a:effectLst/>
                <a:latin typeface="+mn-lt"/>
                <a:ea typeface="+mn-ea"/>
                <a:cs typeface="+mn-cs"/>
              </a:rPr>
              <a:t>Trust Headquarters</a:t>
            </a:r>
          </a:p>
          <a:p>
            <a:r>
              <a:rPr lang="en-GB" sz="1200" kern="1200" dirty="0">
                <a:solidFill>
                  <a:schemeClr val="bg1"/>
                </a:solidFill>
                <a:effectLst/>
                <a:latin typeface="+mn-lt"/>
                <a:ea typeface="+mn-ea"/>
                <a:cs typeface="+mn-cs"/>
              </a:rPr>
              <a:t>9 </a:t>
            </a:r>
            <a:r>
              <a:rPr lang="en-GB" sz="1200" kern="1200" dirty="0" err="1">
                <a:solidFill>
                  <a:schemeClr val="bg1"/>
                </a:solidFill>
                <a:effectLst/>
                <a:latin typeface="+mn-lt"/>
                <a:ea typeface="+mn-ea"/>
                <a:cs typeface="+mn-cs"/>
              </a:rPr>
              <a:t>Alie</a:t>
            </a:r>
            <a:r>
              <a:rPr lang="en-GB" sz="1200" kern="1200" dirty="0">
                <a:solidFill>
                  <a:schemeClr val="bg1"/>
                </a:solidFill>
                <a:effectLst/>
                <a:latin typeface="+mn-lt"/>
                <a:ea typeface="+mn-ea"/>
                <a:cs typeface="+mn-cs"/>
              </a:rPr>
              <a:t> Street</a:t>
            </a:r>
          </a:p>
          <a:p>
            <a:r>
              <a:rPr lang="en-GB" sz="1200" kern="1200" dirty="0">
                <a:solidFill>
                  <a:schemeClr val="bg1"/>
                </a:solidFill>
                <a:effectLst/>
                <a:latin typeface="+mn-lt"/>
                <a:ea typeface="+mn-ea"/>
                <a:cs typeface="+mn-cs"/>
              </a:rPr>
              <a:t>London E1 8DE</a:t>
            </a:r>
            <a:br>
              <a:rPr lang="en-GB" sz="1200" kern="1200" dirty="0">
                <a:solidFill>
                  <a:schemeClr val="bg1"/>
                </a:solidFill>
                <a:effectLst/>
                <a:latin typeface="+mn-lt"/>
                <a:ea typeface="+mn-ea"/>
                <a:cs typeface="+mn-cs"/>
              </a:rPr>
            </a:br>
            <a:endParaRPr lang="en-GB" sz="1200" kern="1200" dirty="0">
              <a:solidFill>
                <a:schemeClr val="bg1"/>
              </a:solidFill>
              <a:effectLst/>
              <a:latin typeface="+mn-lt"/>
              <a:ea typeface="+mn-ea"/>
              <a:cs typeface="+mn-cs"/>
            </a:endParaRPr>
          </a:p>
          <a:p>
            <a:r>
              <a:rPr lang="en-GB" sz="1200" kern="1200" dirty="0">
                <a:solidFill>
                  <a:schemeClr val="bg1"/>
                </a:solidFill>
                <a:effectLst/>
                <a:latin typeface="+mn-lt"/>
                <a:ea typeface="+mn-ea"/>
                <a:cs typeface="+mn-cs"/>
              </a:rPr>
              <a:t>Tel: 020 8548 5550</a:t>
            </a:r>
          </a:p>
          <a:p>
            <a:r>
              <a:rPr lang="en-GB" sz="1200" kern="1200" dirty="0">
                <a:solidFill>
                  <a:schemeClr val="bg1"/>
                </a:solidFill>
                <a:effectLst/>
                <a:latin typeface="+mn-lt"/>
                <a:ea typeface="+mn-ea"/>
                <a:cs typeface="+mn-cs"/>
              </a:rPr>
              <a:t>Email: </a:t>
            </a:r>
            <a:r>
              <a:rPr lang="en-GB" sz="1200" kern="1200" dirty="0" err="1">
                <a:solidFill>
                  <a:schemeClr val="bg1"/>
                </a:solidFill>
                <a:effectLst/>
                <a:latin typeface="+mn-lt"/>
                <a:ea typeface="+mn-ea"/>
                <a:cs typeface="+mn-cs"/>
              </a:rPr>
              <a:t>elft.communications@nhs.net</a:t>
            </a:r>
            <a:endParaRPr lang="en-GB" sz="1200" kern="1200" dirty="0">
              <a:solidFill>
                <a:schemeClr val="bg1"/>
              </a:solidFill>
              <a:effectLst/>
              <a:latin typeface="+mn-lt"/>
              <a:ea typeface="+mn-ea"/>
              <a:cs typeface="+mn-cs"/>
            </a:endParaRPr>
          </a:p>
          <a:p>
            <a:r>
              <a:rPr lang="en-GB" sz="1200" kern="1200" dirty="0">
                <a:solidFill>
                  <a:schemeClr val="bg1"/>
                </a:solidFill>
                <a:effectLst/>
                <a:latin typeface="+mn-lt"/>
                <a:ea typeface="+mn-ea"/>
                <a:cs typeface="+mn-cs"/>
              </a:rPr>
              <a:t>Web: </a:t>
            </a:r>
            <a:r>
              <a:rPr lang="en-GB" sz="1200" kern="1200" dirty="0" err="1">
                <a:solidFill>
                  <a:schemeClr val="bg1"/>
                </a:solidFill>
                <a:effectLst/>
                <a:latin typeface="+mn-lt"/>
                <a:ea typeface="+mn-ea"/>
                <a:cs typeface="+mn-cs"/>
              </a:rPr>
              <a:t>elft.nhs.uk</a:t>
            </a:r>
            <a:r>
              <a:rPr lang="en-GB" sz="1200" kern="1200" dirty="0">
                <a:solidFill>
                  <a:schemeClr val="bg1"/>
                </a:solidFill>
                <a:effectLst/>
                <a:latin typeface="+mn-lt"/>
                <a:ea typeface="+mn-ea"/>
                <a:cs typeface="+mn-cs"/>
              </a:rPr>
              <a:t/>
            </a:r>
            <a:br>
              <a:rPr lang="en-GB" sz="1200" kern="1200" dirty="0">
                <a:solidFill>
                  <a:schemeClr val="bg1"/>
                </a:solidFill>
                <a:effectLst/>
                <a:latin typeface="+mn-lt"/>
                <a:ea typeface="+mn-ea"/>
                <a:cs typeface="+mn-cs"/>
              </a:rPr>
            </a:br>
            <a:endParaRPr lang="en-GB" sz="1200" kern="1200" dirty="0">
              <a:solidFill>
                <a:schemeClr val="bg1"/>
              </a:solidFill>
              <a:effectLst/>
              <a:latin typeface="+mn-lt"/>
              <a:ea typeface="+mn-ea"/>
              <a:cs typeface="+mn-cs"/>
            </a:endParaRPr>
          </a:p>
          <a:p>
            <a:r>
              <a:rPr lang="en-GB" sz="1200" kern="1200" dirty="0">
                <a:solidFill>
                  <a:schemeClr val="bg1"/>
                </a:solidFill>
                <a:effectLst/>
                <a:latin typeface="+mn-lt"/>
                <a:ea typeface="+mn-ea"/>
                <a:cs typeface="+mn-cs"/>
              </a:rPr>
              <a:t>     NHS_ELFT</a:t>
            </a:r>
          </a:p>
          <a:p>
            <a:r>
              <a:rPr lang="en-GB" sz="1200" kern="1200" dirty="0">
                <a:solidFill>
                  <a:schemeClr val="bg1"/>
                </a:solidFill>
                <a:effectLst/>
                <a:latin typeface="+mn-lt"/>
                <a:ea typeface="+mn-ea"/>
                <a:cs typeface="+mn-cs"/>
              </a:rPr>
              <a:t>     </a:t>
            </a:r>
            <a:r>
              <a:rPr lang="en-GB" sz="1200" kern="1200" dirty="0" err="1">
                <a:solidFill>
                  <a:schemeClr val="bg1"/>
                </a:solidFill>
                <a:effectLst/>
                <a:latin typeface="+mn-lt"/>
                <a:ea typeface="+mn-ea"/>
                <a:cs typeface="+mn-cs"/>
              </a:rPr>
              <a:t>EastLondonNHSFoundationTrust</a:t>
            </a:r>
            <a:endParaRPr lang="en-GB" sz="1200" kern="1200" dirty="0">
              <a:solidFill>
                <a:schemeClr val="bg1"/>
              </a:solidFill>
              <a:effectLst/>
              <a:latin typeface="+mn-lt"/>
              <a:ea typeface="+mn-ea"/>
              <a:cs typeface="+mn-cs"/>
            </a:endParaRPr>
          </a:p>
          <a:p>
            <a:r>
              <a:rPr lang="en-GB" sz="1200" kern="1200" dirty="0">
                <a:solidFill>
                  <a:schemeClr val="bg1"/>
                </a:solidFill>
                <a:effectLst/>
                <a:latin typeface="+mn-lt"/>
                <a:ea typeface="+mn-ea"/>
                <a:cs typeface="+mn-cs"/>
              </a:rPr>
              <a:t>     NHSELFT</a:t>
            </a:r>
          </a:p>
        </p:txBody>
      </p:sp>
      <p:pic>
        <p:nvPicPr>
          <p:cNvPr id="3" name="Picture 2" descr="A picture containing text, ax&#10;&#10;Description automatically generated">
            <a:extLst>
              <a:ext uri="{FF2B5EF4-FFF2-40B4-BE49-F238E27FC236}">
                <a16:creationId xmlns:a16="http://schemas.microsoft.com/office/drawing/2014/main" id="{C4504E7A-F901-2748-BEA3-74204B262326}"/>
              </a:ext>
            </a:extLst>
          </p:cNvPr>
          <p:cNvPicPr>
            <a:picLocks noChangeAspect="1"/>
          </p:cNvPicPr>
          <p:nvPr userDrawn="1"/>
        </p:nvPicPr>
        <p:blipFill>
          <a:blip r:embed="rId2"/>
          <a:stretch>
            <a:fillRect/>
          </a:stretch>
        </p:blipFill>
        <p:spPr>
          <a:xfrm>
            <a:off x="714939" y="4747111"/>
            <a:ext cx="157714" cy="150545"/>
          </a:xfrm>
          <a:prstGeom prst="rect">
            <a:avLst/>
          </a:prstGeom>
        </p:spPr>
      </p:pic>
      <p:pic>
        <p:nvPicPr>
          <p:cNvPr id="5" name="Picture 4" descr="Icon&#10;&#10;Description automatically generated">
            <a:extLst>
              <a:ext uri="{FF2B5EF4-FFF2-40B4-BE49-F238E27FC236}">
                <a16:creationId xmlns:a16="http://schemas.microsoft.com/office/drawing/2014/main" id="{FA4C459E-85B8-3C4B-80E3-39F220E60646}"/>
              </a:ext>
            </a:extLst>
          </p:cNvPr>
          <p:cNvPicPr>
            <a:picLocks noChangeAspect="1"/>
          </p:cNvPicPr>
          <p:nvPr userDrawn="1"/>
        </p:nvPicPr>
        <p:blipFill>
          <a:blip r:embed="rId3"/>
          <a:stretch>
            <a:fillRect/>
          </a:stretch>
        </p:blipFill>
        <p:spPr>
          <a:xfrm>
            <a:off x="708361" y="4931689"/>
            <a:ext cx="157714" cy="150545"/>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FF64A2BE-DE86-B849-91AE-95B5B70F9D44}"/>
              </a:ext>
            </a:extLst>
          </p:cNvPr>
          <p:cNvPicPr>
            <a:picLocks noChangeAspect="1"/>
          </p:cNvPicPr>
          <p:nvPr userDrawn="1"/>
        </p:nvPicPr>
        <p:blipFill>
          <a:blip r:embed="rId4"/>
          <a:stretch>
            <a:fillRect/>
          </a:stretch>
        </p:blipFill>
        <p:spPr>
          <a:xfrm>
            <a:off x="708361" y="5119417"/>
            <a:ext cx="157714" cy="150545"/>
          </a:xfrm>
          <a:prstGeom prst="rect">
            <a:avLst/>
          </a:prstGeom>
        </p:spPr>
      </p:pic>
      <p:sp>
        <p:nvSpPr>
          <p:cNvPr id="13" name="Text Placeholder 5">
            <a:extLst>
              <a:ext uri="{FF2B5EF4-FFF2-40B4-BE49-F238E27FC236}">
                <a16:creationId xmlns:a16="http://schemas.microsoft.com/office/drawing/2014/main" id="{7B1203F5-86DB-E345-B8A6-2C39BBB0BC0E}"/>
              </a:ext>
            </a:extLst>
          </p:cNvPr>
          <p:cNvSpPr>
            <a:spLocks noGrp="1"/>
          </p:cNvSpPr>
          <p:nvPr>
            <p:ph type="body" sz="quarter" idx="11" hasCustomPrompt="1"/>
          </p:nvPr>
        </p:nvSpPr>
        <p:spPr>
          <a:xfrm>
            <a:off x="626535" y="787323"/>
            <a:ext cx="5788779" cy="1549477"/>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bg1"/>
                </a:solidFill>
                <a:effectLst/>
                <a:latin typeface="Arial" panose="020B0604020202020204" pitchFamily="34" charset="0"/>
                <a:ea typeface="+mn-ea"/>
                <a:cs typeface="Arial" panose="020B0604020202020204" pitchFamily="34" charset="0"/>
              </a:rPr>
              <a:t>We promise to work together creatively to: learn ‘what matters’ to everyone, achieve a better quality of life and continuously improve our services.</a:t>
            </a:r>
          </a:p>
        </p:txBody>
      </p:sp>
      <p:pic>
        <p:nvPicPr>
          <p:cNvPr id="11" name="Picture 10" descr="A picture containing text, sign&#10;&#10;Description automatically generated">
            <a:extLst>
              <a:ext uri="{FF2B5EF4-FFF2-40B4-BE49-F238E27FC236}">
                <a16:creationId xmlns:a16="http://schemas.microsoft.com/office/drawing/2014/main" id="{9EE3F140-4F19-834A-B4AF-60AF4C8DBEE3}"/>
              </a:ext>
            </a:extLst>
          </p:cNvPr>
          <p:cNvPicPr>
            <a:picLocks noChangeAspect="1"/>
          </p:cNvPicPr>
          <p:nvPr userDrawn="1"/>
        </p:nvPicPr>
        <p:blipFill>
          <a:blip r:embed="rId5"/>
          <a:stretch>
            <a:fillRect/>
          </a:stretch>
        </p:blipFill>
        <p:spPr>
          <a:xfrm>
            <a:off x="412294" y="5993296"/>
            <a:ext cx="1848986" cy="591675"/>
          </a:xfrm>
          <a:prstGeom prst="rect">
            <a:avLst/>
          </a:prstGeom>
        </p:spPr>
      </p:pic>
    </p:spTree>
    <p:extLst>
      <p:ext uri="{BB962C8B-B14F-4D97-AF65-F5344CB8AC3E}">
        <p14:creationId xmlns:p14="http://schemas.microsoft.com/office/powerpoint/2010/main" val="3913025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3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0808"/>
            <a:ext cx="12468225" cy="861250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1464EABC-5EE5-4E42-8707-86B609F98A82}"/>
              </a:ext>
            </a:extLst>
          </p:cNvPr>
          <p:cNvPicPr>
            <a:picLocks noChangeAspect="1"/>
          </p:cNvPicPr>
          <p:nvPr userDrawn="1"/>
        </p:nvPicPr>
        <p:blipFill>
          <a:blip r:embed="rId4"/>
          <a:stretch>
            <a:fillRect/>
          </a:stretch>
        </p:blipFill>
        <p:spPr>
          <a:xfrm>
            <a:off x="3961904" y="2756201"/>
            <a:ext cx="9744670" cy="4101799"/>
          </a:xfrm>
          <a:prstGeom prst="rect">
            <a:avLst/>
          </a:prstGeom>
        </p:spPr>
      </p:pic>
      <p:sp>
        <p:nvSpPr>
          <p:cNvPr id="10" name="Text Placeholder 11">
            <a:extLst>
              <a:ext uri="{FF2B5EF4-FFF2-40B4-BE49-F238E27FC236}">
                <a16:creationId xmlns:a16="http://schemas.microsoft.com/office/drawing/2014/main" id="{8F3C4CC0-5AAB-1243-ABA2-B281A3724AEE}"/>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4" name="Text Placeholder 5">
            <a:extLst>
              <a:ext uri="{FF2B5EF4-FFF2-40B4-BE49-F238E27FC236}">
                <a16:creationId xmlns:a16="http://schemas.microsoft.com/office/drawing/2014/main" id="{2FCEBC83-98B5-2044-ADE7-88A62F6BDC95}"/>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449980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4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8AA064C0-AF87-7044-A82F-14A2D0057724}"/>
              </a:ext>
            </a:extLst>
          </p:cNvPr>
          <p:cNvPicPr>
            <a:picLocks noChangeAspect="1"/>
          </p:cNvPicPr>
          <p:nvPr userDrawn="1"/>
        </p:nvPicPr>
        <p:blipFill>
          <a:blip r:embed="rId4"/>
          <a:stretch>
            <a:fillRect/>
          </a:stretch>
        </p:blipFill>
        <p:spPr>
          <a:xfrm>
            <a:off x="3961904" y="2756201"/>
            <a:ext cx="9744670" cy="4101799"/>
          </a:xfrm>
          <a:prstGeom prst="rect">
            <a:avLst/>
          </a:prstGeom>
        </p:spPr>
      </p:pic>
      <p:sp>
        <p:nvSpPr>
          <p:cNvPr id="10" name="Text Placeholder 11">
            <a:extLst>
              <a:ext uri="{FF2B5EF4-FFF2-40B4-BE49-F238E27FC236}">
                <a16:creationId xmlns:a16="http://schemas.microsoft.com/office/drawing/2014/main" id="{2E9537C3-4EA3-3D4C-A36E-A6C52C2BBEC2}"/>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dirty="0"/>
              <a:t>Type description here</a:t>
            </a:r>
          </a:p>
        </p:txBody>
      </p:sp>
      <p:sp>
        <p:nvSpPr>
          <p:cNvPr id="14" name="Text Placeholder 5">
            <a:extLst>
              <a:ext uri="{FF2B5EF4-FFF2-40B4-BE49-F238E27FC236}">
                <a16:creationId xmlns:a16="http://schemas.microsoft.com/office/drawing/2014/main" id="{527EB1E4-0E11-E04F-8A37-DBF1AC8B142B}"/>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dirty="0">
                <a:solidFill>
                  <a:schemeClr val="bg1"/>
                </a:solidFill>
                <a:effectLst/>
                <a:latin typeface="+mn-lt"/>
                <a:ea typeface="+mn-ea"/>
                <a:cs typeface="+mn-cs"/>
              </a:rPr>
              <a:t>Type Heading here</a:t>
            </a:r>
            <a:endParaRPr lang="en-GB" sz="40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1666656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5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2045"/>
            <a:ext cx="12432181" cy="8587608"/>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CD5CC0E5-08B3-464A-885F-59E6296F6EA6}"/>
              </a:ext>
            </a:extLst>
          </p:cNvPr>
          <p:cNvPicPr>
            <a:picLocks noChangeAspect="1"/>
          </p:cNvPicPr>
          <p:nvPr userDrawn="1"/>
        </p:nvPicPr>
        <p:blipFill>
          <a:blip r:embed="rId4"/>
          <a:stretch>
            <a:fillRect/>
          </a:stretch>
        </p:blipFill>
        <p:spPr>
          <a:xfrm>
            <a:off x="3961904" y="2756201"/>
            <a:ext cx="9744670" cy="4101799"/>
          </a:xfrm>
          <a:prstGeom prst="rect">
            <a:avLst/>
          </a:prstGeom>
        </p:spPr>
      </p:pic>
      <p:sp>
        <p:nvSpPr>
          <p:cNvPr id="15" name="Text Placeholder 11">
            <a:extLst>
              <a:ext uri="{FF2B5EF4-FFF2-40B4-BE49-F238E27FC236}">
                <a16:creationId xmlns:a16="http://schemas.microsoft.com/office/drawing/2014/main" id="{8AA38C17-1B8A-DB45-AC2D-81B39A1507EF}"/>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dirty="0"/>
              <a:t>Type description here</a:t>
            </a:r>
          </a:p>
        </p:txBody>
      </p:sp>
      <p:sp>
        <p:nvSpPr>
          <p:cNvPr id="16" name="Text Placeholder 3">
            <a:extLst>
              <a:ext uri="{FF2B5EF4-FFF2-40B4-BE49-F238E27FC236}">
                <a16:creationId xmlns:a16="http://schemas.microsoft.com/office/drawing/2014/main" id="{442363F3-BC61-734B-8766-59E5EA4DA82C}"/>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dirty="0"/>
              <a:t>Type Heading here</a:t>
            </a:r>
          </a:p>
        </p:txBody>
      </p:sp>
    </p:spTree>
    <p:extLst>
      <p:ext uri="{BB962C8B-B14F-4D97-AF65-F5344CB8AC3E}">
        <p14:creationId xmlns:p14="http://schemas.microsoft.com/office/powerpoint/2010/main" val="21294604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FAC3A5-8DCD-FA49-BC02-AC3C98A060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42306AAB-87E4-2B49-A569-F72DB1A9DD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52192EE4-ADC2-CB46-86A7-D26C6DEA1F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56AA98-2768-4D45-83C1-8315F6F6E1CC}" type="datetimeFigureOut">
              <a:rPr lang="en-US" smtClean="0"/>
              <a:t>4/29/2025</a:t>
            </a:fld>
            <a:endParaRPr lang="en-US"/>
          </a:p>
        </p:txBody>
      </p:sp>
      <p:sp>
        <p:nvSpPr>
          <p:cNvPr id="5" name="Footer Placeholder 4">
            <a:extLst>
              <a:ext uri="{FF2B5EF4-FFF2-40B4-BE49-F238E27FC236}">
                <a16:creationId xmlns:a16="http://schemas.microsoft.com/office/drawing/2014/main" id="{0DA54F68-9294-7C4D-9A58-BE8907281A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22968F-8A9E-E348-B23E-E783265379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B0D142-1B03-BC40-A2C3-A8EF1618708E}" type="slidenum">
              <a:rPr lang="en-US" smtClean="0"/>
              <a:t>‹#›</a:t>
            </a:fld>
            <a:endParaRPr lang="en-US"/>
          </a:p>
        </p:txBody>
      </p:sp>
    </p:spTree>
    <p:extLst>
      <p:ext uri="{BB962C8B-B14F-4D97-AF65-F5344CB8AC3E}">
        <p14:creationId xmlns:p14="http://schemas.microsoft.com/office/powerpoint/2010/main" val="2276164053"/>
      </p:ext>
    </p:extLst>
  </p:cSld>
  <p:clrMap bg1="lt1" tx1="dk1" bg2="lt2" tx2="dk2" accent1="accent1" accent2="accent2" accent3="accent3" accent4="accent4" accent5="accent5" accent6="accent6" hlink="hlink" folHlink="folHlink"/>
  <p:sldLayoutIdLst>
    <p:sldLayoutId id="2147483649" r:id="rId1"/>
    <p:sldLayoutId id="2147483688" r:id="rId2"/>
    <p:sldLayoutId id="2147483687" r:id="rId3"/>
    <p:sldLayoutId id="2147483686" r:id="rId4"/>
    <p:sldLayoutId id="2147483685" r:id="rId5"/>
    <p:sldLayoutId id="2147483710" r:id="rId6"/>
    <p:sldLayoutId id="2147483711" r:id="rId7"/>
    <p:sldLayoutId id="2147483712" r:id="rId8"/>
    <p:sldLayoutId id="2147483713" r:id="rId9"/>
    <p:sldLayoutId id="2147483705" r:id="rId10"/>
    <p:sldLayoutId id="2147483706" r:id="rId11"/>
    <p:sldLayoutId id="2147483707" r:id="rId12"/>
    <p:sldLayoutId id="2147483708" r:id="rId13"/>
    <p:sldLayoutId id="2147483700" r:id="rId14"/>
    <p:sldLayoutId id="2147483701" r:id="rId15"/>
    <p:sldLayoutId id="2147483702" r:id="rId16"/>
    <p:sldLayoutId id="2147483703" r:id="rId17"/>
    <p:sldLayoutId id="2147483695" r:id="rId18"/>
    <p:sldLayoutId id="2147483696" r:id="rId19"/>
    <p:sldLayoutId id="2147483697" r:id="rId20"/>
    <p:sldLayoutId id="2147483698" r:id="rId21"/>
    <p:sldLayoutId id="2147483690" r:id="rId22"/>
    <p:sldLayoutId id="2147483691" r:id="rId23"/>
    <p:sldLayoutId id="2147483692" r:id="rId24"/>
    <p:sldLayoutId id="2147483693" r:id="rId25"/>
    <p:sldLayoutId id="2147483684" r:id="rId26"/>
    <p:sldLayoutId id="2147483662" r:id="rId27"/>
    <p:sldLayoutId id="2147483661" r:id="rId28"/>
    <p:sldLayoutId id="2147483656" r:id="rId29"/>
    <p:sldLayoutId id="2147483660" r:id="rId30"/>
    <p:sldLayoutId id="2147483678" r:id="rId31"/>
    <p:sldLayoutId id="2147483679" r:id="rId32"/>
    <p:sldLayoutId id="2147483680" r:id="rId33"/>
    <p:sldLayoutId id="2147483681" r:id="rId34"/>
    <p:sldLayoutId id="2147483682" r:id="rId35"/>
    <p:sldLayoutId id="2147483673" r:id="rId36"/>
    <p:sldLayoutId id="2147483674" r:id="rId37"/>
    <p:sldLayoutId id="2147483675" r:id="rId38"/>
    <p:sldLayoutId id="2147483676" r:id="rId39"/>
    <p:sldLayoutId id="2147483677" r:id="rId40"/>
    <p:sldLayoutId id="2147483668" r:id="rId41"/>
    <p:sldLayoutId id="2147483669" r:id="rId42"/>
    <p:sldLayoutId id="2147483670" r:id="rId43"/>
    <p:sldLayoutId id="2147483671" r:id="rId44"/>
    <p:sldLayoutId id="2147483672" r:id="rId45"/>
    <p:sldLayoutId id="2147483663" r:id="rId46"/>
    <p:sldLayoutId id="2147483664" r:id="rId47"/>
    <p:sldLayoutId id="2147483665" r:id="rId48"/>
    <p:sldLayoutId id="2147483666" r:id="rId49"/>
    <p:sldLayoutId id="2147483667" r:id="rId50"/>
    <p:sldLayoutId id="2147483655" r:id="rId51"/>
    <p:sldLayoutId id="2147483657" r:id="rId52"/>
    <p:sldLayoutId id="2147483717" r:id="rId53"/>
    <p:sldLayoutId id="2147483723" r:id="rId54"/>
    <p:sldLayoutId id="2147483724" r:id="rId55"/>
    <p:sldLayoutId id="2147483725" r:id="rId56"/>
    <p:sldLayoutId id="2147483728" r:id="rId57"/>
    <p:sldLayoutId id="2147483729" r:id="rId58"/>
    <p:sldLayoutId id="2147483658" r:id="rId59"/>
    <p:sldLayoutId id="2147483726" r:id="rId60"/>
    <p:sldLayoutId id="2147483727" r:id="rId61"/>
    <p:sldLayoutId id="2147483659" r:id="rId6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5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2" Type="http://schemas.openxmlformats.org/officeDocument/2006/relationships/hyperlink" Target="mailto:elft.inphasesupport@nhs.net" TargetMode="Externa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nphase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954" y="1179445"/>
            <a:ext cx="7232620" cy="1679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241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3453879" y="278312"/>
            <a:ext cx="4862808" cy="642424"/>
          </a:xfrm>
        </p:spPr>
        <p:txBody>
          <a:bodyPr>
            <a:normAutofit/>
          </a:bodyPr>
          <a:lstStyle/>
          <a:p>
            <a:pPr algn="ctr"/>
            <a:r>
              <a:rPr lang="en-GB" sz="2800" dirty="0"/>
              <a:t>How to report an Incident</a:t>
            </a:r>
          </a:p>
        </p:txBody>
      </p:sp>
      <p:sp>
        <p:nvSpPr>
          <p:cNvPr id="4" name="Text Placeholder 3"/>
          <p:cNvSpPr>
            <a:spLocks noGrp="1"/>
          </p:cNvSpPr>
          <p:nvPr>
            <p:ph type="body" sz="quarter" idx="14"/>
          </p:nvPr>
        </p:nvSpPr>
        <p:spPr>
          <a:xfrm>
            <a:off x="592146" y="1590837"/>
            <a:ext cx="10778587" cy="4420496"/>
          </a:xfrm>
        </p:spPr>
        <p:txBody>
          <a:bodyPr>
            <a:normAutofit/>
          </a:bodyPr>
          <a:lstStyle/>
          <a:p>
            <a:r>
              <a:rPr lang="en-GB" dirty="0">
                <a:solidFill>
                  <a:schemeClr val="tx1"/>
                </a:solidFill>
              </a:rPr>
              <a:t>The InPhase system can </a:t>
            </a:r>
            <a:r>
              <a:rPr lang="en-GB" dirty="0" smtClean="0">
                <a:solidFill>
                  <a:schemeClr val="tx1"/>
                </a:solidFill>
              </a:rPr>
              <a:t>be accessed by clicking on the INPHASE icon </a:t>
            </a:r>
          </a:p>
          <a:p>
            <a:endParaRPr lang="en-GB" dirty="0">
              <a:solidFill>
                <a:schemeClr val="tx1"/>
              </a:solidFill>
            </a:endParaRPr>
          </a:p>
          <a:p>
            <a:endParaRPr lang="en-GB" dirty="0" smtClean="0">
              <a:solidFill>
                <a:schemeClr val="tx1"/>
              </a:solidFill>
            </a:endParaRPr>
          </a:p>
          <a:p>
            <a:r>
              <a:rPr lang="en-GB" dirty="0" smtClean="0">
                <a:solidFill>
                  <a:schemeClr val="tx1"/>
                </a:solidFill>
              </a:rPr>
              <a:t>Once </a:t>
            </a:r>
            <a:r>
              <a:rPr lang="en-GB" dirty="0">
                <a:solidFill>
                  <a:schemeClr val="tx1"/>
                </a:solidFill>
              </a:rPr>
              <a:t>you have successfully opened </a:t>
            </a:r>
            <a:r>
              <a:rPr lang="en-GB" dirty="0" smtClean="0">
                <a:solidFill>
                  <a:schemeClr val="tx1"/>
                </a:solidFill>
              </a:rPr>
              <a:t>InPhase</a:t>
            </a:r>
            <a:r>
              <a:rPr lang="en-GB" dirty="0">
                <a:solidFill>
                  <a:schemeClr val="tx1"/>
                </a:solidFill>
              </a:rPr>
              <a:t> </a:t>
            </a:r>
            <a:r>
              <a:rPr lang="en-GB" dirty="0" smtClean="0">
                <a:solidFill>
                  <a:schemeClr val="tx1"/>
                </a:solidFill>
              </a:rPr>
              <a:t>log in using your NHS credentials </a:t>
            </a:r>
          </a:p>
          <a:p>
            <a:endParaRPr lang="en-GB" dirty="0">
              <a:solidFill>
                <a:schemeClr val="tx1"/>
              </a:solidFill>
            </a:endParaRPr>
          </a:p>
          <a:p>
            <a:r>
              <a:rPr lang="en-GB" dirty="0" smtClean="0">
                <a:solidFill>
                  <a:schemeClr val="tx1"/>
                </a:solidFill>
              </a:rPr>
              <a:t>To report an incident click on either Patient Safety Incident or Non Patient Safety Incident. </a:t>
            </a:r>
          </a:p>
          <a:p>
            <a:endParaRPr lang="en-GB" dirty="0" smtClean="0">
              <a:solidFill>
                <a:schemeClr val="tx1"/>
              </a:solidFill>
            </a:endParaRPr>
          </a:p>
          <a:p>
            <a:endParaRPr lang="en-GB" dirty="0">
              <a:solidFill>
                <a:schemeClr val="tx1"/>
              </a:solidFill>
            </a:endParaRPr>
          </a:p>
          <a:p>
            <a:r>
              <a:rPr lang="en-GB" dirty="0">
                <a:solidFill>
                  <a:schemeClr val="tx1"/>
                </a:solidFill>
              </a:rPr>
              <a:t>Select the appropriate Incident form. You will see the name of the form you are completing in the top corner of the </a:t>
            </a:r>
            <a:r>
              <a:rPr lang="en-GB" dirty="0" smtClean="0">
                <a:solidFill>
                  <a:schemeClr val="tx1"/>
                </a:solidFill>
              </a:rPr>
              <a:t>form</a:t>
            </a:r>
            <a:endParaRPr lang="en-GB" dirty="0">
              <a:solidFill>
                <a:schemeClr val="tx1"/>
              </a:solidFill>
            </a:endParaRPr>
          </a:p>
        </p:txBody>
      </p:sp>
      <p:pic>
        <p:nvPicPr>
          <p:cNvPr id="3" name="Picture 2"/>
          <p:cNvPicPr>
            <a:picLocks noChangeAspect="1"/>
          </p:cNvPicPr>
          <p:nvPr/>
        </p:nvPicPr>
        <p:blipFill>
          <a:blip r:embed="rId2"/>
          <a:stretch>
            <a:fillRect/>
          </a:stretch>
        </p:blipFill>
        <p:spPr>
          <a:xfrm>
            <a:off x="1174576" y="2017135"/>
            <a:ext cx="963251" cy="377985"/>
          </a:xfrm>
          <a:prstGeom prst="rect">
            <a:avLst/>
          </a:prstGeom>
        </p:spPr>
      </p:pic>
      <p:pic>
        <p:nvPicPr>
          <p:cNvPr id="5" name="Picture 4"/>
          <p:cNvPicPr>
            <a:picLocks noChangeAspect="1"/>
          </p:cNvPicPr>
          <p:nvPr/>
        </p:nvPicPr>
        <p:blipFill>
          <a:blip r:embed="rId3"/>
          <a:stretch>
            <a:fillRect/>
          </a:stretch>
        </p:blipFill>
        <p:spPr>
          <a:xfrm>
            <a:off x="2298623" y="3898364"/>
            <a:ext cx="6515100" cy="647700"/>
          </a:xfrm>
          <a:prstGeom prst="rect">
            <a:avLst/>
          </a:prstGeom>
        </p:spPr>
      </p:pic>
    </p:spTree>
    <p:extLst>
      <p:ext uri="{BB962C8B-B14F-4D97-AF65-F5344CB8AC3E}">
        <p14:creationId xmlns:p14="http://schemas.microsoft.com/office/powerpoint/2010/main" val="25027671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853678" y="244445"/>
            <a:ext cx="8179321" cy="642424"/>
          </a:xfrm>
        </p:spPr>
        <p:txBody>
          <a:bodyPr>
            <a:noAutofit/>
          </a:bodyPr>
          <a:lstStyle/>
          <a:p>
            <a:r>
              <a:rPr lang="en-GB" sz="2800" dirty="0"/>
              <a:t>Patient Safety, Non- Patient Safety Incident form </a:t>
            </a:r>
          </a:p>
        </p:txBody>
      </p:sp>
      <p:sp>
        <p:nvSpPr>
          <p:cNvPr id="3" name="Text Placeholder 2"/>
          <p:cNvSpPr>
            <a:spLocks noGrp="1"/>
          </p:cNvSpPr>
          <p:nvPr>
            <p:ph type="body" sz="quarter" idx="13"/>
          </p:nvPr>
        </p:nvSpPr>
        <p:spPr>
          <a:xfrm>
            <a:off x="736079" y="1265309"/>
            <a:ext cx="10837854" cy="865754"/>
          </a:xfrm>
        </p:spPr>
        <p:txBody>
          <a:bodyPr>
            <a:normAutofit fontScale="62500" lnSpcReduction="20000"/>
          </a:bodyPr>
          <a:lstStyle/>
          <a:p>
            <a:pPr>
              <a:lnSpc>
                <a:spcPct val="120000"/>
              </a:lnSpc>
            </a:pPr>
            <a:r>
              <a:rPr lang="en-GB" sz="2900" b="0" dirty="0"/>
              <a:t>In order to meet LFPSE reporting requirements our supplier has recommended that we create two separate incident reporting forms, separating patient safety and non-patient safety incidents. </a:t>
            </a:r>
          </a:p>
          <a:p>
            <a:endParaRPr lang="en-GB" dirty="0"/>
          </a:p>
        </p:txBody>
      </p:sp>
      <p:graphicFrame>
        <p:nvGraphicFramePr>
          <p:cNvPr id="5" name="Diagram 4"/>
          <p:cNvGraphicFramePr/>
          <p:nvPr>
            <p:extLst>
              <p:ext uri="{D42A27DB-BD31-4B8C-83A1-F6EECF244321}">
                <p14:modId xmlns:p14="http://schemas.microsoft.com/office/powerpoint/2010/main" val="349104800"/>
              </p:ext>
            </p:extLst>
          </p:nvPr>
        </p:nvGraphicFramePr>
        <p:xfrm>
          <a:off x="-1083733" y="2260599"/>
          <a:ext cx="8793407" cy="43723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p:cNvGraphicFramePr/>
          <p:nvPr>
            <p:extLst>
              <p:ext uri="{D42A27DB-BD31-4B8C-83A1-F6EECF244321}">
                <p14:modId xmlns:p14="http://schemas.microsoft.com/office/powerpoint/2010/main" val="1786804311"/>
              </p:ext>
            </p:extLst>
          </p:nvPr>
        </p:nvGraphicFramePr>
        <p:xfrm>
          <a:off x="4648201" y="2252132"/>
          <a:ext cx="7171266" cy="425977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4442393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261012" y="117445"/>
            <a:ext cx="8492588" cy="642424"/>
          </a:xfrm>
        </p:spPr>
        <p:txBody>
          <a:bodyPr>
            <a:noAutofit/>
          </a:bodyPr>
          <a:lstStyle/>
          <a:p>
            <a:pPr algn="ctr"/>
            <a:r>
              <a:rPr lang="en-GB" sz="2800" dirty="0"/>
              <a:t>What happens when I have submitted my form – Managers Sign off </a:t>
            </a:r>
          </a:p>
        </p:txBody>
      </p:sp>
      <p:sp>
        <p:nvSpPr>
          <p:cNvPr id="4" name="Text Placeholder 3"/>
          <p:cNvSpPr>
            <a:spLocks noGrp="1"/>
          </p:cNvSpPr>
          <p:nvPr>
            <p:ph type="body" sz="quarter" idx="14"/>
          </p:nvPr>
        </p:nvSpPr>
        <p:spPr>
          <a:xfrm>
            <a:off x="668344" y="1438438"/>
            <a:ext cx="11134189" cy="4522095"/>
          </a:xfrm>
        </p:spPr>
        <p:txBody>
          <a:bodyPr>
            <a:normAutofit/>
          </a:bodyPr>
          <a:lstStyle/>
          <a:p>
            <a:pPr marL="285750" indent="-285750">
              <a:lnSpc>
                <a:spcPct val="160000"/>
              </a:lnSpc>
              <a:buFont typeface="Wingdings" panose="05000000000000000000" pitchFamily="2" charset="2"/>
              <a:buChar char="Ø"/>
            </a:pPr>
            <a:r>
              <a:rPr lang="en-GB" dirty="0">
                <a:solidFill>
                  <a:schemeClr val="tx1"/>
                </a:solidFill>
              </a:rPr>
              <a:t>Once your form has been submitted it </a:t>
            </a:r>
            <a:r>
              <a:rPr lang="en-GB" dirty="0" smtClean="0">
                <a:solidFill>
                  <a:schemeClr val="tx1"/>
                </a:solidFill>
              </a:rPr>
              <a:t>will automatically be forwarded  </a:t>
            </a:r>
            <a:r>
              <a:rPr lang="en-GB" dirty="0">
                <a:solidFill>
                  <a:schemeClr val="tx1"/>
                </a:solidFill>
              </a:rPr>
              <a:t>to </a:t>
            </a:r>
            <a:r>
              <a:rPr lang="en-GB" dirty="0" smtClean="0">
                <a:solidFill>
                  <a:schemeClr val="tx1"/>
                </a:solidFill>
              </a:rPr>
              <a:t>your</a:t>
            </a:r>
            <a:r>
              <a:rPr lang="en-GB" dirty="0" smtClean="0">
                <a:solidFill>
                  <a:schemeClr val="tx1"/>
                </a:solidFill>
              </a:rPr>
              <a:t> </a:t>
            </a:r>
            <a:r>
              <a:rPr lang="en-GB" dirty="0" smtClean="0">
                <a:solidFill>
                  <a:schemeClr val="tx1"/>
                </a:solidFill>
              </a:rPr>
              <a:t>manager for approval. </a:t>
            </a:r>
            <a:r>
              <a:rPr lang="en-GB" dirty="0">
                <a:solidFill>
                  <a:schemeClr val="tx1"/>
                </a:solidFill>
              </a:rPr>
              <a:t>The approver </a:t>
            </a:r>
            <a:r>
              <a:rPr lang="en-GB" dirty="0" smtClean="0">
                <a:solidFill>
                  <a:schemeClr val="tx1"/>
                </a:solidFill>
              </a:rPr>
              <a:t>is always</a:t>
            </a:r>
            <a:r>
              <a:rPr lang="en-GB" dirty="0" smtClean="0">
                <a:solidFill>
                  <a:schemeClr val="tx1"/>
                </a:solidFill>
              </a:rPr>
              <a:t> </a:t>
            </a:r>
            <a:r>
              <a:rPr lang="en-GB" dirty="0">
                <a:solidFill>
                  <a:schemeClr val="tx1"/>
                </a:solidFill>
              </a:rPr>
              <a:t>your manager. </a:t>
            </a:r>
          </a:p>
          <a:p>
            <a:pPr marL="285750" indent="-285750">
              <a:lnSpc>
                <a:spcPct val="160000"/>
              </a:lnSpc>
              <a:buFont typeface="Wingdings" panose="05000000000000000000" pitchFamily="2" charset="2"/>
              <a:buChar char="Ø"/>
            </a:pPr>
            <a:r>
              <a:rPr lang="en-GB" dirty="0">
                <a:solidFill>
                  <a:schemeClr val="tx1"/>
                </a:solidFill>
              </a:rPr>
              <a:t>Managers review within 48hrs, to ensure details are correct </a:t>
            </a:r>
          </a:p>
          <a:p>
            <a:pPr marL="342900" indent="-342900">
              <a:lnSpc>
                <a:spcPct val="160000"/>
              </a:lnSpc>
              <a:buFont typeface="Wingdings" panose="05000000000000000000" pitchFamily="2" charset="2"/>
              <a:buChar char="Ø"/>
            </a:pPr>
            <a:r>
              <a:rPr lang="en-GB" dirty="0">
                <a:solidFill>
                  <a:schemeClr val="tx1"/>
                </a:solidFill>
              </a:rPr>
              <a:t>Managers can only make changes</a:t>
            </a:r>
          </a:p>
          <a:p>
            <a:pPr marL="285750" indent="-285750">
              <a:lnSpc>
                <a:spcPct val="160000"/>
              </a:lnSpc>
              <a:buFont typeface="Wingdings" panose="05000000000000000000" pitchFamily="2" charset="2"/>
              <a:buChar char="Ø"/>
            </a:pPr>
            <a:r>
              <a:rPr lang="en-GB" dirty="0" smtClean="0">
                <a:solidFill>
                  <a:schemeClr val="tx1"/>
                </a:solidFill>
              </a:rPr>
              <a:t>Manager </a:t>
            </a:r>
            <a:r>
              <a:rPr lang="en-GB" dirty="0">
                <a:solidFill>
                  <a:schemeClr val="tx1"/>
                </a:solidFill>
              </a:rPr>
              <a:t>needs to move it to the next work flow </a:t>
            </a:r>
          </a:p>
          <a:p>
            <a:pPr marL="285750" indent="-285750">
              <a:lnSpc>
                <a:spcPct val="160000"/>
              </a:lnSpc>
              <a:buFont typeface="Wingdings" panose="05000000000000000000" pitchFamily="2" charset="2"/>
              <a:buChar char="Ø"/>
            </a:pPr>
            <a:r>
              <a:rPr lang="en-GB" dirty="0">
                <a:solidFill>
                  <a:schemeClr val="tx1"/>
                </a:solidFill>
              </a:rPr>
              <a:t>Governance and Risk team reviews Incident </a:t>
            </a:r>
          </a:p>
          <a:p>
            <a:pPr marL="1028700" lvl="1" indent="-342900">
              <a:lnSpc>
                <a:spcPct val="160000"/>
              </a:lnSpc>
            </a:pPr>
            <a:r>
              <a:rPr lang="en-GB" sz="1800" dirty="0">
                <a:solidFill>
                  <a:schemeClr val="tx1"/>
                </a:solidFill>
              </a:rPr>
              <a:t>They may request more information </a:t>
            </a:r>
          </a:p>
          <a:p>
            <a:pPr marL="1028700" lvl="1" indent="-342900"/>
            <a:r>
              <a:rPr lang="en-GB" sz="1800" dirty="0" smtClean="0"/>
              <a:t>Request </a:t>
            </a:r>
            <a:r>
              <a:rPr lang="en-GB" sz="1800" dirty="0" smtClean="0">
                <a:solidFill>
                  <a:schemeClr val="tx1"/>
                </a:solidFill>
              </a:rPr>
              <a:t>further </a:t>
            </a:r>
            <a:r>
              <a:rPr lang="en-GB" sz="1800" dirty="0">
                <a:solidFill>
                  <a:schemeClr val="tx1"/>
                </a:solidFill>
              </a:rPr>
              <a:t>review i.e. </a:t>
            </a:r>
            <a:r>
              <a:rPr lang="en-GB" sz="1800" dirty="0" smtClean="0">
                <a:solidFill>
                  <a:schemeClr val="tx1"/>
                </a:solidFill>
              </a:rPr>
              <a:t>72 hour report, PSII </a:t>
            </a:r>
            <a:r>
              <a:rPr lang="en-GB" sz="1800" dirty="0">
                <a:solidFill>
                  <a:schemeClr val="tx1"/>
                </a:solidFill>
              </a:rPr>
              <a:t>Investigation </a:t>
            </a:r>
          </a:p>
          <a:p>
            <a:endParaRPr lang="en-GB" dirty="0"/>
          </a:p>
        </p:txBody>
      </p:sp>
    </p:spTree>
    <p:extLst>
      <p:ext uri="{BB962C8B-B14F-4D97-AF65-F5344CB8AC3E}">
        <p14:creationId xmlns:p14="http://schemas.microsoft.com/office/powerpoint/2010/main" val="9873163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p:txBody>
          <a:bodyPr>
            <a:normAutofit/>
          </a:bodyPr>
          <a:lstStyle/>
          <a:p>
            <a:r>
              <a:rPr lang="en-GB" sz="2800" b="1" dirty="0" smtClean="0"/>
              <a:t>Top Tips </a:t>
            </a:r>
            <a:endParaRPr lang="en-GB" sz="2800" b="1" dirty="0"/>
          </a:p>
        </p:txBody>
      </p:sp>
      <p:sp>
        <p:nvSpPr>
          <p:cNvPr id="6" name="Text Placeholder 5"/>
          <p:cNvSpPr>
            <a:spLocks noGrp="1"/>
          </p:cNvSpPr>
          <p:nvPr>
            <p:ph type="body" sz="quarter" idx="13"/>
          </p:nvPr>
        </p:nvSpPr>
        <p:spPr>
          <a:xfrm>
            <a:off x="812279" y="1185333"/>
            <a:ext cx="10766808" cy="4049607"/>
          </a:xfrm>
        </p:spPr>
        <p:txBody>
          <a:bodyPr>
            <a:normAutofit fontScale="92500" lnSpcReduction="10000"/>
          </a:bodyPr>
          <a:lstStyle/>
          <a:p>
            <a:pPr marL="285750" lvl="0" indent="-285750">
              <a:buFont typeface="Wingdings" panose="05000000000000000000" pitchFamily="2" charset="2"/>
              <a:buChar char="ü"/>
            </a:pPr>
            <a:r>
              <a:rPr lang="en-GB" dirty="0"/>
              <a:t>Report expected deaths using the non-patient safety form; use this form when the death of the patient was not related to an ELFT patient safety incident. This includes end of life / palliative care where the patient’s death was expected, as a result of their diagnosis. </a:t>
            </a:r>
          </a:p>
          <a:p>
            <a:pPr marL="285750" lvl="0" indent="-285750">
              <a:buFont typeface="Wingdings" panose="05000000000000000000" pitchFamily="2" charset="2"/>
              <a:buChar char="ü"/>
            </a:pPr>
            <a:r>
              <a:rPr lang="en-GB" dirty="0"/>
              <a:t>Report unexpected deaths using the patient safety form; the incident report can be amended or updated once more information is known. If it later confirmed that the death of the patient was not linked to an ELFT patient safety incident then </a:t>
            </a:r>
            <a:r>
              <a:rPr lang="en-GB" dirty="0" smtClean="0"/>
              <a:t>this can be re-categorise </a:t>
            </a:r>
            <a:r>
              <a:rPr lang="en-GB" dirty="0"/>
              <a:t>the incident with a harm level of “no harm”.</a:t>
            </a:r>
          </a:p>
          <a:p>
            <a:pPr marL="285750" lvl="0" indent="-285750">
              <a:buFont typeface="Wingdings" panose="05000000000000000000" pitchFamily="2" charset="2"/>
              <a:buChar char="ü"/>
            </a:pPr>
            <a:r>
              <a:rPr lang="en-GB" dirty="0"/>
              <a:t>Always include the patient details with the patient section of the form. </a:t>
            </a:r>
            <a:endParaRPr lang="en-GB" dirty="0" smtClean="0"/>
          </a:p>
          <a:p>
            <a:pPr marL="285750" lvl="0" indent="-285750">
              <a:buFont typeface="Wingdings" panose="05000000000000000000" pitchFamily="2" charset="2"/>
              <a:buChar char="ü"/>
            </a:pPr>
            <a:r>
              <a:rPr lang="en-GB" dirty="0" smtClean="0"/>
              <a:t>Include all staff involved in a </a:t>
            </a:r>
            <a:r>
              <a:rPr lang="en-GB" dirty="0" smtClean="0"/>
              <a:t>restraint, restraints must be recorded on the patient safety form</a:t>
            </a:r>
            <a:endParaRPr lang="en-GB" dirty="0"/>
          </a:p>
          <a:p>
            <a:pPr marL="285750" lvl="0" indent="-285750">
              <a:buFont typeface="Wingdings" panose="05000000000000000000" pitchFamily="2" charset="2"/>
              <a:buChar char="ü"/>
            </a:pPr>
            <a:r>
              <a:rPr lang="en-GB" dirty="0"/>
              <a:t>Incidents of historic abuse or abuse not related to ELFT must be recorded on the non-patient safety form </a:t>
            </a:r>
            <a:r>
              <a:rPr lang="en-GB" dirty="0" err="1"/>
              <a:t>i.e</a:t>
            </a:r>
            <a:r>
              <a:rPr lang="en-GB" dirty="0"/>
              <a:t> historic disclosures which did not take place within the care of ELFT or Trust premises. </a:t>
            </a:r>
          </a:p>
          <a:p>
            <a:pPr marL="285750" lvl="0" indent="-285750">
              <a:buFont typeface="Wingdings" panose="05000000000000000000" pitchFamily="2" charset="2"/>
              <a:buChar char="ü"/>
            </a:pPr>
            <a:r>
              <a:rPr lang="en-GB" dirty="0"/>
              <a:t>IT and Estates faults / queries must be reported to the appropriate help desk. </a:t>
            </a:r>
            <a:endParaRPr lang="en-GB" dirty="0" smtClean="0"/>
          </a:p>
          <a:p>
            <a:pPr marL="285750" lvl="0" indent="-285750">
              <a:buFont typeface="Wingdings" panose="05000000000000000000" pitchFamily="2" charset="2"/>
              <a:buChar char="ü"/>
            </a:pPr>
            <a:r>
              <a:rPr lang="en-GB" dirty="0"/>
              <a:t>Do not include any personal identifiable information in any free text field. Full patient and staff details must be included within the patient details section or staff contacts respectively.</a:t>
            </a:r>
          </a:p>
          <a:p>
            <a:pPr marL="285750" lvl="0" indent="-285750">
              <a:buFont typeface="Wingdings" panose="05000000000000000000" pitchFamily="2" charset="2"/>
              <a:buChar char="ü"/>
            </a:pPr>
            <a:r>
              <a:rPr lang="en-GB" dirty="0"/>
              <a:t>Incident reported date should not confused with the patients date of birth. </a:t>
            </a:r>
          </a:p>
          <a:p>
            <a:pPr marL="285750" lvl="0" indent="-285750">
              <a:buFont typeface="Wingdings" panose="05000000000000000000" pitchFamily="2" charset="2"/>
              <a:buChar char="ü"/>
            </a:pPr>
            <a:endParaRPr lang="en-GB" dirty="0"/>
          </a:p>
          <a:p>
            <a:endParaRPr lang="en-GB" dirty="0"/>
          </a:p>
        </p:txBody>
      </p:sp>
    </p:spTree>
    <p:extLst>
      <p:ext uri="{BB962C8B-B14F-4D97-AF65-F5344CB8AC3E}">
        <p14:creationId xmlns:p14="http://schemas.microsoft.com/office/powerpoint/2010/main" val="22964889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ormAutofit/>
          </a:bodyPr>
          <a:lstStyle/>
          <a:p>
            <a:r>
              <a:rPr lang="en-GB" sz="2800" b="1" dirty="0" smtClean="0"/>
              <a:t>Top Tips</a:t>
            </a:r>
            <a:endParaRPr lang="en-GB" sz="2800" b="1" dirty="0"/>
          </a:p>
        </p:txBody>
      </p:sp>
      <p:sp>
        <p:nvSpPr>
          <p:cNvPr id="3" name="Text Placeholder 2"/>
          <p:cNvSpPr>
            <a:spLocks noGrp="1"/>
          </p:cNvSpPr>
          <p:nvPr>
            <p:ph type="body" sz="quarter" idx="13"/>
          </p:nvPr>
        </p:nvSpPr>
        <p:spPr/>
        <p:txBody>
          <a:bodyPr/>
          <a:lstStyle/>
          <a:p>
            <a:r>
              <a:rPr lang="en-GB" dirty="0" smtClean="0"/>
              <a:t>Violence and Aggression  - Discussion </a:t>
            </a:r>
          </a:p>
          <a:p>
            <a:endParaRPr lang="en-GB" dirty="0"/>
          </a:p>
          <a:p>
            <a:endParaRPr lang="en-GB" dirty="0"/>
          </a:p>
        </p:txBody>
      </p:sp>
      <p:graphicFrame>
        <p:nvGraphicFramePr>
          <p:cNvPr id="6" name="Table 5"/>
          <p:cNvGraphicFramePr>
            <a:graphicFrameLocks noGrp="1"/>
          </p:cNvGraphicFramePr>
          <p:nvPr>
            <p:extLst>
              <p:ext uri="{D42A27DB-BD31-4B8C-83A1-F6EECF244321}">
                <p14:modId xmlns:p14="http://schemas.microsoft.com/office/powerpoint/2010/main" val="685632990"/>
              </p:ext>
            </p:extLst>
          </p:nvPr>
        </p:nvGraphicFramePr>
        <p:xfrm>
          <a:off x="1058333" y="2863851"/>
          <a:ext cx="8128847" cy="1919288"/>
        </p:xfrm>
        <a:graphic>
          <a:graphicData uri="http://schemas.openxmlformats.org/drawingml/2006/table">
            <a:tbl>
              <a:tblPr firstRow="1" firstCol="1" bandRow="1"/>
              <a:tblGrid>
                <a:gridCol w="4076947">
                  <a:extLst>
                    <a:ext uri="{9D8B030D-6E8A-4147-A177-3AD203B41FA5}">
                      <a16:colId xmlns:a16="http://schemas.microsoft.com/office/drawing/2014/main" val="2475530132"/>
                    </a:ext>
                  </a:extLst>
                </a:gridCol>
                <a:gridCol w="4051900">
                  <a:extLst>
                    <a:ext uri="{9D8B030D-6E8A-4147-A177-3AD203B41FA5}">
                      <a16:colId xmlns:a16="http://schemas.microsoft.com/office/drawing/2014/main" val="3954353886"/>
                    </a:ext>
                  </a:extLst>
                </a:gridCol>
              </a:tblGrid>
              <a:tr h="0">
                <a:tc>
                  <a:txBody>
                    <a:bodyPr/>
                    <a:lstStyle/>
                    <a:p>
                      <a:pPr>
                        <a:lnSpc>
                          <a:spcPct val="107000"/>
                        </a:lnSpc>
                        <a:spcAft>
                          <a:spcPts val="0"/>
                        </a:spcAft>
                      </a:pPr>
                      <a:r>
                        <a:rPr lang="en-GB" sz="1100" b="1" dirty="0">
                          <a:effectLst/>
                          <a:latin typeface="Arial" panose="020B0604020202020204" pitchFamily="34" charset="0"/>
                          <a:ea typeface="Calibri" panose="020F0502020204030204" pitchFamily="34" charset="0"/>
                          <a:cs typeface="Times New Roman" panose="02020603050405020304" pitchFamily="18" charset="0"/>
                        </a:rPr>
                        <a:t>Context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effectLst/>
                          <a:latin typeface="Arial" panose="020B0604020202020204" pitchFamily="34" charset="0"/>
                          <a:ea typeface="Calibri" panose="020F0502020204030204" pitchFamily="34" charset="0"/>
                          <a:cs typeface="Times New Roman" panose="02020603050405020304" pitchFamily="18" charset="0"/>
                        </a:rPr>
                        <a:t>Correct form to use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3573824"/>
                  </a:ext>
                </a:extLst>
              </a:tr>
              <a:tr h="579966">
                <a:tc>
                  <a:txBody>
                    <a:bodyPr/>
                    <a:lstStyle/>
                    <a:p>
                      <a:pPr>
                        <a:lnSpc>
                          <a:spcPct val="107000"/>
                        </a:lnSpc>
                        <a:spcAft>
                          <a:spcPts val="0"/>
                        </a:spcAft>
                      </a:pPr>
                      <a:r>
                        <a:rPr lang="en-GB" sz="1100" dirty="0">
                          <a:effectLst/>
                          <a:latin typeface="Arial" panose="020B0604020202020204" pitchFamily="34" charset="0"/>
                          <a:ea typeface="Calibri" panose="020F0502020204030204" pitchFamily="34" charset="0"/>
                          <a:cs typeface="Times New Roman" panose="02020603050405020304" pitchFamily="18" charset="0"/>
                        </a:rPr>
                        <a:t>Violence and aggression on staff by patient,  no harm to </a:t>
                      </a:r>
                      <a:r>
                        <a:rPr lang="en-GB" sz="1100" dirty="0" smtClean="0">
                          <a:effectLst/>
                          <a:latin typeface="Arial" panose="020B0604020202020204" pitchFamily="34" charset="0"/>
                          <a:ea typeface="Calibri" panose="020F0502020204030204" pitchFamily="34" charset="0"/>
                          <a:cs typeface="Times New Roman" panose="02020603050405020304" pitchFamily="18" charset="0"/>
                        </a:rPr>
                        <a:t>patient and restraint not used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Arial" panose="020B0604020202020204" pitchFamily="34" charset="0"/>
                          <a:ea typeface="Calibri" panose="020F0502020204030204" pitchFamily="34" charset="0"/>
                          <a:cs typeface="Times New Roman" panose="02020603050405020304" pitchFamily="18" charset="0"/>
                        </a:rPr>
                        <a:t>Non patient safety form</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1304358"/>
                  </a:ext>
                </a:extLst>
              </a:tr>
              <a:tr h="579966">
                <a:tc>
                  <a:txBody>
                    <a:bodyPr/>
                    <a:lstStyle/>
                    <a:p>
                      <a:pPr>
                        <a:lnSpc>
                          <a:spcPct val="107000"/>
                        </a:lnSpc>
                        <a:spcAft>
                          <a:spcPts val="0"/>
                        </a:spcAft>
                      </a:pPr>
                      <a:r>
                        <a:rPr lang="en-GB" sz="1100">
                          <a:effectLst/>
                          <a:latin typeface="Arial" panose="020B0604020202020204" pitchFamily="34" charset="0"/>
                          <a:ea typeface="Calibri" panose="020F0502020204030204" pitchFamily="34" charset="0"/>
                          <a:cs typeface="Times New Roman" panose="02020603050405020304" pitchFamily="18" charset="0"/>
                        </a:rPr>
                        <a:t>Violence and aggression on staff by patient , patient harmed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Arial" panose="020B0604020202020204" pitchFamily="34" charset="0"/>
                          <a:ea typeface="Calibri" panose="020F0502020204030204" pitchFamily="34" charset="0"/>
                          <a:cs typeface="Times New Roman" panose="02020603050405020304" pitchFamily="18" charset="0"/>
                        </a:rPr>
                        <a:t>Patient safety form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6512070"/>
                  </a:ext>
                </a:extLst>
              </a:tr>
              <a:tr h="289984">
                <a:tc>
                  <a:txBody>
                    <a:bodyPr/>
                    <a:lstStyle/>
                    <a:p>
                      <a:pPr>
                        <a:lnSpc>
                          <a:spcPct val="107000"/>
                        </a:lnSpc>
                        <a:spcAft>
                          <a:spcPts val="0"/>
                        </a:spcAft>
                      </a:pPr>
                      <a:r>
                        <a:rPr lang="en-GB" sz="1100">
                          <a:effectLst/>
                          <a:latin typeface="Arial" panose="020B0604020202020204" pitchFamily="34" charset="0"/>
                          <a:ea typeface="Calibri" panose="020F0502020204030204" pitchFamily="34" charset="0"/>
                          <a:cs typeface="Times New Roman" panose="02020603050405020304" pitchFamily="18" charset="0"/>
                        </a:rPr>
                        <a:t>Violence and aggression, patient on patient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Arial" panose="020B0604020202020204" pitchFamily="34" charset="0"/>
                          <a:ea typeface="Calibri" panose="020F0502020204030204" pitchFamily="34" charset="0"/>
                          <a:cs typeface="Times New Roman" panose="02020603050405020304" pitchFamily="18" charset="0"/>
                        </a:rPr>
                        <a:t>Patient safety form</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7095322"/>
                  </a:ext>
                </a:extLst>
              </a:tr>
              <a:tr h="289984">
                <a:tc>
                  <a:txBody>
                    <a:bodyPr/>
                    <a:lstStyle/>
                    <a:p>
                      <a:pPr>
                        <a:lnSpc>
                          <a:spcPct val="107000"/>
                        </a:lnSpc>
                        <a:spcAft>
                          <a:spcPts val="0"/>
                        </a:spcAft>
                      </a:pPr>
                      <a:r>
                        <a:rPr lang="en-GB" sz="1100">
                          <a:effectLst/>
                          <a:latin typeface="Arial" panose="020B0604020202020204" pitchFamily="34" charset="0"/>
                          <a:ea typeface="Calibri" panose="020F0502020204030204" pitchFamily="34" charset="0"/>
                          <a:cs typeface="Times New Roman" panose="02020603050405020304" pitchFamily="18" charset="0"/>
                        </a:rPr>
                        <a:t>Violence and aggression restraint used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dirty="0">
                          <a:effectLst/>
                          <a:latin typeface="Arial" panose="020B0604020202020204" pitchFamily="34" charset="0"/>
                          <a:ea typeface="Calibri" panose="020F0502020204030204" pitchFamily="34" charset="0"/>
                          <a:cs typeface="Times New Roman" panose="02020603050405020304" pitchFamily="18" charset="0"/>
                        </a:rPr>
                        <a:t>Patient safety form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3550016"/>
                  </a:ext>
                </a:extLst>
              </a:tr>
            </a:tbl>
          </a:graphicData>
        </a:graphic>
      </p:graphicFrame>
    </p:spTree>
    <p:extLst>
      <p:ext uri="{BB962C8B-B14F-4D97-AF65-F5344CB8AC3E}">
        <p14:creationId xmlns:p14="http://schemas.microsoft.com/office/powerpoint/2010/main" val="3964641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557345" y="244445"/>
            <a:ext cx="8280921" cy="642424"/>
          </a:xfrm>
        </p:spPr>
        <p:txBody>
          <a:bodyPr>
            <a:noAutofit/>
          </a:bodyPr>
          <a:lstStyle/>
          <a:p>
            <a:pPr algn="ctr"/>
            <a:r>
              <a:rPr lang="en-GB" sz="2800" dirty="0"/>
              <a:t>Where can I access training / useful information</a:t>
            </a:r>
          </a:p>
        </p:txBody>
      </p:sp>
      <p:sp>
        <p:nvSpPr>
          <p:cNvPr id="4" name="Text Placeholder 3"/>
          <p:cNvSpPr>
            <a:spLocks noGrp="1"/>
          </p:cNvSpPr>
          <p:nvPr>
            <p:ph type="body" sz="quarter" idx="14"/>
          </p:nvPr>
        </p:nvSpPr>
        <p:spPr>
          <a:xfrm>
            <a:off x="812279" y="1607771"/>
            <a:ext cx="9186854" cy="2752562"/>
          </a:xfrm>
        </p:spPr>
        <p:txBody>
          <a:bodyPr>
            <a:normAutofit/>
          </a:bodyPr>
          <a:lstStyle/>
          <a:p>
            <a:pPr marL="285750" indent="-285750">
              <a:buFont typeface="Wingdings" panose="05000000000000000000" pitchFamily="2" charset="2"/>
              <a:buChar char="Ø"/>
            </a:pPr>
            <a:r>
              <a:rPr lang="en-GB" dirty="0">
                <a:solidFill>
                  <a:schemeClr val="tx1"/>
                </a:solidFill>
              </a:rPr>
              <a:t>Pre recorded videos are available on East London Learning Academy (ELA)</a:t>
            </a:r>
          </a:p>
          <a:p>
            <a:pPr marL="285750" indent="-285750">
              <a:buFont typeface="Wingdings" panose="05000000000000000000" pitchFamily="2" charset="2"/>
              <a:buChar char="Ø"/>
            </a:pPr>
            <a:r>
              <a:rPr lang="en-GB" dirty="0">
                <a:solidFill>
                  <a:schemeClr val="tx1"/>
                </a:solidFill>
              </a:rPr>
              <a:t>You can access training videos via the </a:t>
            </a:r>
            <a:r>
              <a:rPr lang="en-GB" dirty="0" err="1" smtClean="0">
                <a:solidFill>
                  <a:schemeClr val="tx1"/>
                </a:solidFill>
              </a:rPr>
              <a:t>InPhase</a:t>
            </a:r>
            <a:r>
              <a:rPr lang="en-GB" dirty="0" smtClean="0">
                <a:solidFill>
                  <a:schemeClr val="tx1"/>
                </a:solidFill>
              </a:rPr>
              <a:t> </a:t>
            </a:r>
            <a:r>
              <a:rPr lang="en-GB" dirty="0">
                <a:solidFill>
                  <a:schemeClr val="tx1"/>
                </a:solidFill>
              </a:rPr>
              <a:t>Portal </a:t>
            </a:r>
          </a:p>
          <a:p>
            <a:pPr marL="285750" indent="-285750">
              <a:buFont typeface="Wingdings" panose="05000000000000000000" pitchFamily="2" charset="2"/>
              <a:buChar char="Ø"/>
            </a:pPr>
            <a:r>
              <a:rPr lang="en-GB" dirty="0">
                <a:solidFill>
                  <a:schemeClr val="tx1"/>
                </a:solidFill>
              </a:rPr>
              <a:t>You can access this via the intranet ‘</a:t>
            </a:r>
            <a:r>
              <a:rPr lang="en-GB" dirty="0" err="1" smtClean="0">
                <a:solidFill>
                  <a:schemeClr val="tx1"/>
                </a:solidFill>
              </a:rPr>
              <a:t>InPhase</a:t>
            </a:r>
            <a:r>
              <a:rPr lang="en-GB" dirty="0">
                <a:solidFill>
                  <a:schemeClr val="tx1"/>
                </a:solidFill>
              </a:rPr>
              <a:t>’ page, where there are training videos as well as regular updates on the project.</a:t>
            </a:r>
          </a:p>
          <a:p>
            <a:endParaRPr lang="en-GB" dirty="0"/>
          </a:p>
        </p:txBody>
      </p:sp>
    </p:spTree>
    <p:extLst>
      <p:ext uri="{BB962C8B-B14F-4D97-AF65-F5344CB8AC3E}">
        <p14:creationId xmlns:p14="http://schemas.microsoft.com/office/powerpoint/2010/main" val="18825438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812278" y="1984975"/>
            <a:ext cx="10033521" cy="3535292"/>
          </a:xfrm>
        </p:spPr>
        <p:txBody>
          <a:bodyPr>
            <a:normAutofit/>
          </a:bodyPr>
          <a:lstStyle/>
          <a:p>
            <a:pPr algn="ctr"/>
            <a:r>
              <a:rPr lang="en-GB" dirty="0"/>
              <a:t>Thank you.</a:t>
            </a:r>
          </a:p>
          <a:p>
            <a:pPr algn="ctr"/>
            <a:endParaRPr lang="en-GB" dirty="0"/>
          </a:p>
          <a:p>
            <a:pPr algn="ctr"/>
            <a:r>
              <a:rPr lang="en-GB" dirty="0"/>
              <a:t>If you have any further questions please email </a:t>
            </a:r>
          </a:p>
          <a:p>
            <a:pPr algn="ctr"/>
            <a:r>
              <a:rPr lang="en-GB" dirty="0">
                <a:hlinkClick r:id="rId2"/>
              </a:rPr>
              <a:t>elft.inphasesupport@nhs.net</a:t>
            </a:r>
            <a:r>
              <a:rPr lang="en-GB" dirty="0"/>
              <a:t> </a:t>
            </a:r>
          </a:p>
          <a:p>
            <a:endParaRPr lang="en-GB" dirty="0"/>
          </a:p>
        </p:txBody>
      </p:sp>
    </p:spTree>
    <p:extLst>
      <p:ext uri="{BB962C8B-B14F-4D97-AF65-F5344CB8AC3E}">
        <p14:creationId xmlns:p14="http://schemas.microsoft.com/office/powerpoint/2010/main" val="41364090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3243683" y="252912"/>
            <a:ext cx="4862808" cy="642424"/>
          </a:xfrm>
        </p:spPr>
        <p:txBody>
          <a:bodyPr>
            <a:normAutofit/>
          </a:bodyPr>
          <a:lstStyle/>
          <a:p>
            <a:pPr algn="ctr"/>
            <a:r>
              <a:rPr lang="en-GB" sz="2800" dirty="0"/>
              <a:t>Objectives</a:t>
            </a:r>
          </a:p>
          <a:p>
            <a:pPr algn="ctr"/>
            <a:endParaRPr lang="en-GB" sz="3200" dirty="0"/>
          </a:p>
        </p:txBody>
      </p:sp>
      <p:sp>
        <p:nvSpPr>
          <p:cNvPr id="3" name="Text Placeholder 2"/>
          <p:cNvSpPr>
            <a:spLocks noGrp="1"/>
          </p:cNvSpPr>
          <p:nvPr>
            <p:ph type="body" sz="quarter" idx="13"/>
          </p:nvPr>
        </p:nvSpPr>
        <p:spPr>
          <a:xfrm>
            <a:off x="710679" y="1460566"/>
            <a:ext cx="10766808" cy="3351040"/>
          </a:xfrm>
        </p:spPr>
        <p:txBody>
          <a:bodyPr>
            <a:normAutofit/>
          </a:bodyPr>
          <a:lstStyle/>
          <a:p>
            <a:r>
              <a:rPr lang="en-GB" sz="2000" dirty="0" smtClean="0"/>
              <a:t>This session will include :</a:t>
            </a:r>
            <a:endParaRPr lang="en-GB" sz="2000" dirty="0"/>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r>
              <a:rPr lang="en-GB" dirty="0" smtClean="0"/>
              <a:t>Incident reporting definitions, why report and how to report an incident</a:t>
            </a:r>
          </a:p>
          <a:p>
            <a:pPr marL="285750" indent="-285750">
              <a:buFont typeface="Wingdings" panose="05000000000000000000" pitchFamily="2" charset="2"/>
              <a:buChar char="Ø"/>
            </a:pPr>
            <a:r>
              <a:rPr lang="en-GB" dirty="0" smtClean="0"/>
              <a:t>What </a:t>
            </a:r>
            <a:r>
              <a:rPr lang="en-GB" dirty="0"/>
              <a:t>is </a:t>
            </a:r>
            <a:r>
              <a:rPr lang="en-GB" dirty="0" smtClean="0"/>
              <a:t>InPhase </a:t>
            </a:r>
          </a:p>
          <a:p>
            <a:pPr marL="285750" indent="-285750">
              <a:buFont typeface="Wingdings" panose="05000000000000000000" pitchFamily="2" charset="2"/>
              <a:buChar char="Ø"/>
            </a:pPr>
            <a:r>
              <a:rPr lang="en-GB" dirty="0" smtClean="0"/>
              <a:t>Overview of LFPSE </a:t>
            </a:r>
            <a:r>
              <a:rPr lang="en-GB" dirty="0"/>
              <a:t>(Learning From Patient Safety Events) </a:t>
            </a:r>
          </a:p>
          <a:p>
            <a:pPr marL="971550" lvl="1" indent="-285750">
              <a:buFont typeface="Wingdings" panose="05000000000000000000" pitchFamily="2" charset="2"/>
              <a:buChar char="Ø"/>
            </a:pPr>
            <a:r>
              <a:rPr lang="en-GB" sz="1800" dirty="0"/>
              <a:t>H</a:t>
            </a:r>
            <a:r>
              <a:rPr lang="en-GB" sz="1800" dirty="0" smtClean="0"/>
              <a:t>arm </a:t>
            </a:r>
            <a:r>
              <a:rPr lang="en-GB" sz="1800" dirty="0"/>
              <a:t>ratings </a:t>
            </a:r>
            <a:r>
              <a:rPr lang="en-GB" sz="1800" dirty="0" smtClean="0"/>
              <a:t> - physical and psychological </a:t>
            </a:r>
          </a:p>
          <a:p>
            <a:pPr marL="971550" lvl="1" indent="-285750">
              <a:buFont typeface="Wingdings" panose="05000000000000000000" pitchFamily="2" charset="2"/>
              <a:buChar char="Ø"/>
            </a:pPr>
            <a:r>
              <a:rPr lang="en-GB" sz="1800" dirty="0" smtClean="0"/>
              <a:t>NHSE questions </a:t>
            </a:r>
            <a:endParaRPr lang="en-GB" sz="1800" dirty="0"/>
          </a:p>
          <a:p>
            <a:pPr marL="285750" indent="-285750">
              <a:buFont typeface="Wingdings" panose="05000000000000000000" pitchFamily="2" charset="2"/>
              <a:buChar char="Ø"/>
            </a:pPr>
            <a:r>
              <a:rPr lang="en-GB" dirty="0" smtClean="0"/>
              <a:t>Where </a:t>
            </a:r>
            <a:r>
              <a:rPr lang="en-GB" dirty="0"/>
              <a:t>to access training videos</a:t>
            </a:r>
          </a:p>
          <a:p>
            <a:endParaRPr lang="en-GB" dirty="0"/>
          </a:p>
        </p:txBody>
      </p:sp>
    </p:spTree>
    <p:extLst>
      <p:ext uri="{BB962C8B-B14F-4D97-AF65-F5344CB8AC3E}">
        <p14:creationId xmlns:p14="http://schemas.microsoft.com/office/powerpoint/2010/main" val="39010315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ormAutofit/>
          </a:bodyPr>
          <a:lstStyle/>
          <a:p>
            <a:r>
              <a:rPr lang="en-GB" sz="3600" dirty="0" smtClean="0"/>
              <a:t>Definitions !</a:t>
            </a:r>
            <a:endParaRPr lang="en-GB" sz="3600" dirty="0"/>
          </a:p>
        </p:txBody>
      </p:sp>
      <p:sp>
        <p:nvSpPr>
          <p:cNvPr id="3" name="Text Placeholder 2"/>
          <p:cNvSpPr>
            <a:spLocks noGrp="1"/>
          </p:cNvSpPr>
          <p:nvPr>
            <p:ph type="body" sz="quarter" idx="13"/>
          </p:nvPr>
        </p:nvSpPr>
        <p:spPr/>
        <p:txBody>
          <a:bodyPr>
            <a:normAutofit fontScale="92500" lnSpcReduction="20000"/>
          </a:bodyPr>
          <a:lstStyle/>
          <a:p>
            <a:r>
              <a:rPr lang="en-GB" b="1" dirty="0" smtClean="0"/>
              <a:t>Definition </a:t>
            </a:r>
            <a:r>
              <a:rPr lang="en-GB" b="1" dirty="0"/>
              <a:t>of an Incident</a:t>
            </a:r>
            <a:r>
              <a:rPr lang="en-GB" dirty="0"/>
              <a:t>, this is what NHS I say </a:t>
            </a:r>
            <a:r>
              <a:rPr lang="en-GB" dirty="0" smtClean="0"/>
              <a:t>……</a:t>
            </a:r>
            <a:endParaRPr lang="en-GB" dirty="0"/>
          </a:p>
          <a:p>
            <a:r>
              <a:rPr lang="en-GB" dirty="0"/>
              <a:t>Patient safety incidents are any unintended or unexpected incident which could have, or did, lead to harm for one or more patients receiving healthcare”</a:t>
            </a:r>
          </a:p>
          <a:p>
            <a:endParaRPr lang="en-GB" dirty="0" smtClean="0"/>
          </a:p>
          <a:p>
            <a:r>
              <a:rPr lang="en-GB" b="1" dirty="0"/>
              <a:t>Definition of a near miss</a:t>
            </a:r>
            <a:r>
              <a:rPr lang="en-GB" dirty="0"/>
              <a:t>.  This is what NHS I say </a:t>
            </a:r>
            <a:r>
              <a:rPr lang="en-GB" dirty="0" smtClean="0"/>
              <a:t>……</a:t>
            </a:r>
          </a:p>
          <a:p>
            <a:r>
              <a:rPr lang="en-GB" dirty="0" smtClean="0"/>
              <a:t>“</a:t>
            </a:r>
            <a:r>
              <a:rPr lang="en-GB" dirty="0"/>
              <a:t>Any patient safety incident that had the potential to cause harm but was prevented, resulting in no harm to people receiving NHS-funded care.”</a:t>
            </a:r>
          </a:p>
          <a:p>
            <a:endParaRPr lang="en-GB" dirty="0"/>
          </a:p>
          <a:p>
            <a:r>
              <a:rPr lang="en-GB" dirty="0" smtClean="0"/>
              <a:t>Now all reported on the incident form </a:t>
            </a:r>
          </a:p>
          <a:p>
            <a:endParaRPr lang="en-GB" dirty="0"/>
          </a:p>
          <a:p>
            <a:r>
              <a:rPr lang="en-GB" dirty="0" smtClean="0"/>
              <a:t>We </a:t>
            </a:r>
            <a:r>
              <a:rPr lang="en-GB" dirty="0"/>
              <a:t>also report incidents </a:t>
            </a:r>
            <a:r>
              <a:rPr lang="en-GB" dirty="0" smtClean="0"/>
              <a:t>for </a:t>
            </a:r>
            <a:r>
              <a:rPr lang="en-GB" dirty="0"/>
              <a:t>staff. </a:t>
            </a:r>
          </a:p>
          <a:p>
            <a:endParaRPr lang="en-GB" dirty="0"/>
          </a:p>
        </p:txBody>
      </p:sp>
    </p:spTree>
    <p:extLst>
      <p:ext uri="{BB962C8B-B14F-4D97-AF65-F5344CB8AC3E}">
        <p14:creationId xmlns:p14="http://schemas.microsoft.com/office/powerpoint/2010/main" val="2705713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oAutofit/>
          </a:bodyPr>
          <a:lstStyle/>
          <a:p>
            <a:r>
              <a:rPr lang="en-GB" sz="4000" b="1" dirty="0" smtClean="0"/>
              <a:t>Why Report ?</a:t>
            </a:r>
            <a:endParaRPr lang="en-GB" sz="4000" b="1" dirty="0"/>
          </a:p>
        </p:txBody>
      </p:sp>
      <p:sp>
        <p:nvSpPr>
          <p:cNvPr id="3" name="Text Placeholder 2"/>
          <p:cNvSpPr>
            <a:spLocks noGrp="1"/>
          </p:cNvSpPr>
          <p:nvPr>
            <p:ph type="body" sz="quarter" idx="13"/>
          </p:nvPr>
        </p:nvSpPr>
        <p:spPr/>
        <p:txBody>
          <a:bodyPr/>
          <a:lstStyle/>
          <a:p>
            <a:pPr marL="285750" indent="-285750">
              <a:buFont typeface="Wingdings" panose="05000000000000000000" pitchFamily="2" charset="2"/>
              <a:buChar char="ü"/>
            </a:pPr>
            <a:r>
              <a:rPr lang="en-GB" dirty="0"/>
              <a:t>Open and transparent. </a:t>
            </a:r>
          </a:p>
          <a:p>
            <a:pPr marL="285750" indent="-285750">
              <a:buFont typeface="Wingdings" panose="05000000000000000000" pitchFamily="2" charset="2"/>
              <a:buChar char="ü"/>
            </a:pPr>
            <a:r>
              <a:rPr lang="en-GB" dirty="0"/>
              <a:t>It is not about blame, we want to learn, identify where improvement is needed.</a:t>
            </a:r>
          </a:p>
          <a:p>
            <a:pPr marL="285750" indent="-285750">
              <a:buFont typeface="Wingdings" panose="05000000000000000000" pitchFamily="2" charset="2"/>
              <a:buChar char="ü"/>
            </a:pPr>
            <a:r>
              <a:rPr lang="en-GB" dirty="0"/>
              <a:t>Formal record of the incident / near miss.  Evidence  / audit trail.</a:t>
            </a:r>
          </a:p>
          <a:p>
            <a:pPr marL="285750" indent="-285750">
              <a:buFont typeface="Wingdings" panose="05000000000000000000" pitchFamily="2" charset="2"/>
              <a:buChar char="ü"/>
            </a:pPr>
            <a:r>
              <a:rPr lang="en-GB" dirty="0"/>
              <a:t>We want to identify trends / themes, identify changes in practice.</a:t>
            </a:r>
          </a:p>
          <a:p>
            <a:pPr marL="285750" indent="-285750">
              <a:buFont typeface="Wingdings" panose="05000000000000000000" pitchFamily="2" charset="2"/>
              <a:buChar char="ü"/>
            </a:pPr>
            <a:r>
              <a:rPr lang="en-GB" dirty="0"/>
              <a:t>Identify where support is needed.</a:t>
            </a:r>
          </a:p>
          <a:p>
            <a:pPr marL="285750" indent="-285750">
              <a:buFont typeface="Wingdings" panose="05000000000000000000" pitchFamily="2" charset="2"/>
              <a:buChar char="ü"/>
            </a:pPr>
            <a:r>
              <a:rPr lang="en-GB" dirty="0"/>
              <a:t>Involved in national benchmarking.</a:t>
            </a:r>
          </a:p>
          <a:p>
            <a:pPr marL="285750" indent="-285750">
              <a:buFont typeface="Wingdings" panose="05000000000000000000" pitchFamily="2" charset="2"/>
              <a:buChar char="ü"/>
            </a:pPr>
            <a:r>
              <a:rPr lang="en-GB" dirty="0"/>
              <a:t>Mandatory requirement; CQC, HSE, NHS E </a:t>
            </a:r>
          </a:p>
          <a:p>
            <a:endParaRPr lang="en-GB" dirty="0"/>
          </a:p>
        </p:txBody>
      </p:sp>
    </p:spTree>
    <p:extLst>
      <p:ext uri="{BB962C8B-B14F-4D97-AF65-F5344CB8AC3E}">
        <p14:creationId xmlns:p14="http://schemas.microsoft.com/office/powerpoint/2010/main" val="2415814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ormAutofit/>
          </a:bodyPr>
          <a:lstStyle/>
          <a:p>
            <a:r>
              <a:rPr lang="en-GB" sz="3600" dirty="0" smtClean="0"/>
              <a:t>Life of an Incident </a:t>
            </a:r>
            <a:endParaRPr lang="en-GB" sz="3600" dirty="0"/>
          </a:p>
        </p:txBody>
      </p:sp>
      <p:sp>
        <p:nvSpPr>
          <p:cNvPr id="3" name="Text Placeholder 2"/>
          <p:cNvSpPr>
            <a:spLocks noGrp="1"/>
          </p:cNvSpPr>
          <p:nvPr>
            <p:ph type="body" sz="quarter" idx="13"/>
          </p:nvPr>
        </p:nvSpPr>
        <p:spPr/>
        <p:txBody>
          <a:bodyPr/>
          <a:lstStyle/>
          <a:p>
            <a:pPr>
              <a:buBlip>
                <a:blip r:embed="rId2"/>
              </a:buBlip>
            </a:pPr>
            <a:r>
              <a:rPr lang="en-GB" dirty="0"/>
              <a:t>Reporter.</a:t>
            </a:r>
          </a:p>
          <a:p>
            <a:pPr>
              <a:buBlip>
                <a:blip r:embed="rId2"/>
              </a:buBlip>
            </a:pPr>
            <a:r>
              <a:rPr lang="en-GB" dirty="0"/>
              <a:t>Reviewed and signed off by managers within 48hrs.</a:t>
            </a:r>
          </a:p>
          <a:p>
            <a:pPr>
              <a:buBlip>
                <a:blip r:embed="rId2"/>
              </a:buBlip>
            </a:pPr>
            <a:r>
              <a:rPr lang="en-GB" dirty="0"/>
              <a:t>Feedback should be provided by the manager as appropriate to </a:t>
            </a:r>
            <a:r>
              <a:rPr lang="en-GB" dirty="0" smtClean="0"/>
              <a:t>the </a:t>
            </a:r>
            <a:r>
              <a:rPr lang="en-GB" dirty="0"/>
              <a:t>reporter and team.</a:t>
            </a:r>
          </a:p>
          <a:p>
            <a:pPr>
              <a:buBlip>
                <a:blip r:embed="rId2"/>
              </a:buBlip>
            </a:pPr>
            <a:r>
              <a:rPr lang="en-GB" dirty="0"/>
              <a:t>All incidents reviewed by the Incident </a:t>
            </a:r>
            <a:r>
              <a:rPr lang="en-GB" dirty="0" smtClean="0"/>
              <a:t>Team potential for further review e.g. 72hr report, AAR, PSII </a:t>
            </a:r>
            <a:endParaRPr lang="en-GB" dirty="0"/>
          </a:p>
          <a:p>
            <a:pPr>
              <a:buBlip>
                <a:blip r:embed="rId2"/>
              </a:buBlip>
            </a:pPr>
            <a:r>
              <a:rPr lang="en-GB" dirty="0"/>
              <a:t>The majority of </a:t>
            </a:r>
            <a:r>
              <a:rPr lang="en-GB" dirty="0" smtClean="0"/>
              <a:t>72hr </a:t>
            </a:r>
            <a:r>
              <a:rPr lang="en-GB" dirty="0"/>
              <a:t>report requests are simply due to a lack of information recorded on the incident report.</a:t>
            </a:r>
          </a:p>
          <a:p>
            <a:pPr>
              <a:buBlip>
                <a:blip r:embed="rId2"/>
              </a:buBlip>
            </a:pPr>
            <a:r>
              <a:rPr lang="en-GB" dirty="0"/>
              <a:t>Closed by the Governance and Risk </a:t>
            </a:r>
            <a:r>
              <a:rPr lang="en-GB" dirty="0" smtClean="0"/>
              <a:t>department</a:t>
            </a:r>
            <a:endParaRPr lang="en-GB" dirty="0"/>
          </a:p>
        </p:txBody>
      </p:sp>
    </p:spTree>
    <p:extLst>
      <p:ext uri="{BB962C8B-B14F-4D97-AF65-F5344CB8AC3E}">
        <p14:creationId xmlns:p14="http://schemas.microsoft.com/office/powerpoint/2010/main" val="3667214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812278" y="371445"/>
            <a:ext cx="6598715" cy="642424"/>
          </a:xfrm>
        </p:spPr>
        <p:txBody>
          <a:bodyPr>
            <a:noAutofit/>
          </a:bodyPr>
          <a:lstStyle/>
          <a:p>
            <a:r>
              <a:rPr lang="en-GB" sz="3600" dirty="0" smtClean="0"/>
              <a:t>How is the information used? </a:t>
            </a:r>
            <a:endParaRPr lang="en-GB" sz="3600" dirty="0"/>
          </a:p>
        </p:txBody>
      </p:sp>
      <p:sp>
        <p:nvSpPr>
          <p:cNvPr id="3" name="Text Placeholder 2"/>
          <p:cNvSpPr>
            <a:spLocks noGrp="1"/>
          </p:cNvSpPr>
          <p:nvPr>
            <p:ph type="body" sz="quarter" idx="13"/>
          </p:nvPr>
        </p:nvSpPr>
        <p:spPr/>
        <p:txBody>
          <a:bodyPr/>
          <a:lstStyle/>
          <a:p>
            <a:pPr marL="285750" indent="-285750">
              <a:buFont typeface="Wingdings" panose="05000000000000000000" pitchFamily="2" charset="2"/>
              <a:buChar char="ü"/>
            </a:pPr>
            <a:r>
              <a:rPr lang="en-GB" dirty="0"/>
              <a:t>Within teams ; think about how as a team you can use the information, drilling down into themes </a:t>
            </a:r>
            <a:r>
              <a:rPr lang="en-GB" dirty="0" err="1"/>
              <a:t>i.e</a:t>
            </a:r>
            <a:r>
              <a:rPr lang="en-GB" dirty="0"/>
              <a:t> severity / type  / category  / sub category</a:t>
            </a:r>
            <a:r>
              <a:rPr lang="en-GB" dirty="0" smtClean="0"/>
              <a:t>.</a:t>
            </a:r>
          </a:p>
          <a:p>
            <a:pPr marL="285750" indent="-285750">
              <a:buFont typeface="Wingdings" panose="05000000000000000000" pitchFamily="2" charset="2"/>
              <a:buChar char="ü"/>
            </a:pPr>
            <a:r>
              <a:rPr lang="en-GB" dirty="0" smtClean="0"/>
              <a:t>Directorate level review.</a:t>
            </a:r>
            <a:endParaRPr lang="en-GB" dirty="0"/>
          </a:p>
          <a:p>
            <a:pPr marL="285750" indent="-285750">
              <a:buFont typeface="Wingdings" panose="05000000000000000000" pitchFamily="2" charset="2"/>
              <a:buChar char="ü"/>
            </a:pPr>
            <a:r>
              <a:rPr lang="en-GB" dirty="0"/>
              <a:t>Quality Committee and Specialist Committees </a:t>
            </a:r>
            <a:r>
              <a:rPr lang="en-GB" dirty="0" err="1" smtClean="0"/>
              <a:t>i.e</a:t>
            </a:r>
            <a:r>
              <a:rPr lang="en-GB" dirty="0" smtClean="0"/>
              <a:t> ligature, health and safety, infection control</a:t>
            </a:r>
            <a:endParaRPr lang="en-GB" dirty="0"/>
          </a:p>
          <a:p>
            <a:pPr marL="285750" indent="-285750">
              <a:buFont typeface="Wingdings" panose="05000000000000000000" pitchFamily="2" charset="2"/>
              <a:buChar char="ü"/>
            </a:pPr>
            <a:r>
              <a:rPr lang="en-GB" dirty="0"/>
              <a:t>QI Projects</a:t>
            </a:r>
          </a:p>
          <a:p>
            <a:pPr marL="285750" indent="-285750">
              <a:buFont typeface="Wingdings" panose="05000000000000000000" pitchFamily="2" charset="2"/>
              <a:buChar char="ü"/>
            </a:pPr>
            <a:r>
              <a:rPr lang="en-GB" dirty="0"/>
              <a:t>Externally by our commissioners</a:t>
            </a:r>
          </a:p>
          <a:p>
            <a:pPr marL="285750" indent="-285750">
              <a:buFont typeface="Wingdings" panose="05000000000000000000" pitchFamily="2" charset="2"/>
              <a:buChar char="ü"/>
            </a:pPr>
            <a:r>
              <a:rPr lang="en-GB" dirty="0"/>
              <a:t>National mandatory reporting </a:t>
            </a:r>
            <a:r>
              <a:rPr lang="en-GB" dirty="0" err="1"/>
              <a:t>e.g</a:t>
            </a:r>
            <a:r>
              <a:rPr lang="en-GB" dirty="0"/>
              <a:t> Use of Force Act  </a:t>
            </a:r>
          </a:p>
          <a:p>
            <a:pPr marL="285750" indent="-285750">
              <a:buFont typeface="Wingdings" panose="05000000000000000000" pitchFamily="2" charset="2"/>
              <a:buChar char="ü"/>
            </a:pPr>
            <a:r>
              <a:rPr lang="en-GB" dirty="0" smtClean="0"/>
              <a:t>NHSE via LFPSE machine learning </a:t>
            </a:r>
            <a:endParaRPr lang="en-GB" dirty="0"/>
          </a:p>
          <a:p>
            <a:pPr marL="285750" indent="-285750">
              <a:buFont typeface="Wingdings" panose="05000000000000000000" pitchFamily="2" charset="2"/>
              <a:buChar char="ü"/>
            </a:pPr>
            <a:r>
              <a:rPr lang="en-GB" dirty="0"/>
              <a:t>RIDDOR</a:t>
            </a:r>
          </a:p>
          <a:p>
            <a:endParaRPr lang="en-GB" dirty="0"/>
          </a:p>
        </p:txBody>
      </p:sp>
    </p:spTree>
    <p:extLst>
      <p:ext uri="{BB962C8B-B14F-4D97-AF65-F5344CB8AC3E}">
        <p14:creationId xmlns:p14="http://schemas.microsoft.com/office/powerpoint/2010/main" val="2271646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455746" y="142845"/>
            <a:ext cx="8492588" cy="642424"/>
          </a:xfrm>
        </p:spPr>
        <p:txBody>
          <a:bodyPr>
            <a:noAutofit/>
          </a:bodyPr>
          <a:lstStyle/>
          <a:p>
            <a:pPr algn="ctr"/>
            <a:r>
              <a:rPr lang="en-GB" sz="2800" dirty="0"/>
              <a:t>What is LFPSE (Learning From Patient Safety Events)</a:t>
            </a:r>
          </a:p>
        </p:txBody>
      </p:sp>
      <p:sp>
        <p:nvSpPr>
          <p:cNvPr id="4" name="Text Placeholder 3"/>
          <p:cNvSpPr>
            <a:spLocks noGrp="1"/>
          </p:cNvSpPr>
          <p:nvPr>
            <p:ph type="body" sz="quarter" idx="14"/>
          </p:nvPr>
        </p:nvSpPr>
        <p:spPr>
          <a:xfrm>
            <a:off x="549813" y="1717838"/>
            <a:ext cx="9618654" cy="2667896"/>
          </a:xfrm>
        </p:spPr>
        <p:txBody>
          <a:bodyPr>
            <a:normAutofit/>
          </a:bodyPr>
          <a:lstStyle/>
          <a:p>
            <a:pPr marL="285750" indent="-285750">
              <a:buFont typeface="Wingdings" panose="05000000000000000000" pitchFamily="2" charset="2"/>
              <a:buChar char="Ø"/>
            </a:pPr>
            <a:r>
              <a:rPr lang="en-GB" dirty="0">
                <a:solidFill>
                  <a:schemeClr val="tx1"/>
                </a:solidFill>
              </a:rPr>
              <a:t>The Learning From Patient Safety Events (LFPSE) is an improved central NHS England service for the recording and analysis of patient safety events</a:t>
            </a:r>
          </a:p>
          <a:p>
            <a:pPr marL="285750" indent="-285750">
              <a:buFont typeface="Wingdings" panose="05000000000000000000" pitchFamily="2" charset="2"/>
              <a:buChar char="Ø"/>
            </a:pPr>
            <a:r>
              <a:rPr lang="en-GB" dirty="0">
                <a:solidFill>
                  <a:schemeClr val="tx1"/>
                </a:solidFill>
              </a:rPr>
              <a:t>An updated national collection of patient safety data to support the NHS to learn and improve, around the identification of new and under-recognised risks, so action can be taken to keep patients safe. </a:t>
            </a:r>
          </a:p>
          <a:p>
            <a:endParaRPr lang="en-GB" dirty="0"/>
          </a:p>
        </p:txBody>
      </p:sp>
    </p:spTree>
    <p:extLst>
      <p:ext uri="{BB962C8B-B14F-4D97-AF65-F5344CB8AC3E}">
        <p14:creationId xmlns:p14="http://schemas.microsoft.com/office/powerpoint/2010/main" val="39367680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3377679" y="261378"/>
            <a:ext cx="4862808" cy="642424"/>
          </a:xfrm>
        </p:spPr>
        <p:txBody>
          <a:bodyPr>
            <a:normAutofit/>
          </a:bodyPr>
          <a:lstStyle/>
          <a:p>
            <a:pPr algn="ctr"/>
            <a:r>
              <a:rPr lang="en-GB" sz="2800" dirty="0"/>
              <a:t>NHSE </a:t>
            </a:r>
            <a:r>
              <a:rPr lang="en-GB" sz="2800" dirty="0" smtClean="0"/>
              <a:t>harm </a:t>
            </a:r>
            <a:r>
              <a:rPr lang="en-GB" sz="2800" dirty="0"/>
              <a:t>ratings</a:t>
            </a:r>
          </a:p>
        </p:txBody>
      </p:sp>
      <p:sp>
        <p:nvSpPr>
          <p:cNvPr id="4" name="Text Placeholder 3"/>
          <p:cNvSpPr>
            <a:spLocks noGrp="1"/>
          </p:cNvSpPr>
          <p:nvPr>
            <p:ph type="body" sz="quarter" idx="14"/>
          </p:nvPr>
        </p:nvSpPr>
        <p:spPr>
          <a:xfrm>
            <a:off x="668346" y="1387637"/>
            <a:ext cx="10956387" cy="4107230"/>
          </a:xfrm>
        </p:spPr>
        <p:txBody>
          <a:bodyPr>
            <a:normAutofit fontScale="25000" lnSpcReduction="20000"/>
          </a:bodyPr>
          <a:lstStyle/>
          <a:p>
            <a:r>
              <a:rPr lang="en-GB" sz="6400" b="1" u="sng" dirty="0" smtClean="0">
                <a:solidFill>
                  <a:schemeClr val="tx1"/>
                </a:solidFill>
              </a:rPr>
              <a:t>Physical </a:t>
            </a:r>
            <a:r>
              <a:rPr lang="en-GB" sz="6400" b="1" u="sng" dirty="0">
                <a:solidFill>
                  <a:schemeClr val="tx1"/>
                </a:solidFill>
              </a:rPr>
              <a:t>harm</a:t>
            </a:r>
          </a:p>
          <a:p>
            <a:pPr marL="857250" indent="-857250">
              <a:buFont typeface="Arial" panose="020B0604020202020204" pitchFamily="34" charset="0"/>
              <a:buChar char="•"/>
            </a:pPr>
            <a:r>
              <a:rPr lang="en-GB" sz="6400" dirty="0">
                <a:solidFill>
                  <a:schemeClr val="tx1"/>
                </a:solidFill>
              </a:rPr>
              <a:t>Low physical harm</a:t>
            </a:r>
          </a:p>
          <a:p>
            <a:pPr marL="857250" indent="-857250">
              <a:buFont typeface="Arial" panose="020B0604020202020204" pitchFamily="34" charset="0"/>
              <a:buChar char="•"/>
            </a:pPr>
            <a:r>
              <a:rPr lang="en-GB" sz="6400" dirty="0">
                <a:solidFill>
                  <a:schemeClr val="tx1"/>
                </a:solidFill>
              </a:rPr>
              <a:t>Moderate physical harm</a:t>
            </a:r>
          </a:p>
          <a:p>
            <a:pPr marL="857250" indent="-857250">
              <a:buFont typeface="Arial" panose="020B0604020202020204" pitchFamily="34" charset="0"/>
              <a:buChar char="•"/>
            </a:pPr>
            <a:r>
              <a:rPr lang="en-GB" sz="6400" dirty="0">
                <a:solidFill>
                  <a:schemeClr val="tx1"/>
                </a:solidFill>
              </a:rPr>
              <a:t>Severe physical harm</a:t>
            </a:r>
          </a:p>
          <a:p>
            <a:pPr marL="857250" indent="-857250">
              <a:buFont typeface="Arial" panose="020B0604020202020204" pitchFamily="34" charset="0"/>
              <a:buChar char="•"/>
            </a:pPr>
            <a:r>
              <a:rPr lang="en-GB" sz="6400" dirty="0">
                <a:solidFill>
                  <a:schemeClr val="tx1"/>
                </a:solidFill>
              </a:rPr>
              <a:t>Fatal (previously documented as ‘Death’)</a:t>
            </a:r>
          </a:p>
          <a:p>
            <a:endParaRPr lang="en-GB" sz="6400" dirty="0">
              <a:solidFill>
                <a:schemeClr val="tx1"/>
              </a:solidFill>
            </a:endParaRPr>
          </a:p>
          <a:p>
            <a:r>
              <a:rPr lang="en-GB" sz="6400" b="1" u="sng" dirty="0">
                <a:solidFill>
                  <a:schemeClr val="tx1"/>
                </a:solidFill>
              </a:rPr>
              <a:t>Psychological harm</a:t>
            </a:r>
          </a:p>
          <a:p>
            <a:pPr>
              <a:lnSpc>
                <a:spcPct val="120000"/>
              </a:lnSpc>
            </a:pPr>
            <a:r>
              <a:rPr lang="en-GB" sz="6400" dirty="0">
                <a:solidFill>
                  <a:schemeClr val="tx1"/>
                </a:solidFill>
              </a:rPr>
              <a:t>When recording psychological harm, you are not required to make a formal diagnosis; your answer should be an assessment based on the information you have at the point of recording and can be changed if further information becomes available</a:t>
            </a:r>
          </a:p>
          <a:p>
            <a:pPr marL="857250" indent="-857250">
              <a:buFont typeface="Arial" panose="020B0604020202020204" pitchFamily="34" charset="0"/>
              <a:buChar char="•"/>
            </a:pPr>
            <a:r>
              <a:rPr lang="en-GB" sz="6400" dirty="0">
                <a:solidFill>
                  <a:schemeClr val="tx1"/>
                </a:solidFill>
              </a:rPr>
              <a:t>No psychological harm</a:t>
            </a:r>
          </a:p>
          <a:p>
            <a:pPr marL="857250" indent="-857250">
              <a:buFont typeface="Arial" panose="020B0604020202020204" pitchFamily="34" charset="0"/>
              <a:buChar char="•"/>
            </a:pPr>
            <a:r>
              <a:rPr lang="en-GB" sz="6400" dirty="0">
                <a:solidFill>
                  <a:schemeClr val="tx1"/>
                </a:solidFill>
              </a:rPr>
              <a:t>Low psychological harm</a:t>
            </a:r>
          </a:p>
          <a:p>
            <a:pPr marL="857250" indent="-857250">
              <a:buFont typeface="Arial" panose="020B0604020202020204" pitchFamily="34" charset="0"/>
              <a:buChar char="•"/>
            </a:pPr>
            <a:r>
              <a:rPr lang="en-GB" sz="6400" dirty="0">
                <a:solidFill>
                  <a:schemeClr val="tx1"/>
                </a:solidFill>
              </a:rPr>
              <a:t>Moderate psychological harm</a:t>
            </a:r>
          </a:p>
          <a:p>
            <a:pPr marL="857250" indent="-857250">
              <a:buFont typeface="Arial" panose="020B0604020202020204" pitchFamily="34" charset="0"/>
              <a:buChar char="•"/>
            </a:pPr>
            <a:r>
              <a:rPr lang="en-GB" sz="6400" dirty="0">
                <a:solidFill>
                  <a:schemeClr val="tx1"/>
                </a:solidFill>
              </a:rPr>
              <a:t>Severe psychological harm</a:t>
            </a:r>
            <a:r>
              <a:rPr lang="en-GB" sz="700" b="1" dirty="0"/>
              <a:t/>
            </a:r>
            <a:br>
              <a:rPr lang="en-GB" sz="700" b="1" dirty="0"/>
            </a:br>
            <a:endParaRPr lang="en-GB" sz="700" dirty="0"/>
          </a:p>
          <a:p>
            <a:endParaRPr lang="en-GB" dirty="0"/>
          </a:p>
        </p:txBody>
      </p:sp>
    </p:spTree>
    <p:extLst>
      <p:ext uri="{BB962C8B-B14F-4D97-AF65-F5344CB8AC3E}">
        <p14:creationId xmlns:p14="http://schemas.microsoft.com/office/powerpoint/2010/main" val="16487883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2937412" y="2857042"/>
            <a:ext cx="6244504" cy="1197596"/>
          </a:xfrm>
        </p:spPr>
        <p:txBody>
          <a:bodyPr>
            <a:normAutofit fontScale="62500" lnSpcReduction="20000"/>
          </a:bodyPr>
          <a:lstStyle/>
          <a:p>
            <a:pPr algn="ctr"/>
            <a:r>
              <a:rPr lang="en-GB" dirty="0"/>
              <a:t/>
            </a:r>
            <a:br>
              <a:rPr lang="en-GB" dirty="0"/>
            </a:br>
            <a:r>
              <a:rPr lang="en-GB" dirty="0"/>
              <a:t>How to report an </a:t>
            </a:r>
            <a:r>
              <a:rPr lang="en-GB" dirty="0" smtClean="0"/>
              <a:t>Incident on InPhase </a:t>
            </a:r>
            <a:endParaRPr lang="en-GB" dirty="0"/>
          </a:p>
        </p:txBody>
      </p:sp>
    </p:spTree>
    <p:extLst>
      <p:ext uri="{BB962C8B-B14F-4D97-AF65-F5344CB8AC3E}">
        <p14:creationId xmlns:p14="http://schemas.microsoft.com/office/powerpoint/2010/main" val="11015458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activity xmlns="4e313ab9-7f56-48ba-afdc-f5759e94839b"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AE449ABDC072443A8626183A191C01D" ma:contentTypeVersion="18" ma:contentTypeDescription="Create a new document." ma:contentTypeScope="" ma:versionID="2a9e6796f0417d44d161806a289c350d">
  <xsd:schema xmlns:xsd="http://www.w3.org/2001/XMLSchema" xmlns:xs="http://www.w3.org/2001/XMLSchema" xmlns:p="http://schemas.microsoft.com/office/2006/metadata/properties" xmlns:ns1="http://schemas.microsoft.com/sharepoint/v3" xmlns:ns3="4e313ab9-7f56-48ba-afdc-f5759e94839b" xmlns:ns4="23b964a7-69dd-4a6f-832a-5a480ba0e11a" targetNamespace="http://schemas.microsoft.com/office/2006/metadata/properties" ma:root="true" ma:fieldsID="b4fbd2a627a811a1f56330ab2c357006" ns1:_="" ns3:_="" ns4:_="">
    <xsd:import namespace="http://schemas.microsoft.com/sharepoint/v3"/>
    <xsd:import namespace="4e313ab9-7f56-48ba-afdc-f5759e94839b"/>
    <xsd:import namespace="23b964a7-69dd-4a6f-832a-5a480ba0e11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1:_ip_UnifiedCompliancePolicyProperties" minOccurs="0"/>
                <xsd:element ref="ns1:_ip_UnifiedCompliancePolicyUIAction" minOccurs="0"/>
                <xsd:element ref="ns3:MediaLengthInSeconds" minOccurs="0"/>
                <xsd:element ref="ns3:MediaServiceLocation"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e313ab9-7f56-48ba-afdc-f5759e9483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ternalName="MediaServiceLocation" ma:readOnly="true">
      <xsd:simpleType>
        <xsd:restriction base="dms:Text"/>
      </xsd:simpleType>
    </xsd:element>
    <xsd:element name="_activity" ma:index="24" nillable="true" ma:displayName="_activity" ma:hidden="true" ma:internalName="_activity">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b964a7-69dd-4a6f-832a-5a480ba0e11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67F294-7525-4AF5-82CE-4B66B561EDCE}">
  <ds:schemaRefs>
    <ds:schemaRef ds:uri="http://schemas.microsoft.com/sharepoint/v3"/>
    <ds:schemaRef ds:uri="http://purl.org/dc/elements/1.1/"/>
    <ds:schemaRef ds:uri="http://schemas.openxmlformats.org/package/2006/metadata/core-properties"/>
    <ds:schemaRef ds:uri="http://schemas.microsoft.com/office/infopath/2007/PartnerControls"/>
    <ds:schemaRef ds:uri="http://purl.org/dc/terms/"/>
    <ds:schemaRef ds:uri="http://schemas.microsoft.com/office/2006/documentManagement/types"/>
    <ds:schemaRef ds:uri="http://schemas.microsoft.com/office/2006/metadata/properties"/>
    <ds:schemaRef ds:uri="http://purl.org/dc/dcmitype/"/>
    <ds:schemaRef ds:uri="23b964a7-69dd-4a6f-832a-5a480ba0e11a"/>
    <ds:schemaRef ds:uri="4e313ab9-7f56-48ba-afdc-f5759e94839b"/>
    <ds:schemaRef ds:uri="http://www.w3.org/XML/1998/namespace"/>
  </ds:schemaRefs>
</ds:datastoreItem>
</file>

<file path=customXml/itemProps2.xml><?xml version="1.0" encoding="utf-8"?>
<ds:datastoreItem xmlns:ds="http://schemas.openxmlformats.org/officeDocument/2006/customXml" ds:itemID="{4E856B76-1E0E-430E-AE1D-A3E82FB9734E}">
  <ds:schemaRefs>
    <ds:schemaRef ds:uri="http://schemas.microsoft.com/sharepoint/v3/contenttype/forms"/>
  </ds:schemaRefs>
</ds:datastoreItem>
</file>

<file path=customXml/itemProps3.xml><?xml version="1.0" encoding="utf-8"?>
<ds:datastoreItem xmlns:ds="http://schemas.openxmlformats.org/officeDocument/2006/customXml" ds:itemID="{8AABBB4B-8D21-443E-90E5-9775E1F4B1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e313ab9-7f56-48ba-afdc-f5759e94839b"/>
    <ds:schemaRef ds:uri="23b964a7-69dd-4a6f-832a-5a480ba0e1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698</TotalTime>
  <Words>1146</Words>
  <Application>Microsoft Office PowerPoint</Application>
  <PresentationFormat>Widescreen</PresentationFormat>
  <Paragraphs>131</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 Hallum</dc:creator>
  <cp:lastModifiedBy>Sims Joanne</cp:lastModifiedBy>
  <cp:revision>51</cp:revision>
  <dcterms:created xsi:type="dcterms:W3CDTF">2021-10-04T14:00:39Z</dcterms:created>
  <dcterms:modified xsi:type="dcterms:W3CDTF">2025-04-29T08:25:16Z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0x0101005AE449ABDC072443A8626183A191C01D</vt:lpwstr>
  </property>
</Properties>
</file>