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6" r:id="rId2"/>
  </p:sldMasterIdLst>
  <p:notesMasterIdLst>
    <p:notesMasterId r:id="rId4"/>
  </p:notesMasterIdLst>
  <p:sldIdLst>
    <p:sldId id="40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0B2DD-6EA9-4548-A420-322F81FADB9B}" v="1" dt="2025-08-06T10:38:37.0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1" d="100"/>
          <a:sy n="71" d="100"/>
        </p:scale>
        <p:origin x="444" y="-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 Emma Louise" userId="df1e92c0-9aa2-4d4a-8ec0-6ff821b09aef" providerId="ADAL" clId="{0650B2DD-6EA9-4548-A420-322F81FADB9B}"/>
    <pc:docChg chg="modSld">
      <pc:chgData name="Hall, Emma Louise" userId="df1e92c0-9aa2-4d4a-8ec0-6ff821b09aef" providerId="ADAL" clId="{0650B2DD-6EA9-4548-A420-322F81FADB9B}" dt="2025-08-06T10:38:44.452" v="5" actId="1076"/>
      <pc:docMkLst>
        <pc:docMk/>
      </pc:docMkLst>
      <pc:sldChg chg="addSp modSp mod">
        <pc:chgData name="Hall, Emma Louise" userId="df1e92c0-9aa2-4d4a-8ec0-6ff821b09aef" providerId="ADAL" clId="{0650B2DD-6EA9-4548-A420-322F81FADB9B}" dt="2025-08-06T10:38:44.452" v="5" actId="1076"/>
        <pc:sldMkLst>
          <pc:docMk/>
          <pc:sldMk cId="3859425992" sldId="408"/>
        </pc:sldMkLst>
        <pc:picChg chg="add mod">
          <ac:chgData name="Hall, Emma Louise" userId="df1e92c0-9aa2-4d4a-8ec0-6ff821b09aef" providerId="ADAL" clId="{0650B2DD-6EA9-4548-A420-322F81FADB9B}" dt="2025-08-06T10:38:44.452" v="5" actId="1076"/>
          <ac:picMkLst>
            <pc:docMk/>
            <pc:sldMk cId="3859425992" sldId="408"/>
            <ac:picMk id="24" creationId="{3E6FB3EF-4274-DF27-093B-FDB700A1579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15CED-D1E8-43B5-9BA8-97B0B3C240CC}" type="datetimeFigureOut">
              <a:rPr lang="en-GB" smtClean="0"/>
              <a:t>06/08/2025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3902AA-0802-44BB-A720-90725019CC44}" type="slidenum">
              <a:rPr lang="en-GB" smtClean="0"/>
              <a:t>‹#›</a:t>
            </a:fld>
            <a:endParaRPr lang="en-GB"/>
          </a:p>
        </p:txBody>
      </p:sp>
    </p:spTree>
    <p:extLst>
      <p:ext uri="{BB962C8B-B14F-4D97-AF65-F5344CB8AC3E}">
        <p14:creationId xmlns:p14="http://schemas.microsoft.com/office/powerpoint/2010/main" val="2402645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Welcome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Good morning, all, thank all for taking the time to join today’s webinar launch, we are very pleased to have you join us today, we are delighted to be able to share a variety of speakers with you, who are going to provide further insight into Neglect, the priority that is shared across Bedfordshire.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b="1" u="sng"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1" u="sng"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House keepin</a:t>
            </a:r>
            <a:r>
              <a:rPr lang="en-GB" sz="1800" b="1" i="0" u="sng"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g</a:t>
            </a:r>
            <a:endParaRPr lang="en-GB" sz="2800" b="0" i="0" dirty="0">
              <a:solidFill>
                <a:srgbClr val="323130"/>
              </a:solidFill>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0" i="0" dirty="0">
                <a:solidFill>
                  <a:srgbClr val="323130"/>
                </a:solidFill>
                <a:effectLst/>
                <a:latin typeface="Segoe UI" panose="020B0502040204020203" pitchFamily="34" charset="0"/>
              </a:rPr>
              <a:t>If there is loss of signal this morning, hopefully we'll come back on and we'll resume at the same place that we stopped.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0" i="0" u="none" kern="100" dirty="0">
                <a:solidFill>
                  <a:srgbClr val="323130"/>
                </a:solidFill>
                <a:effectLst/>
                <a:latin typeface="Segoe UI" panose="020B0502040204020203" pitchFamily="34" charset="0"/>
                <a:ea typeface="Aptos" panose="020B0004020202020204" pitchFamily="34" charset="0"/>
                <a:cs typeface="Times New Roman" panose="02020603050405020304" pitchFamily="18" charset="0"/>
              </a:rPr>
              <a:t>As Sophie has mentioned, the </a:t>
            </a:r>
            <a:r>
              <a:rPr lang="en-GB" sz="2800" b="0" i="0" u="none" kern="100" dirty="0" err="1">
                <a:solidFill>
                  <a:srgbClr val="323130"/>
                </a:solidFill>
                <a:effectLst/>
                <a:latin typeface="Segoe UI" panose="020B0502040204020203" pitchFamily="34" charset="0"/>
                <a:ea typeface="Aptos" panose="020B0004020202020204" pitchFamily="34" charset="0"/>
                <a:cs typeface="Times New Roman" panose="02020603050405020304" pitchFamily="18" charset="0"/>
              </a:rPr>
              <a:t>mentimetre</a:t>
            </a:r>
            <a:r>
              <a:rPr lang="en-GB" sz="2800" b="0" i="0" u="none" kern="100" dirty="0">
                <a:solidFill>
                  <a:srgbClr val="323130"/>
                </a:solidFill>
                <a:effectLst/>
                <a:latin typeface="Segoe UI" panose="020B0502040204020203" pitchFamily="34" charset="0"/>
                <a:ea typeface="Aptos" panose="020B0004020202020204" pitchFamily="34" charset="0"/>
                <a:cs typeface="Times New Roman" panose="02020603050405020304" pitchFamily="18" charset="0"/>
              </a:rPr>
              <a:t> will continue to be active throughout the duration of session so please, do share any thoughts or questions you may have.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0" i="0" u="none" kern="100" dirty="0">
                <a:solidFill>
                  <a:srgbClr val="323130"/>
                </a:solidFill>
                <a:effectLst/>
                <a:latin typeface="Segoe UI" panose="020B0502040204020203" pitchFamily="34" charset="0"/>
                <a:ea typeface="Aptos" panose="020B0004020202020204" pitchFamily="34" charset="0"/>
                <a:cs typeface="Times New Roman" panose="02020603050405020304" pitchFamily="18" charset="0"/>
              </a:rPr>
              <a:t>Self-care we will be talking about topics of child abuse and neglect today and if you feel you need to step away from today’s event, to take time for yourself, then please do.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800" b="0" i="0" u="none" kern="100" dirty="0">
              <a:solidFill>
                <a:srgbClr val="323130"/>
              </a:solidFill>
              <a:effectLst/>
              <a:latin typeface="Segoe UI" panose="020B0502040204020203"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2800" b="1" i="0" u="sng" kern="100">
                <a:solidFill>
                  <a:srgbClr val="323130"/>
                </a:solidFill>
                <a:effectLst/>
                <a:latin typeface="Segoe UI" panose="020B0502040204020203" pitchFamily="34" charset="0"/>
                <a:ea typeface="Aptos" panose="020B0004020202020204" pitchFamily="34" charset="0"/>
                <a:cs typeface="Times New Roman" panose="02020603050405020304" pitchFamily="18" charset="0"/>
              </a:rPr>
              <a:t>About</a:t>
            </a:r>
            <a:endParaRPr lang="en-GB" sz="1800" b="1" i="0" u="sng"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My name is Emma Copperwheat and I am a Local Campaigns Officer here at the NSPCC, within my role, I respond to both nationalised campaigns some of you may be familiar with as Talk PANTS or Look, Say Sing, Play. Within my role, I also carry out localised campaigns that are developed on the local need of the area, which is what brings me to Bedfordshire.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We are looking forward to joining together in partnership with colleagues, services, and other organisations from across Pan-Bedfordshire, across the next 2 years, to formally launch in early 2025 a Pan-Bedfordshire response to Neglect, through a campaign called </a:t>
            </a:r>
            <a:r>
              <a:rPr lang="en-GB" sz="1800" b="1"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Stop, Think: Neglect.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Using the </a:t>
            </a:r>
            <a:r>
              <a:rPr lang="en-GB" sz="1800" b="0" kern="100" dirty="0" err="1">
                <a:solidFill>
                  <a:srgbClr val="002060"/>
                </a:solidFill>
                <a:effectLst/>
                <a:latin typeface="NSPCC" panose="02000000000000000000" pitchFamily="50" charset="0"/>
                <a:ea typeface="Aptos" panose="020B0004020202020204" pitchFamily="34" charset="0"/>
                <a:cs typeface="Times New Roman" panose="02020603050405020304" pitchFamily="18" charset="0"/>
              </a:rPr>
              <a:t>mentimetre</a:t>
            </a: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 today and throughout the Q&amp;A section at the end, we are encouraging you to share any questions, ideas or thoughts that you have that, which could help shape the campaign for yourselves whilst you are supporting children, families, and young people.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1" u="sng"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Campaign overview</a:t>
            </a:r>
            <a:endPar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Over the course of the next 2 years, the campaign will aim to increase professionals' knowledge surrounding forms of neglect that are continuing to develop, which can be harder to identify, the campaign is going to support, the upskilling of workforces by increasing further learning opportunities for the neglect screening tools, with the aim to earlier identify cases of neglect.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Aptos" panose="020B0004020202020204" pitchFamily="34" charset="0"/>
                <a:ea typeface="Aptos" panose="020B0004020202020204" pitchFamily="34" charset="0"/>
                <a:cs typeface="Times New Roman" panose="02020603050405020304" pitchFamily="18" charset="0"/>
              </a:rPr>
              <a:t>To end the session, you will be invited to ask any questions you may have, alongside sharing your views on what tools and support would help shape practice when managing cases of neglect with families and children that you may be supporting. </a:t>
            </a:r>
            <a:endPar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We are going raise awareness of Neglect by increasing the community's knowledge of Neglect and understanding of how to respond to concerns they may have, by awareness raising workshops, with the aim to create a community of safe guarders within Bedfordshire.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We are going to capture the voices of children and young people by working directly to create resources to support other children and young people, and this is starting in November with a group of young carers who are going design a logo for the campaign name.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Firstly, it is a privilege to be joined today by Penelope Red, Penelope is the daughter of a high functioning heroin addict and today is going to share her story with you. Penelope will have time take any questions that you may have.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NSPCC" panose="02000000000000000000" pitchFamily="50" charset="0"/>
                <a:ea typeface="Aptos" panose="020B0004020202020204" pitchFamily="34" charset="0"/>
                <a:cs typeface="Times New Roman" panose="02020603050405020304" pitchFamily="18" charset="0"/>
              </a:rPr>
              <a:t>We are then going to be joined by Martyn Lee, from Bedford Borough Council, to deep dive further into the local picture of Neglect within Bedfordshire and why there is a focus upon this.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Aptos" panose="020B0004020202020204" pitchFamily="34" charset="0"/>
                <a:ea typeface="Aptos" panose="020B0004020202020204" pitchFamily="34" charset="0"/>
                <a:cs typeface="Times New Roman" panose="02020603050405020304" pitchFamily="18" charset="0"/>
              </a:rPr>
              <a:t>My colleague Danielle Harris who is a manager at ChildLine will also be joining us to share more information about the work of ChildLine.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kern="100" dirty="0">
                <a:solidFill>
                  <a:srgbClr val="002060"/>
                </a:solidFill>
                <a:effectLst/>
                <a:latin typeface="Aptos" panose="020B0004020202020204" pitchFamily="34" charset="0"/>
                <a:ea typeface="Aptos" panose="020B0004020202020204" pitchFamily="34" charset="0"/>
                <a:cs typeface="Times New Roman" panose="02020603050405020304" pitchFamily="18" charset="0"/>
              </a:rPr>
              <a:t>Sophie Adams will be sharing where further training and support is available and all relevant resources.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endParaRPr lang="en-US" b="1" u="sng"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6EA13E-3888-7340-B6C3-A6765D0468F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4533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E9F83-612E-11A8-AD88-43C07690B3E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9323FDBC-F619-C930-932F-C21020F54A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E0BEC18-F9D0-A1A2-DFD3-E77C51D94846}"/>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9D3E4FA5-69DB-7926-C870-E0E0D4794E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1E2606-3790-4DDB-8F85-CE37D2275C8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46866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B775C-7B2A-0AEF-9B49-A567EFA66C3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91B9D2-728C-4E99-51A6-EF5B6AB85AF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A6F273E-C508-41E0-9275-EB0F50FDA350}"/>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4484F53B-CB2A-8DA0-4A0B-6BC083D3867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2530733-4795-963B-381A-3ADDACF97E7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8854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AC9591-1E34-82FB-D946-D734CB5D8F1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D5FF060-A233-CA6C-8A0C-FB7CA10C948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0A8E982-64B0-8394-6128-F80AF411ACD7}"/>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E7345652-C794-9D1A-2539-4EFD94285C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CBFCB5F-D0FE-E52E-E486-BC9794D65FE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3563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and Bullet Points with 2 line heading">
    <p:bg>
      <p:bgPr>
        <a:solidFill>
          <a:srgbClr val="EBEBEB">
            <a:alpha val="5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2190" y="219463"/>
            <a:ext cx="11469405" cy="951373"/>
          </a:xfrm>
          <a:prstGeom prst="rect">
            <a:avLst/>
          </a:prstGeom>
          <a:noFill/>
        </p:spPr>
        <p:txBody>
          <a:bodyPr>
            <a:noAutofit/>
          </a:bodyPr>
          <a:lstStyle>
            <a:lvl1pPr algn="l">
              <a:lnSpc>
                <a:spcPts val="4800"/>
              </a:lnSpc>
              <a:defRPr sz="4300" b="1" i="0" spc="0">
                <a:solidFill>
                  <a:srgbClr val="018926"/>
                </a:solidFill>
                <a:latin typeface="NSPCC Headline" panose="02000000000000000000" pitchFamily="2" charset="77"/>
                <a:cs typeface="Verdana"/>
              </a:defRPr>
            </a:lvl1pPr>
          </a:lstStyle>
          <a:p>
            <a:r>
              <a:rPr lang="en-US" dirty="0"/>
              <a:t>Page heading split</a:t>
            </a:r>
            <a:br>
              <a:rPr lang="en-US" dirty="0"/>
            </a:br>
            <a:r>
              <a:rPr lang="en-US" dirty="0"/>
              <a:t>across two lines</a:t>
            </a:r>
          </a:p>
        </p:txBody>
      </p:sp>
      <p:grpSp>
        <p:nvGrpSpPr>
          <p:cNvPr id="7" name="Group 6">
            <a:extLst>
              <a:ext uri="{FF2B5EF4-FFF2-40B4-BE49-F238E27FC236}">
                <a16:creationId xmlns:a16="http://schemas.microsoft.com/office/drawing/2014/main" id="{BFAEC190-60AD-16DC-73F7-7A2A326EDD10}"/>
              </a:ext>
              <a:ext uri="{C183D7F6-B498-43B3-948B-1728B52AA6E4}">
                <adec:decorative xmlns:adec="http://schemas.microsoft.com/office/drawing/2017/decorative" val="1"/>
              </a:ext>
            </a:extLst>
          </p:cNvPr>
          <p:cNvGrpSpPr/>
          <p:nvPr userDrawn="1"/>
        </p:nvGrpSpPr>
        <p:grpSpPr>
          <a:xfrm>
            <a:off x="366022" y="1358885"/>
            <a:ext cx="11483703" cy="62933"/>
            <a:chOff x="372942" y="1744377"/>
            <a:chExt cx="11483703" cy="62933"/>
          </a:xfrm>
        </p:grpSpPr>
        <p:pic>
          <p:nvPicPr>
            <p:cNvPr id="10" name="Picture 9">
              <a:extLst>
                <a:ext uri="{FF2B5EF4-FFF2-40B4-BE49-F238E27FC236}">
                  <a16:creationId xmlns:a16="http://schemas.microsoft.com/office/drawing/2014/main" id="{A9E7338E-E824-515A-88EC-8CD90AEAA12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72942" y="1744377"/>
              <a:ext cx="4274214" cy="62933"/>
            </a:xfrm>
            <a:prstGeom prst="rect">
              <a:avLst/>
            </a:prstGeom>
          </p:spPr>
        </p:pic>
        <p:pic>
          <p:nvPicPr>
            <p:cNvPr id="11" name="Picture 10">
              <a:extLst>
                <a:ext uri="{FF2B5EF4-FFF2-40B4-BE49-F238E27FC236}">
                  <a16:creationId xmlns:a16="http://schemas.microsoft.com/office/drawing/2014/main" id="{F270CE01-E336-BE91-5C30-B10802CD685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763314" y="1744377"/>
              <a:ext cx="4274214" cy="62933"/>
            </a:xfrm>
            <a:prstGeom prst="rect">
              <a:avLst/>
            </a:prstGeom>
          </p:spPr>
        </p:pic>
        <p:pic>
          <p:nvPicPr>
            <p:cNvPr id="12" name="Picture 11">
              <a:extLst>
                <a:ext uri="{FF2B5EF4-FFF2-40B4-BE49-F238E27FC236}">
                  <a16:creationId xmlns:a16="http://schemas.microsoft.com/office/drawing/2014/main" id="{D3A966C0-3AE6-A22A-03C3-BF1A5A512F5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2" r="35736" b="-2"/>
            <a:stretch/>
          </p:blipFill>
          <p:spPr>
            <a:xfrm>
              <a:off x="9109846" y="1744377"/>
              <a:ext cx="2746799" cy="62933"/>
            </a:xfrm>
            <a:prstGeom prst="rect">
              <a:avLst/>
            </a:prstGeom>
          </p:spPr>
        </p:pic>
      </p:grpSp>
      <p:sp>
        <p:nvSpPr>
          <p:cNvPr id="8" name="Content Placeholder 2">
            <a:extLst>
              <a:ext uri="{FF2B5EF4-FFF2-40B4-BE49-F238E27FC236}">
                <a16:creationId xmlns:a16="http://schemas.microsoft.com/office/drawing/2014/main" id="{9D7DA353-8483-8A4E-A7EE-7243C4203C5C}"/>
              </a:ext>
            </a:extLst>
          </p:cNvPr>
          <p:cNvSpPr>
            <a:spLocks noGrp="1"/>
          </p:cNvSpPr>
          <p:nvPr>
            <p:ph idx="12" hasCustomPrompt="1"/>
          </p:nvPr>
        </p:nvSpPr>
        <p:spPr>
          <a:xfrm>
            <a:off x="335364" y="1892830"/>
            <a:ext cx="11521281" cy="4390113"/>
          </a:xfrm>
          <a:prstGeom prst="rect">
            <a:avLst/>
          </a:prstGeom>
        </p:spPr>
        <p:txBody>
          <a:bodyPr/>
          <a:lstStyle>
            <a:lvl1pPr marL="380989" indent="-380989">
              <a:buFont typeface="Arial" panose="020B0604020202020204" pitchFamily="34" charset="0"/>
              <a:buChar char="•"/>
              <a:defRPr sz="2400" b="0" i="0" baseline="0">
                <a:latin typeface="NSPCC" panose="02000000000000000000" pitchFamily="2" charset="77"/>
                <a:cs typeface="Verdana"/>
              </a:defRPr>
            </a:lvl1pPr>
            <a:lvl2pPr marL="810660" marR="0" indent="-457186" algn="l" defTabSz="1219163" rtl="0" eaLnBrk="0" fontAlgn="base" latinLnBrk="0" hangingPunct="0">
              <a:lnSpc>
                <a:spcPts val="3067"/>
              </a:lnSpc>
              <a:spcBef>
                <a:spcPct val="20000"/>
              </a:spcBef>
              <a:spcAft>
                <a:spcPct val="0"/>
              </a:spcAft>
              <a:buClrTx/>
              <a:buSzTx/>
              <a:buFont typeface="Lucida Grande"/>
              <a:buChar char="–"/>
              <a:tabLst/>
              <a:defRPr sz="2400" b="0" i="0">
                <a:latin typeface="Verdana"/>
                <a:cs typeface="Verdana"/>
              </a:defRPr>
            </a:lvl2pPr>
            <a:lvl3pPr>
              <a:defRPr/>
            </a:lvl3pPr>
            <a:lvl4pPr>
              <a:defRPr/>
            </a:lvl4pPr>
            <a:lvl5pPr>
              <a:defRPr/>
            </a:lvl5pPr>
          </a:lstStyle>
          <a:p>
            <a:pPr lvl="0"/>
            <a:r>
              <a:rPr lang="en-US"/>
              <a:t>Click to edit Master text styles. </a:t>
            </a:r>
            <a:r>
              <a:rPr lang="en-US" err="1"/>
              <a:t>Harum</a:t>
            </a:r>
            <a:r>
              <a:rPr lang="en-US"/>
              <a:t> quae </a:t>
            </a:r>
            <a:r>
              <a:rPr lang="en-US" err="1"/>
              <a:t>dendi</a:t>
            </a:r>
            <a:r>
              <a:rPr lang="en-US"/>
              <a:t> tem </a:t>
            </a:r>
            <a:r>
              <a:rPr lang="en-US" err="1"/>
              <a:t>luption</a:t>
            </a:r>
            <a:r>
              <a:rPr lang="en-US"/>
              <a:t> </a:t>
            </a:r>
            <a:r>
              <a:rPr lang="en-US" err="1"/>
              <a:t>reptatatum</a:t>
            </a:r>
            <a:r>
              <a:rPr lang="en-US"/>
              <a:t> </a:t>
            </a:r>
            <a:r>
              <a:rPr lang="en-US" err="1"/>
              <a:t>remod</a:t>
            </a:r>
            <a:r>
              <a:rPr lang="en-US"/>
              <a:t> </a:t>
            </a:r>
            <a:r>
              <a:rPr lang="en-US" err="1"/>
              <a:t>undis</a:t>
            </a:r>
            <a:r>
              <a:rPr lang="en-US"/>
              <a:t> </a:t>
            </a:r>
            <a:r>
              <a:rPr lang="en-US" err="1"/>
              <a:t>magimet</a:t>
            </a:r>
            <a:r>
              <a:rPr lang="en-US"/>
              <a:t> </a:t>
            </a:r>
            <a:r>
              <a:rPr lang="en-US" err="1"/>
              <a:t>plaut</a:t>
            </a:r>
            <a:r>
              <a:rPr lang="en-US"/>
              <a:t> </a:t>
            </a:r>
            <a:r>
              <a:rPr lang="en-US" err="1"/>
              <a:t>voluptasit</a:t>
            </a:r>
            <a:r>
              <a:rPr lang="en-US"/>
              <a:t> </a:t>
            </a:r>
            <a:r>
              <a:rPr lang="en-US" err="1"/>
              <a:t>lorem</a:t>
            </a:r>
            <a:r>
              <a:rPr lang="en-US"/>
              <a:t> </a:t>
            </a:r>
            <a:r>
              <a:rPr lang="en-US" err="1"/>
              <a:t>ipsum</a:t>
            </a:r>
            <a:r>
              <a:rPr lang="en-US"/>
              <a:t> </a:t>
            </a:r>
            <a:r>
              <a:rPr lang="en-US" err="1"/>
              <a:t>dolore</a:t>
            </a:r>
            <a:r>
              <a:rPr lang="en-US"/>
              <a:t> </a:t>
            </a:r>
            <a:r>
              <a:rPr lang="en-US" err="1"/>
              <a:t>conesquent</a:t>
            </a:r>
            <a:r>
              <a:rPr lang="en-US"/>
              <a:t> </a:t>
            </a:r>
            <a:r>
              <a:rPr lang="en-US" err="1"/>
              <a:t>faccum</a:t>
            </a:r>
            <a:r>
              <a:rPr lang="en-US"/>
              <a:t> ne </a:t>
            </a:r>
            <a:r>
              <a:rPr lang="en-US" err="1"/>
              <a:t>asinctatis</a:t>
            </a:r>
            <a:r>
              <a:rPr lang="en-US"/>
              <a:t> nus.</a:t>
            </a:r>
          </a:p>
          <a:p>
            <a:pPr lvl="0"/>
            <a:endParaRPr lang="en-US"/>
          </a:p>
          <a:p>
            <a:pPr lvl="1"/>
            <a:r>
              <a:rPr lang="en-US"/>
              <a:t>Click to edit bullet styles</a:t>
            </a:r>
          </a:p>
          <a:p>
            <a:pPr lvl="1"/>
            <a:r>
              <a:rPr lang="en-US"/>
              <a:t>Click to edit bullet styles</a:t>
            </a:r>
          </a:p>
          <a:p>
            <a:pPr lvl="1"/>
            <a:r>
              <a:rPr lang="en-US"/>
              <a:t>Click to edit bullet styles</a:t>
            </a:r>
          </a:p>
        </p:txBody>
      </p:sp>
      <p:sp>
        <p:nvSpPr>
          <p:cNvPr id="14" name="Footer Placeholder 2">
            <a:extLst>
              <a:ext uri="{FF2B5EF4-FFF2-40B4-BE49-F238E27FC236}">
                <a16:creationId xmlns:a16="http://schemas.microsoft.com/office/drawing/2014/main" id="{E41E9D5D-6AE9-9A40-94AA-4D9A134ABA51}"/>
              </a:ext>
            </a:extLst>
          </p:cNvPr>
          <p:cNvSpPr>
            <a:spLocks noGrp="1"/>
          </p:cNvSpPr>
          <p:nvPr>
            <p:ph type="ftr" sz="quarter" idx="4294967295"/>
          </p:nvPr>
        </p:nvSpPr>
        <p:spPr bwMode="auto">
          <a:xfrm>
            <a:off x="335364" y="6364292"/>
            <a:ext cx="10368625" cy="365125"/>
          </a:xfrm>
          <a:prstGeom prst="rect">
            <a:avLst/>
          </a:prstGeom>
          <a:noFill/>
          <a:ln>
            <a:noFill/>
            <a:miter lim="800000"/>
            <a:headEnd/>
            <a:tailEnd/>
          </a:ln>
        </p:spPr>
        <p:txBody>
          <a:bodyPr wrap="square" numCol="1" anchor="b" anchorCtr="0" compatLnSpc="1">
            <a:prstTxWarp prst="textNoShape">
              <a:avLst/>
            </a:prstTxWarp>
          </a:bodyPr>
          <a:lstStyle>
            <a:lvl1pPr>
              <a:defRPr sz="1333" b="0" i="0">
                <a:ln>
                  <a:noFill/>
                </a:ln>
                <a:latin typeface="Verdana"/>
                <a:cs typeface="Verdana"/>
              </a:defRPr>
            </a:lvl1pPr>
          </a:lstStyle>
          <a:p>
            <a:endParaRPr lang="en-US" dirty="0"/>
          </a:p>
        </p:txBody>
      </p:sp>
      <p:sp>
        <p:nvSpPr>
          <p:cNvPr id="13" name="Slide Number Placeholder 5">
            <a:extLst>
              <a:ext uri="{FF2B5EF4-FFF2-40B4-BE49-F238E27FC236}">
                <a16:creationId xmlns:a16="http://schemas.microsoft.com/office/drawing/2014/main" id="{E9DCDB43-E5F4-F547-A6D6-087F3DEECF51}"/>
              </a:ext>
            </a:extLst>
          </p:cNvPr>
          <p:cNvSpPr>
            <a:spLocks noGrp="1"/>
          </p:cNvSpPr>
          <p:nvPr>
            <p:ph type="sldNum" sz="quarter" idx="11"/>
          </p:nvPr>
        </p:nvSpPr>
        <p:spPr>
          <a:xfrm>
            <a:off x="8737604" y="6364292"/>
            <a:ext cx="3119041" cy="365125"/>
          </a:xfrm>
          <a:prstGeom prst="rect">
            <a:avLst/>
          </a:prstGeom>
        </p:spPr>
        <p:txBody>
          <a:bodyPr/>
          <a:lstStyle>
            <a:lvl1pPr>
              <a:defRPr sz="1333" b="0" i="0">
                <a:latin typeface="Verdana"/>
                <a:cs typeface="Verdana"/>
              </a:defRPr>
            </a:lvl1pPr>
          </a:lstStyle>
          <a:p>
            <a:pPr>
              <a:defRPr/>
            </a:pPr>
            <a:fld id="{A862DA52-9B4A-4FC2-BFEF-9755C46DAB94}" type="slidenum">
              <a:rPr lang="en-US" smtClean="0"/>
              <a:pPr>
                <a:defRPr/>
              </a:pPr>
              <a:t>‹#›</a:t>
            </a:fld>
            <a:endParaRPr lang="en-US" dirty="0"/>
          </a:p>
        </p:txBody>
      </p:sp>
    </p:spTree>
    <p:extLst>
      <p:ext uri="{BB962C8B-B14F-4D97-AF65-F5344CB8AC3E}">
        <p14:creationId xmlns:p14="http://schemas.microsoft.com/office/powerpoint/2010/main" val="1155159310"/>
      </p:ext>
    </p:extLst>
  </p:cSld>
  <p:clrMapOvr>
    <a:masterClrMapping/>
  </p:clrMapOvr>
  <p:extLst>
    <p:ext uri="{DCECCB84-F9BA-43D5-87BE-67443E8EF086}">
      <p15:sldGuideLst xmlns:p15="http://schemas.microsoft.com/office/powerpoint/2012/main">
        <p15:guide id="1" orient="horz" pos="179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002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Custom Layout">
    <p:bg>
      <p:bgPr>
        <a:solidFill>
          <a:schemeClr val="tx2"/>
        </a:solidFill>
        <a:effectLst/>
      </p:bgPr>
    </p:bg>
    <p:spTree>
      <p:nvGrpSpPr>
        <p:cNvPr id="1" name=""/>
        <p:cNvGrpSpPr/>
        <p:nvPr/>
      </p:nvGrpSpPr>
      <p:grpSpPr>
        <a:xfrm>
          <a:off x="0" y="0"/>
          <a:ext cx="0" cy="0"/>
          <a:chOff x="0" y="0"/>
          <a:chExt cx="0" cy="0"/>
        </a:xfrm>
      </p:grpSpPr>
      <p:pic>
        <p:nvPicPr>
          <p:cNvPr id="3" name="Picture 2" descr="A child smiling sat at a desk and wearing an apron whilst holding a crayon to paper in an art class.">
            <a:extLst>
              <a:ext uri="{FF2B5EF4-FFF2-40B4-BE49-F238E27FC236}">
                <a16:creationId xmlns:a16="http://schemas.microsoft.com/office/drawing/2014/main" id="{261C497D-1F09-9DE2-18E2-FADBE8292D5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81"/>
          <a:stretch/>
        </p:blipFill>
        <p:spPr>
          <a:xfrm>
            <a:off x="7393172" y="0"/>
            <a:ext cx="4798828" cy="6874823"/>
          </a:xfrm>
          <a:prstGeom prst="rect">
            <a:avLst/>
          </a:prstGeom>
        </p:spPr>
      </p:pic>
    </p:spTree>
    <p:extLst>
      <p:ext uri="{BB962C8B-B14F-4D97-AF65-F5344CB8AC3E}">
        <p14:creationId xmlns:p14="http://schemas.microsoft.com/office/powerpoint/2010/main" val="11025846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E9F83-612E-11A8-AD88-43C07690B3E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9323FDBC-F619-C930-932F-C21020F54A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E0BEC18-F9D0-A1A2-DFD3-E77C51D94846}"/>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9D3E4FA5-69DB-7926-C870-E0E0D4794E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1E2606-3790-4DDB-8F85-CE37D2275C8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03929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BEBEB">
            <a:alpha val="50196"/>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AC2CC-8DF9-CA91-D4FA-BEA727F2536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F2578DF-614E-1292-23DA-6688BCC794E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9D17F1-FD53-33C8-53BB-A5326B9A21D9}"/>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6FD96E6E-70A4-5C04-3DA8-0D21035A00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6AF6A54-CE76-85AD-A2CC-BAEDFACA2FB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2516043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53BD3-3426-48F2-C522-922ED1CBC2C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355B16C-188C-9F3E-A81C-4CA665FA85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F957175-3296-3BCD-559A-FD58F56435B0}"/>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9029A63D-A779-4916-9ADB-E5775BD759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8BD77A-ABD6-2660-5D79-DBE1972E90C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68631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B38F1-B5BC-62C9-D052-AE0009F7F9D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BEF8476-DEE8-DCB0-BEC3-076ACAD2673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E029708-8963-5C1C-5578-E950B188FEC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80A4A0D-5187-0653-B0DD-39B7A0E90831}"/>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6" name="Footer Placeholder 5">
            <a:extLst>
              <a:ext uri="{FF2B5EF4-FFF2-40B4-BE49-F238E27FC236}">
                <a16:creationId xmlns:a16="http://schemas.microsoft.com/office/drawing/2014/main" id="{CB93B095-F5FC-2151-83DE-DEFECC6FDB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7AC457-7592-6028-E563-B39D09A5CC9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15616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C0E15-6F78-6B54-8860-A585A49640C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2B56EAD-F0B0-BACB-FC27-A8A2F1E9EA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528A12A-979C-B654-D4A5-9C314EE00E0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E7745D6-63C4-99EB-6F80-062B06C333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F0AFBDD-3C0A-0348-F3A7-E4653F07BE9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BF0B821-326B-A135-6DBD-4C030C6901D2}"/>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8" name="Footer Placeholder 7">
            <a:extLst>
              <a:ext uri="{FF2B5EF4-FFF2-40B4-BE49-F238E27FC236}">
                <a16:creationId xmlns:a16="http://schemas.microsoft.com/office/drawing/2014/main" id="{A5A93289-C37C-E4E6-2F22-77144D5A53F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D1338F9-9416-7D06-8AA9-C01A6CE17B2B}"/>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16063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BEBEB">
            <a:alpha val="50196"/>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AC2CC-8DF9-CA91-D4FA-BEA727F2536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F2578DF-614E-1292-23DA-6688BCC794E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9D17F1-FD53-33C8-53BB-A5326B9A21D9}"/>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6FD96E6E-70A4-5C04-3DA8-0D21035A00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6AF6A54-CE76-85AD-A2CC-BAEDFACA2FB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7654925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3BD9E-5ABC-EE21-7661-11E81D17498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8D284B2-DB5A-28FD-E92C-9EC5CD47AD5E}"/>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4" name="Footer Placeholder 3">
            <a:extLst>
              <a:ext uri="{FF2B5EF4-FFF2-40B4-BE49-F238E27FC236}">
                <a16:creationId xmlns:a16="http://schemas.microsoft.com/office/drawing/2014/main" id="{222D446C-FCBA-D070-A85E-22B1A443088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54CB016-DDA5-D54B-80F4-8FD98BA20330}"/>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762956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16ABFA-E96A-6710-D5BC-F2144042BD1A}"/>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3" name="Footer Placeholder 2">
            <a:extLst>
              <a:ext uri="{FF2B5EF4-FFF2-40B4-BE49-F238E27FC236}">
                <a16:creationId xmlns:a16="http://schemas.microsoft.com/office/drawing/2014/main" id="{0EA3C632-7B9B-B560-7651-5C9571FDEC5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35BFCE4-DEAC-A175-778C-A661B1EE1A9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35245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730CA-A217-0B7A-2201-C37A1C1552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C4F9DE6-F396-585E-7892-74630D45DC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A202DEC-0566-7F6E-C8A1-5643D2B20C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D304034-42BF-E2CD-84F1-C4426574BDF9}"/>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6" name="Footer Placeholder 5">
            <a:extLst>
              <a:ext uri="{FF2B5EF4-FFF2-40B4-BE49-F238E27FC236}">
                <a16:creationId xmlns:a16="http://schemas.microsoft.com/office/drawing/2014/main" id="{78BE26A0-05A1-6B5E-A1AC-A4E7A5A570A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76CEF4B-8A81-F891-9C4F-0B0526F2C7C8}"/>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414379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EABC8-9B5A-FEAB-FAF4-7CEC4A63725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B38519E-F70E-F238-C175-CF0F9676ED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0570730-AA64-4D09-5E39-1B3B45A4B5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1EF8FDE-7319-08DD-8E9B-FB0F48361C8A}"/>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6" name="Footer Placeholder 5">
            <a:extLst>
              <a:ext uri="{FF2B5EF4-FFF2-40B4-BE49-F238E27FC236}">
                <a16:creationId xmlns:a16="http://schemas.microsoft.com/office/drawing/2014/main" id="{8F683567-C58A-C200-2815-4992A56A071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0DF945B-9226-F6AB-6901-D0F05B3EEDC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404603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B775C-7B2A-0AEF-9B49-A567EFA66C3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91B9D2-728C-4E99-51A6-EF5B6AB85AF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A6F273E-C508-41E0-9275-EB0F50FDA350}"/>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4484F53B-CB2A-8DA0-4A0B-6BC083D3867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2530733-4795-963B-381A-3ADDACF97E7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40302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AC9591-1E34-82FB-D946-D734CB5D8F1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D5FF060-A233-CA6C-8A0C-FB7CA10C948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0A8E982-64B0-8394-6128-F80AF411ACD7}"/>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E7345652-C794-9D1A-2539-4EFD94285C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CBFCB5F-D0FE-E52E-E486-BC9794D65FE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037256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_Text and Bullet Points">
    <p:bg>
      <p:bgPr>
        <a:solidFill>
          <a:srgbClr val="EBEBEB">
            <a:alpha val="50000"/>
          </a:srgbClr>
        </a:solid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302189" y="222249"/>
            <a:ext cx="11458011" cy="685800"/>
          </a:xfrm>
          <a:prstGeom prst="rect">
            <a:avLst/>
          </a:prstGeom>
        </p:spPr>
        <p:txBody>
          <a:bodyPr>
            <a:noAutofit/>
          </a:bodyPr>
          <a:lstStyle>
            <a:lvl1pPr algn="l">
              <a:lnSpc>
                <a:spcPts val="4800"/>
              </a:lnSpc>
              <a:defRPr sz="4300" b="1" i="0" spc="0" baseline="0">
                <a:solidFill>
                  <a:srgbClr val="018926"/>
                </a:solidFill>
                <a:latin typeface="NSPCC Headline" panose="02000000000000000000" pitchFamily="2" charset="77"/>
                <a:cs typeface="Verdana"/>
              </a:defRPr>
            </a:lvl1pPr>
          </a:lstStyle>
          <a:p>
            <a:r>
              <a:rPr lang="en-US" dirty="0"/>
              <a:t>Click to edit Master title style</a:t>
            </a:r>
          </a:p>
        </p:txBody>
      </p:sp>
      <p:grpSp>
        <p:nvGrpSpPr>
          <p:cNvPr id="3" name="Group 2">
            <a:extLst>
              <a:ext uri="{FF2B5EF4-FFF2-40B4-BE49-F238E27FC236}">
                <a16:creationId xmlns:a16="http://schemas.microsoft.com/office/drawing/2014/main" id="{9625CDAC-4547-F8EB-7B77-FD238EE424CE}"/>
              </a:ext>
              <a:ext uri="{C183D7F6-B498-43B3-948B-1728B52AA6E4}">
                <adec:decorative xmlns:adec="http://schemas.microsoft.com/office/drawing/2017/decorative" val="1"/>
              </a:ext>
            </a:extLst>
          </p:cNvPr>
          <p:cNvGrpSpPr/>
          <p:nvPr userDrawn="1"/>
        </p:nvGrpSpPr>
        <p:grpSpPr>
          <a:xfrm>
            <a:off x="366022" y="1010052"/>
            <a:ext cx="11483703" cy="62933"/>
            <a:chOff x="372942" y="1744377"/>
            <a:chExt cx="11483703" cy="62933"/>
          </a:xfrm>
        </p:grpSpPr>
        <p:pic>
          <p:nvPicPr>
            <p:cNvPr id="4" name="Picture 3">
              <a:extLst>
                <a:ext uri="{FF2B5EF4-FFF2-40B4-BE49-F238E27FC236}">
                  <a16:creationId xmlns:a16="http://schemas.microsoft.com/office/drawing/2014/main" id="{557526CF-7D2C-45E3-F7F8-DB3920B233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72942" y="1744377"/>
              <a:ext cx="4274214" cy="62933"/>
            </a:xfrm>
            <a:prstGeom prst="rect">
              <a:avLst/>
            </a:prstGeom>
          </p:spPr>
        </p:pic>
        <p:pic>
          <p:nvPicPr>
            <p:cNvPr id="12" name="Picture 11">
              <a:extLst>
                <a:ext uri="{FF2B5EF4-FFF2-40B4-BE49-F238E27FC236}">
                  <a16:creationId xmlns:a16="http://schemas.microsoft.com/office/drawing/2014/main" id="{45F4DCB8-CFD9-7897-9B42-67A6E2542C7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763314" y="1744377"/>
              <a:ext cx="4274214" cy="62933"/>
            </a:xfrm>
            <a:prstGeom prst="rect">
              <a:avLst/>
            </a:prstGeom>
          </p:spPr>
        </p:pic>
        <p:pic>
          <p:nvPicPr>
            <p:cNvPr id="14" name="Picture 13">
              <a:extLst>
                <a:ext uri="{FF2B5EF4-FFF2-40B4-BE49-F238E27FC236}">
                  <a16:creationId xmlns:a16="http://schemas.microsoft.com/office/drawing/2014/main" id="{CB74CE12-C466-5972-EBF2-2761208E0ED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2" r="35736" b="-2"/>
            <a:stretch/>
          </p:blipFill>
          <p:spPr>
            <a:xfrm>
              <a:off x="9109846" y="1744377"/>
              <a:ext cx="2746799" cy="62933"/>
            </a:xfrm>
            <a:prstGeom prst="rect">
              <a:avLst/>
            </a:prstGeom>
          </p:spPr>
        </p:pic>
      </p:grpSp>
      <p:sp>
        <p:nvSpPr>
          <p:cNvPr id="13" name="Content Placeholder 2">
            <a:extLst>
              <a:ext uri="{FF2B5EF4-FFF2-40B4-BE49-F238E27FC236}">
                <a16:creationId xmlns:a16="http://schemas.microsoft.com/office/drawing/2014/main" id="{0D040AE6-3D29-104E-8895-F814CFDF881B}"/>
              </a:ext>
            </a:extLst>
          </p:cNvPr>
          <p:cNvSpPr>
            <a:spLocks noGrp="1"/>
          </p:cNvSpPr>
          <p:nvPr>
            <p:ph idx="12" hasCustomPrompt="1"/>
          </p:nvPr>
        </p:nvSpPr>
        <p:spPr>
          <a:xfrm>
            <a:off x="335364" y="1891200"/>
            <a:ext cx="11521281" cy="4392000"/>
          </a:xfrm>
          <a:prstGeom prst="rect">
            <a:avLst/>
          </a:prstGeom>
        </p:spPr>
        <p:txBody>
          <a:bodyPr/>
          <a:lstStyle>
            <a:lvl1pPr marL="0" indent="0">
              <a:buFontTx/>
              <a:buNone/>
              <a:defRPr sz="2400" b="0" i="0" baseline="0">
                <a:latin typeface="NSPCC" panose="02000000000000000000" pitchFamily="2" charset="77"/>
                <a:cs typeface="Verdana"/>
              </a:defRPr>
            </a:lvl1pPr>
            <a:lvl2pPr marL="810660" marR="0" indent="-457186" algn="l" defTabSz="1219163" rtl="0" eaLnBrk="0" fontAlgn="base" latinLnBrk="0" hangingPunct="0">
              <a:lnSpc>
                <a:spcPts val="3067"/>
              </a:lnSpc>
              <a:spcBef>
                <a:spcPct val="20000"/>
              </a:spcBef>
              <a:spcAft>
                <a:spcPct val="0"/>
              </a:spcAft>
              <a:buClrTx/>
              <a:buSzTx/>
              <a:buFont typeface="Lucida Grande"/>
              <a:buChar char="–"/>
              <a:tabLst/>
              <a:defRPr sz="2400" b="0" i="0">
                <a:latin typeface="Verdana"/>
                <a:cs typeface="Verdana"/>
              </a:defRPr>
            </a:lvl2pPr>
            <a:lvl3pPr>
              <a:defRPr/>
            </a:lvl3pPr>
            <a:lvl4pPr>
              <a:defRPr/>
            </a:lvl4pPr>
            <a:lvl5pPr>
              <a:defRPr/>
            </a:lvl5pPr>
          </a:lstStyle>
          <a:p>
            <a:pPr lvl="0"/>
            <a:r>
              <a:rPr lang="en-US"/>
              <a:t>Click to edit Master text styles. </a:t>
            </a:r>
            <a:r>
              <a:rPr lang="en-US" err="1"/>
              <a:t>Harum</a:t>
            </a:r>
            <a:r>
              <a:rPr lang="en-US"/>
              <a:t> </a:t>
            </a:r>
            <a:r>
              <a:rPr lang="en-US" err="1"/>
              <a:t>quae</a:t>
            </a:r>
            <a:r>
              <a:rPr lang="en-US"/>
              <a:t> </a:t>
            </a:r>
            <a:r>
              <a:rPr lang="en-US" err="1"/>
              <a:t>dendi</a:t>
            </a:r>
            <a:r>
              <a:rPr lang="en-US"/>
              <a:t> </a:t>
            </a:r>
            <a:r>
              <a:rPr lang="en-US" err="1"/>
              <a:t>tem</a:t>
            </a:r>
            <a:r>
              <a:rPr lang="en-US"/>
              <a:t> </a:t>
            </a:r>
            <a:r>
              <a:rPr lang="en-US" err="1"/>
              <a:t>luption</a:t>
            </a:r>
            <a:r>
              <a:rPr lang="en-US"/>
              <a:t> </a:t>
            </a:r>
            <a:r>
              <a:rPr lang="en-US" err="1"/>
              <a:t>reptatatum</a:t>
            </a:r>
            <a:r>
              <a:rPr lang="en-US"/>
              <a:t> </a:t>
            </a:r>
            <a:r>
              <a:rPr lang="en-US" err="1"/>
              <a:t>remod</a:t>
            </a:r>
            <a:r>
              <a:rPr lang="en-US"/>
              <a:t> </a:t>
            </a:r>
            <a:r>
              <a:rPr lang="en-US" err="1"/>
              <a:t>undis</a:t>
            </a:r>
            <a:r>
              <a:rPr lang="en-US"/>
              <a:t> </a:t>
            </a:r>
            <a:r>
              <a:rPr lang="en-US" err="1"/>
              <a:t>magimet</a:t>
            </a:r>
            <a:r>
              <a:rPr lang="en-US"/>
              <a:t> </a:t>
            </a:r>
            <a:r>
              <a:rPr lang="en-US" err="1"/>
              <a:t>plaut</a:t>
            </a:r>
            <a:r>
              <a:rPr lang="en-US"/>
              <a:t> </a:t>
            </a:r>
            <a:r>
              <a:rPr lang="en-US" err="1"/>
              <a:t>voluptasit</a:t>
            </a:r>
            <a:r>
              <a:rPr lang="en-US"/>
              <a:t> lorem ipsum dolore </a:t>
            </a:r>
            <a:r>
              <a:rPr lang="en-US" err="1"/>
              <a:t>conesquent</a:t>
            </a:r>
            <a:r>
              <a:rPr lang="en-US"/>
              <a:t> </a:t>
            </a:r>
            <a:r>
              <a:rPr lang="en-US" err="1"/>
              <a:t>faccum</a:t>
            </a:r>
            <a:r>
              <a:rPr lang="en-US"/>
              <a:t> ne </a:t>
            </a:r>
            <a:r>
              <a:rPr lang="en-US" err="1"/>
              <a:t>asinctatis</a:t>
            </a:r>
            <a:r>
              <a:rPr lang="en-US"/>
              <a:t> nus.</a:t>
            </a:r>
          </a:p>
          <a:p>
            <a:pPr lvl="0"/>
            <a:endParaRPr lang="en-US"/>
          </a:p>
          <a:p>
            <a:pPr lvl="1"/>
            <a:r>
              <a:rPr lang="en-US"/>
              <a:t>Click to edit bullet styles</a:t>
            </a:r>
          </a:p>
          <a:p>
            <a:pPr lvl="1"/>
            <a:r>
              <a:rPr lang="en-US"/>
              <a:t>Click to edit bullet styles</a:t>
            </a:r>
          </a:p>
          <a:p>
            <a:pPr lvl="1"/>
            <a:r>
              <a:rPr lang="en-US"/>
              <a:t>Click to edit bullet styles</a:t>
            </a:r>
          </a:p>
        </p:txBody>
      </p:sp>
      <p:sp>
        <p:nvSpPr>
          <p:cNvPr id="10" name="Footer Placeholder 2"/>
          <p:cNvSpPr>
            <a:spLocks noGrp="1"/>
          </p:cNvSpPr>
          <p:nvPr>
            <p:ph type="ftr" sz="quarter" idx="4294967295"/>
          </p:nvPr>
        </p:nvSpPr>
        <p:spPr bwMode="auto">
          <a:xfrm>
            <a:off x="335364" y="6364292"/>
            <a:ext cx="10368625" cy="365125"/>
          </a:xfrm>
          <a:prstGeom prst="rect">
            <a:avLst/>
          </a:prstGeom>
          <a:noFill/>
          <a:ln>
            <a:noFill/>
            <a:miter lim="800000"/>
            <a:headEnd/>
            <a:tailEnd/>
          </a:ln>
        </p:spPr>
        <p:txBody>
          <a:bodyPr wrap="square" numCol="1" anchor="b" anchorCtr="0" compatLnSpc="1">
            <a:prstTxWarp prst="textNoShape">
              <a:avLst/>
            </a:prstTxWarp>
          </a:bodyPr>
          <a:lstStyle>
            <a:lvl1pPr>
              <a:defRPr sz="1333" b="0" i="0">
                <a:ln>
                  <a:noFill/>
                </a:ln>
                <a:latin typeface="Verdana"/>
                <a:cs typeface="Verdana"/>
              </a:defRPr>
            </a:lvl1pPr>
          </a:lstStyle>
          <a:p>
            <a:endParaRPr lang="en-US" dirty="0"/>
          </a:p>
        </p:txBody>
      </p:sp>
      <p:sp>
        <p:nvSpPr>
          <p:cNvPr id="5" name="Slide Number Placeholder 5"/>
          <p:cNvSpPr>
            <a:spLocks noGrp="1"/>
          </p:cNvSpPr>
          <p:nvPr>
            <p:ph type="sldNum" sz="quarter" idx="11"/>
          </p:nvPr>
        </p:nvSpPr>
        <p:spPr>
          <a:xfrm>
            <a:off x="8737604" y="6364292"/>
            <a:ext cx="3119041" cy="365125"/>
          </a:xfrm>
          <a:prstGeom prst="rect">
            <a:avLst/>
          </a:prstGeom>
        </p:spPr>
        <p:txBody>
          <a:bodyPr/>
          <a:lstStyle>
            <a:lvl1pPr>
              <a:defRPr sz="1333" b="0" i="0">
                <a:latin typeface="Verdana"/>
                <a:cs typeface="Verdana"/>
              </a:defRPr>
            </a:lvl1pPr>
          </a:lstStyle>
          <a:p>
            <a:pPr>
              <a:defRPr/>
            </a:pPr>
            <a:fld id="{A862DA52-9B4A-4FC2-BFEF-9755C46DAB94}" type="slidenum">
              <a:rPr lang="en-US" smtClean="0"/>
              <a:pPr>
                <a:defRPr/>
              </a:pPr>
              <a:t>‹#›</a:t>
            </a:fld>
            <a:endParaRPr lang="en-US" dirty="0"/>
          </a:p>
        </p:txBody>
      </p:sp>
    </p:spTree>
    <p:extLst>
      <p:ext uri="{BB962C8B-B14F-4D97-AF65-F5344CB8AC3E}">
        <p14:creationId xmlns:p14="http://schemas.microsoft.com/office/powerpoint/2010/main" val="41070755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Text and Bullet Points with 2 line heading">
    <p:bg>
      <p:bgPr>
        <a:solidFill>
          <a:srgbClr val="EBEBEB">
            <a:alpha val="5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2190" y="219463"/>
            <a:ext cx="11469405" cy="951373"/>
          </a:xfrm>
          <a:prstGeom prst="rect">
            <a:avLst/>
          </a:prstGeom>
          <a:noFill/>
        </p:spPr>
        <p:txBody>
          <a:bodyPr>
            <a:noAutofit/>
          </a:bodyPr>
          <a:lstStyle>
            <a:lvl1pPr algn="l">
              <a:lnSpc>
                <a:spcPts val="4800"/>
              </a:lnSpc>
              <a:defRPr sz="4300" b="1" i="0" spc="0">
                <a:solidFill>
                  <a:srgbClr val="018926"/>
                </a:solidFill>
                <a:latin typeface="NSPCC Headline" panose="02000000000000000000" pitchFamily="2" charset="77"/>
                <a:cs typeface="Verdana"/>
              </a:defRPr>
            </a:lvl1pPr>
          </a:lstStyle>
          <a:p>
            <a:r>
              <a:rPr lang="en-US" dirty="0"/>
              <a:t>Page heading split</a:t>
            </a:r>
            <a:br>
              <a:rPr lang="en-US" dirty="0"/>
            </a:br>
            <a:r>
              <a:rPr lang="en-US" dirty="0"/>
              <a:t>across two lines</a:t>
            </a:r>
          </a:p>
        </p:txBody>
      </p:sp>
      <p:grpSp>
        <p:nvGrpSpPr>
          <p:cNvPr id="7" name="Group 6">
            <a:extLst>
              <a:ext uri="{FF2B5EF4-FFF2-40B4-BE49-F238E27FC236}">
                <a16:creationId xmlns:a16="http://schemas.microsoft.com/office/drawing/2014/main" id="{BFAEC190-60AD-16DC-73F7-7A2A326EDD10}"/>
              </a:ext>
              <a:ext uri="{C183D7F6-B498-43B3-948B-1728B52AA6E4}">
                <adec:decorative xmlns:adec="http://schemas.microsoft.com/office/drawing/2017/decorative" val="1"/>
              </a:ext>
            </a:extLst>
          </p:cNvPr>
          <p:cNvGrpSpPr/>
          <p:nvPr userDrawn="1"/>
        </p:nvGrpSpPr>
        <p:grpSpPr>
          <a:xfrm>
            <a:off x="366022" y="1358885"/>
            <a:ext cx="11483703" cy="62933"/>
            <a:chOff x="372942" y="1744377"/>
            <a:chExt cx="11483703" cy="62933"/>
          </a:xfrm>
        </p:grpSpPr>
        <p:pic>
          <p:nvPicPr>
            <p:cNvPr id="10" name="Picture 9">
              <a:extLst>
                <a:ext uri="{FF2B5EF4-FFF2-40B4-BE49-F238E27FC236}">
                  <a16:creationId xmlns:a16="http://schemas.microsoft.com/office/drawing/2014/main" id="{A9E7338E-E824-515A-88EC-8CD90AEAA12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72942" y="1744377"/>
              <a:ext cx="4274214" cy="62933"/>
            </a:xfrm>
            <a:prstGeom prst="rect">
              <a:avLst/>
            </a:prstGeom>
          </p:spPr>
        </p:pic>
        <p:pic>
          <p:nvPicPr>
            <p:cNvPr id="11" name="Picture 10">
              <a:extLst>
                <a:ext uri="{FF2B5EF4-FFF2-40B4-BE49-F238E27FC236}">
                  <a16:creationId xmlns:a16="http://schemas.microsoft.com/office/drawing/2014/main" id="{F270CE01-E336-BE91-5C30-B10802CD685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763314" y="1744377"/>
              <a:ext cx="4274214" cy="62933"/>
            </a:xfrm>
            <a:prstGeom prst="rect">
              <a:avLst/>
            </a:prstGeom>
          </p:spPr>
        </p:pic>
        <p:pic>
          <p:nvPicPr>
            <p:cNvPr id="12" name="Picture 11">
              <a:extLst>
                <a:ext uri="{FF2B5EF4-FFF2-40B4-BE49-F238E27FC236}">
                  <a16:creationId xmlns:a16="http://schemas.microsoft.com/office/drawing/2014/main" id="{D3A966C0-3AE6-A22A-03C3-BF1A5A512F5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2" r="35736" b="-2"/>
            <a:stretch/>
          </p:blipFill>
          <p:spPr>
            <a:xfrm>
              <a:off x="9109846" y="1744377"/>
              <a:ext cx="2746799" cy="62933"/>
            </a:xfrm>
            <a:prstGeom prst="rect">
              <a:avLst/>
            </a:prstGeom>
          </p:spPr>
        </p:pic>
      </p:grpSp>
      <p:sp>
        <p:nvSpPr>
          <p:cNvPr id="8" name="Content Placeholder 2">
            <a:extLst>
              <a:ext uri="{FF2B5EF4-FFF2-40B4-BE49-F238E27FC236}">
                <a16:creationId xmlns:a16="http://schemas.microsoft.com/office/drawing/2014/main" id="{9D7DA353-8483-8A4E-A7EE-7243C4203C5C}"/>
              </a:ext>
            </a:extLst>
          </p:cNvPr>
          <p:cNvSpPr>
            <a:spLocks noGrp="1"/>
          </p:cNvSpPr>
          <p:nvPr>
            <p:ph idx="12" hasCustomPrompt="1"/>
          </p:nvPr>
        </p:nvSpPr>
        <p:spPr>
          <a:xfrm>
            <a:off x="335364" y="1892830"/>
            <a:ext cx="11521281" cy="4390113"/>
          </a:xfrm>
          <a:prstGeom prst="rect">
            <a:avLst/>
          </a:prstGeom>
        </p:spPr>
        <p:txBody>
          <a:bodyPr/>
          <a:lstStyle>
            <a:lvl1pPr marL="380989" indent="-380989">
              <a:buFont typeface="Arial" panose="020B0604020202020204" pitchFamily="34" charset="0"/>
              <a:buChar char="•"/>
              <a:defRPr sz="2400" b="0" i="0" baseline="0">
                <a:latin typeface="NSPCC" panose="02000000000000000000" pitchFamily="2" charset="77"/>
                <a:cs typeface="Verdana"/>
              </a:defRPr>
            </a:lvl1pPr>
            <a:lvl2pPr marL="810660" marR="0" indent="-457186" algn="l" defTabSz="1219163" rtl="0" eaLnBrk="0" fontAlgn="base" latinLnBrk="0" hangingPunct="0">
              <a:lnSpc>
                <a:spcPts val="3067"/>
              </a:lnSpc>
              <a:spcBef>
                <a:spcPct val="20000"/>
              </a:spcBef>
              <a:spcAft>
                <a:spcPct val="0"/>
              </a:spcAft>
              <a:buClrTx/>
              <a:buSzTx/>
              <a:buFont typeface="Lucida Grande"/>
              <a:buChar char="–"/>
              <a:tabLst/>
              <a:defRPr sz="2400" b="0" i="0">
                <a:latin typeface="Verdana"/>
                <a:cs typeface="Verdana"/>
              </a:defRPr>
            </a:lvl2pPr>
            <a:lvl3pPr>
              <a:defRPr/>
            </a:lvl3pPr>
            <a:lvl4pPr>
              <a:defRPr/>
            </a:lvl4pPr>
            <a:lvl5pPr>
              <a:defRPr/>
            </a:lvl5pPr>
          </a:lstStyle>
          <a:p>
            <a:pPr lvl="0"/>
            <a:r>
              <a:rPr lang="en-US"/>
              <a:t>Click to edit Master text styles. </a:t>
            </a:r>
            <a:r>
              <a:rPr lang="en-US" err="1"/>
              <a:t>Harum</a:t>
            </a:r>
            <a:r>
              <a:rPr lang="en-US"/>
              <a:t> quae </a:t>
            </a:r>
            <a:r>
              <a:rPr lang="en-US" err="1"/>
              <a:t>dendi</a:t>
            </a:r>
            <a:r>
              <a:rPr lang="en-US"/>
              <a:t> tem </a:t>
            </a:r>
            <a:r>
              <a:rPr lang="en-US" err="1"/>
              <a:t>luption</a:t>
            </a:r>
            <a:r>
              <a:rPr lang="en-US"/>
              <a:t> </a:t>
            </a:r>
            <a:r>
              <a:rPr lang="en-US" err="1"/>
              <a:t>reptatatum</a:t>
            </a:r>
            <a:r>
              <a:rPr lang="en-US"/>
              <a:t> </a:t>
            </a:r>
            <a:r>
              <a:rPr lang="en-US" err="1"/>
              <a:t>remod</a:t>
            </a:r>
            <a:r>
              <a:rPr lang="en-US"/>
              <a:t> </a:t>
            </a:r>
            <a:r>
              <a:rPr lang="en-US" err="1"/>
              <a:t>undis</a:t>
            </a:r>
            <a:r>
              <a:rPr lang="en-US"/>
              <a:t> </a:t>
            </a:r>
            <a:r>
              <a:rPr lang="en-US" err="1"/>
              <a:t>magimet</a:t>
            </a:r>
            <a:r>
              <a:rPr lang="en-US"/>
              <a:t> </a:t>
            </a:r>
            <a:r>
              <a:rPr lang="en-US" err="1"/>
              <a:t>plaut</a:t>
            </a:r>
            <a:r>
              <a:rPr lang="en-US"/>
              <a:t> </a:t>
            </a:r>
            <a:r>
              <a:rPr lang="en-US" err="1"/>
              <a:t>voluptasit</a:t>
            </a:r>
            <a:r>
              <a:rPr lang="en-US"/>
              <a:t> </a:t>
            </a:r>
            <a:r>
              <a:rPr lang="en-US" err="1"/>
              <a:t>lorem</a:t>
            </a:r>
            <a:r>
              <a:rPr lang="en-US"/>
              <a:t> </a:t>
            </a:r>
            <a:r>
              <a:rPr lang="en-US" err="1"/>
              <a:t>ipsum</a:t>
            </a:r>
            <a:r>
              <a:rPr lang="en-US"/>
              <a:t> </a:t>
            </a:r>
            <a:r>
              <a:rPr lang="en-US" err="1"/>
              <a:t>dolore</a:t>
            </a:r>
            <a:r>
              <a:rPr lang="en-US"/>
              <a:t> </a:t>
            </a:r>
            <a:r>
              <a:rPr lang="en-US" err="1"/>
              <a:t>conesquent</a:t>
            </a:r>
            <a:r>
              <a:rPr lang="en-US"/>
              <a:t> </a:t>
            </a:r>
            <a:r>
              <a:rPr lang="en-US" err="1"/>
              <a:t>faccum</a:t>
            </a:r>
            <a:r>
              <a:rPr lang="en-US"/>
              <a:t> ne </a:t>
            </a:r>
            <a:r>
              <a:rPr lang="en-US" err="1"/>
              <a:t>asinctatis</a:t>
            </a:r>
            <a:r>
              <a:rPr lang="en-US"/>
              <a:t> nus.</a:t>
            </a:r>
          </a:p>
          <a:p>
            <a:pPr lvl="0"/>
            <a:endParaRPr lang="en-US"/>
          </a:p>
          <a:p>
            <a:pPr lvl="1"/>
            <a:r>
              <a:rPr lang="en-US"/>
              <a:t>Click to edit bullet styles</a:t>
            </a:r>
          </a:p>
          <a:p>
            <a:pPr lvl="1"/>
            <a:r>
              <a:rPr lang="en-US"/>
              <a:t>Click to edit bullet styles</a:t>
            </a:r>
          </a:p>
          <a:p>
            <a:pPr lvl="1"/>
            <a:r>
              <a:rPr lang="en-US"/>
              <a:t>Click to edit bullet styles</a:t>
            </a:r>
          </a:p>
        </p:txBody>
      </p:sp>
      <p:sp>
        <p:nvSpPr>
          <p:cNvPr id="14" name="Footer Placeholder 2">
            <a:extLst>
              <a:ext uri="{FF2B5EF4-FFF2-40B4-BE49-F238E27FC236}">
                <a16:creationId xmlns:a16="http://schemas.microsoft.com/office/drawing/2014/main" id="{E41E9D5D-6AE9-9A40-94AA-4D9A134ABA51}"/>
              </a:ext>
            </a:extLst>
          </p:cNvPr>
          <p:cNvSpPr>
            <a:spLocks noGrp="1"/>
          </p:cNvSpPr>
          <p:nvPr>
            <p:ph type="ftr" sz="quarter" idx="4294967295"/>
          </p:nvPr>
        </p:nvSpPr>
        <p:spPr bwMode="auto">
          <a:xfrm>
            <a:off x="335364" y="6364292"/>
            <a:ext cx="10368625" cy="365125"/>
          </a:xfrm>
          <a:prstGeom prst="rect">
            <a:avLst/>
          </a:prstGeom>
          <a:noFill/>
          <a:ln>
            <a:noFill/>
            <a:miter lim="800000"/>
            <a:headEnd/>
            <a:tailEnd/>
          </a:ln>
        </p:spPr>
        <p:txBody>
          <a:bodyPr wrap="square" numCol="1" anchor="b" anchorCtr="0" compatLnSpc="1">
            <a:prstTxWarp prst="textNoShape">
              <a:avLst/>
            </a:prstTxWarp>
          </a:bodyPr>
          <a:lstStyle>
            <a:lvl1pPr>
              <a:defRPr sz="1333" b="0" i="0">
                <a:ln>
                  <a:noFill/>
                </a:ln>
                <a:latin typeface="Verdana"/>
                <a:cs typeface="Verdana"/>
              </a:defRPr>
            </a:lvl1pPr>
          </a:lstStyle>
          <a:p>
            <a:endParaRPr lang="en-US" dirty="0"/>
          </a:p>
        </p:txBody>
      </p:sp>
      <p:sp>
        <p:nvSpPr>
          <p:cNvPr id="13" name="Slide Number Placeholder 5">
            <a:extLst>
              <a:ext uri="{FF2B5EF4-FFF2-40B4-BE49-F238E27FC236}">
                <a16:creationId xmlns:a16="http://schemas.microsoft.com/office/drawing/2014/main" id="{E9DCDB43-E5F4-F547-A6D6-087F3DEECF51}"/>
              </a:ext>
            </a:extLst>
          </p:cNvPr>
          <p:cNvSpPr>
            <a:spLocks noGrp="1"/>
          </p:cNvSpPr>
          <p:nvPr>
            <p:ph type="sldNum" sz="quarter" idx="11"/>
          </p:nvPr>
        </p:nvSpPr>
        <p:spPr>
          <a:xfrm>
            <a:off x="8737604" y="6364292"/>
            <a:ext cx="3119041" cy="365125"/>
          </a:xfrm>
          <a:prstGeom prst="rect">
            <a:avLst/>
          </a:prstGeom>
        </p:spPr>
        <p:txBody>
          <a:bodyPr/>
          <a:lstStyle>
            <a:lvl1pPr>
              <a:defRPr sz="1333" b="0" i="0">
                <a:latin typeface="Verdana"/>
                <a:cs typeface="Verdana"/>
              </a:defRPr>
            </a:lvl1pPr>
          </a:lstStyle>
          <a:p>
            <a:pPr>
              <a:defRPr/>
            </a:pPr>
            <a:fld id="{A862DA52-9B4A-4FC2-BFEF-9755C46DAB94}" type="slidenum">
              <a:rPr lang="en-US" smtClean="0"/>
              <a:pPr>
                <a:defRPr/>
              </a:pPr>
              <a:t>‹#›</a:t>
            </a:fld>
            <a:endParaRPr lang="en-US" dirty="0"/>
          </a:p>
        </p:txBody>
      </p:sp>
    </p:spTree>
    <p:extLst>
      <p:ext uri="{BB962C8B-B14F-4D97-AF65-F5344CB8AC3E}">
        <p14:creationId xmlns:p14="http://schemas.microsoft.com/office/powerpoint/2010/main" val="232286915"/>
      </p:ext>
    </p:extLst>
  </p:cSld>
  <p:clrMapOvr>
    <a:masterClrMapping/>
  </p:clrMapOvr>
  <p:extLst>
    <p:ext uri="{DCECCB84-F9BA-43D5-87BE-67443E8EF086}">
      <p15:sldGuideLst xmlns:p15="http://schemas.microsoft.com/office/powerpoint/2012/main">
        <p15:guide id="1" orient="horz" pos="1790">
          <p15:clr>
            <a:srgbClr val="FBAE40"/>
          </p15:clr>
        </p15:guide>
        <p15:guide id="2" pos="288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1110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4_Custom Layout">
    <p:bg>
      <p:bgPr>
        <a:solidFill>
          <a:schemeClr val="tx2"/>
        </a:solidFill>
        <a:effectLst/>
      </p:bgPr>
    </p:bg>
    <p:spTree>
      <p:nvGrpSpPr>
        <p:cNvPr id="1" name=""/>
        <p:cNvGrpSpPr/>
        <p:nvPr/>
      </p:nvGrpSpPr>
      <p:grpSpPr>
        <a:xfrm>
          <a:off x="0" y="0"/>
          <a:ext cx="0" cy="0"/>
          <a:chOff x="0" y="0"/>
          <a:chExt cx="0" cy="0"/>
        </a:xfrm>
      </p:grpSpPr>
      <p:pic>
        <p:nvPicPr>
          <p:cNvPr id="3" name="Picture 2" descr="A child smiling sat at a desk and wearing an apron whilst holding a crayon to paper in an art class.">
            <a:extLst>
              <a:ext uri="{FF2B5EF4-FFF2-40B4-BE49-F238E27FC236}">
                <a16:creationId xmlns:a16="http://schemas.microsoft.com/office/drawing/2014/main" id="{261C497D-1F09-9DE2-18E2-FADBE8292D5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81"/>
          <a:stretch/>
        </p:blipFill>
        <p:spPr>
          <a:xfrm>
            <a:off x="7393172" y="0"/>
            <a:ext cx="4798828" cy="6874823"/>
          </a:xfrm>
          <a:prstGeom prst="rect">
            <a:avLst/>
          </a:prstGeom>
        </p:spPr>
      </p:pic>
    </p:spTree>
    <p:extLst>
      <p:ext uri="{BB962C8B-B14F-4D97-AF65-F5344CB8AC3E}">
        <p14:creationId xmlns:p14="http://schemas.microsoft.com/office/powerpoint/2010/main" val="335786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53BD3-3426-48F2-C522-922ED1CBC2C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355B16C-188C-9F3E-A81C-4CA665FA85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F957175-3296-3BCD-559A-FD58F56435B0}"/>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9029A63D-A779-4916-9ADB-E5775BD759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8BD77A-ABD6-2660-5D79-DBE1972E90C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65237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B38F1-B5BC-62C9-D052-AE0009F7F9D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BEF8476-DEE8-DCB0-BEC3-076ACAD2673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E029708-8963-5C1C-5578-E950B188FEC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80A4A0D-5187-0653-B0DD-39B7A0E90831}"/>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6" name="Footer Placeholder 5">
            <a:extLst>
              <a:ext uri="{FF2B5EF4-FFF2-40B4-BE49-F238E27FC236}">
                <a16:creationId xmlns:a16="http://schemas.microsoft.com/office/drawing/2014/main" id="{CB93B095-F5FC-2151-83DE-DEFECC6FDB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7AC457-7592-6028-E563-B39D09A5CC9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3389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C0E15-6F78-6B54-8860-A585A49640C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2B56EAD-F0B0-BACB-FC27-A8A2F1E9EA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528A12A-979C-B654-D4A5-9C314EE00E0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E7745D6-63C4-99EB-6F80-062B06C333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F0AFBDD-3C0A-0348-F3A7-E4653F07BE9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BF0B821-326B-A135-6DBD-4C030C6901D2}"/>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8" name="Footer Placeholder 7">
            <a:extLst>
              <a:ext uri="{FF2B5EF4-FFF2-40B4-BE49-F238E27FC236}">
                <a16:creationId xmlns:a16="http://schemas.microsoft.com/office/drawing/2014/main" id="{A5A93289-C37C-E4E6-2F22-77144D5A53F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D1338F9-9416-7D06-8AA9-C01A6CE17B2B}"/>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01318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3BD9E-5ABC-EE21-7661-11E81D17498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8D284B2-DB5A-28FD-E92C-9EC5CD47AD5E}"/>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4" name="Footer Placeholder 3">
            <a:extLst>
              <a:ext uri="{FF2B5EF4-FFF2-40B4-BE49-F238E27FC236}">
                <a16:creationId xmlns:a16="http://schemas.microsoft.com/office/drawing/2014/main" id="{222D446C-FCBA-D070-A85E-22B1A443088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54CB016-DDA5-D54B-80F4-8FD98BA20330}"/>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7066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16ABFA-E96A-6710-D5BC-F2144042BD1A}"/>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3" name="Footer Placeholder 2">
            <a:extLst>
              <a:ext uri="{FF2B5EF4-FFF2-40B4-BE49-F238E27FC236}">
                <a16:creationId xmlns:a16="http://schemas.microsoft.com/office/drawing/2014/main" id="{0EA3C632-7B9B-B560-7651-5C9571FDEC5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35BFCE4-DEAC-A175-778C-A661B1EE1A9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6541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730CA-A217-0B7A-2201-C37A1C1552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C4F9DE6-F396-585E-7892-74630D45DC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A202DEC-0566-7F6E-C8A1-5643D2B20C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D304034-42BF-E2CD-84F1-C4426574BDF9}"/>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6" name="Footer Placeholder 5">
            <a:extLst>
              <a:ext uri="{FF2B5EF4-FFF2-40B4-BE49-F238E27FC236}">
                <a16:creationId xmlns:a16="http://schemas.microsoft.com/office/drawing/2014/main" id="{78BE26A0-05A1-6B5E-A1AC-A4E7A5A570A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76CEF4B-8A81-F891-9C4F-0B0526F2C7C8}"/>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59950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EABC8-9B5A-FEAB-FAF4-7CEC4A63725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B38519E-F70E-F238-C175-CF0F9676ED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0570730-AA64-4D09-5E39-1B3B45A4B5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1EF8FDE-7319-08DD-8E9B-FB0F48361C8A}"/>
              </a:ext>
            </a:extLst>
          </p:cNvPr>
          <p:cNvSpPr>
            <a:spLocks noGrp="1"/>
          </p:cNvSpPr>
          <p:nvPr>
            <p:ph type="dt" sz="half" idx="10"/>
          </p:nvPr>
        </p:nvSpPr>
        <p:spPr/>
        <p:txBody>
          <a:bodyPr/>
          <a:lstStyle/>
          <a:p>
            <a:fld id="{C764DE79-268F-4C1A-8933-263129D2AF90}" type="datetimeFigureOut">
              <a:rPr lang="en-US" smtClean="0"/>
              <a:t>8/6/2025</a:t>
            </a:fld>
            <a:endParaRPr lang="en-US" dirty="0"/>
          </a:p>
        </p:txBody>
      </p:sp>
      <p:sp>
        <p:nvSpPr>
          <p:cNvPr id="6" name="Footer Placeholder 5">
            <a:extLst>
              <a:ext uri="{FF2B5EF4-FFF2-40B4-BE49-F238E27FC236}">
                <a16:creationId xmlns:a16="http://schemas.microsoft.com/office/drawing/2014/main" id="{8F683567-C58A-C200-2815-4992A56A071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0DF945B-9226-F6AB-6901-D0F05B3EEDC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3873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46425A-5557-6F62-2DA6-B418B4D3E6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D8A6ECD-6785-11B0-87F7-8562F8FDE2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6F55513-3951-C97D-B8E4-1BC46A9E5A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D6A0A929-BAD9-E752-A42C-F584F255D1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D474B0F-D504-71B5-5266-3475472AA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3664343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 id="2147483674" r:id="rId13"/>
    <p:sldLayoutId id="2147483675"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46425A-5557-6F62-2DA6-B418B4D3E6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D8A6ECD-6785-11B0-87F7-8562F8FDE2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6F55513-3951-C97D-B8E4-1BC46A9E5A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8/6/2025</a:t>
            </a:fld>
            <a:endParaRPr lang="en-US" dirty="0"/>
          </a:p>
        </p:txBody>
      </p:sp>
      <p:sp>
        <p:nvSpPr>
          <p:cNvPr id="5" name="Footer Placeholder 4">
            <a:extLst>
              <a:ext uri="{FF2B5EF4-FFF2-40B4-BE49-F238E27FC236}">
                <a16:creationId xmlns:a16="http://schemas.microsoft.com/office/drawing/2014/main" id="{D6A0A929-BAD9-E752-A42C-F584F255D1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D474B0F-D504-71B5-5266-3475472AA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26507392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peneloperededucate@gmail.com" TargetMode="External"/><Relationship Id="rId3" Type="http://schemas.openxmlformats.org/officeDocument/2006/relationships/image" Target="../media/image1.emf"/><Relationship Id="rId7" Type="http://schemas.openxmlformats.org/officeDocument/2006/relationships/image" Target="../media/image4.tif"/><Relationship Id="rId2" Type="http://schemas.openxmlformats.org/officeDocument/2006/relationships/notesSlide" Target="../notesSlides/notesSlide1.xml"/><Relationship Id="rId1" Type="http://schemas.openxmlformats.org/officeDocument/2006/relationships/slideLayout" Target="../slideLayouts/slideLayout26.xml"/><Relationship Id="rId6" Type="http://schemas.openxmlformats.org/officeDocument/2006/relationships/hyperlink" Target="https://creativecommons.org/licenses/by-sa/3.0/" TargetMode="External"/><Relationship Id="rId5" Type="http://schemas.openxmlformats.org/officeDocument/2006/relationships/hyperlink" Target="https://en.wikipedia.org/wiki/File:Instagram_logo_2016.svg" TargetMode="External"/><Relationship Id="rId4" Type="http://schemas.openxmlformats.org/officeDocument/2006/relationships/image" Target="../media/image3.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E0C2BCB-D5D4-4748-9BBC-B7813FA22B36}"/>
              </a:ext>
              <a:ext uri="{C183D7F6-B498-43B3-948B-1728B52AA6E4}">
                <adec:decorative xmlns:adec="http://schemas.microsoft.com/office/drawing/2017/decorative" val="1"/>
              </a:ext>
            </a:extLst>
          </p:cNvPr>
          <p:cNvSpPr/>
          <p:nvPr/>
        </p:nvSpPr>
        <p:spPr>
          <a:xfrm>
            <a:off x="366021" y="1219200"/>
            <a:ext cx="11382213" cy="5386090"/>
          </a:xfrm>
          <a:prstGeom prst="rect">
            <a:avLst/>
          </a:prstGeom>
          <a:solidFill>
            <a:srgbClr val="B1DDD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R="0" lvl="0" algn="l" defTabSz="914400" rtl="0" eaLnBrk="1" fontAlgn="auto" latinLnBrk="0" hangingPunct="1">
              <a:lnSpc>
                <a:spcPct val="150000"/>
              </a:lnSpc>
              <a:spcBef>
                <a:spcPts val="0"/>
              </a:spcBef>
              <a:spcAft>
                <a:spcPts val="800"/>
              </a:spcAft>
              <a:buClrTx/>
              <a:buSzPts val="1000"/>
              <a:tabLst>
                <a:tab pos="457200" algn="l"/>
              </a:tabLst>
              <a:defRPr/>
            </a:pPr>
            <a:endParaRPr kumimoji="0" lang="en-GB" sz="2400" b="1" i="0" u="none" strike="noStrike" kern="100" cap="none" spc="0" normalizeH="0" baseline="0" noProof="0" dirty="0">
              <a:ln>
                <a:noFill/>
              </a:ln>
              <a:solidFill>
                <a:srgbClr val="002060"/>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9" name="Title 1">
            <a:extLst>
              <a:ext uri="{FF2B5EF4-FFF2-40B4-BE49-F238E27FC236}">
                <a16:creationId xmlns:a16="http://schemas.microsoft.com/office/drawing/2014/main" id="{64590EB8-D42F-14E6-A2AD-61E368EF24B2}"/>
              </a:ext>
            </a:extLst>
          </p:cNvPr>
          <p:cNvSpPr txBox="1">
            <a:spLocks noGrp="1"/>
          </p:cNvSpPr>
          <p:nvPr>
            <p:ph type="title" idx="4294967295"/>
          </p:nvPr>
        </p:nvSpPr>
        <p:spPr>
          <a:xfrm>
            <a:off x="255604" y="204395"/>
            <a:ext cx="11382213" cy="52385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4300" b="1" dirty="0">
                <a:solidFill>
                  <a:schemeClr val="tx2"/>
                </a:solidFill>
                <a:latin typeface="NSPCC Headline" pitchFamily="2" charset="77"/>
              </a:rPr>
              <a:t>Penelope Red and The NSPCC</a:t>
            </a:r>
            <a:r>
              <a:rPr kumimoji="0" lang="en-US" sz="4300" b="1" i="0" u="none" strike="noStrike" kern="1200" cap="none" spc="0" normalizeH="0" baseline="0" noProof="0" dirty="0">
                <a:ln>
                  <a:noFill/>
                </a:ln>
                <a:solidFill>
                  <a:schemeClr val="tx2"/>
                </a:solidFill>
                <a:effectLst/>
                <a:uLnTx/>
                <a:uFillTx/>
                <a:latin typeface="NSPCC Headline" pitchFamily="2" charset="77"/>
                <a:ea typeface="+mj-ea"/>
                <a:cs typeface="+mj-cs"/>
              </a:rPr>
              <a:t>…</a:t>
            </a:r>
          </a:p>
        </p:txBody>
      </p:sp>
      <p:grpSp>
        <p:nvGrpSpPr>
          <p:cNvPr id="10" name="Group 9">
            <a:extLst>
              <a:ext uri="{FF2B5EF4-FFF2-40B4-BE49-F238E27FC236}">
                <a16:creationId xmlns:a16="http://schemas.microsoft.com/office/drawing/2014/main" id="{4BBC03E9-1EF7-67A9-4DEE-FFC81114FE70}"/>
              </a:ext>
              <a:ext uri="{C183D7F6-B498-43B3-948B-1728B52AA6E4}">
                <adec:decorative xmlns:adec="http://schemas.microsoft.com/office/drawing/2017/decorative" val="1"/>
              </a:ext>
            </a:extLst>
          </p:cNvPr>
          <p:cNvGrpSpPr/>
          <p:nvPr/>
        </p:nvGrpSpPr>
        <p:grpSpPr>
          <a:xfrm>
            <a:off x="366022" y="1010052"/>
            <a:ext cx="11483703" cy="62933"/>
            <a:chOff x="372942" y="1744377"/>
            <a:chExt cx="11483703" cy="62933"/>
          </a:xfrm>
        </p:grpSpPr>
        <p:pic>
          <p:nvPicPr>
            <p:cNvPr id="11" name="Picture 10">
              <a:extLst>
                <a:ext uri="{FF2B5EF4-FFF2-40B4-BE49-F238E27FC236}">
                  <a16:creationId xmlns:a16="http://schemas.microsoft.com/office/drawing/2014/main" id="{CACFD2BE-83E5-984E-CECB-F74D23DA4DC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72942" y="1744377"/>
              <a:ext cx="4274214" cy="62933"/>
            </a:xfrm>
            <a:prstGeom prst="rect">
              <a:avLst/>
            </a:prstGeom>
          </p:spPr>
        </p:pic>
        <p:pic>
          <p:nvPicPr>
            <p:cNvPr id="12" name="Picture 11">
              <a:extLst>
                <a:ext uri="{FF2B5EF4-FFF2-40B4-BE49-F238E27FC236}">
                  <a16:creationId xmlns:a16="http://schemas.microsoft.com/office/drawing/2014/main" id="{64DA6DC1-FA11-927A-9DE0-42253F6CA2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763314" y="1744377"/>
              <a:ext cx="4274214" cy="62933"/>
            </a:xfrm>
            <a:prstGeom prst="rect">
              <a:avLst/>
            </a:prstGeom>
          </p:spPr>
        </p:pic>
        <p:pic>
          <p:nvPicPr>
            <p:cNvPr id="13" name="Picture 12">
              <a:extLst>
                <a:ext uri="{FF2B5EF4-FFF2-40B4-BE49-F238E27FC236}">
                  <a16:creationId xmlns:a16="http://schemas.microsoft.com/office/drawing/2014/main" id="{5D8092D1-6B29-A753-4B0F-6A4602C03AC2}"/>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t="2" r="35736" b="-2"/>
            <a:stretch/>
          </p:blipFill>
          <p:spPr>
            <a:xfrm>
              <a:off x="9109846" y="1744377"/>
              <a:ext cx="2746799" cy="62933"/>
            </a:xfrm>
            <a:prstGeom prst="rect">
              <a:avLst/>
            </a:prstGeom>
          </p:spPr>
        </p:pic>
      </p:grpSp>
      <p:sp>
        <p:nvSpPr>
          <p:cNvPr id="26" name="Content Placeholder 2">
            <a:extLst>
              <a:ext uri="{FF2B5EF4-FFF2-40B4-BE49-F238E27FC236}">
                <a16:creationId xmlns:a16="http://schemas.microsoft.com/office/drawing/2014/main" id="{23695AC5-CD13-40A6-87F1-4A89229FC93E}"/>
              </a:ext>
            </a:extLst>
          </p:cNvPr>
          <p:cNvSpPr txBox="1">
            <a:spLocks/>
          </p:cNvSpPr>
          <p:nvPr/>
        </p:nvSpPr>
        <p:spPr>
          <a:xfrm>
            <a:off x="7217383" y="1504950"/>
            <a:ext cx="4050691" cy="500037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Tx/>
              <a:buNone/>
              <a:defRPr sz="2400" b="0" i="0" kern="1200" baseline="0">
                <a:solidFill>
                  <a:schemeClr val="tx1"/>
                </a:solidFill>
                <a:latin typeface="NSPCC" panose="02000000000000000000" pitchFamily="2" charset="77"/>
                <a:ea typeface="+mn-ea"/>
                <a:cs typeface="Verdana"/>
              </a:defRPr>
            </a:lvl1pPr>
            <a:lvl2pPr marL="810660" marR="0" indent="-457186" algn="l" defTabSz="1219163" rtl="0" eaLnBrk="0" fontAlgn="base" latinLnBrk="0" hangingPunct="0">
              <a:lnSpc>
                <a:spcPts val="3067"/>
              </a:lnSpc>
              <a:spcBef>
                <a:spcPct val="20000"/>
              </a:spcBef>
              <a:spcAft>
                <a:spcPct val="0"/>
              </a:spcAft>
              <a:buClrTx/>
              <a:buSzTx/>
              <a:buFont typeface="Lucida Grande"/>
              <a:buChar char="–"/>
              <a:tabLst/>
              <a:defRPr sz="2400" b="0" i="0" kern="1200">
                <a:solidFill>
                  <a:schemeClr val="tx1"/>
                </a:solidFill>
                <a:latin typeface="Verdana"/>
                <a:ea typeface="+mn-ea"/>
                <a:cs typeface="Verdana"/>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NSPCC" panose="02000000000000000000" pitchFamily="2" charset="77"/>
              <a:ea typeface="+mn-ea"/>
            </a:endParaRPr>
          </a:p>
        </p:txBody>
      </p:sp>
      <p:sp>
        <p:nvSpPr>
          <p:cNvPr id="4" name="TextBox 3">
            <a:extLst>
              <a:ext uri="{FF2B5EF4-FFF2-40B4-BE49-F238E27FC236}">
                <a16:creationId xmlns:a16="http://schemas.microsoft.com/office/drawing/2014/main" id="{375F9F99-FC6F-AA30-952E-FCECE16FD983}"/>
              </a:ext>
            </a:extLst>
          </p:cNvPr>
          <p:cNvSpPr txBox="1"/>
          <p:nvPr/>
        </p:nvSpPr>
        <p:spPr>
          <a:xfrm>
            <a:off x="3293196" y="2342568"/>
            <a:ext cx="5737412" cy="769441"/>
          </a:xfrm>
          <a:prstGeom prst="rect">
            <a:avLst/>
          </a:prstGeom>
          <a:noFill/>
        </p:spPr>
        <p:txBody>
          <a:bodyPr wrap="square" rtlCol="0">
            <a:spAutoFit/>
          </a:bodyPr>
          <a:lstStyle/>
          <a:p>
            <a:r>
              <a:rPr lang="en-GB" sz="4400" dirty="0">
                <a:solidFill>
                  <a:srgbClr val="002060"/>
                </a:solidFill>
                <a:latin typeface="NSPCC Headline" panose="020F0903030202060203" pitchFamily="34" charset="0"/>
                <a:cs typeface="Narkisim" panose="020F0502020204030204" pitchFamily="34" charset="-79"/>
              </a:rPr>
              <a:t>   Penelope’s Story </a:t>
            </a:r>
          </a:p>
        </p:txBody>
      </p:sp>
      <p:pic>
        <p:nvPicPr>
          <p:cNvPr id="5" name="Picture 4" descr="A logo of a camera&#10;&#10;AI-generated content may be incorrect.">
            <a:extLst>
              <a:ext uri="{FF2B5EF4-FFF2-40B4-BE49-F238E27FC236}">
                <a16:creationId xmlns:a16="http://schemas.microsoft.com/office/drawing/2014/main" id="{BA0575D3-69C3-1340-DECB-DC5E8D313A82}"/>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23926" y="4194660"/>
            <a:ext cx="835850" cy="835850"/>
          </a:xfrm>
          <a:prstGeom prst="rect">
            <a:avLst/>
          </a:prstGeom>
        </p:spPr>
      </p:pic>
      <p:sp>
        <p:nvSpPr>
          <p:cNvPr id="7" name="TextBox 6">
            <a:extLst>
              <a:ext uri="{FF2B5EF4-FFF2-40B4-BE49-F238E27FC236}">
                <a16:creationId xmlns:a16="http://schemas.microsoft.com/office/drawing/2014/main" id="{C5212B44-6D35-6D45-BF61-55013C29D571}"/>
              </a:ext>
            </a:extLst>
          </p:cNvPr>
          <p:cNvSpPr txBox="1"/>
          <p:nvPr/>
        </p:nvSpPr>
        <p:spPr>
          <a:xfrm>
            <a:off x="1093161" y="9258021"/>
            <a:ext cx="1855808" cy="369332"/>
          </a:xfrm>
          <a:prstGeom prst="rect">
            <a:avLst/>
          </a:prstGeom>
          <a:noFill/>
        </p:spPr>
        <p:txBody>
          <a:bodyPr wrap="square" rtlCol="0">
            <a:spAutoFit/>
          </a:bodyPr>
          <a:lstStyle/>
          <a:p>
            <a:r>
              <a:rPr lang="en-GB" sz="900">
                <a:hlinkClick r:id="rId5" tooltip="https://en.wikipedia.org/wiki/File:Instagram_logo_2016.svg"/>
              </a:rPr>
              <a:t>This Photo</a:t>
            </a:r>
            <a:r>
              <a:rPr lang="en-GB" sz="900"/>
              <a:t> by Unknown Author is licensed under </a:t>
            </a:r>
            <a:r>
              <a:rPr lang="en-GB" sz="900">
                <a:hlinkClick r:id="rId6" tooltip="https://creativecommons.org/licenses/by-sa/3.0/"/>
              </a:rPr>
              <a:t>CC BY-SA</a:t>
            </a:r>
            <a:endParaRPr lang="en-GB" sz="900"/>
          </a:p>
        </p:txBody>
      </p:sp>
      <p:pic>
        <p:nvPicPr>
          <p:cNvPr id="18" name="Picture 17" descr="A green circle with a black envelope&#10;&#10;AI-generated content may be incorrect.">
            <a:extLst>
              <a:ext uri="{FF2B5EF4-FFF2-40B4-BE49-F238E27FC236}">
                <a16:creationId xmlns:a16="http://schemas.microsoft.com/office/drawing/2014/main" id="{4D99EE8E-D30E-3C6F-3F66-41F17A33E30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9060" y="5347054"/>
            <a:ext cx="860716" cy="835850"/>
          </a:xfrm>
          <a:prstGeom prst="rect">
            <a:avLst/>
          </a:prstGeom>
        </p:spPr>
      </p:pic>
      <p:sp>
        <p:nvSpPr>
          <p:cNvPr id="19" name="TextBox 18">
            <a:extLst>
              <a:ext uri="{FF2B5EF4-FFF2-40B4-BE49-F238E27FC236}">
                <a16:creationId xmlns:a16="http://schemas.microsoft.com/office/drawing/2014/main" id="{0F9FB61E-ECDB-75E6-AB0F-704C9EFC7779}"/>
              </a:ext>
            </a:extLst>
          </p:cNvPr>
          <p:cNvSpPr txBox="1"/>
          <p:nvPr/>
        </p:nvSpPr>
        <p:spPr>
          <a:xfrm>
            <a:off x="1909482" y="4371997"/>
            <a:ext cx="3469342" cy="461665"/>
          </a:xfrm>
          <a:prstGeom prst="rect">
            <a:avLst/>
          </a:prstGeom>
          <a:noFill/>
        </p:spPr>
        <p:txBody>
          <a:bodyPr wrap="square" rtlCol="0">
            <a:spAutoFit/>
          </a:bodyPr>
          <a:lstStyle/>
          <a:p>
            <a:r>
              <a:rPr lang="en-GB" sz="2400" b="1" dirty="0">
                <a:solidFill>
                  <a:srgbClr val="002060"/>
                </a:solidFill>
                <a:latin typeface="NSPCC Regular" panose="020F0503030202060203" pitchFamily="34" charset="0"/>
              </a:rPr>
              <a:t>@peneloperedtrust  </a:t>
            </a:r>
          </a:p>
        </p:txBody>
      </p:sp>
      <p:sp>
        <p:nvSpPr>
          <p:cNvPr id="20" name="TextBox 19">
            <a:extLst>
              <a:ext uri="{FF2B5EF4-FFF2-40B4-BE49-F238E27FC236}">
                <a16:creationId xmlns:a16="http://schemas.microsoft.com/office/drawing/2014/main" id="{B91F47BA-6A5D-F321-7901-29327EC73DDD}"/>
              </a:ext>
            </a:extLst>
          </p:cNvPr>
          <p:cNvSpPr txBox="1"/>
          <p:nvPr/>
        </p:nvSpPr>
        <p:spPr>
          <a:xfrm>
            <a:off x="1909481" y="5380020"/>
            <a:ext cx="5154707" cy="830997"/>
          </a:xfrm>
          <a:prstGeom prst="rect">
            <a:avLst/>
          </a:prstGeom>
          <a:noFill/>
        </p:spPr>
        <p:txBody>
          <a:bodyPr wrap="square" rtlCol="0">
            <a:spAutoFit/>
          </a:bodyPr>
          <a:lstStyle/>
          <a:p>
            <a:r>
              <a:rPr lang="en-GB" sz="2400" b="1" dirty="0">
                <a:solidFill>
                  <a:srgbClr val="002060"/>
                </a:solidFill>
                <a:effectLst/>
                <a:latin typeface="NSPCC Regular" panose="020F0503030202060203" pitchFamily="34" charset="0"/>
                <a:hlinkClick r:id="rId8">
                  <a:extLst>
                    <a:ext uri="{A12FA001-AC4F-418D-AE19-62706E023703}">
                      <ahyp:hlinkClr xmlns:ahyp="http://schemas.microsoft.com/office/drawing/2018/hyperlinkcolor" val="tx"/>
                    </a:ext>
                  </a:extLst>
                </a:hlinkClick>
              </a:rPr>
              <a:t>peneloperededucate@gmail.com</a:t>
            </a:r>
            <a:r>
              <a:rPr lang="en-GB" sz="2400" b="1" dirty="0">
                <a:solidFill>
                  <a:srgbClr val="002060"/>
                </a:solidFill>
                <a:effectLst/>
                <a:latin typeface="NSPCC Regular" panose="020F0503030202060203" pitchFamily="34" charset="0"/>
              </a:rPr>
              <a:t> </a:t>
            </a:r>
            <a:endParaRPr lang="en-GB" sz="2400" b="1" dirty="0">
              <a:solidFill>
                <a:srgbClr val="002060"/>
              </a:solidFill>
              <a:latin typeface="NSPCC Regular" panose="020F0503030202060203" pitchFamily="34" charset="0"/>
            </a:endParaRPr>
          </a:p>
          <a:p>
            <a:r>
              <a:rPr lang="en-GB" sz="2400" b="1" dirty="0">
                <a:solidFill>
                  <a:srgbClr val="002060"/>
                </a:solidFill>
                <a:latin typeface="NSPCC Regular" panose="020F0503030202060203" pitchFamily="34" charset="0"/>
              </a:rPr>
              <a:t> </a:t>
            </a:r>
          </a:p>
        </p:txBody>
      </p:sp>
      <p:pic>
        <p:nvPicPr>
          <p:cNvPr id="24" name="Picture 23" descr="A green text on a black background&#10;&#10;AI-generated content may be incorrect.">
            <a:extLst>
              <a:ext uri="{FF2B5EF4-FFF2-40B4-BE49-F238E27FC236}">
                <a16:creationId xmlns:a16="http://schemas.microsoft.com/office/drawing/2014/main" id="{3E6FB3EF-4274-DF27-093B-FDB700A1579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3723" y="5534441"/>
            <a:ext cx="2477546" cy="902265"/>
          </a:xfrm>
          <a:prstGeom prst="rect">
            <a:avLst/>
          </a:prstGeom>
        </p:spPr>
      </p:pic>
    </p:spTree>
    <p:extLst>
      <p:ext uri="{BB962C8B-B14F-4D97-AF65-F5344CB8AC3E}">
        <p14:creationId xmlns:p14="http://schemas.microsoft.com/office/powerpoint/2010/main" val="3859425992"/>
      </p:ext>
    </p:extLst>
  </p:cSld>
  <p:clrMapOvr>
    <a:masterClrMapping/>
  </p:clrMapOvr>
</p:sld>
</file>

<file path=ppt/theme/theme1.xml><?xml version="1.0" encoding="utf-8"?>
<a:theme xmlns:a="http://schemas.openxmlformats.org/drawingml/2006/main" name="2_Office Theme">
  <a:themeElements>
    <a:clrScheme name="Custom 6">
      <a:dk1>
        <a:srgbClr val="000000"/>
      </a:dk1>
      <a:lt1>
        <a:srgbClr val="FFFFFF"/>
      </a:lt1>
      <a:dk2>
        <a:srgbClr val="018926"/>
      </a:dk2>
      <a:lt2>
        <a:srgbClr val="E7E6E6"/>
      </a:lt2>
      <a:accent1>
        <a:srgbClr val="CB3C7F"/>
      </a:accent1>
      <a:accent2>
        <a:srgbClr val="075470"/>
      </a:accent2>
      <a:accent3>
        <a:srgbClr val="582751"/>
      </a:accent3>
      <a:accent4>
        <a:srgbClr val="FCCE4F"/>
      </a:accent4>
      <a:accent5>
        <a:srgbClr val="F8C9DD"/>
      </a:accent5>
      <a:accent6>
        <a:srgbClr val="B1DDDE"/>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6">
      <a:dk1>
        <a:srgbClr val="000000"/>
      </a:dk1>
      <a:lt1>
        <a:srgbClr val="FFFFFF"/>
      </a:lt1>
      <a:dk2>
        <a:srgbClr val="018926"/>
      </a:dk2>
      <a:lt2>
        <a:srgbClr val="E7E6E6"/>
      </a:lt2>
      <a:accent1>
        <a:srgbClr val="CB3C7F"/>
      </a:accent1>
      <a:accent2>
        <a:srgbClr val="075470"/>
      </a:accent2>
      <a:accent3>
        <a:srgbClr val="582751"/>
      </a:accent3>
      <a:accent4>
        <a:srgbClr val="FCCE4F"/>
      </a:accent4>
      <a:accent5>
        <a:srgbClr val="F8C9DD"/>
      </a:accent5>
      <a:accent6>
        <a:srgbClr val="B1DDDE"/>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TotalTime>
  <Words>692</Words>
  <Application>Microsoft Office PowerPoint</Application>
  <PresentationFormat>Widescreen</PresentationFormat>
  <Paragraphs>28</Paragraphs>
  <Slides>1</Slides>
  <Notes>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vt:i4>
      </vt:variant>
    </vt:vector>
  </HeadingPairs>
  <TitlesOfParts>
    <vt:vector size="13" baseType="lpstr">
      <vt:lpstr>Aptos</vt:lpstr>
      <vt:lpstr>Arial</vt:lpstr>
      <vt:lpstr>Calibri</vt:lpstr>
      <vt:lpstr>Calibri Light</vt:lpstr>
      <vt:lpstr>Lucida Grande</vt:lpstr>
      <vt:lpstr>NSPCC</vt:lpstr>
      <vt:lpstr>NSPCC Headline</vt:lpstr>
      <vt:lpstr>NSPCC Regular</vt:lpstr>
      <vt:lpstr>Segoe UI</vt:lpstr>
      <vt:lpstr>Verdana</vt:lpstr>
      <vt:lpstr>2_Office Theme</vt:lpstr>
      <vt:lpstr>1_Office Theme</vt:lpstr>
      <vt:lpstr>Penelope Red and The NSPCC…</vt:lpstr>
    </vt:vector>
  </TitlesOfParts>
  <Company>NSPCC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Copperwheat, Emma Louise</dc:creator>
  <cp:lastModifiedBy>Copperwheat, Emma Louise</cp:lastModifiedBy>
  <cp:revision>1</cp:revision>
  <dcterms:created xsi:type="dcterms:W3CDTF">2025-08-06T09:46:54Z</dcterms:created>
  <dcterms:modified xsi:type="dcterms:W3CDTF">2025-08-06T10:38:45Z</dcterms:modified>
</cp:coreProperties>
</file>