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96" r:id="rId2"/>
    <p:sldId id="469" r:id="rId3"/>
    <p:sldId id="468" r:id="rId4"/>
    <p:sldId id="470" r:id="rId5"/>
    <p:sldId id="473" r:id="rId6"/>
    <p:sldId id="475" r:id="rId7"/>
    <p:sldId id="476" r:id="rId8"/>
    <p:sldId id="472"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E9363-4857-4B83-8F38-C060CCCF2410}" v="3050" dt="2025-03-07T20:28:41.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NER, Ben 585" userId="4eb6fd1a-3e73-438d-b583-100f1cd50886" providerId="ADAL" clId="{0CAE9363-4857-4B83-8F38-C060CCCF2410}"/>
    <pc:docChg chg="custSel addSld delSld modSld sldOrd delMainMaster">
      <pc:chgData name="WARNER, Ben 585" userId="4eb6fd1a-3e73-438d-b583-100f1cd50886" providerId="ADAL" clId="{0CAE9363-4857-4B83-8F38-C060CCCF2410}" dt="2025-03-07T20:28:41.444" v="4082"/>
      <pc:docMkLst>
        <pc:docMk/>
      </pc:docMkLst>
      <pc:sldChg chg="new del">
        <pc:chgData name="WARNER, Ben 585" userId="4eb6fd1a-3e73-438d-b583-100f1cd50886" providerId="ADAL" clId="{0CAE9363-4857-4B83-8F38-C060CCCF2410}" dt="2025-03-07T19:12:40.523" v="9" actId="47"/>
        <pc:sldMkLst>
          <pc:docMk/>
          <pc:sldMk cId="2388382743" sldId="256"/>
        </pc:sldMkLst>
      </pc:sldChg>
      <pc:sldChg chg="addSp delSp modSp add del mod ord modNotesTx">
        <pc:chgData name="WARNER, Ben 585" userId="4eb6fd1a-3e73-438d-b583-100f1cd50886" providerId="ADAL" clId="{0CAE9363-4857-4B83-8F38-C060CCCF2410}" dt="2025-03-07T20:28:41.444" v="4082"/>
        <pc:sldMkLst>
          <pc:docMk/>
          <pc:sldMk cId="4267423862" sldId="276"/>
        </pc:sldMkLst>
        <pc:spChg chg="add mod">
          <ac:chgData name="WARNER, Ben 585" userId="4eb6fd1a-3e73-438d-b583-100f1cd50886" providerId="ADAL" clId="{0CAE9363-4857-4B83-8F38-C060CCCF2410}" dt="2025-03-07T20:28:41.444" v="4082"/>
          <ac:spMkLst>
            <pc:docMk/>
            <pc:sldMk cId="4267423862" sldId="276"/>
            <ac:spMk id="4" creationId="{B4B726CD-82AF-9CEF-B65B-4DD09A279854}"/>
          </ac:spMkLst>
        </pc:spChg>
        <pc:spChg chg="mod">
          <ac:chgData name="WARNER, Ben 585" userId="4eb6fd1a-3e73-438d-b583-100f1cd50886" providerId="ADAL" clId="{0CAE9363-4857-4B83-8F38-C060CCCF2410}" dt="2025-03-07T19:14:29.703" v="159" actId="20577"/>
          <ac:spMkLst>
            <pc:docMk/>
            <pc:sldMk cId="4267423862" sldId="276"/>
            <ac:spMk id="26628" creationId="{00000000-0000-0000-0000-000000000000}"/>
          </ac:spMkLst>
        </pc:spChg>
        <pc:picChg chg="del">
          <ac:chgData name="WARNER, Ben 585" userId="4eb6fd1a-3e73-438d-b583-100f1cd50886" providerId="ADAL" clId="{0CAE9363-4857-4B83-8F38-C060CCCF2410}" dt="2025-03-07T19:12:13.344" v="3" actId="478"/>
          <ac:picMkLst>
            <pc:docMk/>
            <pc:sldMk cId="4267423862" sldId="276"/>
            <ac:picMk id="4" creationId="{097C25B0-5F63-6052-4F00-9BDD1B5A789F}"/>
          </ac:picMkLst>
        </pc:picChg>
        <pc:picChg chg="del">
          <ac:chgData name="WARNER, Ben 585" userId="4eb6fd1a-3e73-438d-b583-100f1cd50886" providerId="ADAL" clId="{0CAE9363-4857-4B83-8F38-C060CCCF2410}" dt="2025-03-07T20:28:41.250" v="4081" actId="478"/>
          <ac:picMkLst>
            <pc:docMk/>
            <pc:sldMk cId="4267423862" sldId="276"/>
            <ac:picMk id="9" creationId="{11282267-437C-4D2A-A3A9-8E4E195943EA}"/>
          </ac:picMkLst>
        </pc:picChg>
      </pc:sldChg>
      <pc:sldChg chg="modSp mod modNotesTx">
        <pc:chgData name="WARNER, Ben 585" userId="4eb6fd1a-3e73-438d-b583-100f1cd50886" providerId="ADAL" clId="{0CAE9363-4857-4B83-8F38-C060CCCF2410}" dt="2025-03-07T20:14:26.273" v="3927" actId="20577"/>
        <pc:sldMkLst>
          <pc:docMk/>
          <pc:sldMk cId="3352268560" sldId="396"/>
        </pc:sldMkLst>
        <pc:spChg chg="mod">
          <ac:chgData name="WARNER, Ben 585" userId="4eb6fd1a-3e73-438d-b583-100f1cd50886" providerId="ADAL" clId="{0CAE9363-4857-4B83-8F38-C060CCCF2410}" dt="2025-03-07T20:14:26.273" v="3927" actId="20577"/>
          <ac:spMkLst>
            <pc:docMk/>
            <pc:sldMk cId="3352268560" sldId="396"/>
            <ac:spMk id="2" creationId="{175EAC60-CA84-4129-A7A8-25ED91C91F18}"/>
          </ac:spMkLst>
        </pc:spChg>
        <pc:spChg chg="mod">
          <ac:chgData name="WARNER, Ben 585" userId="4eb6fd1a-3e73-438d-b583-100f1cd50886" providerId="ADAL" clId="{0CAE9363-4857-4B83-8F38-C060CCCF2410}" dt="2025-03-07T19:39:16.385" v="1416" actId="122"/>
          <ac:spMkLst>
            <pc:docMk/>
            <pc:sldMk cId="3352268560" sldId="396"/>
            <ac:spMk id="3" creationId="{241986AE-E7BB-4972-8A2C-8374C971C7C5}"/>
          </ac:spMkLst>
        </pc:spChg>
        <pc:spChg chg="mod">
          <ac:chgData name="WARNER, Ben 585" userId="4eb6fd1a-3e73-438d-b583-100f1cd50886" providerId="ADAL" clId="{0CAE9363-4857-4B83-8F38-C060CCCF2410}" dt="2025-03-07T20:12:19.927" v="3845" actId="1076"/>
          <ac:spMkLst>
            <pc:docMk/>
            <pc:sldMk cId="3352268560" sldId="396"/>
            <ac:spMk id="4" creationId="{115C4A2E-537E-F629-1E55-54D666FC2698}"/>
          </ac:spMkLst>
        </pc:spChg>
      </pc:sldChg>
      <pc:sldChg chg="addSp delSp modSp add del mod ord modNotesTx">
        <pc:chgData name="WARNER, Ben 585" userId="4eb6fd1a-3e73-438d-b583-100f1cd50886" providerId="ADAL" clId="{0CAE9363-4857-4B83-8F38-C060CCCF2410}" dt="2025-03-07T20:16:22.008" v="3930" actId="20577"/>
        <pc:sldMkLst>
          <pc:docMk/>
          <pc:sldMk cId="2812462494" sldId="468"/>
        </pc:sldMkLst>
        <pc:spChg chg="add mod">
          <ac:chgData name="WARNER, Ben 585" userId="4eb6fd1a-3e73-438d-b583-100f1cd50886" providerId="ADAL" clId="{0CAE9363-4857-4B83-8F38-C060CCCF2410}" dt="2025-03-07T19:39:33.656" v="1423"/>
          <ac:spMkLst>
            <pc:docMk/>
            <pc:sldMk cId="2812462494" sldId="468"/>
            <ac:spMk id="2" creationId="{D596C445-E7E9-7484-5B97-C97FEE97D900}"/>
          </ac:spMkLst>
        </pc:spChg>
        <pc:picChg chg="del">
          <ac:chgData name="WARNER, Ben 585" userId="4eb6fd1a-3e73-438d-b583-100f1cd50886" providerId="ADAL" clId="{0CAE9363-4857-4B83-8F38-C060CCCF2410}" dt="2025-03-07T19:39:33.217" v="1422" actId="478"/>
          <ac:picMkLst>
            <pc:docMk/>
            <pc:sldMk cId="2812462494" sldId="468"/>
            <ac:picMk id="3" creationId="{409508CD-2FA8-4137-957E-DA62FE120992}"/>
          </ac:picMkLst>
        </pc:picChg>
      </pc:sldChg>
      <pc:sldChg chg="addSp delSp modSp add mod modAnim">
        <pc:chgData name="WARNER, Ben 585" userId="4eb6fd1a-3e73-438d-b583-100f1cd50886" providerId="ADAL" clId="{0CAE9363-4857-4B83-8F38-C060CCCF2410}" dt="2025-03-07T20:17:20.956" v="3935"/>
        <pc:sldMkLst>
          <pc:docMk/>
          <pc:sldMk cId="608786006" sldId="469"/>
        </pc:sldMkLst>
        <pc:spChg chg="del">
          <ac:chgData name="WARNER, Ben 585" userId="4eb6fd1a-3e73-438d-b583-100f1cd50886" providerId="ADAL" clId="{0CAE9363-4857-4B83-8F38-C060CCCF2410}" dt="2025-03-07T19:21:36.180" v="747" actId="478"/>
          <ac:spMkLst>
            <pc:docMk/>
            <pc:sldMk cId="608786006" sldId="469"/>
            <ac:spMk id="2" creationId="{2F734F3E-25F9-F561-E3EC-01FD14342C4D}"/>
          </ac:spMkLst>
        </pc:spChg>
        <pc:spChg chg="del">
          <ac:chgData name="WARNER, Ben 585" userId="4eb6fd1a-3e73-438d-b583-100f1cd50886" providerId="ADAL" clId="{0CAE9363-4857-4B83-8F38-C060CCCF2410}" dt="2025-03-07T19:39:23.226" v="1418" actId="478"/>
          <ac:spMkLst>
            <pc:docMk/>
            <pc:sldMk cId="608786006" sldId="469"/>
            <ac:spMk id="3" creationId="{BA163EE8-1818-9612-F57D-3DAE2E65A65F}"/>
          </ac:spMkLst>
        </pc:spChg>
        <pc:spChg chg="del">
          <ac:chgData name="WARNER, Ben 585" userId="4eb6fd1a-3e73-438d-b583-100f1cd50886" providerId="ADAL" clId="{0CAE9363-4857-4B83-8F38-C060CCCF2410}" dt="2025-03-07T19:21:38.710" v="749" actId="478"/>
          <ac:spMkLst>
            <pc:docMk/>
            <pc:sldMk cId="608786006" sldId="469"/>
            <ac:spMk id="4" creationId="{D3F95998-A6C4-06CA-7F67-D5F1822FB27F}"/>
          </ac:spMkLst>
        </pc:spChg>
        <pc:spChg chg="add mod">
          <ac:chgData name="WARNER, Ben 585" userId="4eb6fd1a-3e73-438d-b583-100f1cd50886" providerId="ADAL" clId="{0CAE9363-4857-4B83-8F38-C060CCCF2410}" dt="2025-03-07T19:24:00.213" v="752"/>
          <ac:spMkLst>
            <pc:docMk/>
            <pc:sldMk cId="608786006" sldId="469"/>
            <ac:spMk id="6" creationId="{AB8F7215-AF37-1B56-B001-F19D9F9D0E64}"/>
          </ac:spMkLst>
        </pc:spChg>
        <pc:spChg chg="add mod">
          <ac:chgData name="WARNER, Ben 585" userId="4eb6fd1a-3e73-438d-b583-100f1cd50886" providerId="ADAL" clId="{0CAE9363-4857-4B83-8F38-C060CCCF2410}" dt="2025-03-07T19:24:27.716" v="796" actId="20577"/>
          <ac:spMkLst>
            <pc:docMk/>
            <pc:sldMk cId="608786006" sldId="469"/>
            <ac:spMk id="7" creationId="{8933787D-E3B7-0F32-84F8-1C9C35780F8B}"/>
          </ac:spMkLst>
        </pc:spChg>
        <pc:spChg chg="add mod">
          <ac:chgData name="WARNER, Ben 585" userId="4eb6fd1a-3e73-438d-b583-100f1cd50886" providerId="ADAL" clId="{0CAE9363-4857-4B83-8F38-C060CCCF2410}" dt="2025-03-07T19:37:37.666" v="1384" actId="20577"/>
          <ac:spMkLst>
            <pc:docMk/>
            <pc:sldMk cId="608786006" sldId="469"/>
            <ac:spMk id="9" creationId="{7B0DE35F-0906-6038-EA3B-0F56FB6B4B7A}"/>
          </ac:spMkLst>
        </pc:spChg>
        <pc:spChg chg="add del mod">
          <ac:chgData name="WARNER, Ben 585" userId="4eb6fd1a-3e73-438d-b583-100f1cd50886" providerId="ADAL" clId="{0CAE9363-4857-4B83-8F38-C060CCCF2410}" dt="2025-03-07T19:39:25.599" v="1419" actId="478"/>
          <ac:spMkLst>
            <pc:docMk/>
            <pc:sldMk cId="608786006" sldId="469"/>
            <ac:spMk id="10" creationId="{1F3469C1-6916-CE5E-0D19-B7D6B2A6D5B5}"/>
          </ac:spMkLst>
        </pc:spChg>
        <pc:spChg chg="add mod">
          <ac:chgData name="WARNER, Ben 585" userId="4eb6fd1a-3e73-438d-b583-100f1cd50886" providerId="ADAL" clId="{0CAE9363-4857-4B83-8F38-C060CCCF2410}" dt="2025-03-07T19:39:29.922" v="1421" actId="1076"/>
          <ac:spMkLst>
            <pc:docMk/>
            <pc:sldMk cId="608786006" sldId="469"/>
            <ac:spMk id="11" creationId="{D9CED165-9F39-5F8C-D7AD-C99D086C2B07}"/>
          </ac:spMkLst>
        </pc:spChg>
        <pc:picChg chg="del">
          <ac:chgData name="WARNER, Ben 585" userId="4eb6fd1a-3e73-438d-b583-100f1cd50886" providerId="ADAL" clId="{0CAE9363-4857-4B83-8F38-C060CCCF2410}" dt="2025-03-07T19:21:40.030" v="751" actId="478"/>
          <ac:picMkLst>
            <pc:docMk/>
            <pc:sldMk cId="608786006" sldId="469"/>
            <ac:picMk id="5" creationId="{53683466-94A5-0AF9-F1BB-6D08A0B8DD78}"/>
          </ac:picMkLst>
        </pc:picChg>
        <pc:picChg chg="del">
          <ac:chgData name="WARNER, Ben 585" userId="4eb6fd1a-3e73-438d-b583-100f1cd50886" providerId="ADAL" clId="{0CAE9363-4857-4B83-8F38-C060CCCF2410}" dt="2025-03-07T19:21:36.903" v="748" actId="478"/>
          <ac:picMkLst>
            <pc:docMk/>
            <pc:sldMk cId="608786006" sldId="469"/>
            <ac:picMk id="8" creationId="{CC606506-6C19-068D-E9C8-031E1FF8A675}"/>
          </ac:picMkLst>
        </pc:picChg>
        <pc:picChg chg="del">
          <ac:chgData name="WARNER, Ben 585" userId="4eb6fd1a-3e73-438d-b583-100f1cd50886" providerId="ADAL" clId="{0CAE9363-4857-4B83-8F38-C060CCCF2410}" dt="2025-03-07T19:21:39.448" v="750" actId="478"/>
          <ac:picMkLst>
            <pc:docMk/>
            <pc:sldMk cId="608786006" sldId="469"/>
            <ac:picMk id="2050" creationId="{8C2D10B6-C1B5-A822-E04C-2B11E92246C0}"/>
          </ac:picMkLst>
        </pc:picChg>
      </pc:sldChg>
      <pc:sldChg chg="addSp delSp modSp add mod ord delAnim modAnim">
        <pc:chgData name="WARNER, Ben 585" userId="4eb6fd1a-3e73-438d-b583-100f1cd50886" providerId="ADAL" clId="{0CAE9363-4857-4B83-8F38-C060CCCF2410}" dt="2025-03-07T20:22:29.637" v="4029" actId="6549"/>
        <pc:sldMkLst>
          <pc:docMk/>
          <pc:sldMk cId="1034149890" sldId="470"/>
        </pc:sldMkLst>
        <pc:spChg chg="add mod">
          <ac:chgData name="WARNER, Ben 585" userId="4eb6fd1a-3e73-438d-b583-100f1cd50886" providerId="ADAL" clId="{0CAE9363-4857-4B83-8F38-C060CCCF2410}" dt="2025-03-07T20:22:29.637" v="4029" actId="6549"/>
          <ac:spMkLst>
            <pc:docMk/>
            <pc:sldMk cId="1034149890" sldId="470"/>
            <ac:spMk id="4" creationId="{575847FC-CC0C-552F-D7D7-020EE6422D20}"/>
          </ac:spMkLst>
        </pc:spChg>
        <pc:spChg chg="mod">
          <ac:chgData name="WARNER, Ben 585" userId="4eb6fd1a-3e73-438d-b583-100f1cd50886" providerId="ADAL" clId="{0CAE9363-4857-4B83-8F38-C060CCCF2410}" dt="2025-03-07T19:41:45.639" v="1481" actId="20577"/>
          <ac:spMkLst>
            <pc:docMk/>
            <pc:sldMk cId="1034149890" sldId="470"/>
            <ac:spMk id="7" creationId="{E7C4A07F-11AE-D9BF-02E6-778FC779B0B8}"/>
          </ac:spMkLst>
        </pc:spChg>
        <pc:spChg chg="add mod">
          <ac:chgData name="WARNER, Ben 585" userId="4eb6fd1a-3e73-438d-b583-100f1cd50886" providerId="ADAL" clId="{0CAE9363-4857-4B83-8F38-C060CCCF2410}" dt="2025-03-07T20:18:07.864" v="3941" actId="571"/>
          <ac:spMkLst>
            <pc:docMk/>
            <pc:sldMk cId="1034149890" sldId="470"/>
            <ac:spMk id="8" creationId="{40AB5D5C-6508-312C-23B0-48C1F8F16420}"/>
          </ac:spMkLst>
        </pc:spChg>
        <pc:spChg chg="del mod">
          <ac:chgData name="WARNER, Ben 585" userId="4eb6fd1a-3e73-438d-b583-100f1cd50886" providerId="ADAL" clId="{0CAE9363-4857-4B83-8F38-C060CCCF2410}" dt="2025-03-07T19:41:57.485" v="1483" actId="478"/>
          <ac:spMkLst>
            <pc:docMk/>
            <pc:sldMk cId="1034149890" sldId="470"/>
            <ac:spMk id="9" creationId="{2FE3F7D4-624A-1838-0E77-942968AA2037}"/>
          </ac:spMkLst>
        </pc:spChg>
        <pc:picChg chg="add mod modCrop">
          <ac:chgData name="WARNER, Ben 585" userId="4eb6fd1a-3e73-438d-b583-100f1cd50886" providerId="ADAL" clId="{0CAE9363-4857-4B83-8F38-C060CCCF2410}" dt="2025-03-07T19:43:21.116" v="1499" actId="1076"/>
          <ac:picMkLst>
            <pc:docMk/>
            <pc:sldMk cId="1034149890" sldId="470"/>
            <ac:picMk id="3" creationId="{64B91383-ABDB-5D05-41C3-BCF72EF62153}"/>
          </ac:picMkLst>
        </pc:picChg>
        <pc:picChg chg="add mod">
          <ac:chgData name="WARNER, Ben 585" userId="4eb6fd1a-3e73-438d-b583-100f1cd50886" providerId="ADAL" clId="{0CAE9363-4857-4B83-8F38-C060CCCF2410}" dt="2025-03-07T20:18:07.864" v="3941" actId="571"/>
          <ac:picMkLst>
            <pc:docMk/>
            <pc:sldMk cId="1034149890" sldId="470"/>
            <ac:picMk id="5" creationId="{CB536195-2843-DEE4-E05C-975E16ABB648}"/>
          </ac:picMkLst>
        </pc:picChg>
      </pc:sldChg>
      <pc:sldChg chg="new del">
        <pc:chgData name="WARNER, Ben 585" userId="4eb6fd1a-3e73-438d-b583-100f1cd50886" providerId="ADAL" clId="{0CAE9363-4857-4B83-8F38-C060CCCF2410}" dt="2025-03-07T19:41:07.785" v="1425" actId="47"/>
        <pc:sldMkLst>
          <pc:docMk/>
          <pc:sldMk cId="2769013869" sldId="470"/>
        </pc:sldMkLst>
      </pc:sldChg>
      <pc:sldChg chg="new del">
        <pc:chgData name="WARNER, Ben 585" userId="4eb6fd1a-3e73-438d-b583-100f1cd50886" providerId="ADAL" clId="{0CAE9363-4857-4B83-8F38-C060CCCF2410}" dt="2025-03-07T19:47:15.432" v="1800" actId="47"/>
        <pc:sldMkLst>
          <pc:docMk/>
          <pc:sldMk cId="2109744748" sldId="471"/>
        </pc:sldMkLst>
      </pc:sldChg>
      <pc:sldChg chg="modSp add mod modAnim">
        <pc:chgData name="WARNER, Ben 585" userId="4eb6fd1a-3e73-438d-b583-100f1cd50886" providerId="ADAL" clId="{0CAE9363-4857-4B83-8F38-C060CCCF2410}" dt="2025-03-07T20:20:51.595" v="3965"/>
        <pc:sldMkLst>
          <pc:docMk/>
          <pc:sldMk cId="3022262336" sldId="472"/>
        </pc:sldMkLst>
        <pc:spChg chg="mod">
          <ac:chgData name="WARNER, Ben 585" userId="4eb6fd1a-3e73-438d-b583-100f1cd50886" providerId="ADAL" clId="{0CAE9363-4857-4B83-8F38-C060CCCF2410}" dt="2025-03-07T19:47:24.550" v="1814" actId="20577"/>
          <ac:spMkLst>
            <pc:docMk/>
            <pc:sldMk cId="3022262336" sldId="472"/>
            <ac:spMk id="7" creationId="{4A934721-C014-A077-7CDC-E6B461D23971}"/>
          </ac:spMkLst>
        </pc:spChg>
        <pc:spChg chg="mod">
          <ac:chgData name="WARNER, Ben 585" userId="4eb6fd1a-3e73-438d-b583-100f1cd50886" providerId="ADAL" clId="{0CAE9363-4857-4B83-8F38-C060CCCF2410}" dt="2025-03-07T19:53:15.831" v="2353" actId="113"/>
          <ac:spMkLst>
            <pc:docMk/>
            <pc:sldMk cId="3022262336" sldId="472"/>
            <ac:spMk id="9" creationId="{318B5BCE-8631-CB08-EE97-3CFE55F83511}"/>
          </ac:spMkLst>
        </pc:spChg>
      </pc:sldChg>
      <pc:sldChg chg="add del">
        <pc:chgData name="WARNER, Ben 585" userId="4eb6fd1a-3e73-438d-b583-100f1cd50886" providerId="ADAL" clId="{0CAE9363-4857-4B83-8F38-C060CCCF2410}" dt="2025-03-07T19:47:29.843" v="1816"/>
        <pc:sldMkLst>
          <pc:docMk/>
          <pc:sldMk cId="3197420575" sldId="473"/>
        </pc:sldMkLst>
      </pc:sldChg>
      <pc:sldChg chg="addSp delSp modSp add mod modAnim">
        <pc:chgData name="WARNER, Ben 585" userId="4eb6fd1a-3e73-438d-b583-100f1cd50886" providerId="ADAL" clId="{0CAE9363-4857-4B83-8F38-C060CCCF2410}" dt="2025-03-07T20:19:33.414" v="3949"/>
        <pc:sldMkLst>
          <pc:docMk/>
          <pc:sldMk cId="3580000805" sldId="473"/>
        </pc:sldMkLst>
        <pc:spChg chg="mod">
          <ac:chgData name="WARNER, Ben 585" userId="4eb6fd1a-3e73-438d-b583-100f1cd50886" providerId="ADAL" clId="{0CAE9363-4857-4B83-8F38-C060CCCF2410}" dt="2025-03-07T20:03:04.608" v="3316"/>
          <ac:spMkLst>
            <pc:docMk/>
            <pc:sldMk cId="3580000805" sldId="473"/>
            <ac:spMk id="4" creationId="{EF205751-E894-50B8-5540-01632B9D5799}"/>
          </ac:spMkLst>
        </pc:spChg>
        <pc:picChg chg="del">
          <ac:chgData name="WARNER, Ben 585" userId="4eb6fd1a-3e73-438d-b583-100f1cd50886" providerId="ADAL" clId="{0CAE9363-4857-4B83-8F38-C060CCCF2410}" dt="2025-03-07T19:59:02.306" v="2939" actId="478"/>
          <ac:picMkLst>
            <pc:docMk/>
            <pc:sldMk cId="3580000805" sldId="473"/>
            <ac:picMk id="3" creationId="{21F308D6-0DF8-16D2-B837-62DBDFD19116}"/>
          </ac:picMkLst>
        </pc:picChg>
        <pc:picChg chg="add mod modCrop">
          <ac:chgData name="WARNER, Ben 585" userId="4eb6fd1a-3e73-438d-b583-100f1cd50886" providerId="ADAL" clId="{0CAE9363-4857-4B83-8F38-C060CCCF2410}" dt="2025-03-07T19:59:06.634" v="2940" actId="1076"/>
          <ac:picMkLst>
            <pc:docMk/>
            <pc:sldMk cId="3580000805" sldId="473"/>
            <ac:picMk id="5" creationId="{7F61CAC5-FEFF-4787-C0AE-125A229C14BB}"/>
          </ac:picMkLst>
        </pc:picChg>
      </pc:sldChg>
      <pc:sldChg chg="delSp new del mod">
        <pc:chgData name="WARNER, Ben 585" userId="4eb6fd1a-3e73-438d-b583-100f1cd50886" providerId="ADAL" clId="{0CAE9363-4857-4B83-8F38-C060CCCF2410}" dt="2025-03-07T20:05:43.222" v="3319" actId="47"/>
        <pc:sldMkLst>
          <pc:docMk/>
          <pc:sldMk cId="224478712" sldId="474"/>
        </pc:sldMkLst>
        <pc:spChg chg="del">
          <ac:chgData name="WARNER, Ben 585" userId="4eb6fd1a-3e73-438d-b583-100f1cd50886" providerId="ADAL" clId="{0CAE9363-4857-4B83-8F38-C060CCCF2410}" dt="2025-03-07T20:05:41.227" v="3318" actId="478"/>
          <ac:spMkLst>
            <pc:docMk/>
            <pc:sldMk cId="224478712" sldId="474"/>
            <ac:spMk id="2" creationId="{92F20D08-5A03-F2C3-A497-A7D5B471CDE6}"/>
          </ac:spMkLst>
        </pc:spChg>
        <pc:spChg chg="del">
          <ac:chgData name="WARNER, Ben 585" userId="4eb6fd1a-3e73-438d-b583-100f1cd50886" providerId="ADAL" clId="{0CAE9363-4857-4B83-8F38-C060CCCF2410}" dt="2025-03-07T20:05:39.939" v="3317" actId="478"/>
          <ac:spMkLst>
            <pc:docMk/>
            <pc:sldMk cId="224478712" sldId="474"/>
            <ac:spMk id="3" creationId="{FF228FE9-64C1-6386-2B70-0240DC1870DD}"/>
          </ac:spMkLst>
        </pc:spChg>
      </pc:sldChg>
      <pc:sldChg chg="addSp delSp modSp add mod modAnim">
        <pc:chgData name="WARNER, Ben 585" userId="4eb6fd1a-3e73-438d-b583-100f1cd50886" providerId="ADAL" clId="{0CAE9363-4857-4B83-8F38-C060CCCF2410}" dt="2025-03-07T20:20:05.628" v="3954"/>
        <pc:sldMkLst>
          <pc:docMk/>
          <pc:sldMk cId="3637858509" sldId="475"/>
        </pc:sldMkLst>
        <pc:spChg chg="mod">
          <ac:chgData name="WARNER, Ben 585" userId="4eb6fd1a-3e73-438d-b583-100f1cd50886" providerId="ADAL" clId="{0CAE9363-4857-4B83-8F38-C060CCCF2410}" dt="2025-03-07T20:02:52.488" v="3315" actId="20577"/>
          <ac:spMkLst>
            <pc:docMk/>
            <pc:sldMk cId="3637858509" sldId="475"/>
            <ac:spMk id="4" creationId="{42DFA83E-93BA-5550-4F72-D132C8E3F536}"/>
          </ac:spMkLst>
        </pc:spChg>
        <pc:picChg chg="add mod modCrop">
          <ac:chgData name="WARNER, Ben 585" userId="4eb6fd1a-3e73-438d-b583-100f1cd50886" providerId="ADAL" clId="{0CAE9363-4857-4B83-8F38-C060CCCF2410}" dt="2025-03-07T20:02:29.746" v="3267" actId="1076"/>
          <ac:picMkLst>
            <pc:docMk/>
            <pc:sldMk cId="3637858509" sldId="475"/>
            <ac:picMk id="3" creationId="{0B5221AA-4C40-7EED-556D-5B20403F9C7A}"/>
          </ac:picMkLst>
        </pc:picChg>
        <pc:picChg chg="del">
          <ac:chgData name="WARNER, Ben 585" userId="4eb6fd1a-3e73-438d-b583-100f1cd50886" providerId="ADAL" clId="{0CAE9363-4857-4B83-8F38-C060CCCF2410}" dt="2025-03-07T20:01:52.628" v="3257" actId="478"/>
          <ac:picMkLst>
            <pc:docMk/>
            <pc:sldMk cId="3637858509" sldId="475"/>
            <ac:picMk id="5" creationId="{D75BC33F-ACAF-8654-931F-8C160C70AFAA}"/>
          </ac:picMkLst>
        </pc:picChg>
      </pc:sldChg>
      <pc:sldChg chg="addSp delSp modSp add mod delAnim modAnim">
        <pc:chgData name="WARNER, Ben 585" userId="4eb6fd1a-3e73-438d-b583-100f1cd50886" providerId="ADAL" clId="{0CAE9363-4857-4B83-8F38-C060CCCF2410}" dt="2025-03-07T20:25:03.860" v="4080" actId="3626"/>
        <pc:sldMkLst>
          <pc:docMk/>
          <pc:sldMk cId="1194690871" sldId="476"/>
        </pc:sldMkLst>
        <pc:spChg chg="add mod">
          <ac:chgData name="WARNER, Ben 585" userId="4eb6fd1a-3e73-438d-b583-100f1cd50886" providerId="ADAL" clId="{0CAE9363-4857-4B83-8F38-C060CCCF2410}" dt="2025-03-07T20:25:03.860" v="4080" actId="3626"/>
          <ac:spMkLst>
            <pc:docMk/>
            <pc:sldMk cId="1194690871" sldId="476"/>
            <ac:spMk id="2" creationId="{6193A9A1-8269-E756-22C1-A1D4CD3B3063}"/>
          </ac:spMkLst>
        </pc:spChg>
        <pc:spChg chg="del">
          <ac:chgData name="WARNER, Ben 585" userId="4eb6fd1a-3e73-438d-b583-100f1cd50886" providerId="ADAL" clId="{0CAE9363-4857-4B83-8F38-C060CCCF2410}" dt="2025-03-07T20:06:42.220" v="3321" actId="478"/>
          <ac:spMkLst>
            <pc:docMk/>
            <pc:sldMk cId="1194690871" sldId="476"/>
            <ac:spMk id="4" creationId="{3AD6FDC1-0ACB-58A6-916D-28446105D032}"/>
          </ac:spMkLst>
        </pc:spChg>
        <pc:spChg chg="mod">
          <ac:chgData name="WARNER, Ben 585" userId="4eb6fd1a-3e73-438d-b583-100f1cd50886" providerId="ADAL" clId="{0CAE9363-4857-4B83-8F38-C060CCCF2410}" dt="2025-03-07T20:07:21.331" v="3326" actId="1076"/>
          <ac:spMkLst>
            <pc:docMk/>
            <pc:sldMk cId="1194690871" sldId="476"/>
            <ac:spMk id="7" creationId="{C3755F7B-68BC-F83B-5C56-FB8FAE46C8F3}"/>
          </ac:spMkLst>
        </pc:spChg>
        <pc:picChg chg="del">
          <ac:chgData name="WARNER, Ben 585" userId="4eb6fd1a-3e73-438d-b583-100f1cd50886" providerId="ADAL" clId="{0CAE9363-4857-4B83-8F38-C060CCCF2410}" dt="2025-03-07T20:06:43.272" v="3322" actId="478"/>
          <ac:picMkLst>
            <pc:docMk/>
            <pc:sldMk cId="1194690871" sldId="476"/>
            <ac:picMk id="3" creationId="{44DE5655-5BDA-59ED-0515-A486119CF99C}"/>
          </ac:picMkLst>
        </pc:picChg>
      </pc:sldChg>
      <pc:sldMasterChg chg="del delSldLayout">
        <pc:chgData name="WARNER, Ben 585" userId="4eb6fd1a-3e73-438d-b583-100f1cd50886" providerId="ADAL" clId="{0CAE9363-4857-4B83-8F38-C060CCCF2410}" dt="2025-03-07T19:12:40.523" v="9" actId="47"/>
        <pc:sldMasterMkLst>
          <pc:docMk/>
          <pc:sldMasterMk cId="65371707" sldId="2147483648"/>
        </pc:sldMasterMkLst>
        <pc:sldLayoutChg chg="del">
          <pc:chgData name="WARNER, Ben 585" userId="4eb6fd1a-3e73-438d-b583-100f1cd50886" providerId="ADAL" clId="{0CAE9363-4857-4B83-8F38-C060CCCF2410}" dt="2025-03-07T19:12:40.523" v="9" actId="47"/>
          <pc:sldLayoutMkLst>
            <pc:docMk/>
            <pc:sldMasterMk cId="65371707" sldId="2147483648"/>
            <pc:sldLayoutMk cId="4258358249" sldId="2147483649"/>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110263033" sldId="2147483650"/>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4052507331" sldId="2147483651"/>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816003370" sldId="2147483652"/>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1671763733" sldId="2147483653"/>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2062599501" sldId="2147483654"/>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1261818152" sldId="2147483655"/>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570930513" sldId="2147483656"/>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681155715" sldId="2147483657"/>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986293889" sldId="2147483658"/>
          </pc:sldLayoutMkLst>
        </pc:sldLayoutChg>
        <pc:sldLayoutChg chg="del">
          <pc:chgData name="WARNER, Ben 585" userId="4eb6fd1a-3e73-438d-b583-100f1cd50886" providerId="ADAL" clId="{0CAE9363-4857-4B83-8F38-C060CCCF2410}" dt="2025-03-07T19:12:40.523" v="9" actId="47"/>
          <pc:sldLayoutMkLst>
            <pc:docMk/>
            <pc:sldMasterMk cId="65371707" sldId="2147483648"/>
            <pc:sldLayoutMk cId="370080785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4A2F2-2633-4752-8748-C396A165CC6A}" type="datetimeFigureOut">
              <a:rPr lang="en-GB" smtClean="0"/>
              <a:t>07/03/2025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3987A-121B-46FC-A8A6-1C592DE56918}" type="slidenum">
              <a:rPr lang="en-GB" smtClean="0"/>
              <a:t>‹#›</a:t>
            </a:fld>
            <a:endParaRPr lang="en-GB"/>
          </a:p>
        </p:txBody>
      </p:sp>
    </p:spTree>
    <p:extLst>
      <p:ext uri="{BB962C8B-B14F-4D97-AF65-F5344CB8AC3E}">
        <p14:creationId xmlns:p14="http://schemas.microsoft.com/office/powerpoint/2010/main" val="16867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214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DED00-22F6-D5B2-93BC-D673D9838C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2AF2C-D1B1-44C3-2701-337DEF0CC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32517-251C-396F-B419-AC6A64C7232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A109D51-20F6-1F75-2A22-7AA95E81FE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81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NOTICE : We want colleagues to firstly notice the concern, this could be through what’s been said, what’s they’ve seen, or spotting some of the traits we’ve looked at today.</a:t>
            </a:r>
          </a:p>
          <a:p>
            <a:endParaRPr lang="en-GB" altLang="en-US" dirty="0"/>
          </a:p>
          <a:p>
            <a:r>
              <a:rPr lang="en-GB" altLang="en-US" dirty="0"/>
              <a:t>CHECK : Once colleagues have noticed the concern, we want them to CHECK the information they have at hand. This can be by talking with the person about what they have said to explore it. Talking with Safeguarding/Prevent Leads or supervisors to see if they have NOTICED other concerns or what best course of action is. We are always happy to give advice if you are unsure.</a:t>
            </a:r>
          </a:p>
          <a:p>
            <a:endParaRPr lang="en-GB" altLang="en-US" dirty="0"/>
          </a:p>
          <a:p>
            <a:r>
              <a:rPr lang="en-GB" altLang="en-US" dirty="0"/>
              <a:t>SHARE : Once the concern is Noticed and then Checked, then we want colleagues to share the concerns. This is vitally important. If the sharing does not take place, then the risk potentially stays with the person who has the information.</a:t>
            </a:r>
          </a:p>
          <a:p>
            <a:endParaRPr lang="en-GB" altLang="en-US" dirty="0"/>
          </a:p>
          <a:p>
            <a:r>
              <a:rPr lang="en-GB" altLang="en-US" dirty="0"/>
              <a:t>So remember NOTICE, CHECK and SHARE.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99323619-6D55-4409-AE66-33FFC70FC3B8}" type="slidenum">
              <a:rPr lang="en-GB" altLang="en-US">
                <a:solidFill>
                  <a:prstClr val="black"/>
                </a:solidFill>
              </a:rPr>
              <a:pPr/>
              <a:t>3</a:t>
            </a:fld>
            <a:endParaRPr lang="en-GB" altLang="en-US">
              <a:solidFill>
                <a:prstClr val="black"/>
              </a:solidFill>
            </a:endParaRPr>
          </a:p>
        </p:txBody>
      </p:sp>
    </p:spTree>
    <p:extLst>
      <p:ext uri="{BB962C8B-B14F-4D97-AF65-F5344CB8AC3E}">
        <p14:creationId xmlns:p14="http://schemas.microsoft.com/office/powerpoint/2010/main" val="181613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87652-0061-DFE1-E251-0599F5427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0A0A6-3504-930B-2307-D46592545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59796-197D-E12E-1347-BE58AA6C55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A68967-C6B3-8820-2FE1-509F3783DB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98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06E3E-D8B4-3A92-494F-F81731B29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C43FA-9366-7089-226F-12BCBDB78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22473-D590-D958-2D58-9500789E7A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08FD371-555C-2712-7658-DA618E8017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95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0CFAB-E265-AFF9-EC38-3BDF9C7C8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C6CFB-7D5F-CA8F-190D-8580236FB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A13C8-0A99-9374-901D-DBB0FF53E8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9F9C47-BB49-3634-39D0-4543FBAA20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89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89738-20ED-38DD-EAEF-726FBB515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B5A02-886B-05BB-31B2-B342B631D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673DC-EB45-CD1D-FADE-4340CAB243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6BEDA7-2628-C045-CA60-6E943519D3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76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B41FE-8942-1CD7-E66D-4ADEC5382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8DB77-AD1F-9C51-84A8-908F62BEB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5DAC8-0A6F-AD59-8794-7599A3D1C9F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4054905-AF78-768D-C478-00BC6EA321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313F3-4E09-4A2A-B780-F30831C76D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893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20EB8B0-0627-409F-A741-AE5D0316FE5B}" type="slidenum">
              <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630325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79E4-F63D-4A39-99F7-150FB5B161C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2309247-1797-4DD3-8C7D-B45B8982B6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863BCD-D044-43CB-83DE-A0401D7946D2}"/>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5" name="Footer Placeholder 4">
            <a:extLst>
              <a:ext uri="{FF2B5EF4-FFF2-40B4-BE49-F238E27FC236}">
                <a16:creationId xmlns:a16="http://schemas.microsoft.com/office/drawing/2014/main" id="{3BB36C91-3295-46A2-9FC8-FD080D6C4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3EC57C-E282-4322-A786-C1506FD36426}"/>
              </a:ext>
            </a:extLst>
          </p:cNvPr>
          <p:cNvSpPr>
            <a:spLocks noGrp="1"/>
          </p:cNvSpPr>
          <p:nvPr>
            <p:ph type="sldNum" sz="quarter" idx="12"/>
          </p:nvPr>
        </p:nvSpPr>
        <p:spPr/>
        <p:txBody>
          <a:bodyPr/>
          <a:lstStyle/>
          <a:p>
            <a:fld id="{CC6D1747-1350-425B-B9C5-B7BCFEF44CD0}" type="slidenum">
              <a:rPr lang="en-GB" smtClean="0"/>
              <a:t>‹#›</a:t>
            </a:fld>
            <a:endParaRPr lang="en-GB"/>
          </a:p>
        </p:txBody>
      </p:sp>
      <p:sp>
        <p:nvSpPr>
          <p:cNvPr id="7" name="Rectangle 6">
            <a:extLst>
              <a:ext uri="{FF2B5EF4-FFF2-40B4-BE49-F238E27FC236}">
                <a16:creationId xmlns:a16="http://schemas.microsoft.com/office/drawing/2014/main" id="{B58D739D-61EE-4D65-A67C-D946836CDE99}"/>
              </a:ext>
            </a:extLst>
          </p:cNvPr>
          <p:cNvSpPr/>
          <p:nvPr userDrawn="1"/>
        </p:nvSpPr>
        <p:spPr>
          <a:xfrm>
            <a:off x="0" y="0"/>
            <a:ext cx="12192000" cy="6858000"/>
          </a:xfrm>
          <a:prstGeom prst="rect">
            <a:avLst/>
          </a:prstGeom>
          <a:solidFill>
            <a:srgbClr val="2B36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F97D8BD-F6D2-4776-B8F7-20967E5C1BE6}"/>
              </a:ext>
            </a:extLst>
          </p:cNvPr>
          <p:cNvSpPr/>
          <p:nvPr userDrawn="1"/>
        </p:nvSpPr>
        <p:spPr>
          <a:xfrm>
            <a:off x="-8390" y="6025556"/>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84901CBB-A2CF-4D26-B67C-2A680E19384D}"/>
              </a:ext>
            </a:extLst>
          </p:cNvPr>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752"/>
                    </a14:imgEffect>
                  </a14:imgLayer>
                </a14:imgProps>
              </a:ext>
            </a:extLst>
          </a:blip>
          <a:stretch>
            <a:fillRect/>
          </a:stretch>
        </p:blipFill>
        <p:spPr>
          <a:xfrm>
            <a:off x="9556701" y="6024607"/>
            <a:ext cx="2507788" cy="769055"/>
          </a:xfrm>
          <a:prstGeom prst="rect">
            <a:avLst/>
          </a:prstGeom>
        </p:spPr>
      </p:pic>
      <p:sp>
        <p:nvSpPr>
          <p:cNvPr id="10" name="TextBox 9">
            <a:extLst>
              <a:ext uri="{FF2B5EF4-FFF2-40B4-BE49-F238E27FC236}">
                <a16:creationId xmlns:a16="http://schemas.microsoft.com/office/drawing/2014/main" id="{83FBCE89-F8B1-4A67-AA81-7C950F97C1B1}"/>
              </a:ext>
            </a:extLst>
          </p:cNvPr>
          <p:cNvSpPr txBox="1"/>
          <p:nvPr userDrawn="1"/>
        </p:nvSpPr>
        <p:spPr>
          <a:xfrm>
            <a:off x="-8389" y="-12645"/>
            <a:ext cx="12200390" cy="1015663"/>
          </a:xfrm>
          <a:prstGeom prst="rect">
            <a:avLst/>
          </a:prstGeom>
          <a:noFill/>
        </p:spPr>
        <p:txBody>
          <a:bodyPr wrap="square" rtlCol="0">
            <a:spAutoFit/>
          </a:bodyPr>
          <a:lstStyle/>
          <a:p>
            <a:pPr algn="ctr"/>
            <a:r>
              <a:rPr lang="en-GB" sz="6000" b="1" dirty="0">
                <a:solidFill>
                  <a:srgbClr val="2B3667"/>
                </a:solidFill>
              </a:rPr>
              <a:t>PRESENTATION TITLE</a:t>
            </a:r>
          </a:p>
        </p:txBody>
      </p:sp>
      <p:pic>
        <p:nvPicPr>
          <p:cNvPr id="11" name="Picture 10">
            <a:extLst>
              <a:ext uri="{FF2B5EF4-FFF2-40B4-BE49-F238E27FC236}">
                <a16:creationId xmlns:a16="http://schemas.microsoft.com/office/drawing/2014/main" id="{1700CC63-D382-47B6-9D06-9632D9643358}"/>
              </a:ext>
            </a:extLst>
          </p:cNvPr>
          <p:cNvPicPr>
            <a:picLocks noChangeAspect="1"/>
          </p:cNvPicPr>
          <p:nvPr userDrawn="1"/>
        </p:nvPicPr>
        <p:blipFill>
          <a:blip r:embed="rId4"/>
          <a:stretch>
            <a:fillRect/>
          </a:stretch>
        </p:blipFill>
        <p:spPr>
          <a:xfrm>
            <a:off x="127511" y="5680116"/>
            <a:ext cx="1499746" cy="1066892"/>
          </a:xfrm>
          <a:prstGeom prst="rect">
            <a:avLst/>
          </a:prstGeom>
        </p:spPr>
      </p:pic>
    </p:spTree>
    <p:extLst>
      <p:ext uri="{BB962C8B-B14F-4D97-AF65-F5344CB8AC3E}">
        <p14:creationId xmlns:p14="http://schemas.microsoft.com/office/powerpoint/2010/main" val="268262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DD5D-2478-491A-A132-82AD3BE936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6116A1-E378-4AA5-8147-E9A7C84E0E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325FF-225B-4F69-B01B-916C3850E7E9}"/>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5" name="Footer Placeholder 4">
            <a:extLst>
              <a:ext uri="{FF2B5EF4-FFF2-40B4-BE49-F238E27FC236}">
                <a16:creationId xmlns:a16="http://schemas.microsoft.com/office/drawing/2014/main" id="{D6F3BEB8-3508-4AC1-9B8A-84359468E5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B048C-B57C-46F6-A818-A614C06BB897}"/>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263767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79F0B4-4014-4032-98B0-2EEE20AEE4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048359-E826-4D4E-8528-04BAFC82D4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ACE1CA-20AB-4C1D-AB05-0FA9629C5142}"/>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5" name="Footer Placeholder 4">
            <a:extLst>
              <a:ext uri="{FF2B5EF4-FFF2-40B4-BE49-F238E27FC236}">
                <a16:creationId xmlns:a16="http://schemas.microsoft.com/office/drawing/2014/main" id="{7777F162-0C7D-4566-BD8B-498F3852F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279DC5-7E03-47C7-A149-EDCC24374F9D}"/>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138255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F170-FBE6-44BA-9DB0-F667BCE496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FDD363-6EE1-4CA0-B6A8-3EDAC455A2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E8090B-D3E7-4A76-A84F-6FCF952FEC08}"/>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5" name="Footer Placeholder 4">
            <a:extLst>
              <a:ext uri="{FF2B5EF4-FFF2-40B4-BE49-F238E27FC236}">
                <a16:creationId xmlns:a16="http://schemas.microsoft.com/office/drawing/2014/main" id="{0551BDCB-B98A-4FF8-B625-0FAEAC81C8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972B2-550D-47F0-B47C-E2816C705642}"/>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349446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499B-C06D-4BD5-B477-B1A4BE3A56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6B5734-6488-4B79-9897-E8B1134FC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363956-5F40-41DA-BF4C-5F029766453D}"/>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5" name="Footer Placeholder 4">
            <a:extLst>
              <a:ext uri="{FF2B5EF4-FFF2-40B4-BE49-F238E27FC236}">
                <a16:creationId xmlns:a16="http://schemas.microsoft.com/office/drawing/2014/main" id="{3A05752A-4053-4A49-99CA-90EB5DD165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39443-97F5-4777-A73B-B8899A2EB704}"/>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516705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0E22E-DB15-4512-86B9-4CF3F8D89D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3D76DF-17C6-4B63-9C6E-61388A6341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74E384-90F0-46B5-A6C5-5FF028BF143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57A227-1675-4880-BE8E-DD28C50DCED8}"/>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6" name="Footer Placeholder 5">
            <a:extLst>
              <a:ext uri="{FF2B5EF4-FFF2-40B4-BE49-F238E27FC236}">
                <a16:creationId xmlns:a16="http://schemas.microsoft.com/office/drawing/2014/main" id="{2209C167-5EEA-49BC-BAA8-576B23A137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8AB6DB-FE61-4E4E-A9C8-60A0BAB28BDB}"/>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156892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B55C-92ED-4410-8600-246B6538B5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1DE2CF-8FC1-401D-9A56-9AD160CCCB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9D4364-2A6B-48CD-8FF8-D64D173585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43D53D-9663-4E01-AD0A-32B7D10F2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262D9D-9180-4565-B15E-63DC4CBB05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F369FB-97C0-44E2-97EC-6725FF1E82E0}"/>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8" name="Footer Placeholder 7">
            <a:extLst>
              <a:ext uri="{FF2B5EF4-FFF2-40B4-BE49-F238E27FC236}">
                <a16:creationId xmlns:a16="http://schemas.microsoft.com/office/drawing/2014/main" id="{CAC76426-E614-4716-B949-4624503BCC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FF4029-B6EB-437A-A76C-607D7A147CB0}"/>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282215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69D3F-80CB-4686-9650-6CCBE456E1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CF5A4B-E22E-4E55-AC99-BAC65CA34CE8}"/>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4" name="Footer Placeholder 3">
            <a:extLst>
              <a:ext uri="{FF2B5EF4-FFF2-40B4-BE49-F238E27FC236}">
                <a16:creationId xmlns:a16="http://schemas.microsoft.com/office/drawing/2014/main" id="{58316CC4-B8C5-4148-8EE5-02B09C6B2A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4D930B-77D6-493C-93D8-10CFD9729CF5}"/>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316045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FCBBA-B229-4D09-BAB8-1B80FE207E73}"/>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3" name="Footer Placeholder 2">
            <a:extLst>
              <a:ext uri="{FF2B5EF4-FFF2-40B4-BE49-F238E27FC236}">
                <a16:creationId xmlns:a16="http://schemas.microsoft.com/office/drawing/2014/main" id="{D7D6C99C-9445-47AD-B09F-4026E279E1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3C27A0-2818-479B-95C7-E14E190DC134}"/>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368407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0A1C-EFA1-49B4-8C31-A5C3B4BF6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40DCF3-7CE5-4E11-84F1-9B79F9D4C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9941B2-F8B7-4565-B297-1464C2D48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A62471-935F-47B5-BE19-B9936B00D3C7}"/>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6" name="Footer Placeholder 5">
            <a:extLst>
              <a:ext uri="{FF2B5EF4-FFF2-40B4-BE49-F238E27FC236}">
                <a16:creationId xmlns:a16="http://schemas.microsoft.com/office/drawing/2014/main" id="{826879B4-4BC1-451D-8682-A6EC03C1C5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98CD80-1048-4AAE-8624-BEC9BCAC9847}"/>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217382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224D-BF26-4F19-9DD1-BDE003A04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24AF17-734A-4953-B3B7-DC0975C1CD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07571C-A2A5-47B2-9F92-6944B66C9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D921F3-D999-49DA-818F-3368C167DFD3}"/>
              </a:ext>
            </a:extLst>
          </p:cNvPr>
          <p:cNvSpPr>
            <a:spLocks noGrp="1"/>
          </p:cNvSpPr>
          <p:nvPr>
            <p:ph type="dt" sz="half" idx="10"/>
          </p:nvPr>
        </p:nvSpPr>
        <p:spPr/>
        <p:txBody>
          <a:bodyPr/>
          <a:lstStyle/>
          <a:p>
            <a:fld id="{AD29B31C-096C-4E3A-928A-D813E8B55047}" type="datetimeFigureOut">
              <a:rPr lang="en-GB" smtClean="0"/>
              <a:t>07/03/2025</a:t>
            </a:fld>
            <a:endParaRPr lang="en-GB"/>
          </a:p>
        </p:txBody>
      </p:sp>
      <p:sp>
        <p:nvSpPr>
          <p:cNvPr id="6" name="Footer Placeholder 5">
            <a:extLst>
              <a:ext uri="{FF2B5EF4-FFF2-40B4-BE49-F238E27FC236}">
                <a16:creationId xmlns:a16="http://schemas.microsoft.com/office/drawing/2014/main" id="{5D8FD00C-6B72-4443-A021-A387F12602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DE9FB6-5A12-40B5-BDB4-1DF32393BF9E}"/>
              </a:ext>
            </a:extLst>
          </p:cNvPr>
          <p:cNvSpPr>
            <a:spLocks noGrp="1"/>
          </p:cNvSpPr>
          <p:nvPr>
            <p:ph type="sldNum" sz="quarter" idx="12"/>
          </p:nvPr>
        </p:nvSpPr>
        <p:spPr/>
        <p:txBody>
          <a:bodyPr/>
          <a:lstStyle/>
          <a:p>
            <a:fld id="{CC6D1747-1350-425B-B9C5-B7BCFEF44CD0}" type="slidenum">
              <a:rPr lang="en-GB" smtClean="0"/>
              <a:t>‹#›</a:t>
            </a:fld>
            <a:endParaRPr lang="en-GB"/>
          </a:p>
        </p:txBody>
      </p:sp>
    </p:spTree>
    <p:extLst>
      <p:ext uri="{BB962C8B-B14F-4D97-AF65-F5344CB8AC3E}">
        <p14:creationId xmlns:p14="http://schemas.microsoft.com/office/powerpoint/2010/main" val="286197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AEE94-49A5-44E0-82DA-6014BC300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E14497-F742-4E29-9150-222CADCBC6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55597B-95B9-4BD6-BF9E-D7F8940B4A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9B31C-096C-4E3A-928A-D813E8B55047}" type="datetimeFigureOut">
              <a:rPr lang="en-GB" smtClean="0"/>
              <a:t>07/03/2025</a:t>
            </a:fld>
            <a:endParaRPr lang="en-GB"/>
          </a:p>
        </p:txBody>
      </p:sp>
      <p:sp>
        <p:nvSpPr>
          <p:cNvPr id="5" name="Footer Placeholder 4">
            <a:extLst>
              <a:ext uri="{FF2B5EF4-FFF2-40B4-BE49-F238E27FC236}">
                <a16:creationId xmlns:a16="http://schemas.microsoft.com/office/drawing/2014/main" id="{2415CED1-BA33-41CA-A34F-4E67D8C5C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69065E-A8C8-4049-B2BB-287FA8C84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D1747-1350-425B-B9C5-B7BCFEF44CD0}" type="slidenum">
              <a:rPr lang="en-GB" smtClean="0"/>
              <a:t>‹#›</a:t>
            </a:fld>
            <a:endParaRPr lang="en-GB"/>
          </a:p>
        </p:txBody>
      </p:sp>
    </p:spTree>
    <p:extLst>
      <p:ext uri="{BB962C8B-B14F-4D97-AF65-F5344CB8AC3E}">
        <p14:creationId xmlns:p14="http://schemas.microsoft.com/office/powerpoint/2010/main" val="1124959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get-help-if-youre-worried-about-someone-being-radicalised#national-referral-for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actearly.uk/" TargetMode="External"/><Relationship Id="rId4" Type="http://schemas.openxmlformats.org/officeDocument/2006/relationships/hyperlink" Target="https://www.educateagainsthat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1986AE-E7BB-4972-8A2C-8374C971C7C5}"/>
              </a:ext>
            </a:extLst>
          </p:cNvPr>
          <p:cNvSpPr txBox="1"/>
          <p:nvPr/>
        </p:nvSpPr>
        <p:spPr>
          <a:xfrm>
            <a:off x="5059960" y="6342077"/>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
        <p:nvSpPr>
          <p:cNvPr id="2" name="TextBox 1">
            <a:extLst>
              <a:ext uri="{FF2B5EF4-FFF2-40B4-BE49-F238E27FC236}">
                <a16:creationId xmlns:a16="http://schemas.microsoft.com/office/drawing/2014/main" id="{175EAC60-CA84-4129-A7A8-25ED91C91F18}"/>
              </a:ext>
            </a:extLst>
          </p:cNvPr>
          <p:cNvSpPr txBox="1"/>
          <p:nvPr/>
        </p:nvSpPr>
        <p:spPr>
          <a:xfrm>
            <a:off x="225148" y="437608"/>
            <a:ext cx="881826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CTP ERSOU - PREVENT </a:t>
            </a:r>
            <a:br>
              <a:rPr kumimoji="0" lang="en-GB"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ELFT Conference ’25’</a:t>
            </a:r>
          </a:p>
        </p:txBody>
      </p:sp>
      <p:pic>
        <p:nvPicPr>
          <p:cNvPr id="5" name="Picture 4">
            <a:extLst>
              <a:ext uri="{FF2B5EF4-FFF2-40B4-BE49-F238E27FC236}">
                <a16:creationId xmlns:a16="http://schemas.microsoft.com/office/drawing/2014/main" id="{3D92564E-B9F2-4381-A2CD-0554EB204754}"/>
              </a:ext>
            </a:extLst>
          </p:cNvPr>
          <p:cNvPicPr>
            <a:picLocks noChangeAspect="1"/>
          </p:cNvPicPr>
          <p:nvPr/>
        </p:nvPicPr>
        <p:blipFill>
          <a:blip r:embed="rId3"/>
          <a:stretch>
            <a:fillRect/>
          </a:stretch>
        </p:blipFill>
        <p:spPr>
          <a:xfrm>
            <a:off x="9375105" y="4856055"/>
            <a:ext cx="2552234" cy="1052146"/>
          </a:xfrm>
          <a:prstGeom prst="rect">
            <a:avLst/>
          </a:prstGeom>
          <a:noFill/>
        </p:spPr>
      </p:pic>
      <p:pic>
        <p:nvPicPr>
          <p:cNvPr id="2050" name="Picture 12">
            <a:extLst>
              <a:ext uri="{FF2B5EF4-FFF2-40B4-BE49-F238E27FC236}">
                <a16:creationId xmlns:a16="http://schemas.microsoft.com/office/drawing/2014/main" id="{00C1061E-4713-45C4-99F5-48E8AFC0F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935" y="4856055"/>
            <a:ext cx="2428521" cy="1058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9605398-2921-4619-96A5-DCFEC8409FB6}"/>
              </a:ext>
            </a:extLst>
          </p:cNvPr>
          <p:cNvPicPr>
            <a:picLocks noChangeAspect="1"/>
          </p:cNvPicPr>
          <p:nvPr/>
        </p:nvPicPr>
        <p:blipFill rotWithShape="1">
          <a:blip r:embed="rId5"/>
          <a:srcRect r="1814"/>
          <a:stretch/>
        </p:blipFill>
        <p:spPr>
          <a:xfrm>
            <a:off x="8582233" y="282160"/>
            <a:ext cx="3160879" cy="23518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115C4A2E-537E-F629-1E55-54D666FC2698}"/>
              </a:ext>
            </a:extLst>
          </p:cNvPr>
          <p:cNvSpPr txBox="1"/>
          <p:nvPr/>
        </p:nvSpPr>
        <p:spPr>
          <a:xfrm>
            <a:off x="360219" y="3218688"/>
            <a:ext cx="5735781" cy="2431435"/>
          </a:xfrm>
          <a:prstGeom prst="rect">
            <a:avLst/>
          </a:prstGeom>
          <a:noFill/>
        </p:spPr>
        <p:txBody>
          <a:bodyPr wrap="square" rtlCol="0">
            <a:spAutoFit/>
          </a:bodyPr>
          <a:lstStyle/>
          <a:p>
            <a:pPr lvl="0" algn="ctr"/>
            <a:r>
              <a:rPr kumimoji="0" lang="en-GB" sz="2400" b="1"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Bedfordshire Prevent Team</a:t>
            </a:r>
            <a:br>
              <a:rPr kumimoji="0" lang="en-GB" sz="2400" b="1"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br>
            <a:br>
              <a:rPr kumimoji="0" lang="en-GB" sz="2400" b="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Supervisor</a:t>
            </a:r>
            <a:r>
              <a:rPr kumimoji="0" lang="en-GB" sz="2000" b="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 - </a:t>
            </a:r>
            <a:r>
              <a:rPr kumimoji="0" lang="en-GB" sz="200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A/PS 585 WARNER</a:t>
            </a:r>
            <a:br>
              <a:rPr kumimoji="0" lang="en-GB" sz="200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br>
            <a:br>
              <a:rPr kumimoji="0" lang="en-GB" sz="2400" b="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CTCOs</a:t>
            </a:r>
            <a:r>
              <a:rPr kumimoji="0" lang="en-GB" sz="2000" b="0" i="0" u="none" strike="noStrike" kern="1200" cap="none" spc="0" normalizeH="0" baseline="0" noProof="0" dirty="0">
                <a:ln>
                  <a:noFill/>
                </a:ln>
                <a:solidFill>
                  <a:srgbClr val="F6F7FF"/>
                </a:solidFill>
                <a:effectLst/>
                <a:uLnTx/>
                <a:uFillTx/>
                <a:latin typeface="Arial" panose="020B0604020202020204" pitchFamily="34" charset="0"/>
                <a:ea typeface="+mn-ea"/>
                <a:cs typeface="Arial" panose="020B0604020202020204" pitchFamily="34" charset="0"/>
              </a:rPr>
              <a:t> - PC 929 Alix HAYWARD, Staff 2561 Lena BHOGAITA, Staff 3668 Cema MIAH, PC 1134 JARVIS</a:t>
            </a:r>
          </a:p>
        </p:txBody>
      </p:sp>
    </p:spTree>
    <p:extLst>
      <p:ext uri="{BB962C8B-B14F-4D97-AF65-F5344CB8AC3E}">
        <p14:creationId xmlns:p14="http://schemas.microsoft.com/office/powerpoint/2010/main" val="335226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861E-F5C2-C270-A8A6-448B1412B27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B8F7215-AF37-1B56-B001-F19D9F9D0E64}"/>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933787D-E3B7-0F32-84F8-1C9C35780F8B}"/>
              </a:ext>
            </a:extLst>
          </p:cNvPr>
          <p:cNvSpPr txBox="1"/>
          <p:nvPr/>
        </p:nvSpPr>
        <p:spPr>
          <a:xfrm>
            <a:off x="782398" y="160805"/>
            <a:ext cx="10508839"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NATIONAL / BEDFORDSHIRE TRENDS</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B0DE35F-0906-6038-EA3B-0F56FB6B4B7A}"/>
              </a:ext>
            </a:extLst>
          </p:cNvPr>
          <p:cNvSpPr txBox="1"/>
          <p:nvPr/>
        </p:nvSpPr>
        <p:spPr>
          <a:xfrm>
            <a:off x="207510" y="1545903"/>
            <a:ext cx="11658600" cy="4401205"/>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i="1" noProof="0" dirty="0">
                <a:solidFill>
                  <a:schemeClr val="bg1"/>
                </a:solidFill>
                <a:latin typeface="Arial" panose="020B0604020202020204" pitchFamily="34" charset="0"/>
                <a:cs typeface="Arial" panose="020B0604020202020204" pitchFamily="34" charset="0"/>
              </a:rPr>
              <a:t>Large proportion of Referrals are within 0-17yrs age range</a:t>
            </a:r>
          </a:p>
          <a:p>
            <a:pPr marR="0" lvl="0" algn="just" defTabSz="914400" rtl="0" eaLnBrk="1" fontAlgn="auto" latinLnBrk="0" hangingPunct="1">
              <a:lnSpc>
                <a:spcPct val="100000"/>
              </a:lnSpc>
              <a:spcBef>
                <a:spcPts val="0"/>
              </a:spcBef>
              <a:spcAft>
                <a:spcPts val="0"/>
              </a:spcAft>
              <a:buClrTx/>
              <a:buSzTx/>
              <a:tabLst/>
              <a:defRPr/>
            </a:pPr>
            <a:endParaRPr lang="en-GB" sz="2400" i="1" noProof="0"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GB" sz="2400" i="1" noProof="0"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1" u="none" strike="noStrike" kern="1200" cap="none" spc="0" normalizeH="0" baseline="0" dirty="0">
                <a:ln>
                  <a:noFill/>
                </a:ln>
                <a:solidFill>
                  <a:schemeClr val="bg1"/>
                </a:solidFill>
                <a:effectLst/>
                <a:uLnTx/>
                <a:uFillTx/>
                <a:latin typeface="Arial" panose="020B0604020202020204" pitchFamily="34" charset="0"/>
                <a:cs typeface="Arial" panose="020B0604020202020204" pitchFamily="34" charset="0"/>
              </a:rPr>
              <a:t>Male</a:t>
            </a:r>
            <a:r>
              <a:rPr lang="en-GB" sz="2400" i="1" dirty="0">
                <a:solidFill>
                  <a:schemeClr val="bg1"/>
                </a:solidFill>
                <a:latin typeface="Arial" panose="020B0604020202020204" pitchFamily="34" charset="0"/>
                <a:cs typeface="Arial" panose="020B0604020202020204" pitchFamily="34" charset="0"/>
              </a:rPr>
              <a:t>s have significantly higher referral rate</a:t>
            </a:r>
            <a:endParaRPr kumimoji="0" lang="en-GB" sz="24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Education</a:t>
            </a:r>
            <a:r>
              <a:rPr kumimoji="0" lang="en-GB" sz="2400" b="0" i="1"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is highest referrer</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1"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MH / Neurodiversity is a frequent and common thread within cases.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i="1" baseline="0"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CED165-9F39-5F8C-D7AD-C99D086C2B07}"/>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Tree>
    <p:extLst>
      <p:ext uri="{BB962C8B-B14F-4D97-AF65-F5344CB8AC3E}">
        <p14:creationId xmlns:p14="http://schemas.microsoft.com/office/powerpoint/2010/main" val="6087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Notched Right 9">
            <a:extLst>
              <a:ext uri="{FF2B5EF4-FFF2-40B4-BE49-F238E27FC236}">
                <a16:creationId xmlns:a16="http://schemas.microsoft.com/office/drawing/2014/main" id="{5E7A6CB3-5215-4595-B188-8BEBC3476134}"/>
              </a:ext>
            </a:extLst>
          </p:cNvPr>
          <p:cNvSpPr/>
          <p:nvPr/>
        </p:nvSpPr>
        <p:spPr>
          <a:xfrm>
            <a:off x="571499" y="409253"/>
            <a:ext cx="3981451" cy="2895922"/>
          </a:xfrm>
          <a:prstGeom prst="notchedRightArrow">
            <a:avLst/>
          </a:prstGeom>
          <a:solidFill>
            <a:srgbClr val="C01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NOTICE</a:t>
            </a:r>
          </a:p>
        </p:txBody>
      </p:sp>
      <p:sp>
        <p:nvSpPr>
          <p:cNvPr id="15" name="Arrow: Notched Right 14">
            <a:extLst>
              <a:ext uri="{FF2B5EF4-FFF2-40B4-BE49-F238E27FC236}">
                <a16:creationId xmlns:a16="http://schemas.microsoft.com/office/drawing/2014/main" id="{7CC1D541-996D-4A6A-902F-E05281490D36}"/>
              </a:ext>
            </a:extLst>
          </p:cNvPr>
          <p:cNvSpPr/>
          <p:nvPr/>
        </p:nvSpPr>
        <p:spPr>
          <a:xfrm>
            <a:off x="4105274" y="409253"/>
            <a:ext cx="3981451" cy="2895922"/>
          </a:xfrm>
          <a:prstGeom prst="notchedRightArrow">
            <a:avLst/>
          </a:prstGeom>
          <a:solidFill>
            <a:srgbClr val="53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CHECK</a:t>
            </a:r>
          </a:p>
        </p:txBody>
      </p:sp>
      <p:sp>
        <p:nvSpPr>
          <p:cNvPr id="16" name="Arrow: Notched Right 15">
            <a:extLst>
              <a:ext uri="{FF2B5EF4-FFF2-40B4-BE49-F238E27FC236}">
                <a16:creationId xmlns:a16="http://schemas.microsoft.com/office/drawing/2014/main" id="{5CEEB4C6-DE9E-4607-90A1-CE074939FA14}"/>
              </a:ext>
            </a:extLst>
          </p:cNvPr>
          <p:cNvSpPr/>
          <p:nvPr/>
        </p:nvSpPr>
        <p:spPr>
          <a:xfrm>
            <a:off x="7639049" y="409253"/>
            <a:ext cx="3981451" cy="2895922"/>
          </a:xfrm>
          <a:prstGeom prst="notchedRightArrow">
            <a:avLst/>
          </a:prstGeom>
          <a:solidFill>
            <a:srgbClr val="83C9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SHARE</a:t>
            </a:r>
          </a:p>
        </p:txBody>
      </p:sp>
      <p:grpSp>
        <p:nvGrpSpPr>
          <p:cNvPr id="21" name="Group 20">
            <a:extLst>
              <a:ext uri="{FF2B5EF4-FFF2-40B4-BE49-F238E27FC236}">
                <a16:creationId xmlns:a16="http://schemas.microsoft.com/office/drawing/2014/main" id="{D3E9BBDD-0460-47F0-BED0-969FED882A61}"/>
              </a:ext>
            </a:extLst>
          </p:cNvPr>
          <p:cNvGrpSpPr/>
          <p:nvPr/>
        </p:nvGrpSpPr>
        <p:grpSpPr>
          <a:xfrm>
            <a:off x="4530039" y="3503693"/>
            <a:ext cx="2562225" cy="2088989"/>
            <a:chOff x="4362450" y="3540286"/>
            <a:chExt cx="2562225" cy="2088989"/>
          </a:xfrm>
        </p:grpSpPr>
        <p:sp>
          <p:nvSpPr>
            <p:cNvPr id="11" name="Oval 10">
              <a:extLst>
                <a:ext uri="{FF2B5EF4-FFF2-40B4-BE49-F238E27FC236}">
                  <a16:creationId xmlns:a16="http://schemas.microsoft.com/office/drawing/2014/main" id="{75CFE54A-2498-48D1-A8D4-E3AE19E8CA28}"/>
                </a:ext>
              </a:extLst>
            </p:cNvPr>
            <p:cNvSpPr/>
            <p:nvPr/>
          </p:nvSpPr>
          <p:spPr>
            <a:xfrm>
              <a:off x="4362450" y="3540286"/>
              <a:ext cx="2562225" cy="2088989"/>
            </a:xfrm>
            <a:prstGeom prst="ellipse">
              <a:avLst/>
            </a:prstGeom>
            <a:solidFill>
              <a:schemeClr val="bg1"/>
            </a:solidFill>
            <a:ln w="76200">
              <a:solidFill>
                <a:srgbClr val="536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risk-dice - Coagulation Conversation">
              <a:extLst>
                <a:ext uri="{FF2B5EF4-FFF2-40B4-BE49-F238E27FC236}">
                  <a16:creationId xmlns:a16="http://schemas.microsoft.com/office/drawing/2014/main" id="{662E6185-5A2A-4C04-B203-98A6D0032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285" y="3843391"/>
              <a:ext cx="1495605" cy="15470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284D599E-FDBC-4711-B306-EBCC0C093426}"/>
              </a:ext>
            </a:extLst>
          </p:cNvPr>
          <p:cNvGrpSpPr/>
          <p:nvPr/>
        </p:nvGrpSpPr>
        <p:grpSpPr>
          <a:xfrm>
            <a:off x="1024752" y="3552826"/>
            <a:ext cx="2572507" cy="2088989"/>
            <a:chOff x="799086" y="3552826"/>
            <a:chExt cx="2463227" cy="2000249"/>
          </a:xfrm>
        </p:grpSpPr>
        <p:pic>
          <p:nvPicPr>
            <p:cNvPr id="5" name="Picture 4" descr="Child with brown eyes">
              <a:extLst>
                <a:ext uri="{FF2B5EF4-FFF2-40B4-BE49-F238E27FC236}">
                  <a16:creationId xmlns:a16="http://schemas.microsoft.com/office/drawing/2014/main" id="{C21B1FAD-3D62-4810-A44D-61A3C5CB392A}"/>
                </a:ext>
              </a:extLst>
            </p:cNvPr>
            <p:cNvPicPr>
              <a:picLocks noChangeAspect="1"/>
            </p:cNvPicPr>
            <p:nvPr/>
          </p:nvPicPr>
          <p:blipFill rotWithShape="1">
            <a:blip r:embed="rId4">
              <a:extLst>
                <a:ext uri="{28A0092B-C50C-407E-A947-70E740481C1C}">
                  <a14:useLocalDpi xmlns:a14="http://schemas.microsoft.com/office/drawing/2010/main" val="0"/>
                </a:ext>
              </a:extLst>
            </a:blip>
            <a:srcRect r="9241"/>
            <a:stretch/>
          </p:blipFill>
          <p:spPr>
            <a:xfrm>
              <a:off x="799086" y="3552826"/>
              <a:ext cx="2463227" cy="19907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Oval 17">
              <a:extLst>
                <a:ext uri="{FF2B5EF4-FFF2-40B4-BE49-F238E27FC236}">
                  <a16:creationId xmlns:a16="http://schemas.microsoft.com/office/drawing/2014/main" id="{CDC1DAD7-B87F-473D-889D-0B94AFB14774}"/>
                </a:ext>
              </a:extLst>
            </p:cNvPr>
            <p:cNvSpPr/>
            <p:nvPr/>
          </p:nvSpPr>
          <p:spPr>
            <a:xfrm>
              <a:off x="799086" y="3562351"/>
              <a:ext cx="2463227" cy="1990724"/>
            </a:xfrm>
            <a:prstGeom prst="ellipse">
              <a:avLst/>
            </a:prstGeom>
            <a:noFill/>
            <a:ln w="76200">
              <a:solidFill>
                <a:srgbClr val="C01E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grpSp>
      <p:pic>
        <p:nvPicPr>
          <p:cNvPr id="23" name="Picture 22" descr="Three people wearing headphones using computer">
            <a:extLst>
              <a:ext uri="{FF2B5EF4-FFF2-40B4-BE49-F238E27FC236}">
                <a16:creationId xmlns:a16="http://schemas.microsoft.com/office/drawing/2014/main" id="{285F1F95-6702-4716-B261-381526153DF1}"/>
              </a:ext>
            </a:extLst>
          </p:cNvPr>
          <p:cNvPicPr>
            <a:picLocks noChangeAspect="1"/>
          </p:cNvPicPr>
          <p:nvPr/>
        </p:nvPicPr>
        <p:blipFill rotWithShape="1">
          <a:blip r:embed="rId5">
            <a:extLst>
              <a:ext uri="{28A0092B-C50C-407E-A947-70E740481C1C}">
                <a14:useLocalDpi xmlns:a14="http://schemas.microsoft.com/office/drawing/2010/main" val="0"/>
              </a:ext>
            </a:extLst>
          </a:blip>
          <a:srcRect l="8563" t="25000" r="66500" b="30834"/>
          <a:stretch/>
        </p:blipFill>
        <p:spPr>
          <a:xfrm rot="16200000">
            <a:off x="8337222" y="3178505"/>
            <a:ext cx="2162659" cy="2663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Oval 23">
            <a:extLst>
              <a:ext uri="{FF2B5EF4-FFF2-40B4-BE49-F238E27FC236}">
                <a16:creationId xmlns:a16="http://schemas.microsoft.com/office/drawing/2014/main" id="{BD976084-116A-4F95-A54C-34FC4087AA37}"/>
              </a:ext>
            </a:extLst>
          </p:cNvPr>
          <p:cNvSpPr/>
          <p:nvPr/>
        </p:nvSpPr>
        <p:spPr>
          <a:xfrm>
            <a:off x="8084896" y="3428999"/>
            <a:ext cx="2574746" cy="2088992"/>
          </a:xfrm>
          <a:prstGeom prst="ellipse">
            <a:avLst/>
          </a:prstGeom>
          <a:noFill/>
          <a:ln w="76200">
            <a:solidFill>
              <a:srgbClr val="83C9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596C445-E7E9-7484-5B97-C97FEE97D900}"/>
              </a:ext>
            </a:extLst>
          </p:cNvPr>
          <p:cNvSpPr txBox="1"/>
          <p:nvPr/>
        </p:nvSpPr>
        <p:spPr>
          <a:xfrm>
            <a:off x="5059960" y="6342077"/>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Tree>
    <p:extLst>
      <p:ext uri="{BB962C8B-B14F-4D97-AF65-F5344CB8AC3E}">
        <p14:creationId xmlns:p14="http://schemas.microsoft.com/office/powerpoint/2010/main" val="281246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805EE-27BA-0A90-3E93-65528AA43E9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A189007-C4E4-D29F-96D4-5EC2E066C110}"/>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7C4A07F-11AE-D9BF-02E6-778FC779B0B8}"/>
              </a:ext>
            </a:extLst>
          </p:cNvPr>
          <p:cNvSpPr txBox="1"/>
          <p:nvPr/>
        </p:nvSpPr>
        <p:spPr>
          <a:xfrm>
            <a:off x="1995366" y="160805"/>
            <a:ext cx="808291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NATIONAL REFERRAL FORM</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1DE6B76-3666-770C-C093-3F624F667494}"/>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pic>
        <p:nvPicPr>
          <p:cNvPr id="3" name="Picture 2">
            <a:extLst>
              <a:ext uri="{FF2B5EF4-FFF2-40B4-BE49-F238E27FC236}">
                <a16:creationId xmlns:a16="http://schemas.microsoft.com/office/drawing/2014/main" id="{64B91383-ABDB-5D05-41C3-BCF72EF62153}"/>
              </a:ext>
            </a:extLst>
          </p:cNvPr>
          <p:cNvPicPr>
            <a:picLocks noChangeAspect="1"/>
          </p:cNvPicPr>
          <p:nvPr/>
        </p:nvPicPr>
        <p:blipFill>
          <a:blip r:embed="rId3"/>
          <a:srcRect l="53421" t="8889" r="3371" b="5850"/>
          <a:stretch/>
        </p:blipFill>
        <p:spPr>
          <a:xfrm>
            <a:off x="7620000" y="930246"/>
            <a:ext cx="4572000" cy="5074830"/>
          </a:xfrm>
          <a:prstGeom prst="rect">
            <a:avLst/>
          </a:prstGeom>
        </p:spPr>
      </p:pic>
      <p:sp>
        <p:nvSpPr>
          <p:cNvPr id="4" name="TextBox 3">
            <a:extLst>
              <a:ext uri="{FF2B5EF4-FFF2-40B4-BE49-F238E27FC236}">
                <a16:creationId xmlns:a16="http://schemas.microsoft.com/office/drawing/2014/main" id="{575847FC-CC0C-552F-D7D7-020EE6422D20}"/>
              </a:ext>
            </a:extLst>
          </p:cNvPr>
          <p:cNvSpPr txBox="1"/>
          <p:nvPr/>
        </p:nvSpPr>
        <p:spPr>
          <a:xfrm>
            <a:off x="223552" y="1098073"/>
            <a:ext cx="7268111" cy="532453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GB" sz="2000" i="1" baseline="0" dirty="0">
                <a:solidFill>
                  <a:schemeClr val="bg1"/>
                </a:solidFill>
                <a:latin typeface="Arial" panose="020B0604020202020204" pitchFamily="34" charset="0"/>
                <a:cs typeface="Arial" panose="020B0604020202020204" pitchFamily="34" charset="0"/>
              </a:rPr>
              <a:t>“Devil</a:t>
            </a:r>
            <a:r>
              <a:rPr lang="en-GB" sz="2000" i="1" dirty="0">
                <a:solidFill>
                  <a:schemeClr val="bg1"/>
                </a:solidFill>
                <a:latin typeface="Arial" panose="020B0604020202020204" pitchFamily="34" charset="0"/>
                <a:cs typeface="Arial" panose="020B0604020202020204" pitchFamily="34" charset="0"/>
              </a:rPr>
              <a:t> is in the Detail”</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i="1" dirty="0">
                <a:solidFill>
                  <a:schemeClr val="bg1"/>
                </a:solidFill>
                <a:latin typeface="Arial" panose="020B0604020202020204" pitchFamily="34" charset="0"/>
                <a:cs typeface="Arial" panose="020B0604020202020204" pitchFamily="34" charset="0"/>
              </a:rPr>
              <a:t>Here describe how the person first come to your notice – did they attend a clinic, were they an A&amp;E patient etc </a:t>
            </a:r>
            <a:r>
              <a:rPr lang="en-GB" sz="2000" i="1" dirty="0" err="1">
                <a:solidFill>
                  <a:schemeClr val="bg1"/>
                </a:solidFill>
                <a:latin typeface="Arial" panose="020B0604020202020204" pitchFamily="34" charset="0"/>
                <a:cs typeface="Arial" panose="020B0604020202020204" pitchFamily="34" charset="0"/>
              </a:rPr>
              <a:t>etc</a:t>
            </a:r>
            <a:r>
              <a:rPr lang="en-GB" sz="2000" i="1" dirty="0">
                <a:solidFill>
                  <a:schemeClr val="bg1"/>
                </a:solidFill>
                <a:latin typeface="Arial" panose="020B0604020202020204" pitchFamily="34" charset="0"/>
                <a:cs typeface="Arial" panose="020B0604020202020204" pitchFamily="34" charset="0"/>
              </a:rPr>
              <a:t>.</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i="1" dirty="0">
                <a:solidFill>
                  <a:schemeClr val="bg1"/>
                </a:solidFill>
                <a:latin typeface="Arial" panose="020B0604020202020204" pitchFamily="34" charset="0"/>
                <a:cs typeface="Arial" panose="020B0604020202020204" pitchFamily="34" charset="0"/>
              </a:rPr>
              <a:t>Here if you're not sure, put that – its fine. We don’t expect you to have an expert knowledge of different ideological thematic. If you can, explain it in layman terms.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i="1" dirty="0">
                <a:solidFill>
                  <a:schemeClr val="bg1"/>
                </a:solidFill>
                <a:latin typeface="Arial" panose="020B0604020202020204" pitchFamily="34" charset="0"/>
                <a:cs typeface="Arial" panose="020B0604020202020204" pitchFamily="34" charset="0"/>
              </a:rPr>
              <a:t>This is where the detail really counts – it gives examples of possible concerns specific to what is making you worried and thinking this is for Prevent.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i="1"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i="1" dirty="0">
                <a:solidFill>
                  <a:schemeClr val="bg1"/>
                </a:solidFill>
                <a:latin typeface="Arial" panose="020B0604020202020204" pitchFamily="34" charset="0"/>
                <a:cs typeface="Arial" panose="020B0604020202020204" pitchFamily="34" charset="0"/>
              </a:rPr>
              <a:t>Last box – this is anything else that might not be for Prevent but is still a concern that you think we need to be aware of.</a:t>
            </a:r>
          </a:p>
          <a:p>
            <a:pPr marR="0" lvl="0" algn="just" defTabSz="914400" rtl="0" eaLnBrk="1" fontAlgn="auto" latinLnBrk="0" hangingPunct="1">
              <a:lnSpc>
                <a:spcPct val="100000"/>
              </a:lnSpc>
              <a:spcBef>
                <a:spcPts val="0"/>
              </a:spcBef>
              <a:spcAft>
                <a:spcPts val="0"/>
              </a:spcAft>
              <a:buClrTx/>
              <a:buSzTx/>
              <a:tabLst/>
              <a:defRPr/>
            </a:pPr>
            <a:endParaRPr lang="en-GB" sz="2000" i="1" baseline="0"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1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10D4A-CC56-924E-80EE-77973C9D087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877EE30-E45A-FAAE-7E8F-0131AF19A236}"/>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09C608-D271-3A33-C86E-94FB11A58464}"/>
              </a:ext>
            </a:extLst>
          </p:cNvPr>
          <p:cNvSpPr txBox="1"/>
          <p:nvPr/>
        </p:nvSpPr>
        <p:spPr>
          <a:xfrm>
            <a:off x="1995366" y="160805"/>
            <a:ext cx="808291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NATIONAL REFERRAL FORM</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EB358E8-24DC-7809-0CEE-891ECC409814}"/>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
        <p:nvSpPr>
          <p:cNvPr id="4" name="TextBox 3">
            <a:extLst>
              <a:ext uri="{FF2B5EF4-FFF2-40B4-BE49-F238E27FC236}">
                <a16:creationId xmlns:a16="http://schemas.microsoft.com/office/drawing/2014/main" id="{EF205751-E894-50B8-5540-01632B9D5799}"/>
              </a:ext>
            </a:extLst>
          </p:cNvPr>
          <p:cNvSpPr txBox="1"/>
          <p:nvPr/>
        </p:nvSpPr>
        <p:spPr>
          <a:xfrm>
            <a:off x="351888" y="1771841"/>
            <a:ext cx="7268111" cy="2862322"/>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Select all that apply.</a:t>
            </a:r>
          </a:p>
          <a:p>
            <a:pPr marR="0" lvl="0" defTabSz="914400" rtl="0" eaLnBrk="1" fontAlgn="auto" latinLnBrk="0" hangingPunct="1">
              <a:lnSpc>
                <a:spcPct val="100000"/>
              </a:lnSpc>
              <a:spcBef>
                <a:spcPts val="0"/>
              </a:spcBef>
              <a:spcAft>
                <a:spcPts val="0"/>
              </a:spcAft>
              <a:buClrTx/>
              <a:buSzTx/>
              <a:tabLst/>
              <a:defRPr/>
            </a:pPr>
            <a:endParaRPr lang="en-GB" sz="2000" i="1" baseline="0" dirty="0">
              <a:solidFill>
                <a:schemeClr val="bg1"/>
              </a:solidFill>
              <a:latin typeface="Arial" panose="020B0604020202020204" pitchFamily="34" charset="0"/>
              <a:cs typeface="Arial" panose="020B0604020202020204" pitchFamily="34" charset="0"/>
            </a:endParaRPr>
          </a:p>
          <a:p>
            <a:pPr lvl="0">
              <a:defRPr/>
            </a:pPr>
            <a:r>
              <a:rPr lang="en-GB" sz="2000" i="1" dirty="0">
                <a:solidFill>
                  <a:schemeClr val="bg1"/>
                </a:solidFill>
                <a:latin typeface="Arial" panose="020B0604020202020204" pitchFamily="34" charset="0"/>
                <a:cs typeface="Arial" panose="020B0604020202020204" pitchFamily="34" charset="0"/>
              </a:rPr>
              <a:t>Those that you have selected, please provide the information that supports why you think this is present within the individual</a:t>
            </a:r>
          </a:p>
          <a:p>
            <a:pPr lvl="0">
              <a:defRPr/>
            </a:pPr>
            <a:r>
              <a:rPr lang="en-GB" sz="2000" i="1" dirty="0">
                <a:solidFill>
                  <a:schemeClr val="bg1"/>
                </a:solidFill>
                <a:latin typeface="Arial" panose="020B0604020202020204" pitchFamily="34" charset="0"/>
                <a:cs typeface="Arial" panose="020B0604020202020204" pitchFamily="34" charset="0"/>
              </a:rPr>
              <a:t>you’re referring</a:t>
            </a:r>
            <a:br>
              <a:rPr lang="en-GB" sz="2000" i="1" dirty="0">
                <a:solidFill>
                  <a:schemeClr val="bg1"/>
                </a:solidFill>
                <a:latin typeface="Arial" panose="020B0604020202020204" pitchFamily="34" charset="0"/>
                <a:cs typeface="Arial" panose="020B0604020202020204" pitchFamily="34" charset="0"/>
              </a:rPr>
            </a:br>
            <a:br>
              <a:rPr lang="en-GB" sz="2000" i="1" dirty="0">
                <a:solidFill>
                  <a:schemeClr val="bg1"/>
                </a:solidFill>
                <a:latin typeface="Arial" panose="020B0604020202020204" pitchFamily="34" charset="0"/>
                <a:cs typeface="Arial" panose="020B0604020202020204" pitchFamily="34" charset="0"/>
              </a:rPr>
            </a:br>
            <a:r>
              <a:rPr lang="en-GB" sz="2000" i="1" dirty="0">
                <a:solidFill>
                  <a:schemeClr val="bg1"/>
                </a:solidFill>
                <a:latin typeface="Arial" panose="020B0604020202020204" pitchFamily="34" charset="0"/>
                <a:cs typeface="Arial" panose="020B0604020202020204" pitchFamily="34" charset="0"/>
              </a:rPr>
              <a:t>If you Select “Other” please also describe the behaviour noticed.</a:t>
            </a:r>
            <a:endParaRPr lang="en-GB" sz="2000" i="1" baseline="0"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F61CAC5-FEFF-4787-C0AE-125A229C14BB}"/>
              </a:ext>
            </a:extLst>
          </p:cNvPr>
          <p:cNvPicPr>
            <a:picLocks noChangeAspect="1"/>
          </p:cNvPicPr>
          <p:nvPr/>
        </p:nvPicPr>
        <p:blipFill>
          <a:blip r:embed="rId3"/>
          <a:srcRect l="53422" t="8421" r="3420" b="6348"/>
          <a:stretch/>
        </p:blipFill>
        <p:spPr>
          <a:xfrm>
            <a:off x="7619999" y="930246"/>
            <a:ext cx="4572001" cy="5078814"/>
          </a:xfrm>
          <a:prstGeom prst="rect">
            <a:avLst/>
          </a:prstGeom>
        </p:spPr>
      </p:pic>
    </p:spTree>
    <p:extLst>
      <p:ext uri="{BB962C8B-B14F-4D97-AF65-F5344CB8AC3E}">
        <p14:creationId xmlns:p14="http://schemas.microsoft.com/office/powerpoint/2010/main" val="358000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38334-ED8C-0ED4-2EA7-43ABCA84896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5647839-1BF7-898E-E3E1-A3C84087F724}"/>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55E42E7-5D43-C901-44D8-E87F134F99DE}"/>
              </a:ext>
            </a:extLst>
          </p:cNvPr>
          <p:cNvSpPr txBox="1"/>
          <p:nvPr/>
        </p:nvSpPr>
        <p:spPr>
          <a:xfrm>
            <a:off x="1995366" y="160805"/>
            <a:ext cx="808291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NATIONAL REFERRAL FORM</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3F16602-53C6-8991-317F-A6C23C738067}"/>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
        <p:nvSpPr>
          <p:cNvPr id="4" name="TextBox 3">
            <a:extLst>
              <a:ext uri="{FF2B5EF4-FFF2-40B4-BE49-F238E27FC236}">
                <a16:creationId xmlns:a16="http://schemas.microsoft.com/office/drawing/2014/main" id="{42DFA83E-93BA-5550-4F72-D132C8E3F536}"/>
              </a:ext>
            </a:extLst>
          </p:cNvPr>
          <p:cNvSpPr txBox="1"/>
          <p:nvPr/>
        </p:nvSpPr>
        <p:spPr>
          <a:xfrm>
            <a:off x="351888" y="1771841"/>
            <a:ext cx="7268111" cy="2862322"/>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Select all that apply.</a:t>
            </a:r>
          </a:p>
          <a:p>
            <a:pPr marR="0" lvl="0" defTabSz="914400" rtl="0" eaLnBrk="1" fontAlgn="auto" latinLnBrk="0" hangingPunct="1">
              <a:lnSpc>
                <a:spcPct val="100000"/>
              </a:lnSpc>
              <a:spcBef>
                <a:spcPts val="0"/>
              </a:spcBef>
              <a:spcAft>
                <a:spcPts val="0"/>
              </a:spcAft>
              <a:buClrTx/>
              <a:buSzTx/>
              <a:tabLst/>
              <a:defRPr/>
            </a:pPr>
            <a:endParaRPr lang="en-GB" sz="2000" i="1" baseline="0" dirty="0">
              <a:solidFill>
                <a:schemeClr val="bg1"/>
              </a:solidFill>
              <a:latin typeface="Arial" panose="020B0604020202020204" pitchFamily="34" charset="0"/>
              <a:cs typeface="Arial" panose="020B0604020202020204" pitchFamily="34" charset="0"/>
            </a:endParaRPr>
          </a:p>
          <a:p>
            <a:pPr marR="0" lvl="0"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Those that you have selected, please provide the information that supports why you think this is present within the individual</a:t>
            </a:r>
          </a:p>
          <a:p>
            <a:pPr marR="0" lvl="0"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you’re referring.</a:t>
            </a:r>
            <a:br>
              <a:rPr lang="en-GB" sz="2000" i="1" dirty="0">
                <a:solidFill>
                  <a:schemeClr val="bg1"/>
                </a:solidFill>
                <a:latin typeface="Arial" panose="020B0604020202020204" pitchFamily="34" charset="0"/>
                <a:cs typeface="Arial" panose="020B0604020202020204" pitchFamily="34" charset="0"/>
              </a:rPr>
            </a:br>
            <a:br>
              <a:rPr lang="en-GB" sz="2000" i="1" dirty="0">
                <a:solidFill>
                  <a:schemeClr val="bg1"/>
                </a:solidFill>
                <a:latin typeface="Arial" panose="020B0604020202020204" pitchFamily="34" charset="0"/>
                <a:cs typeface="Arial" panose="020B0604020202020204" pitchFamily="34" charset="0"/>
              </a:rPr>
            </a:br>
            <a:r>
              <a:rPr lang="en-GB" sz="2000" i="1" dirty="0">
                <a:solidFill>
                  <a:schemeClr val="bg1"/>
                </a:solidFill>
                <a:latin typeface="Arial" panose="020B0604020202020204" pitchFamily="34" charset="0"/>
                <a:cs typeface="Arial" panose="020B0604020202020204" pitchFamily="34" charset="0"/>
              </a:rPr>
              <a:t>If you Select “Other” please also describe the behaviour noticed.</a:t>
            </a:r>
            <a:endParaRPr lang="en-GB" sz="2000" i="1" baseline="0" dirty="0">
              <a:solidFill>
                <a:schemeClr val="bg1"/>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5221AA-4C40-7EED-556D-5B20403F9C7A}"/>
              </a:ext>
            </a:extLst>
          </p:cNvPr>
          <p:cNvPicPr>
            <a:picLocks noChangeAspect="1"/>
          </p:cNvPicPr>
          <p:nvPr/>
        </p:nvPicPr>
        <p:blipFill>
          <a:blip r:embed="rId3"/>
          <a:srcRect l="53421" t="8188" r="3816" b="5964"/>
          <a:stretch/>
        </p:blipFill>
        <p:spPr>
          <a:xfrm>
            <a:off x="7729959" y="947535"/>
            <a:ext cx="4462041" cy="5038672"/>
          </a:xfrm>
          <a:prstGeom prst="rect">
            <a:avLst/>
          </a:prstGeom>
        </p:spPr>
      </p:pic>
    </p:spTree>
    <p:extLst>
      <p:ext uri="{BB962C8B-B14F-4D97-AF65-F5344CB8AC3E}">
        <p14:creationId xmlns:p14="http://schemas.microsoft.com/office/powerpoint/2010/main" val="363785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890F2-4D20-0A08-BC8B-8B92826BA4A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97A4FD1-6090-3F21-E860-F1B12F4F7FDA}"/>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3755F7B-68BC-F83B-5C56-FB8FAE46C8F3}"/>
              </a:ext>
            </a:extLst>
          </p:cNvPr>
          <p:cNvSpPr txBox="1"/>
          <p:nvPr/>
        </p:nvSpPr>
        <p:spPr>
          <a:xfrm>
            <a:off x="1995350" y="112816"/>
            <a:ext cx="808291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NATIONAL REFERRAL FORM</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07C1FB0-7030-A0F9-50CD-0A9479C2C234}"/>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
        <p:nvSpPr>
          <p:cNvPr id="2" name="TextBox 1">
            <a:extLst>
              <a:ext uri="{FF2B5EF4-FFF2-40B4-BE49-F238E27FC236}">
                <a16:creationId xmlns:a16="http://schemas.microsoft.com/office/drawing/2014/main" id="{6193A9A1-8269-E756-22C1-A1D4CD3B3063}"/>
              </a:ext>
            </a:extLst>
          </p:cNvPr>
          <p:cNvSpPr txBox="1"/>
          <p:nvPr/>
        </p:nvSpPr>
        <p:spPr>
          <a:xfrm>
            <a:off x="2402753" y="1404457"/>
            <a:ext cx="7268111" cy="440120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General Rule’s:</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“Devil is within the Detail”</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Leave no box empty – if you don’t know, you don’t know but at least we know that you have considered and not accidentally missed it.</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Consider an Adult/Children Protection Referral</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Contact us for advice if your unsure: prevent@beds.police.uk</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SUBMIT TO: preventreferrals@beds.police.uk </a:t>
            </a:r>
          </a:p>
          <a:p>
            <a:pPr marR="0" lvl="0" algn="just" defTabSz="914400" rtl="0" eaLnBrk="1" fontAlgn="auto" latinLnBrk="0" hangingPunct="1">
              <a:lnSpc>
                <a:spcPct val="100000"/>
              </a:lnSpc>
              <a:spcBef>
                <a:spcPts val="0"/>
              </a:spcBef>
              <a:spcAft>
                <a:spcPts val="0"/>
              </a:spcAft>
              <a:buClrTx/>
              <a:buSzTx/>
              <a:tabLst/>
              <a:defRPr/>
            </a:pPr>
            <a:endParaRPr lang="en-GB" sz="2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69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27C26-3672-70A7-70CD-CFAA763FFEB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E39C419-241D-2E7B-C246-EE472437F72A}"/>
              </a:ext>
            </a:extLst>
          </p:cNvPr>
          <p:cNvSpPr/>
          <p:nvPr/>
        </p:nvSpPr>
        <p:spPr>
          <a:xfrm>
            <a:off x="-8390" y="160805"/>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A934721-C014-A077-7CDC-E6B461D23971}"/>
              </a:ext>
            </a:extLst>
          </p:cNvPr>
          <p:cNvSpPr txBox="1"/>
          <p:nvPr/>
        </p:nvSpPr>
        <p:spPr>
          <a:xfrm>
            <a:off x="3896137" y="160805"/>
            <a:ext cx="4281365"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2B3667"/>
                </a:solidFill>
                <a:latin typeface="Arial" panose="020B0604020202020204" pitchFamily="34" charset="0"/>
                <a:cs typeface="Arial" panose="020B0604020202020204" pitchFamily="34" charset="0"/>
              </a:rPr>
              <a:t>USEFUL LINKS</a:t>
            </a:r>
            <a:endParaRPr kumimoji="0" lang="en-GB" sz="4400" b="1" i="0" strike="noStrike" kern="1200" cap="none" spc="0" normalizeH="0" baseline="0" noProof="0" dirty="0">
              <a:ln>
                <a:noFill/>
              </a:ln>
              <a:solidFill>
                <a:srgbClr val="2B3667"/>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18B5BCE-8631-CB08-EE97-3CFE55F83511}"/>
              </a:ext>
            </a:extLst>
          </p:cNvPr>
          <p:cNvSpPr txBox="1"/>
          <p:nvPr/>
        </p:nvSpPr>
        <p:spPr>
          <a:xfrm>
            <a:off x="533400" y="1369440"/>
            <a:ext cx="11658600" cy="5016758"/>
          </a:xfrm>
          <a:prstGeom prst="rect">
            <a:avLst/>
          </a:prstGeom>
          <a:noFill/>
        </p:spPr>
        <p:txBody>
          <a:bodyPr wrap="square" rtlCol="0">
            <a:spAutoFit/>
          </a:bodyPr>
          <a:lstStyle/>
          <a:p>
            <a:pPr marL="342900" lvl="0" indent="-342900" algn="just">
              <a:buFont typeface="Arial" panose="020B0604020202020204" pitchFamily="34" charset="0"/>
              <a:buChar char="•"/>
              <a:defRPr/>
            </a:pPr>
            <a:r>
              <a:rPr lang="en-GB" sz="2400" dirty="0">
                <a:solidFill>
                  <a:schemeClr val="bg1"/>
                </a:solidFill>
                <a:hlinkClick r:id="rId3">
                  <a:extLst>
                    <a:ext uri="{A12FA001-AC4F-418D-AE19-62706E023703}">
                      <ahyp:hlinkClr xmlns:ahyp="http://schemas.microsoft.com/office/drawing/2018/hyperlinkcolor" val="tx"/>
                    </a:ext>
                  </a:extLst>
                </a:hlinkClick>
              </a:rPr>
              <a:t>Get help for radicalisation concerns - GOV.UK</a:t>
            </a:r>
            <a:endParaRPr lang="en-GB" sz="2400" i="1" noProof="0"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GB" sz="2400" i="1" noProof="0"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Contains support and advice – NRF can be downloaded from here but please use the  copy provided as it has the correct email address and is more friendly in filling out.</a:t>
            </a:r>
          </a:p>
          <a:p>
            <a:pPr marR="0" lvl="0" algn="just" defTabSz="914400" rtl="0" eaLnBrk="1" fontAlgn="auto" latinLnBrk="0" hangingPunct="1">
              <a:lnSpc>
                <a:spcPct val="100000"/>
              </a:lnSpc>
              <a:spcBef>
                <a:spcPts val="0"/>
              </a:spcBef>
              <a:spcAft>
                <a:spcPts val="0"/>
              </a:spcAft>
              <a:buClrTx/>
              <a:buSzTx/>
              <a:tabLst/>
              <a:defRPr/>
            </a:pPr>
            <a:endParaRPr lang="en-GB" sz="2400" i="1" noProof="0" dirty="0">
              <a:solidFill>
                <a:schemeClr val="bg1"/>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defRPr/>
            </a:pPr>
            <a:r>
              <a:rPr lang="en-GB" sz="2400" dirty="0">
                <a:solidFill>
                  <a:schemeClr val="bg1"/>
                </a:solidFill>
                <a:hlinkClick r:id="rId4">
                  <a:extLst>
                    <a:ext uri="{A12FA001-AC4F-418D-AE19-62706E023703}">
                      <ahyp:hlinkClr xmlns:ahyp="http://schemas.microsoft.com/office/drawing/2018/hyperlinkcolor" val="tx"/>
                    </a:ext>
                  </a:extLst>
                </a:hlinkClick>
              </a:rPr>
              <a:t>Educate Against Hate - Prevent Radicalisation &amp; Extremism</a:t>
            </a:r>
            <a:endParaRPr kumimoji="0" lang="en-GB" sz="2400" b="0" i="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GB" sz="2400" i="1" dirty="0">
              <a:solidFill>
                <a:schemeClr val="bg1"/>
              </a:solidFill>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GB" sz="2000" i="1" dirty="0">
                <a:solidFill>
                  <a:schemeClr val="bg1"/>
                </a:solidFill>
                <a:latin typeface="Arial" panose="020B0604020202020204" pitchFamily="34" charset="0"/>
                <a:cs typeface="Arial" panose="020B0604020202020204" pitchFamily="34" charset="0"/>
              </a:rPr>
              <a:t>Aimed at the Education centre but can be a use resource particularly when it comes to </a:t>
            </a:r>
            <a:r>
              <a:rPr lang="en-GB" sz="2000" i="1" dirty="0" err="1">
                <a:solidFill>
                  <a:schemeClr val="bg1"/>
                </a:solidFill>
                <a:latin typeface="Arial" panose="020B0604020202020204" pitchFamily="34" charset="0"/>
                <a:cs typeface="Arial" panose="020B0604020202020204" pitchFamily="34" charset="0"/>
              </a:rPr>
              <a:t>CHECKing</a:t>
            </a:r>
            <a:r>
              <a:rPr lang="en-GB" sz="2000" i="1" dirty="0">
                <a:solidFill>
                  <a:schemeClr val="bg1"/>
                </a:solidFill>
                <a:latin typeface="Arial" panose="020B0604020202020204" pitchFamily="34" charset="0"/>
                <a:cs typeface="Arial" panose="020B0604020202020204" pitchFamily="34" charset="0"/>
              </a:rPr>
              <a:t> the concern </a:t>
            </a:r>
            <a:r>
              <a:rPr lang="en-GB" sz="2000" i="1" dirty="0" err="1">
                <a:solidFill>
                  <a:schemeClr val="bg1"/>
                </a:solidFill>
                <a:latin typeface="Arial" panose="020B0604020202020204" pitchFamily="34" charset="0"/>
                <a:cs typeface="Arial" panose="020B0604020202020204" pitchFamily="34" charset="0"/>
              </a:rPr>
              <a:t>i.e</a:t>
            </a:r>
            <a:r>
              <a:rPr lang="en-GB" sz="2000" i="1" dirty="0">
                <a:solidFill>
                  <a:schemeClr val="bg1"/>
                </a:solidFill>
                <a:latin typeface="Arial" panose="020B0604020202020204" pitchFamily="34" charset="0"/>
                <a:cs typeface="Arial" panose="020B0604020202020204" pitchFamily="34" charset="0"/>
              </a:rPr>
              <a:t> tips for talking to people and how best to approach.</a:t>
            </a:r>
          </a:p>
          <a:p>
            <a:pPr marR="0" lvl="0" algn="just" defTabSz="914400" rtl="0" eaLnBrk="1" fontAlgn="auto" latinLnBrk="0" hangingPunct="1">
              <a:lnSpc>
                <a:spcPct val="100000"/>
              </a:lnSpc>
              <a:spcBef>
                <a:spcPts val="0"/>
              </a:spcBef>
              <a:spcAft>
                <a:spcPts val="0"/>
              </a:spcAft>
              <a:buClrTx/>
              <a:buSzTx/>
              <a:tabLst/>
              <a:defRPr/>
            </a:pPr>
            <a:endParaRPr lang="en-GB" sz="2400" i="1" dirty="0">
              <a:solidFill>
                <a:schemeClr val="bg1"/>
              </a:solidFill>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defRPr/>
            </a:pPr>
            <a:r>
              <a:rPr lang="en-GB" sz="2400" dirty="0">
                <a:solidFill>
                  <a:schemeClr val="bg1"/>
                </a:solidFill>
                <a:hlinkClick r:id="rId5">
                  <a:extLst>
                    <a:ext uri="{A12FA001-AC4F-418D-AE19-62706E023703}">
                      <ahyp:hlinkClr xmlns:ahyp="http://schemas.microsoft.com/office/drawing/2018/hyperlinkcolor" val="tx"/>
                    </a:ext>
                  </a:extLst>
                </a:hlinkClick>
              </a:rPr>
              <a:t>ACT Early | Prevent radicalisation</a:t>
            </a:r>
            <a:endParaRPr lang="en-GB" sz="2400" dirty="0">
              <a:solidFill>
                <a:schemeClr val="bg1"/>
              </a:solidFill>
            </a:endParaRPr>
          </a:p>
          <a:p>
            <a:pPr marL="342900" lvl="0" indent="-342900" algn="just">
              <a:buFont typeface="Arial" panose="020B0604020202020204" pitchFamily="34" charset="0"/>
              <a:buChar char="•"/>
              <a:defRPr/>
            </a:pPr>
            <a:endParaRPr lang="en-GB" sz="2400" i="1" dirty="0">
              <a:solidFill>
                <a:schemeClr val="bg1"/>
              </a:solidFill>
              <a:latin typeface="Arial" panose="020B0604020202020204" pitchFamily="34" charset="0"/>
              <a:cs typeface="Arial" panose="020B0604020202020204" pitchFamily="34" charset="0"/>
            </a:endParaRPr>
          </a:p>
          <a:p>
            <a:pPr lvl="0" algn="just">
              <a:defRPr/>
            </a:pPr>
            <a:r>
              <a:rPr lang="en-GB" sz="2000" i="1" dirty="0">
                <a:solidFill>
                  <a:schemeClr val="bg1"/>
                </a:solidFill>
                <a:latin typeface="Arial" panose="020B0604020202020204" pitchFamily="34" charset="0"/>
                <a:cs typeface="Arial" panose="020B0604020202020204" pitchFamily="34" charset="0"/>
              </a:rPr>
              <a:t>Another useful site with resources – tips for talking etc.</a:t>
            </a:r>
          </a:p>
          <a:p>
            <a:pPr marR="0" lvl="0" algn="just" defTabSz="914400" rtl="0" eaLnBrk="1" fontAlgn="auto" latinLnBrk="0" hangingPunct="1">
              <a:lnSpc>
                <a:spcPct val="100000"/>
              </a:lnSpc>
              <a:spcBef>
                <a:spcPts val="0"/>
              </a:spcBef>
              <a:spcAft>
                <a:spcPts val="0"/>
              </a:spcAft>
              <a:buClrTx/>
              <a:buSzTx/>
              <a:tabLst/>
              <a:defRPr/>
            </a:pPr>
            <a:endParaRPr lang="en-GB" sz="2400" i="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3F3CFA2-E2BA-AD12-4855-50085DE8E4A7}"/>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Tree>
    <p:extLst>
      <p:ext uri="{BB962C8B-B14F-4D97-AF65-F5344CB8AC3E}">
        <p14:creationId xmlns:p14="http://schemas.microsoft.com/office/powerpoint/2010/main" val="30222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4660608" y="3244850"/>
            <a:ext cx="185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Arial" charset="0"/>
                <a:cs typeface="Arial" charset="0"/>
              </a:defRPr>
            </a:lvl1pPr>
            <a:lvl2pPr marL="742950" indent="-285750">
              <a:spcBef>
                <a:spcPct val="20000"/>
              </a:spcBef>
              <a:buChar char="–"/>
              <a:defRPr sz="2800">
                <a:solidFill>
                  <a:schemeClr val="bg1"/>
                </a:solidFill>
                <a:latin typeface="Arial" charset="0"/>
                <a:cs typeface="Arial" charset="0"/>
              </a:defRPr>
            </a:lvl2pPr>
            <a:lvl3pPr marL="1143000" indent="-228600">
              <a:spcBef>
                <a:spcPct val="20000"/>
              </a:spcBef>
              <a:buChar char="•"/>
              <a:defRPr sz="2400">
                <a:solidFill>
                  <a:schemeClr val="bg1"/>
                </a:solidFill>
                <a:latin typeface="Arial" charset="0"/>
                <a:cs typeface="Arial" charset="0"/>
              </a:defRPr>
            </a:lvl3pPr>
            <a:lvl4pPr marL="1600200" indent="-228600">
              <a:spcBef>
                <a:spcPct val="20000"/>
              </a:spcBef>
              <a:buChar char="–"/>
              <a:defRPr sz="2000">
                <a:solidFill>
                  <a:schemeClr val="bg1"/>
                </a:solidFill>
                <a:latin typeface="Arial" charset="0"/>
                <a:cs typeface="Arial" charset="0"/>
              </a:defRPr>
            </a:lvl4pPr>
            <a:lvl5pPr marL="2057400" indent="-22860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FFFFFF"/>
              </a:solidFill>
              <a:effectLst/>
              <a:uLnTx/>
              <a:uFillTx/>
              <a:latin typeface="Arial" charset="0"/>
              <a:ea typeface="+mn-ea"/>
              <a:cs typeface="Arial" charset="0"/>
            </a:endParaRPr>
          </a:p>
        </p:txBody>
      </p:sp>
      <p:pic>
        <p:nvPicPr>
          <p:cNvPr id="26627" name="Picture 3"/>
          <p:cNvPicPr>
            <a:picLocks noChangeAspect="1"/>
          </p:cNvPicPr>
          <p:nvPr/>
        </p:nvPicPr>
        <p:blipFill>
          <a:blip r:embed="rId3" cstate="print">
            <a:extLst>
              <a:ext uri="{28A0092B-C50C-407E-A947-70E740481C1C}">
                <a14:useLocalDpi xmlns:a14="http://schemas.microsoft.com/office/drawing/2010/main" val="0"/>
              </a:ext>
            </a:extLst>
          </a:blip>
          <a:srcRect l="21126" t="13881" r="10625" b="12201"/>
          <a:stretch>
            <a:fillRect/>
          </a:stretch>
        </p:blipFill>
        <p:spPr bwMode="auto">
          <a:xfrm>
            <a:off x="1016098" y="3373234"/>
            <a:ext cx="3687753" cy="179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ChangeArrowheads="1"/>
          </p:cNvSpPr>
          <p:nvPr/>
        </p:nvSpPr>
        <p:spPr bwMode="auto">
          <a:xfrm>
            <a:off x="2441051" y="933889"/>
            <a:ext cx="730989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bg1"/>
                </a:solidFill>
                <a:latin typeface="Arial" charset="0"/>
                <a:cs typeface="Arial" charset="0"/>
              </a:defRPr>
            </a:lvl1pPr>
            <a:lvl2pPr marL="742950" indent="-285750">
              <a:spcBef>
                <a:spcPct val="20000"/>
              </a:spcBef>
              <a:buChar char="–"/>
              <a:defRPr sz="2800">
                <a:solidFill>
                  <a:schemeClr val="bg1"/>
                </a:solidFill>
                <a:latin typeface="Arial" charset="0"/>
                <a:cs typeface="Arial" charset="0"/>
              </a:defRPr>
            </a:lvl2pPr>
            <a:lvl3pPr marL="1143000" indent="-228600">
              <a:spcBef>
                <a:spcPct val="20000"/>
              </a:spcBef>
              <a:buChar char="•"/>
              <a:defRPr sz="2400">
                <a:solidFill>
                  <a:schemeClr val="bg1"/>
                </a:solidFill>
                <a:latin typeface="Arial" charset="0"/>
                <a:cs typeface="Arial" charset="0"/>
              </a:defRPr>
            </a:lvl3pPr>
            <a:lvl4pPr marL="1600200" indent="-228600">
              <a:spcBef>
                <a:spcPct val="20000"/>
              </a:spcBef>
              <a:buChar char="–"/>
              <a:defRPr sz="2000">
                <a:solidFill>
                  <a:schemeClr val="bg1"/>
                </a:solidFill>
                <a:latin typeface="Arial" charset="0"/>
                <a:cs typeface="Arial" charset="0"/>
              </a:defRPr>
            </a:lvl4pPr>
            <a:lvl5pPr marL="2057400" indent="-228600">
              <a:spcBef>
                <a:spcPct val="20000"/>
              </a:spcBef>
              <a:buChar char="»"/>
              <a:defRPr sz="2000">
                <a:solidFill>
                  <a:schemeClr val="bg1"/>
                </a:solidFill>
                <a:latin typeface="Arial" charset="0"/>
                <a:cs typeface="Arial" charset="0"/>
              </a:defRPr>
            </a:lvl5pPr>
            <a:lvl6pPr marL="2514600" indent="-228600" eaLnBrk="0" fontAlgn="base" hangingPunct="0">
              <a:spcBef>
                <a:spcPct val="20000"/>
              </a:spcBef>
              <a:spcAft>
                <a:spcPct val="0"/>
              </a:spcAft>
              <a:buChar char="»"/>
              <a:defRPr sz="2000">
                <a:solidFill>
                  <a:schemeClr val="bg1"/>
                </a:solidFill>
                <a:latin typeface="Arial" charset="0"/>
                <a:cs typeface="Arial" charset="0"/>
              </a:defRPr>
            </a:lvl6pPr>
            <a:lvl7pPr marL="2971800" indent="-228600" eaLnBrk="0" fontAlgn="base" hangingPunct="0">
              <a:spcBef>
                <a:spcPct val="20000"/>
              </a:spcBef>
              <a:spcAft>
                <a:spcPct val="0"/>
              </a:spcAft>
              <a:buChar char="»"/>
              <a:defRPr sz="2000">
                <a:solidFill>
                  <a:schemeClr val="bg1"/>
                </a:solidFill>
                <a:latin typeface="Arial" charset="0"/>
                <a:cs typeface="Arial" charset="0"/>
              </a:defRPr>
            </a:lvl7pPr>
            <a:lvl8pPr marL="3429000" indent="-228600" eaLnBrk="0" fontAlgn="base" hangingPunct="0">
              <a:spcBef>
                <a:spcPct val="20000"/>
              </a:spcBef>
              <a:spcAft>
                <a:spcPct val="0"/>
              </a:spcAft>
              <a:buChar char="»"/>
              <a:defRPr sz="2000">
                <a:solidFill>
                  <a:schemeClr val="bg1"/>
                </a:solidFill>
                <a:latin typeface="Arial" charset="0"/>
                <a:cs typeface="Arial" charset="0"/>
              </a:defRPr>
            </a:lvl8pPr>
            <a:lvl9pPr marL="3886200" indent="-228600" eaLnBrk="0" fontAlgn="base" hangingPunct="0">
              <a:spcBef>
                <a:spcPct val="20000"/>
              </a:spcBef>
              <a:spcAft>
                <a:spcPct val="0"/>
              </a:spcAft>
              <a:buChar char="»"/>
              <a:defRPr sz="2000">
                <a:solidFill>
                  <a:schemeClr val="bg1"/>
                </a:solidFill>
                <a:latin typeface="Arial" charset="0"/>
                <a:cs typeface="Arial"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charset="0"/>
                <a:ea typeface="+mn-ea"/>
                <a:cs typeface="Arial" charset="0"/>
              </a:rPr>
              <a:t>Advice and guidance can be sought from your Prevent officers:</a:t>
            </a:r>
            <a:br>
              <a:rPr kumimoji="0" lang="en-US" sz="2000" b="0" i="0" u="none" strike="noStrike" kern="1200" cap="none" spc="0" normalizeH="0" baseline="0" noProof="0" dirty="0">
                <a:ln>
                  <a:noFill/>
                </a:ln>
                <a:solidFill>
                  <a:prstClr val="white"/>
                </a:solidFill>
                <a:effectLst/>
                <a:uLnTx/>
                <a:uFillTx/>
                <a:latin typeface="Arial" charset="0"/>
                <a:ea typeface="+mn-ea"/>
                <a:cs typeface="Arial" charset="0"/>
              </a:rPr>
            </a:br>
            <a:br>
              <a:rPr kumimoji="0" lang="en-US" sz="2000" b="0" i="0" u="none" strike="noStrike" kern="1200" cap="none" spc="0" normalizeH="0" baseline="0" noProof="0" dirty="0">
                <a:ln>
                  <a:noFill/>
                </a:ln>
                <a:solidFill>
                  <a:prstClr val="white"/>
                </a:solidFill>
                <a:effectLst/>
                <a:uLnTx/>
                <a:uFillTx/>
                <a:latin typeface="Arial" charset="0"/>
                <a:ea typeface="+mn-ea"/>
                <a:cs typeface="Arial" charset="0"/>
              </a:rPr>
            </a:br>
            <a:r>
              <a:rPr kumimoji="0" lang="en-US" sz="2000" b="0" i="0" u="none" strike="noStrike" kern="1200" cap="none" spc="0" normalizeH="0" baseline="0" noProof="0" dirty="0">
                <a:ln>
                  <a:noFill/>
                </a:ln>
                <a:solidFill>
                  <a:prstClr val="white"/>
                </a:solidFill>
                <a:effectLst/>
                <a:uLnTx/>
                <a:uFillTx/>
                <a:latin typeface="Arial" charset="0"/>
                <a:ea typeface="+mn-ea"/>
                <a:cs typeface="Arial" charset="0"/>
              </a:rPr>
              <a:t>Prevent@beds.police.uk</a:t>
            </a:r>
            <a:br>
              <a:rPr kumimoji="0" lang="en-US" sz="2000" b="0" i="0" u="none" strike="noStrike" kern="1200" cap="none" spc="0" normalizeH="0" baseline="0" noProof="0" dirty="0">
                <a:ln>
                  <a:noFill/>
                </a:ln>
                <a:solidFill>
                  <a:prstClr val="white"/>
                </a:solidFill>
                <a:effectLst/>
                <a:uLnTx/>
                <a:uFillTx/>
                <a:latin typeface="Arial" charset="0"/>
                <a:ea typeface="+mn-ea"/>
                <a:cs typeface="Arial" charset="0"/>
              </a:rPr>
            </a:br>
            <a:endParaRPr kumimoji="0" lang="en-US" sz="20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2000" dirty="0">
                <a:solidFill>
                  <a:prstClr val="white"/>
                </a:solidFill>
              </a:rPr>
              <a:t>Referrals Only:</a:t>
            </a:r>
            <a:br>
              <a:rPr lang="en-US" sz="2000" dirty="0">
                <a:solidFill>
                  <a:prstClr val="white"/>
                </a:solidFill>
              </a:rPr>
            </a:br>
            <a:br>
              <a:rPr lang="en-US" sz="2000" dirty="0">
                <a:solidFill>
                  <a:prstClr val="white"/>
                </a:solidFill>
              </a:rPr>
            </a:br>
            <a:r>
              <a:rPr lang="en-US" sz="2000" dirty="0">
                <a:solidFill>
                  <a:prstClr val="white"/>
                </a:solidFill>
              </a:rPr>
              <a:t>Preventreferrals@beds.police.uk</a:t>
            </a:r>
            <a:endParaRPr kumimoji="0" lang="en-US" sz="2000" b="0" i="0" u="none" strike="noStrike" kern="1200" cap="none" spc="0" normalizeH="0" baseline="0" noProof="0" dirty="0">
              <a:ln>
                <a:noFill/>
              </a:ln>
              <a:solidFill>
                <a:prstClr val="white"/>
              </a:solidFill>
              <a:effectLst/>
              <a:uLnTx/>
              <a:uFillTx/>
              <a:latin typeface="Arial" charset="0"/>
              <a:ea typeface="+mn-ea"/>
              <a:cs typeface="Arial" charset="0"/>
            </a:endParaRPr>
          </a:p>
        </p:txBody>
      </p:sp>
      <p:pic>
        <p:nvPicPr>
          <p:cNvPr id="6" name="Picture 5" descr="cid:image002.png@01D6BD95.E2DE3B00">
            <a:extLst>
              <a:ext uri="{FF2B5EF4-FFF2-40B4-BE49-F238E27FC236}">
                <a16:creationId xmlns:a16="http://schemas.microsoft.com/office/drawing/2014/main" id="{4BCF7F3F-0C97-4663-8B15-21066572B9C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03958" y="3373234"/>
            <a:ext cx="3671944" cy="1799687"/>
          </a:xfrm>
          <a:prstGeom prst="rect">
            <a:avLst/>
          </a:prstGeom>
          <a:noFill/>
          <a:ln>
            <a:noFill/>
          </a:ln>
        </p:spPr>
      </p:pic>
      <p:sp>
        <p:nvSpPr>
          <p:cNvPr id="7" name="TextBox 6">
            <a:extLst>
              <a:ext uri="{FF2B5EF4-FFF2-40B4-BE49-F238E27FC236}">
                <a16:creationId xmlns:a16="http://schemas.microsoft.com/office/drawing/2014/main" id="{2519FEAC-B943-4906-991F-20BB34A157DB}"/>
              </a:ext>
            </a:extLst>
          </p:cNvPr>
          <p:cNvSpPr txBox="1"/>
          <p:nvPr/>
        </p:nvSpPr>
        <p:spPr>
          <a:xfrm>
            <a:off x="4906632" y="4182830"/>
            <a:ext cx="239454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www.actearly.uk</a:t>
            </a:r>
          </a:p>
        </p:txBody>
      </p:sp>
      <p:sp>
        <p:nvSpPr>
          <p:cNvPr id="3" name="Rectangle 2">
            <a:extLst>
              <a:ext uri="{FF2B5EF4-FFF2-40B4-BE49-F238E27FC236}">
                <a16:creationId xmlns:a16="http://schemas.microsoft.com/office/drawing/2014/main" id="{CCDEA689-A569-C4F5-DAC9-FF0007E242A8}"/>
              </a:ext>
            </a:extLst>
          </p:cNvPr>
          <p:cNvSpPr/>
          <p:nvPr/>
        </p:nvSpPr>
        <p:spPr>
          <a:xfrm>
            <a:off x="-8390" y="72077"/>
            <a:ext cx="12200390" cy="721452"/>
          </a:xfrm>
          <a:prstGeom prst="rect">
            <a:avLst/>
          </a:prstGeom>
          <a:solidFill>
            <a:srgbClr val="F6F7FF"/>
          </a:solidFill>
          <a:ln>
            <a:solidFill>
              <a:srgbClr val="F6F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AC237E-FF1D-457F-A66B-C662382C8DE3}"/>
              </a:ext>
            </a:extLst>
          </p:cNvPr>
          <p:cNvSpPr txBox="1"/>
          <p:nvPr/>
        </p:nvSpPr>
        <p:spPr>
          <a:xfrm>
            <a:off x="2231373" y="141064"/>
            <a:ext cx="77208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2B3667"/>
                </a:solidFill>
                <a:effectLst/>
                <a:uLnTx/>
                <a:uFillTx/>
                <a:latin typeface="Arial" panose="020B0604020202020204" pitchFamily="34" charset="0"/>
                <a:ea typeface="+mn-ea"/>
                <a:cs typeface="Arial" panose="020B0604020202020204" pitchFamily="34" charset="0"/>
              </a:rPr>
              <a:t>Think safeguarding think Prevent</a:t>
            </a:r>
          </a:p>
        </p:txBody>
      </p:sp>
      <p:sp>
        <p:nvSpPr>
          <p:cNvPr id="4" name="TextBox 3">
            <a:extLst>
              <a:ext uri="{FF2B5EF4-FFF2-40B4-BE49-F238E27FC236}">
                <a16:creationId xmlns:a16="http://schemas.microsoft.com/office/drawing/2014/main" id="{B4B726CD-82AF-9CEF-B65B-4DD09A279854}"/>
              </a:ext>
            </a:extLst>
          </p:cNvPr>
          <p:cNvSpPr txBox="1"/>
          <p:nvPr/>
        </p:nvSpPr>
        <p:spPr>
          <a:xfrm>
            <a:off x="5000769" y="6327863"/>
            <a:ext cx="20720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OFFICIAL</a:t>
            </a:r>
          </a:p>
        </p:txBody>
      </p:sp>
    </p:spTree>
    <p:extLst>
      <p:ext uri="{BB962C8B-B14F-4D97-AF65-F5344CB8AC3E}">
        <p14:creationId xmlns:p14="http://schemas.microsoft.com/office/powerpoint/2010/main" val="42674238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TotalTime>
  <Words>698</Words>
  <Application>Microsoft Office PowerPoint</Application>
  <PresentationFormat>Widescreen</PresentationFormat>
  <Paragraphs>89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WARNER, Ben 585</dc:creator>
  <cp:lastModifiedBy>WARNER, Ben 585</cp:lastModifiedBy>
  <cp:revision>1</cp:revision>
  <dcterms:created xsi:type="dcterms:W3CDTF">2025-03-07T19:05:24Z</dcterms:created>
  <dcterms:modified xsi:type="dcterms:W3CDTF">2025-03-07T20:28:51Z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8b5aee8-5735-4353-85b0-06b0f114040f_Enabled">
    <vt:lpwstr>true</vt:lpwstr>
  </property>
  <property fmtid="{D5CDD505-2E9C-101B-9397-08002B2CF9AE}" pid="3" name="MSIP_Label_b8b5aee8-5735-4353-85b0-06b0f114040f_SetDate">
    <vt:lpwstr>2025-03-07T19:11:16Z</vt:lpwstr>
  </property>
  <property fmtid="{D5CDD505-2E9C-101B-9397-08002B2CF9AE}" pid="4" name="MSIP_Label_b8b5aee8-5735-4353-85b0-06b0f114040f_Method">
    <vt:lpwstr>Standard</vt:lpwstr>
  </property>
  <property fmtid="{D5CDD505-2E9C-101B-9397-08002B2CF9AE}" pid="5" name="MSIP_Label_b8b5aee8-5735-4353-85b0-06b0f114040f_Name">
    <vt:lpwstr>b8b5aee8-5735-4353-85b0-06b0f114040f</vt:lpwstr>
  </property>
  <property fmtid="{D5CDD505-2E9C-101B-9397-08002B2CF9AE}" pid="6" name="MSIP_Label_b8b5aee8-5735-4353-85b0-06b0f114040f_SiteId">
    <vt:lpwstr>a3c59d1b-b8f1-4299-9d6a-39ad8f570422</vt:lpwstr>
  </property>
  <property fmtid="{D5CDD505-2E9C-101B-9397-08002B2CF9AE}" pid="7" name="MSIP_Label_b8b5aee8-5735-4353-85b0-06b0f114040f_ActionId">
    <vt:lpwstr>92623336-524d-43d0-8db4-e69d843d5be2</vt:lpwstr>
  </property>
  <property fmtid="{D5CDD505-2E9C-101B-9397-08002B2CF9AE}" pid="8" name="MSIP_Label_b8b5aee8-5735-4353-85b0-06b0f114040f_ContentBits">
    <vt:lpwstr>0</vt:lpwstr>
  </property>
</Properties>
</file>