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1" r:id="rId3"/>
    <p:sldId id="794" r:id="rId4"/>
    <p:sldId id="278" r:id="rId5"/>
    <p:sldId id="277" r:id="rId6"/>
    <p:sldId id="795" r:id="rId7"/>
    <p:sldId id="796" r:id="rId8"/>
    <p:sldId id="793" r:id="rId9"/>
    <p:sldId id="797" r:id="rId10"/>
    <p:sldId id="7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29A91-ABAB-4DF5-8709-5CC31BBE2DA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F0D798-8F31-4789-8F4D-BFA4D4CF78C7}">
      <dgm:prSet phldrT="[Text]"/>
      <dgm:spPr/>
      <dgm:t>
        <a:bodyPr/>
        <a:lstStyle/>
        <a:p>
          <a:r>
            <a:rPr lang="en-US" b="1" dirty="0">
              <a:latin typeface="Arial" panose="020B0604020202020204" pitchFamily="34" charset="0"/>
              <a:cs typeface="Arial" panose="020B0604020202020204" pitchFamily="34" charset="0"/>
            </a:rPr>
            <a:t>Are they safe?</a:t>
          </a:r>
        </a:p>
      </dgm:t>
    </dgm:pt>
    <dgm:pt modelId="{C3369D2E-AB54-4623-B7D5-5EC85499D462}" type="parTrans" cxnId="{2F81BDC8-76EE-4F49-B6D6-4B85957CCA50}">
      <dgm:prSet/>
      <dgm:spPr/>
      <dgm:t>
        <a:bodyPr/>
        <a:lstStyle/>
        <a:p>
          <a:endParaRPr lang="en-US"/>
        </a:p>
      </dgm:t>
    </dgm:pt>
    <dgm:pt modelId="{DD79B4F3-861F-46B5-8785-714ECBDBF0E7}" type="sibTrans" cxnId="{2F81BDC8-76EE-4F49-B6D6-4B85957CCA50}">
      <dgm:prSet/>
      <dgm:spPr/>
      <dgm:t>
        <a:bodyPr/>
        <a:lstStyle/>
        <a:p>
          <a:endParaRPr lang="en-US"/>
        </a:p>
      </dgm:t>
    </dgm:pt>
    <dgm:pt modelId="{4D6A54E4-D6D5-4756-96FB-955F45473E61}">
      <dgm:prSet phldrT="[Text]"/>
      <dgm:spPr/>
      <dgm:t>
        <a:bodyPr/>
        <a:lstStyle/>
        <a:p>
          <a:r>
            <a:rPr lang="en-US" b="1" dirty="0">
              <a:latin typeface="Arial" panose="020B0604020202020204" pitchFamily="34" charset="0"/>
              <a:cs typeface="Arial" panose="020B0604020202020204" pitchFamily="34" charset="0"/>
            </a:rPr>
            <a:t>Are they effective?</a:t>
          </a:r>
        </a:p>
      </dgm:t>
    </dgm:pt>
    <dgm:pt modelId="{6793E437-131F-46D5-9F70-C6468E094D44}" type="parTrans" cxnId="{BC8E7C93-E540-45B7-86C0-724B0097380C}">
      <dgm:prSet/>
      <dgm:spPr/>
      <dgm:t>
        <a:bodyPr/>
        <a:lstStyle/>
        <a:p>
          <a:endParaRPr lang="en-US"/>
        </a:p>
      </dgm:t>
    </dgm:pt>
    <dgm:pt modelId="{0F527D9F-6FA8-483A-B31F-5D5B9BD2B006}" type="sibTrans" cxnId="{BC8E7C93-E540-45B7-86C0-724B0097380C}">
      <dgm:prSet/>
      <dgm:spPr/>
      <dgm:t>
        <a:bodyPr/>
        <a:lstStyle/>
        <a:p>
          <a:endParaRPr lang="en-US"/>
        </a:p>
      </dgm:t>
    </dgm:pt>
    <dgm:pt modelId="{6F5A98A7-0D35-4BE8-A1EF-02A71A7D583E}">
      <dgm:prSet phldrT="[Text]"/>
      <dgm:spPr/>
      <dgm:t>
        <a:bodyPr/>
        <a:lstStyle/>
        <a:p>
          <a:r>
            <a:rPr lang="en-US" b="1" dirty="0">
              <a:latin typeface="Arial" panose="020B0604020202020204" pitchFamily="34" charset="0"/>
              <a:cs typeface="Arial" panose="020B0604020202020204" pitchFamily="34" charset="0"/>
            </a:rPr>
            <a:t>Are they caring?</a:t>
          </a:r>
        </a:p>
      </dgm:t>
    </dgm:pt>
    <dgm:pt modelId="{A8F5F996-3FBF-4197-9090-81F0DDDEAF61}" type="parTrans" cxnId="{7D93F04A-2F14-443D-8682-D135E16DFAD5}">
      <dgm:prSet/>
      <dgm:spPr/>
      <dgm:t>
        <a:bodyPr/>
        <a:lstStyle/>
        <a:p>
          <a:endParaRPr lang="en-US"/>
        </a:p>
      </dgm:t>
    </dgm:pt>
    <dgm:pt modelId="{23CA4C99-12C8-4C38-83F5-FEC1F447A91F}" type="sibTrans" cxnId="{7D93F04A-2F14-443D-8682-D135E16DFAD5}">
      <dgm:prSet/>
      <dgm:spPr/>
      <dgm:t>
        <a:bodyPr/>
        <a:lstStyle/>
        <a:p>
          <a:endParaRPr lang="en-US"/>
        </a:p>
      </dgm:t>
    </dgm:pt>
    <dgm:pt modelId="{40334A0F-A9B5-41E5-A90D-D4A820C2FA74}">
      <dgm:prSet phldrT="[Text]"/>
      <dgm:spPr/>
      <dgm:t>
        <a:bodyPr/>
        <a:lstStyle/>
        <a:p>
          <a:r>
            <a:rPr lang="en-US" b="1" dirty="0">
              <a:latin typeface="Arial" panose="020B0604020202020204" pitchFamily="34" charset="0"/>
              <a:cs typeface="Arial" panose="020B0604020202020204" pitchFamily="34" charset="0"/>
            </a:rPr>
            <a:t>Are they responsive?</a:t>
          </a:r>
        </a:p>
      </dgm:t>
    </dgm:pt>
    <dgm:pt modelId="{94F49CED-27C1-4954-998F-953230DF5463}" type="parTrans" cxnId="{B8A2F9A2-BDE7-41FD-AFE9-5DD34D528CA2}">
      <dgm:prSet/>
      <dgm:spPr/>
      <dgm:t>
        <a:bodyPr/>
        <a:lstStyle/>
        <a:p>
          <a:endParaRPr lang="en-US"/>
        </a:p>
      </dgm:t>
    </dgm:pt>
    <dgm:pt modelId="{6BEBE569-5A1D-46AE-BECE-CF3A1FF77DAD}" type="sibTrans" cxnId="{B8A2F9A2-BDE7-41FD-AFE9-5DD34D528CA2}">
      <dgm:prSet/>
      <dgm:spPr/>
      <dgm:t>
        <a:bodyPr/>
        <a:lstStyle/>
        <a:p>
          <a:endParaRPr lang="en-US"/>
        </a:p>
      </dgm:t>
    </dgm:pt>
    <dgm:pt modelId="{5B2152AD-59C3-4807-B013-01C3741B6BFB}">
      <dgm:prSet phldrT="[Text]"/>
      <dgm:spPr/>
      <dgm:t>
        <a:bodyPr/>
        <a:lstStyle/>
        <a:p>
          <a:r>
            <a:rPr lang="en-US" b="1" dirty="0">
              <a:latin typeface="Arial" panose="020B0604020202020204" pitchFamily="34" charset="0"/>
              <a:cs typeface="Arial" panose="020B0604020202020204" pitchFamily="34" charset="0"/>
            </a:rPr>
            <a:t>Are they well led?</a:t>
          </a:r>
        </a:p>
      </dgm:t>
    </dgm:pt>
    <dgm:pt modelId="{EDA2033F-EA5D-49B2-A641-8B33D30FF4B6}" type="parTrans" cxnId="{2138A2FC-4F9F-46E9-9C9B-79A81D59C7AC}">
      <dgm:prSet/>
      <dgm:spPr/>
      <dgm:t>
        <a:bodyPr/>
        <a:lstStyle/>
        <a:p>
          <a:endParaRPr lang="en-US"/>
        </a:p>
      </dgm:t>
    </dgm:pt>
    <dgm:pt modelId="{EC8F09C8-D8CC-4865-ADE1-BEA8DE5D8FC5}" type="sibTrans" cxnId="{2138A2FC-4F9F-46E9-9C9B-79A81D59C7AC}">
      <dgm:prSet/>
      <dgm:spPr/>
      <dgm:t>
        <a:bodyPr/>
        <a:lstStyle/>
        <a:p>
          <a:endParaRPr lang="en-US"/>
        </a:p>
      </dgm:t>
    </dgm:pt>
    <dgm:pt modelId="{9D965B9D-84CA-47CD-907F-03A557DB5F82}" type="pres">
      <dgm:prSet presAssocID="{F0F29A91-ABAB-4DF5-8709-5CC31BBE2DAB}" presName="diagram" presStyleCnt="0">
        <dgm:presLayoutVars>
          <dgm:dir/>
          <dgm:resizeHandles val="exact"/>
        </dgm:presLayoutVars>
      </dgm:prSet>
      <dgm:spPr/>
    </dgm:pt>
    <dgm:pt modelId="{7A1B327D-211B-483F-BA38-F8D1944C89BF}" type="pres">
      <dgm:prSet presAssocID="{30F0D798-8F31-4789-8F4D-BFA4D4CF78C7}" presName="node" presStyleLbl="node1" presStyleIdx="0" presStyleCnt="5">
        <dgm:presLayoutVars>
          <dgm:bulletEnabled val="1"/>
        </dgm:presLayoutVars>
      </dgm:prSet>
      <dgm:spPr/>
    </dgm:pt>
    <dgm:pt modelId="{AA109967-DE95-4E48-AAFB-29146F2880E4}" type="pres">
      <dgm:prSet presAssocID="{DD79B4F3-861F-46B5-8785-714ECBDBF0E7}" presName="sibTrans" presStyleCnt="0"/>
      <dgm:spPr/>
    </dgm:pt>
    <dgm:pt modelId="{6BB81B8B-BED4-47AB-BBC6-208B7E2FF6A5}" type="pres">
      <dgm:prSet presAssocID="{4D6A54E4-D6D5-4756-96FB-955F45473E61}" presName="node" presStyleLbl="node1" presStyleIdx="1" presStyleCnt="5">
        <dgm:presLayoutVars>
          <dgm:bulletEnabled val="1"/>
        </dgm:presLayoutVars>
      </dgm:prSet>
      <dgm:spPr/>
    </dgm:pt>
    <dgm:pt modelId="{5395C4B2-5B30-4475-B2A3-A009FF96096C}" type="pres">
      <dgm:prSet presAssocID="{0F527D9F-6FA8-483A-B31F-5D5B9BD2B006}" presName="sibTrans" presStyleCnt="0"/>
      <dgm:spPr/>
    </dgm:pt>
    <dgm:pt modelId="{B4717040-4713-4243-B415-12DF05FE996F}" type="pres">
      <dgm:prSet presAssocID="{6F5A98A7-0D35-4BE8-A1EF-02A71A7D583E}" presName="node" presStyleLbl="node1" presStyleIdx="2" presStyleCnt="5">
        <dgm:presLayoutVars>
          <dgm:bulletEnabled val="1"/>
        </dgm:presLayoutVars>
      </dgm:prSet>
      <dgm:spPr/>
    </dgm:pt>
    <dgm:pt modelId="{863F2B3B-D44D-4D14-B320-A13AC907C7BD}" type="pres">
      <dgm:prSet presAssocID="{23CA4C99-12C8-4C38-83F5-FEC1F447A91F}" presName="sibTrans" presStyleCnt="0"/>
      <dgm:spPr/>
    </dgm:pt>
    <dgm:pt modelId="{948BEA23-5155-4071-B33C-E6DEABBB0BB4}" type="pres">
      <dgm:prSet presAssocID="{40334A0F-A9B5-41E5-A90D-D4A820C2FA74}" presName="node" presStyleLbl="node1" presStyleIdx="3" presStyleCnt="5">
        <dgm:presLayoutVars>
          <dgm:bulletEnabled val="1"/>
        </dgm:presLayoutVars>
      </dgm:prSet>
      <dgm:spPr/>
    </dgm:pt>
    <dgm:pt modelId="{0C173C66-655C-4AC5-A5DC-BAA566416D31}" type="pres">
      <dgm:prSet presAssocID="{6BEBE569-5A1D-46AE-BECE-CF3A1FF77DAD}" presName="sibTrans" presStyleCnt="0"/>
      <dgm:spPr/>
    </dgm:pt>
    <dgm:pt modelId="{653082CF-83F6-4AD1-BB93-E919475AE67E}" type="pres">
      <dgm:prSet presAssocID="{5B2152AD-59C3-4807-B013-01C3741B6BFB}" presName="node" presStyleLbl="node1" presStyleIdx="4" presStyleCnt="5" custLinFactNeighborX="856" custLinFactNeighborY="57">
        <dgm:presLayoutVars>
          <dgm:bulletEnabled val="1"/>
        </dgm:presLayoutVars>
      </dgm:prSet>
      <dgm:spPr/>
    </dgm:pt>
  </dgm:ptLst>
  <dgm:cxnLst>
    <dgm:cxn modelId="{9A5BBF0D-1B1B-4DF4-A437-08FD70AF5299}" type="presOf" srcId="{F0F29A91-ABAB-4DF5-8709-5CC31BBE2DAB}" destId="{9D965B9D-84CA-47CD-907F-03A557DB5F82}" srcOrd="0" destOrd="0" presId="urn:microsoft.com/office/officeart/2005/8/layout/default"/>
    <dgm:cxn modelId="{382C4139-0434-49A7-B8FA-C4987FA1B241}" type="presOf" srcId="{5B2152AD-59C3-4807-B013-01C3741B6BFB}" destId="{653082CF-83F6-4AD1-BB93-E919475AE67E}" srcOrd="0" destOrd="0" presId="urn:microsoft.com/office/officeart/2005/8/layout/default"/>
    <dgm:cxn modelId="{7D93F04A-2F14-443D-8682-D135E16DFAD5}" srcId="{F0F29A91-ABAB-4DF5-8709-5CC31BBE2DAB}" destId="{6F5A98A7-0D35-4BE8-A1EF-02A71A7D583E}" srcOrd="2" destOrd="0" parTransId="{A8F5F996-3FBF-4197-9090-81F0DDDEAF61}" sibTransId="{23CA4C99-12C8-4C38-83F5-FEC1F447A91F}"/>
    <dgm:cxn modelId="{CBA8246B-CF4B-4200-ACA1-D1D0D7562ADE}" type="presOf" srcId="{40334A0F-A9B5-41E5-A90D-D4A820C2FA74}" destId="{948BEA23-5155-4071-B33C-E6DEABBB0BB4}" srcOrd="0" destOrd="0" presId="urn:microsoft.com/office/officeart/2005/8/layout/default"/>
    <dgm:cxn modelId="{00591150-B07E-46F8-87C4-DC8668A94933}" type="presOf" srcId="{6F5A98A7-0D35-4BE8-A1EF-02A71A7D583E}" destId="{B4717040-4713-4243-B415-12DF05FE996F}" srcOrd="0" destOrd="0" presId="urn:microsoft.com/office/officeart/2005/8/layout/default"/>
    <dgm:cxn modelId="{BC8E7C93-E540-45B7-86C0-724B0097380C}" srcId="{F0F29A91-ABAB-4DF5-8709-5CC31BBE2DAB}" destId="{4D6A54E4-D6D5-4756-96FB-955F45473E61}" srcOrd="1" destOrd="0" parTransId="{6793E437-131F-46D5-9F70-C6468E094D44}" sibTransId="{0F527D9F-6FA8-483A-B31F-5D5B9BD2B006}"/>
    <dgm:cxn modelId="{F3C48597-87D0-427D-A805-4B9A9C7A1412}" type="presOf" srcId="{4D6A54E4-D6D5-4756-96FB-955F45473E61}" destId="{6BB81B8B-BED4-47AB-BBC6-208B7E2FF6A5}" srcOrd="0" destOrd="0" presId="urn:microsoft.com/office/officeart/2005/8/layout/default"/>
    <dgm:cxn modelId="{B8A2F9A2-BDE7-41FD-AFE9-5DD34D528CA2}" srcId="{F0F29A91-ABAB-4DF5-8709-5CC31BBE2DAB}" destId="{40334A0F-A9B5-41E5-A90D-D4A820C2FA74}" srcOrd="3" destOrd="0" parTransId="{94F49CED-27C1-4954-998F-953230DF5463}" sibTransId="{6BEBE569-5A1D-46AE-BECE-CF3A1FF77DAD}"/>
    <dgm:cxn modelId="{2F81BDC8-76EE-4F49-B6D6-4B85957CCA50}" srcId="{F0F29A91-ABAB-4DF5-8709-5CC31BBE2DAB}" destId="{30F0D798-8F31-4789-8F4D-BFA4D4CF78C7}" srcOrd="0" destOrd="0" parTransId="{C3369D2E-AB54-4623-B7D5-5EC85499D462}" sibTransId="{DD79B4F3-861F-46B5-8785-714ECBDBF0E7}"/>
    <dgm:cxn modelId="{0BC682D7-29EF-416D-B18B-87098B6F9D38}" type="presOf" srcId="{30F0D798-8F31-4789-8F4D-BFA4D4CF78C7}" destId="{7A1B327D-211B-483F-BA38-F8D1944C89BF}" srcOrd="0" destOrd="0" presId="urn:microsoft.com/office/officeart/2005/8/layout/default"/>
    <dgm:cxn modelId="{2138A2FC-4F9F-46E9-9C9B-79A81D59C7AC}" srcId="{F0F29A91-ABAB-4DF5-8709-5CC31BBE2DAB}" destId="{5B2152AD-59C3-4807-B013-01C3741B6BFB}" srcOrd="4" destOrd="0" parTransId="{EDA2033F-EA5D-49B2-A641-8B33D30FF4B6}" sibTransId="{EC8F09C8-D8CC-4865-ADE1-BEA8DE5D8FC5}"/>
    <dgm:cxn modelId="{F050BC45-52B1-4E6F-8493-A8638EC09697}" type="presParOf" srcId="{9D965B9D-84CA-47CD-907F-03A557DB5F82}" destId="{7A1B327D-211B-483F-BA38-F8D1944C89BF}" srcOrd="0" destOrd="0" presId="urn:microsoft.com/office/officeart/2005/8/layout/default"/>
    <dgm:cxn modelId="{7604ED3E-C228-49A4-96E8-EBF5877459AA}" type="presParOf" srcId="{9D965B9D-84CA-47CD-907F-03A557DB5F82}" destId="{AA109967-DE95-4E48-AAFB-29146F2880E4}" srcOrd="1" destOrd="0" presId="urn:microsoft.com/office/officeart/2005/8/layout/default"/>
    <dgm:cxn modelId="{86B8EBE8-22F4-4F77-B1A5-47B89FB50842}" type="presParOf" srcId="{9D965B9D-84CA-47CD-907F-03A557DB5F82}" destId="{6BB81B8B-BED4-47AB-BBC6-208B7E2FF6A5}" srcOrd="2" destOrd="0" presId="urn:microsoft.com/office/officeart/2005/8/layout/default"/>
    <dgm:cxn modelId="{7952B89D-1B6A-4C97-A7CD-E5197F9FC2BE}" type="presParOf" srcId="{9D965B9D-84CA-47CD-907F-03A557DB5F82}" destId="{5395C4B2-5B30-4475-B2A3-A009FF96096C}" srcOrd="3" destOrd="0" presId="urn:microsoft.com/office/officeart/2005/8/layout/default"/>
    <dgm:cxn modelId="{ADEA1A92-BEE4-45C0-87C7-83742C3DD687}" type="presParOf" srcId="{9D965B9D-84CA-47CD-907F-03A557DB5F82}" destId="{B4717040-4713-4243-B415-12DF05FE996F}" srcOrd="4" destOrd="0" presId="urn:microsoft.com/office/officeart/2005/8/layout/default"/>
    <dgm:cxn modelId="{D70C7153-47BC-4EF3-B4A7-7E1714B7142C}" type="presParOf" srcId="{9D965B9D-84CA-47CD-907F-03A557DB5F82}" destId="{863F2B3B-D44D-4D14-B320-A13AC907C7BD}" srcOrd="5" destOrd="0" presId="urn:microsoft.com/office/officeart/2005/8/layout/default"/>
    <dgm:cxn modelId="{7E2110ED-3102-4AC3-86A3-3AB9F38B6E1D}" type="presParOf" srcId="{9D965B9D-84CA-47CD-907F-03A557DB5F82}" destId="{948BEA23-5155-4071-B33C-E6DEABBB0BB4}" srcOrd="6" destOrd="0" presId="urn:microsoft.com/office/officeart/2005/8/layout/default"/>
    <dgm:cxn modelId="{059EEE5F-711B-4F01-ACCF-ADAA4B8A48A1}" type="presParOf" srcId="{9D965B9D-84CA-47CD-907F-03A557DB5F82}" destId="{0C173C66-655C-4AC5-A5DC-BAA566416D31}" srcOrd="7" destOrd="0" presId="urn:microsoft.com/office/officeart/2005/8/layout/default"/>
    <dgm:cxn modelId="{9651BAE8-D174-4304-8149-4318F49A9D12}" type="presParOf" srcId="{9D965B9D-84CA-47CD-907F-03A557DB5F82}" destId="{653082CF-83F6-4AD1-BB93-E919475AE67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65112-63EB-4C46-A6FF-9CAF0244A57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23B0AEC-16FC-4537-B9AF-4D3303108619}">
      <dgm:prSet phldrT="[Text]" custT="1"/>
      <dgm:spPr>
        <a:solidFill>
          <a:schemeClr val="accent2">
            <a:lumMod val="20000"/>
            <a:lumOff val="8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People’s experience</a:t>
          </a:r>
        </a:p>
      </dgm:t>
    </dgm:pt>
    <dgm:pt modelId="{A6C67EB7-B05F-4F87-94F3-CB6964D72ADF}" type="parTrans" cxnId="{5DF8DE6F-C280-4BC4-A375-68FF19B83CA5}">
      <dgm:prSet/>
      <dgm:spPr/>
      <dgm:t>
        <a:bodyPr/>
        <a:lstStyle/>
        <a:p>
          <a:endParaRPr lang="en-US"/>
        </a:p>
      </dgm:t>
    </dgm:pt>
    <dgm:pt modelId="{449C5DB3-9F68-43F0-8E18-6D98F6EC56C0}" type="sibTrans" cxnId="{5DF8DE6F-C280-4BC4-A375-68FF19B83CA5}">
      <dgm:prSet/>
      <dgm:spPr/>
      <dgm:t>
        <a:bodyPr/>
        <a:lstStyle/>
        <a:p>
          <a:endParaRPr lang="en-US"/>
        </a:p>
      </dgm:t>
    </dgm:pt>
    <dgm:pt modelId="{36B2A42F-AD9A-432B-980E-C6F17C7B4300}">
      <dgm:prSet phldrT="[Text]" custT="1"/>
      <dgm:spPr>
        <a:solidFill>
          <a:schemeClr val="accent2">
            <a:lumMod val="20000"/>
            <a:lumOff val="80000"/>
          </a:schemeClr>
        </a:solidFill>
      </dgm:spPr>
      <dgm:t>
        <a:bodyPr/>
        <a:lstStyle/>
        <a:p>
          <a:r>
            <a:rPr lang="en-GB" sz="1300" b="0" i="0" dirty="0">
              <a:solidFill>
                <a:schemeClr val="tx1"/>
              </a:solidFill>
              <a:latin typeface="Arial" panose="020B0604020202020204" pitchFamily="34" charset="0"/>
              <a:cs typeface="Arial" panose="020B0604020202020204" pitchFamily="34" charset="0"/>
            </a:rPr>
            <a:t>Phone calls, emails received by CQC</a:t>
          </a:r>
          <a:endParaRPr lang="en-US" sz="1300" dirty="0">
            <a:solidFill>
              <a:schemeClr val="tx1"/>
            </a:solidFill>
            <a:latin typeface="Arial" panose="020B0604020202020204" pitchFamily="34" charset="0"/>
            <a:cs typeface="Arial" panose="020B0604020202020204" pitchFamily="34" charset="0"/>
          </a:endParaRPr>
        </a:p>
      </dgm:t>
    </dgm:pt>
    <dgm:pt modelId="{5B8D3A49-51C9-4C87-9825-764BC7CCD2B1}" type="parTrans" cxnId="{3C12C1D2-C1B2-48B3-8C58-BED17E12B6BA}">
      <dgm:prSet/>
      <dgm:spPr/>
      <dgm:t>
        <a:bodyPr/>
        <a:lstStyle/>
        <a:p>
          <a:endParaRPr lang="en-US"/>
        </a:p>
      </dgm:t>
    </dgm:pt>
    <dgm:pt modelId="{9E9A7433-6FD0-474B-9D39-E20CEBC6F8A4}" type="sibTrans" cxnId="{3C12C1D2-C1B2-48B3-8C58-BED17E12B6BA}">
      <dgm:prSet/>
      <dgm:spPr/>
      <dgm:t>
        <a:bodyPr/>
        <a:lstStyle/>
        <a:p>
          <a:endParaRPr lang="en-US"/>
        </a:p>
      </dgm:t>
    </dgm:pt>
    <dgm:pt modelId="{245997FB-0070-4CA7-A8E9-8B831E36885D}">
      <dgm:prSet phldrT="[Text]"/>
      <dgm:spPr>
        <a:solidFill>
          <a:srgbClr val="FFCE3C"/>
        </a:solidFill>
      </dgm:spPr>
      <dgm:t>
        <a:bodyPr/>
        <a:lstStyle/>
        <a:p>
          <a:r>
            <a:rPr lang="en-US" b="1" dirty="0">
              <a:solidFill>
                <a:schemeClr val="tx1"/>
              </a:solidFill>
              <a:latin typeface="Arial" panose="020B0604020202020204" pitchFamily="34" charset="0"/>
              <a:cs typeface="Arial" panose="020B0604020202020204" pitchFamily="34" charset="0"/>
            </a:rPr>
            <a:t>Feedback from staff and leaders</a:t>
          </a:r>
        </a:p>
      </dgm:t>
    </dgm:pt>
    <dgm:pt modelId="{289DA01D-AA8C-499C-AE23-0A27A1DC13BB}" type="parTrans" cxnId="{49EDB355-F6B3-46D2-95C0-0C519D2E8003}">
      <dgm:prSet/>
      <dgm:spPr/>
      <dgm:t>
        <a:bodyPr/>
        <a:lstStyle/>
        <a:p>
          <a:endParaRPr lang="en-US"/>
        </a:p>
      </dgm:t>
    </dgm:pt>
    <dgm:pt modelId="{CAD19FEF-CF63-4D6E-8A0C-A60A6921700A}" type="sibTrans" cxnId="{49EDB355-F6B3-46D2-95C0-0C519D2E8003}">
      <dgm:prSet/>
      <dgm:spPr/>
      <dgm:t>
        <a:bodyPr/>
        <a:lstStyle/>
        <a:p>
          <a:endParaRPr lang="en-US"/>
        </a:p>
      </dgm:t>
    </dgm:pt>
    <dgm:pt modelId="{9B69CBDF-3917-4940-ABC1-B12435A45CF5}">
      <dgm:prSet phldrT="[Text]"/>
      <dgm:spPr>
        <a:solidFill>
          <a:srgbClr val="FFCE3C"/>
        </a:solidFill>
      </dgm:spPr>
      <dgm:t>
        <a:bodyPr/>
        <a:lstStyle/>
        <a:p>
          <a:r>
            <a:rPr lang="en-GB" b="0" i="0" dirty="0">
              <a:solidFill>
                <a:schemeClr val="tx1"/>
              </a:solidFill>
              <a:latin typeface="Arial" panose="020B0604020202020204" pitchFamily="34" charset="0"/>
              <a:cs typeface="Arial" panose="020B0604020202020204" pitchFamily="34" charset="0"/>
            </a:rPr>
            <a:t>Results from staff surveys and feedback from staff to their employer</a:t>
          </a:r>
          <a:endParaRPr lang="en-US" dirty="0">
            <a:solidFill>
              <a:schemeClr val="tx1"/>
            </a:solidFill>
            <a:latin typeface="Arial" panose="020B0604020202020204" pitchFamily="34" charset="0"/>
            <a:cs typeface="Arial" panose="020B0604020202020204" pitchFamily="34" charset="0"/>
          </a:endParaRPr>
        </a:p>
      </dgm:t>
    </dgm:pt>
    <dgm:pt modelId="{A1CC98A9-0672-488D-B193-598807DC234F}" type="parTrans" cxnId="{7350D0DE-F0A6-4E88-8D50-914DADDD49C9}">
      <dgm:prSet/>
      <dgm:spPr/>
      <dgm:t>
        <a:bodyPr/>
        <a:lstStyle/>
        <a:p>
          <a:endParaRPr lang="en-US"/>
        </a:p>
      </dgm:t>
    </dgm:pt>
    <dgm:pt modelId="{2ED0D0AC-5F36-4A98-B56C-2049435A3517}" type="sibTrans" cxnId="{7350D0DE-F0A6-4E88-8D50-914DADDD49C9}">
      <dgm:prSet/>
      <dgm:spPr/>
      <dgm:t>
        <a:bodyPr/>
        <a:lstStyle/>
        <a:p>
          <a:endParaRPr lang="en-US"/>
        </a:p>
      </dgm:t>
    </dgm:pt>
    <dgm:pt modelId="{3EE9CBCF-B8EC-42E0-BD91-AAAF0BF4D8ED}">
      <dgm:prSet phldrT="[Text]"/>
      <dgm:spPr>
        <a:solidFill>
          <a:schemeClr val="accent1">
            <a:lumMod val="20000"/>
            <a:lumOff val="80000"/>
          </a:schemeClr>
        </a:solidFill>
      </dgm:spPr>
      <dgm:t>
        <a:bodyPr/>
        <a:lstStyle/>
        <a:p>
          <a:r>
            <a:rPr lang="en-US" b="1" dirty="0">
              <a:solidFill>
                <a:schemeClr val="tx1"/>
              </a:solidFill>
              <a:latin typeface="Arial" panose="020B0604020202020204" pitchFamily="34" charset="0"/>
              <a:cs typeface="Arial" panose="020B0604020202020204" pitchFamily="34" charset="0"/>
            </a:rPr>
            <a:t>Feedback from partners</a:t>
          </a:r>
        </a:p>
      </dgm:t>
    </dgm:pt>
    <dgm:pt modelId="{22970B09-3700-47A8-9647-7F43655E2F3C}" type="parTrans" cxnId="{C7297292-99E1-4713-ADD8-D191930C6451}">
      <dgm:prSet/>
      <dgm:spPr/>
      <dgm:t>
        <a:bodyPr/>
        <a:lstStyle/>
        <a:p>
          <a:endParaRPr lang="en-US"/>
        </a:p>
      </dgm:t>
    </dgm:pt>
    <dgm:pt modelId="{F3D15999-8234-4F30-AD90-321A46653E83}" type="sibTrans" cxnId="{C7297292-99E1-4713-ADD8-D191930C6451}">
      <dgm:prSet/>
      <dgm:spPr/>
      <dgm:t>
        <a:bodyPr/>
        <a:lstStyle/>
        <a:p>
          <a:endParaRPr lang="en-US"/>
        </a:p>
      </dgm:t>
    </dgm:pt>
    <dgm:pt modelId="{2EF9BF53-1455-4879-A91C-E013CFE6891D}">
      <dgm:prSet phldrT="[Text]"/>
      <dgm:spPr>
        <a:solidFill>
          <a:schemeClr val="accent1">
            <a:lumMod val="20000"/>
            <a:lumOff val="80000"/>
          </a:schemeClr>
        </a:solidFill>
      </dgm:spPr>
      <dgm:t>
        <a:bodyPr/>
        <a:lstStyle/>
        <a:p>
          <a:r>
            <a:rPr lang="en-GB" b="0" i="0" dirty="0">
              <a:solidFill>
                <a:schemeClr val="tx1"/>
              </a:solidFill>
              <a:latin typeface="Arial" panose="020B0604020202020204" pitchFamily="34" charset="0"/>
              <a:cs typeface="Arial" panose="020B0604020202020204" pitchFamily="34" charset="0"/>
            </a:rPr>
            <a:t>Commissioners</a:t>
          </a:r>
          <a:endParaRPr lang="en-US" dirty="0">
            <a:solidFill>
              <a:schemeClr val="tx1"/>
            </a:solidFill>
            <a:latin typeface="Arial" panose="020B0604020202020204" pitchFamily="34" charset="0"/>
            <a:cs typeface="Arial" panose="020B0604020202020204" pitchFamily="34" charset="0"/>
          </a:endParaRPr>
        </a:p>
      </dgm:t>
    </dgm:pt>
    <dgm:pt modelId="{DDE9D75B-7704-42A1-84CD-A22543E67613}" type="parTrans" cxnId="{5438AA63-8DB5-4E5B-A17B-FE96B9331270}">
      <dgm:prSet/>
      <dgm:spPr/>
      <dgm:t>
        <a:bodyPr/>
        <a:lstStyle/>
        <a:p>
          <a:endParaRPr lang="en-US"/>
        </a:p>
      </dgm:t>
    </dgm:pt>
    <dgm:pt modelId="{2E260D19-AAE2-4757-BBB2-9F18F54C8A55}" type="sibTrans" cxnId="{5438AA63-8DB5-4E5B-A17B-FE96B9331270}">
      <dgm:prSet/>
      <dgm:spPr/>
      <dgm:t>
        <a:bodyPr/>
        <a:lstStyle/>
        <a:p>
          <a:endParaRPr lang="en-US"/>
        </a:p>
      </dgm:t>
    </dgm:pt>
    <dgm:pt modelId="{AB215E1C-AE24-4EDB-A3A0-1BDB4513AA63}">
      <dgm:prSet phldrT="[Text]"/>
      <dgm:spPr>
        <a:solidFill>
          <a:schemeClr val="accent2">
            <a:lumMod val="20000"/>
            <a:lumOff val="80000"/>
          </a:schemeClr>
        </a:solidFill>
      </dgm:spPr>
      <dgm:t>
        <a:bodyPr/>
        <a:lstStyle/>
        <a:p>
          <a:endParaRPr lang="en-US" sz="1100" dirty="0"/>
        </a:p>
      </dgm:t>
    </dgm:pt>
    <dgm:pt modelId="{082D1A5B-C406-479A-8BE7-095DF4D31EF4}" type="parTrans" cxnId="{4641295F-17B4-4E2F-BCEF-8703A65D5DD3}">
      <dgm:prSet/>
      <dgm:spPr/>
      <dgm:t>
        <a:bodyPr/>
        <a:lstStyle/>
        <a:p>
          <a:endParaRPr lang="en-US"/>
        </a:p>
      </dgm:t>
    </dgm:pt>
    <dgm:pt modelId="{563F9955-244E-44D1-BB82-AC0F40F278B3}" type="sibTrans" cxnId="{4641295F-17B4-4E2F-BCEF-8703A65D5DD3}">
      <dgm:prSet/>
      <dgm:spPr/>
      <dgm:t>
        <a:bodyPr/>
        <a:lstStyle/>
        <a:p>
          <a:endParaRPr lang="en-US"/>
        </a:p>
      </dgm:t>
    </dgm:pt>
    <dgm:pt modelId="{6E999E52-F1F4-49F4-B6A8-0D2D05C2CF51}">
      <dgm:prSet phldrT="[Text]" custT="1"/>
      <dgm:spPr>
        <a:solidFill>
          <a:schemeClr val="accent2">
            <a:lumMod val="20000"/>
            <a:lumOff val="80000"/>
          </a:schemeClr>
        </a:solidFill>
      </dgm:spPr>
      <dgm:t>
        <a:bodyPr/>
        <a:lstStyle/>
        <a:p>
          <a:r>
            <a:rPr lang="en-GB" sz="1300" b="0" i="0" dirty="0">
              <a:solidFill>
                <a:schemeClr val="tx1"/>
              </a:solidFill>
              <a:latin typeface="Arial" panose="020B0604020202020204" pitchFamily="34" charset="0"/>
              <a:cs typeface="Arial" panose="020B0604020202020204" pitchFamily="34" charset="0"/>
            </a:rPr>
            <a:t>Interviews with people and local organisations who represent them or act on their behalf survey results</a:t>
          </a:r>
          <a:endParaRPr lang="en-US" sz="1300" dirty="0">
            <a:solidFill>
              <a:schemeClr val="tx1"/>
            </a:solidFill>
            <a:latin typeface="Arial" panose="020B0604020202020204" pitchFamily="34" charset="0"/>
            <a:cs typeface="Arial" panose="020B0604020202020204" pitchFamily="34" charset="0"/>
          </a:endParaRPr>
        </a:p>
      </dgm:t>
    </dgm:pt>
    <dgm:pt modelId="{80829192-C276-4607-BC9F-EFCF96F4A6EF}" type="parTrans" cxnId="{E1DB277D-65E3-4FF3-99BB-E2EE556EC321}">
      <dgm:prSet/>
      <dgm:spPr/>
      <dgm:t>
        <a:bodyPr/>
        <a:lstStyle/>
        <a:p>
          <a:endParaRPr lang="en-US"/>
        </a:p>
      </dgm:t>
    </dgm:pt>
    <dgm:pt modelId="{C1DF395B-166B-46F3-9254-F550A945B391}" type="sibTrans" cxnId="{E1DB277D-65E3-4FF3-99BB-E2EE556EC321}">
      <dgm:prSet/>
      <dgm:spPr/>
      <dgm:t>
        <a:bodyPr/>
        <a:lstStyle/>
        <a:p>
          <a:endParaRPr lang="en-US"/>
        </a:p>
      </dgm:t>
    </dgm:pt>
    <dgm:pt modelId="{CAD88D03-C256-45CE-BEF9-B5371C4F365F}">
      <dgm:prSet phldrT="[Text]" custT="1"/>
      <dgm:spPr>
        <a:solidFill>
          <a:schemeClr val="accent2">
            <a:lumMod val="20000"/>
            <a:lumOff val="80000"/>
          </a:schemeClr>
        </a:solidFill>
      </dgm:spPr>
      <dgm:t>
        <a:bodyPr/>
        <a:lstStyle/>
        <a:p>
          <a:r>
            <a:rPr lang="en-GB" sz="1300" b="0" i="0" dirty="0">
              <a:solidFill>
                <a:schemeClr val="tx1"/>
              </a:solidFill>
              <a:latin typeface="Arial" panose="020B0604020202020204" pitchFamily="34" charset="0"/>
              <a:cs typeface="Arial" panose="020B0604020202020204" pitchFamily="34" charset="0"/>
            </a:rPr>
            <a:t>Feedback from the public and people who use services obtained by community and voluntary groups, health and care providers and local authorities</a:t>
          </a:r>
          <a:endParaRPr lang="en-US" sz="1300" dirty="0">
            <a:solidFill>
              <a:schemeClr val="tx1"/>
            </a:solidFill>
            <a:latin typeface="Arial" panose="020B0604020202020204" pitchFamily="34" charset="0"/>
            <a:cs typeface="Arial" panose="020B0604020202020204" pitchFamily="34" charset="0"/>
          </a:endParaRPr>
        </a:p>
      </dgm:t>
    </dgm:pt>
    <dgm:pt modelId="{D986F740-C3C5-4B60-81BC-C073656F1F8A}" type="parTrans" cxnId="{500CC053-747A-4952-BC27-6D3257AD5790}">
      <dgm:prSet/>
      <dgm:spPr/>
      <dgm:t>
        <a:bodyPr/>
        <a:lstStyle/>
        <a:p>
          <a:endParaRPr lang="en-US"/>
        </a:p>
      </dgm:t>
    </dgm:pt>
    <dgm:pt modelId="{9109A66B-6EEA-483E-9F32-B22FFC5B4CFE}" type="sibTrans" cxnId="{500CC053-747A-4952-BC27-6D3257AD5790}">
      <dgm:prSet/>
      <dgm:spPr/>
      <dgm:t>
        <a:bodyPr/>
        <a:lstStyle/>
        <a:p>
          <a:endParaRPr lang="en-US"/>
        </a:p>
      </dgm:t>
    </dgm:pt>
    <dgm:pt modelId="{597E1751-4345-4977-95ED-89228DD2B27B}">
      <dgm:prSet/>
      <dgm:spPr>
        <a:solidFill>
          <a:srgbClr val="FFCE3C"/>
        </a:solidFill>
      </dgm:spPr>
      <dgm:t>
        <a:bodyPr/>
        <a:lstStyle/>
        <a:p>
          <a:r>
            <a:rPr lang="en-GB" b="0" i="0" dirty="0">
              <a:solidFill>
                <a:schemeClr val="tx1"/>
              </a:solidFill>
              <a:latin typeface="Arial" panose="020B0604020202020204" pitchFamily="34" charset="0"/>
              <a:cs typeface="Arial" panose="020B0604020202020204" pitchFamily="34" charset="0"/>
            </a:rPr>
            <a:t>Individual interviews or focus groups with staff</a:t>
          </a:r>
        </a:p>
      </dgm:t>
    </dgm:pt>
    <dgm:pt modelId="{ABB24949-63C5-49AA-AEBF-E7B2AE8003E3}" type="parTrans" cxnId="{C619CB52-D153-4D23-AFAE-E0420C194DD9}">
      <dgm:prSet/>
      <dgm:spPr/>
      <dgm:t>
        <a:bodyPr/>
        <a:lstStyle/>
        <a:p>
          <a:endParaRPr lang="en-US"/>
        </a:p>
      </dgm:t>
    </dgm:pt>
    <dgm:pt modelId="{BBBDE041-8705-45AB-A44C-045C5C9AB953}" type="sibTrans" cxnId="{C619CB52-D153-4D23-AFAE-E0420C194DD9}">
      <dgm:prSet/>
      <dgm:spPr/>
      <dgm:t>
        <a:bodyPr/>
        <a:lstStyle/>
        <a:p>
          <a:endParaRPr lang="en-US"/>
        </a:p>
      </dgm:t>
    </dgm:pt>
    <dgm:pt modelId="{1C4B6432-2315-459C-91D9-6E3C3CEE0AC4}">
      <dgm:prSet/>
      <dgm:spPr>
        <a:solidFill>
          <a:srgbClr val="FFCE3C"/>
        </a:solidFill>
      </dgm:spPr>
      <dgm:t>
        <a:bodyPr/>
        <a:lstStyle/>
        <a:p>
          <a:r>
            <a:rPr lang="en-GB" b="0" i="0" dirty="0">
              <a:solidFill>
                <a:schemeClr val="tx1"/>
              </a:solidFill>
              <a:latin typeface="Arial" panose="020B0604020202020204" pitchFamily="34" charset="0"/>
              <a:cs typeface="Arial" panose="020B0604020202020204" pitchFamily="34" charset="0"/>
            </a:rPr>
            <a:t>Interviews with leaders</a:t>
          </a:r>
        </a:p>
      </dgm:t>
    </dgm:pt>
    <dgm:pt modelId="{A53A565E-1605-4315-A2E1-86C46C2456BC}" type="parTrans" cxnId="{BAE437CD-F6E5-48DF-9838-380F773D5259}">
      <dgm:prSet/>
      <dgm:spPr/>
      <dgm:t>
        <a:bodyPr/>
        <a:lstStyle/>
        <a:p>
          <a:endParaRPr lang="en-US"/>
        </a:p>
      </dgm:t>
    </dgm:pt>
    <dgm:pt modelId="{313AF31A-5F3D-4A52-AE37-5797787AAAEF}" type="sibTrans" cxnId="{BAE437CD-F6E5-48DF-9838-380F773D5259}">
      <dgm:prSet/>
      <dgm:spPr/>
      <dgm:t>
        <a:bodyPr/>
        <a:lstStyle/>
        <a:p>
          <a:endParaRPr lang="en-US"/>
        </a:p>
      </dgm:t>
    </dgm:pt>
    <dgm:pt modelId="{4F8C9DC4-8F7F-42EC-85F9-86B91954EF4F}">
      <dgm:prSet/>
      <dgm:spPr>
        <a:solidFill>
          <a:schemeClr val="accent1">
            <a:lumMod val="20000"/>
            <a:lumOff val="80000"/>
          </a:schemeClr>
        </a:solidFill>
      </dgm:spPr>
      <dgm:t>
        <a:bodyPr/>
        <a:lstStyle/>
        <a:p>
          <a:r>
            <a:rPr lang="en-GB" b="0" i="0" dirty="0">
              <a:solidFill>
                <a:schemeClr val="tx1"/>
              </a:solidFill>
              <a:latin typeface="Arial" panose="020B0604020202020204" pitchFamily="34" charset="0"/>
              <a:cs typeface="Arial" panose="020B0604020202020204" pitchFamily="34" charset="0"/>
            </a:rPr>
            <a:t>Other local providers</a:t>
          </a:r>
        </a:p>
      </dgm:t>
    </dgm:pt>
    <dgm:pt modelId="{B735C749-EC3F-41A1-B0C9-04DAFDA5BCF1}" type="parTrans" cxnId="{03947496-AE9A-4CBC-975F-68D8A575987B}">
      <dgm:prSet/>
      <dgm:spPr/>
      <dgm:t>
        <a:bodyPr/>
        <a:lstStyle/>
        <a:p>
          <a:endParaRPr lang="en-US"/>
        </a:p>
      </dgm:t>
    </dgm:pt>
    <dgm:pt modelId="{4CBAF969-A292-4A77-B32A-35A4B8B1FB16}" type="sibTrans" cxnId="{03947496-AE9A-4CBC-975F-68D8A575987B}">
      <dgm:prSet/>
      <dgm:spPr/>
      <dgm:t>
        <a:bodyPr/>
        <a:lstStyle/>
        <a:p>
          <a:endParaRPr lang="en-US"/>
        </a:p>
      </dgm:t>
    </dgm:pt>
    <dgm:pt modelId="{158BAE31-F7AF-42E9-B593-E812EC61D3C6}">
      <dgm:prSet/>
      <dgm:spPr>
        <a:solidFill>
          <a:schemeClr val="accent1">
            <a:lumMod val="20000"/>
            <a:lumOff val="80000"/>
          </a:schemeClr>
        </a:solidFill>
      </dgm:spPr>
      <dgm:t>
        <a:bodyPr/>
        <a:lstStyle/>
        <a:p>
          <a:r>
            <a:rPr lang="en-GB" b="0" i="0" dirty="0">
              <a:solidFill>
                <a:schemeClr val="tx1"/>
              </a:solidFill>
              <a:latin typeface="Arial" panose="020B0604020202020204" pitchFamily="34" charset="0"/>
              <a:cs typeface="Arial" panose="020B0604020202020204" pitchFamily="34" charset="0"/>
            </a:rPr>
            <a:t>Professional regulators</a:t>
          </a:r>
        </a:p>
      </dgm:t>
    </dgm:pt>
    <dgm:pt modelId="{0EC3591D-2DBF-442C-AD3F-15FBAE927C9F}" type="parTrans" cxnId="{B7D9EDC8-4DEB-4006-88CF-BFA5290E502C}">
      <dgm:prSet/>
      <dgm:spPr/>
      <dgm:t>
        <a:bodyPr/>
        <a:lstStyle/>
        <a:p>
          <a:endParaRPr lang="en-US"/>
        </a:p>
      </dgm:t>
    </dgm:pt>
    <dgm:pt modelId="{92D756A1-579C-4600-B510-001CC6ABFB93}" type="sibTrans" cxnId="{B7D9EDC8-4DEB-4006-88CF-BFA5290E502C}">
      <dgm:prSet/>
      <dgm:spPr/>
      <dgm:t>
        <a:bodyPr/>
        <a:lstStyle/>
        <a:p>
          <a:endParaRPr lang="en-US"/>
        </a:p>
      </dgm:t>
    </dgm:pt>
    <dgm:pt modelId="{E9D2F4E6-8696-4AA0-AC5D-218AA0F011FC}">
      <dgm:prSet/>
      <dgm:spPr>
        <a:solidFill>
          <a:schemeClr val="accent1">
            <a:lumMod val="20000"/>
            <a:lumOff val="80000"/>
          </a:schemeClr>
        </a:solidFill>
      </dgm:spPr>
      <dgm:t>
        <a:bodyPr/>
        <a:lstStyle/>
        <a:p>
          <a:r>
            <a:rPr lang="en-GB" b="0" i="0" dirty="0">
              <a:solidFill>
                <a:schemeClr val="tx1"/>
              </a:solidFill>
              <a:latin typeface="Arial" panose="020B0604020202020204" pitchFamily="34" charset="0"/>
              <a:cs typeface="Arial" panose="020B0604020202020204" pitchFamily="34" charset="0"/>
            </a:rPr>
            <a:t>accreditation bodies</a:t>
          </a:r>
        </a:p>
      </dgm:t>
    </dgm:pt>
    <dgm:pt modelId="{8F69217C-342C-4DD0-B103-4181901BE60B}" type="parTrans" cxnId="{A1171195-331E-4D12-B680-C82D3C295FF2}">
      <dgm:prSet/>
      <dgm:spPr/>
      <dgm:t>
        <a:bodyPr/>
        <a:lstStyle/>
        <a:p>
          <a:endParaRPr lang="en-US"/>
        </a:p>
      </dgm:t>
    </dgm:pt>
    <dgm:pt modelId="{9E4B5EAA-122B-4F07-889C-E28A32D79160}" type="sibTrans" cxnId="{A1171195-331E-4D12-B680-C82D3C295FF2}">
      <dgm:prSet/>
      <dgm:spPr/>
      <dgm:t>
        <a:bodyPr/>
        <a:lstStyle/>
        <a:p>
          <a:endParaRPr lang="en-US"/>
        </a:p>
      </dgm:t>
    </dgm:pt>
    <dgm:pt modelId="{A11B1307-315D-4498-BC70-199177E2A741}">
      <dgm:prSet/>
      <dgm:spPr>
        <a:solidFill>
          <a:schemeClr val="accent1">
            <a:lumMod val="20000"/>
            <a:lumOff val="80000"/>
          </a:schemeClr>
        </a:solidFill>
      </dgm:spPr>
      <dgm:t>
        <a:bodyPr/>
        <a:lstStyle/>
        <a:p>
          <a:r>
            <a:rPr lang="en-GB" b="0" i="0" dirty="0">
              <a:solidFill>
                <a:schemeClr val="tx1"/>
              </a:solidFill>
              <a:latin typeface="Arial" panose="020B0604020202020204" pitchFamily="34" charset="0"/>
              <a:cs typeface="Arial" panose="020B0604020202020204" pitchFamily="34" charset="0"/>
            </a:rPr>
            <a:t>Royal colleges</a:t>
          </a:r>
        </a:p>
      </dgm:t>
    </dgm:pt>
    <dgm:pt modelId="{FCAB93A5-5200-4BD7-AE1F-1EA419A87AD9}" type="parTrans" cxnId="{F1158985-C7AD-4CC9-81A9-16CF4C62AA3C}">
      <dgm:prSet/>
      <dgm:spPr/>
      <dgm:t>
        <a:bodyPr/>
        <a:lstStyle/>
        <a:p>
          <a:endParaRPr lang="en-US"/>
        </a:p>
      </dgm:t>
    </dgm:pt>
    <dgm:pt modelId="{0208F361-8F74-4C00-967E-B16D6446DBD7}" type="sibTrans" cxnId="{F1158985-C7AD-4CC9-81A9-16CF4C62AA3C}">
      <dgm:prSet/>
      <dgm:spPr/>
      <dgm:t>
        <a:bodyPr/>
        <a:lstStyle/>
        <a:p>
          <a:endParaRPr lang="en-US"/>
        </a:p>
      </dgm:t>
    </dgm:pt>
    <dgm:pt modelId="{8239B66F-368E-4360-B242-EC5FEB7CFC70}">
      <dgm:prSet/>
      <dgm:spPr>
        <a:solidFill>
          <a:schemeClr val="accent1">
            <a:lumMod val="20000"/>
            <a:lumOff val="80000"/>
          </a:schemeClr>
        </a:solidFill>
      </dgm:spPr>
      <dgm:t>
        <a:bodyPr/>
        <a:lstStyle/>
        <a:p>
          <a:r>
            <a:rPr lang="en-GB" b="0" i="0" dirty="0">
              <a:solidFill>
                <a:schemeClr val="tx1"/>
              </a:solidFill>
              <a:latin typeface="Arial" panose="020B0604020202020204" pitchFamily="34" charset="0"/>
              <a:cs typeface="Arial" panose="020B0604020202020204" pitchFamily="34" charset="0"/>
            </a:rPr>
            <a:t>Multi-agency bodies</a:t>
          </a:r>
        </a:p>
      </dgm:t>
    </dgm:pt>
    <dgm:pt modelId="{E844A944-C209-4795-9D68-C8299F87FE60}" type="parTrans" cxnId="{E4066646-6D7B-48D1-A108-83F485EF933B}">
      <dgm:prSet/>
      <dgm:spPr/>
      <dgm:t>
        <a:bodyPr/>
        <a:lstStyle/>
        <a:p>
          <a:endParaRPr lang="en-US"/>
        </a:p>
      </dgm:t>
    </dgm:pt>
    <dgm:pt modelId="{1FFF7618-72B9-423E-97A4-5F0EB01E7E5A}" type="sibTrans" cxnId="{E4066646-6D7B-48D1-A108-83F485EF933B}">
      <dgm:prSet/>
      <dgm:spPr/>
      <dgm:t>
        <a:bodyPr/>
        <a:lstStyle/>
        <a:p>
          <a:endParaRPr lang="en-US"/>
        </a:p>
      </dgm:t>
    </dgm:pt>
    <dgm:pt modelId="{1A15F518-135C-43EF-9609-D5F7E87177E6}">
      <dgm:prSet/>
      <dgm:spPr>
        <a:solidFill>
          <a:schemeClr val="accent5">
            <a:lumMod val="40000"/>
            <a:lumOff val="60000"/>
          </a:schemeClr>
        </a:solidFill>
      </dgm:spPr>
      <dgm:t>
        <a:bodyPr/>
        <a:lstStyle/>
        <a:p>
          <a:r>
            <a:rPr lang="en-GB" b="1" i="0" dirty="0">
              <a:solidFill>
                <a:schemeClr val="tx1"/>
              </a:solidFill>
              <a:latin typeface="Arial" panose="020B0604020202020204" pitchFamily="34" charset="0"/>
              <a:cs typeface="Arial" panose="020B0604020202020204" pitchFamily="34" charset="0"/>
            </a:rPr>
            <a:t>Observation</a:t>
          </a:r>
        </a:p>
      </dgm:t>
    </dgm:pt>
    <dgm:pt modelId="{9CCFB8B1-095B-4B9F-A9D0-178D2BAFA0AD}" type="parTrans" cxnId="{BE8B3A53-84AA-4FAD-A2CC-DA42E0F33C99}">
      <dgm:prSet/>
      <dgm:spPr/>
      <dgm:t>
        <a:bodyPr/>
        <a:lstStyle/>
        <a:p>
          <a:endParaRPr lang="en-US"/>
        </a:p>
      </dgm:t>
    </dgm:pt>
    <dgm:pt modelId="{751A6756-0F3D-4B1F-928E-61556EF46FD2}" type="sibTrans" cxnId="{BE8B3A53-84AA-4FAD-A2CC-DA42E0F33C99}">
      <dgm:prSet/>
      <dgm:spPr/>
      <dgm:t>
        <a:bodyPr/>
        <a:lstStyle/>
        <a:p>
          <a:endParaRPr lang="en-US"/>
        </a:p>
      </dgm:t>
    </dgm:pt>
    <dgm:pt modelId="{6EC89873-1D49-46FC-B38F-273D48A32113}">
      <dgm:prSet/>
      <dgm:spPr>
        <a:solidFill>
          <a:schemeClr val="accent5">
            <a:lumMod val="40000"/>
            <a:lumOff val="60000"/>
          </a:schemeClr>
        </a:solidFill>
      </dgm:spPr>
      <dgm:t>
        <a:bodyPr/>
        <a:lstStyle/>
        <a:p>
          <a:r>
            <a:rPr lang="en-GB" b="0" i="0" dirty="0">
              <a:solidFill>
                <a:schemeClr val="tx1"/>
              </a:solidFill>
              <a:latin typeface="Arial" panose="020B0604020202020204" pitchFamily="34" charset="0"/>
              <a:cs typeface="Arial" panose="020B0604020202020204" pitchFamily="34" charset="0"/>
            </a:rPr>
            <a:t>Most observations will be carried out on the premises by CQC inspectors and Specialist Professional Advisors (</a:t>
          </a:r>
          <a:r>
            <a:rPr lang="en-GB" b="0" i="0" dirty="0" err="1">
              <a:solidFill>
                <a:schemeClr val="tx1"/>
              </a:solidFill>
              <a:latin typeface="Arial" panose="020B0604020202020204" pitchFamily="34" charset="0"/>
              <a:cs typeface="Arial" panose="020B0604020202020204" pitchFamily="34" charset="0"/>
            </a:rPr>
            <a:t>SpAs</a:t>
          </a:r>
          <a:r>
            <a:rPr lang="en-GB" b="0" i="0" dirty="0">
              <a:solidFill>
                <a:schemeClr val="tx1"/>
              </a:solidFill>
              <a:latin typeface="Arial" panose="020B0604020202020204" pitchFamily="34" charset="0"/>
              <a:cs typeface="Arial" panose="020B0604020202020204" pitchFamily="34" charset="0"/>
            </a:rPr>
            <a:t>)</a:t>
          </a:r>
        </a:p>
      </dgm:t>
    </dgm:pt>
    <dgm:pt modelId="{DEA297E6-AB04-492A-9DF9-6CDF27E30CA7}" type="parTrans" cxnId="{C3868EA0-51B3-4657-81FC-CCDFE71022E7}">
      <dgm:prSet/>
      <dgm:spPr/>
      <dgm:t>
        <a:bodyPr/>
        <a:lstStyle/>
        <a:p>
          <a:endParaRPr lang="en-US"/>
        </a:p>
      </dgm:t>
    </dgm:pt>
    <dgm:pt modelId="{67EE4767-363B-4AE2-8E7D-D1E2EFAF8F57}" type="sibTrans" cxnId="{C3868EA0-51B3-4657-81FC-CCDFE71022E7}">
      <dgm:prSet/>
      <dgm:spPr/>
      <dgm:t>
        <a:bodyPr/>
        <a:lstStyle/>
        <a:p>
          <a:endParaRPr lang="en-US"/>
        </a:p>
      </dgm:t>
    </dgm:pt>
    <dgm:pt modelId="{0C870D80-E62D-4843-AF22-8AD5A337AD15}">
      <dgm:prSet/>
      <dgm:spPr>
        <a:solidFill>
          <a:schemeClr val="accent6">
            <a:lumMod val="40000"/>
            <a:lumOff val="60000"/>
          </a:schemeClr>
        </a:solidFill>
      </dgm:spPr>
      <dgm:t>
        <a:bodyPr/>
        <a:lstStyle/>
        <a:p>
          <a:r>
            <a:rPr lang="en-GB" b="1" i="0" dirty="0">
              <a:solidFill>
                <a:schemeClr val="tx1"/>
              </a:solidFill>
              <a:latin typeface="Arial" panose="020B0604020202020204" pitchFamily="34" charset="0"/>
              <a:cs typeface="Arial" panose="020B0604020202020204" pitchFamily="34" charset="0"/>
            </a:rPr>
            <a:t>Processes</a:t>
          </a:r>
        </a:p>
      </dgm:t>
    </dgm:pt>
    <dgm:pt modelId="{D6D27E7F-77FE-4624-A7A4-91ADB4B8A217}" type="parTrans" cxnId="{9EFDAE03-765F-481D-A115-CF9DDCA29BF2}">
      <dgm:prSet/>
      <dgm:spPr/>
      <dgm:t>
        <a:bodyPr/>
        <a:lstStyle/>
        <a:p>
          <a:endParaRPr lang="en-US"/>
        </a:p>
      </dgm:t>
    </dgm:pt>
    <dgm:pt modelId="{311A92ED-CE6D-4D00-886C-D3FD30CE26F4}" type="sibTrans" cxnId="{9EFDAE03-765F-481D-A115-CF9DDCA29BF2}">
      <dgm:prSet/>
      <dgm:spPr/>
      <dgm:t>
        <a:bodyPr/>
        <a:lstStyle/>
        <a:p>
          <a:endParaRPr lang="en-US"/>
        </a:p>
      </dgm:t>
    </dgm:pt>
    <dgm:pt modelId="{C381FB8A-E044-4B9A-93FC-91F142276AAD}">
      <dgm:prSet/>
      <dgm:spPr>
        <a:solidFill>
          <a:schemeClr val="accent6">
            <a:lumMod val="40000"/>
            <a:lumOff val="60000"/>
          </a:schemeClr>
        </a:solidFill>
      </dgm:spPr>
      <dgm:t>
        <a:bodyPr/>
        <a:lstStyle/>
        <a:p>
          <a:r>
            <a:rPr lang="en-GB" b="0" i="0" dirty="0">
              <a:solidFill>
                <a:schemeClr val="tx1"/>
              </a:solidFill>
              <a:latin typeface="Arial" panose="020B0604020202020204" pitchFamily="34" charset="0"/>
              <a:cs typeface="Arial" panose="020B0604020202020204" pitchFamily="34" charset="0"/>
            </a:rPr>
            <a:t>Examples: findings and learning from safety incidents, access times for treatment and care, case note reviews of people's care or clinical records</a:t>
          </a:r>
        </a:p>
      </dgm:t>
    </dgm:pt>
    <dgm:pt modelId="{FE3D0EF3-AA65-48DE-838C-483A9F7DF804}" type="parTrans" cxnId="{44AA735D-E6DB-4F4F-8499-C6BE46427C11}">
      <dgm:prSet/>
      <dgm:spPr/>
      <dgm:t>
        <a:bodyPr/>
        <a:lstStyle/>
        <a:p>
          <a:endParaRPr lang="en-US"/>
        </a:p>
      </dgm:t>
    </dgm:pt>
    <dgm:pt modelId="{63C41DF8-5133-4614-84A8-9E4CBC72BFD7}" type="sibTrans" cxnId="{44AA735D-E6DB-4F4F-8499-C6BE46427C11}">
      <dgm:prSet/>
      <dgm:spPr/>
      <dgm:t>
        <a:bodyPr/>
        <a:lstStyle/>
        <a:p>
          <a:endParaRPr lang="en-US"/>
        </a:p>
      </dgm:t>
    </dgm:pt>
    <dgm:pt modelId="{E6D2A831-1692-4620-91E9-FF0F85A4875F}">
      <dgm:prSet/>
      <dgm:spPr>
        <a:solidFill>
          <a:schemeClr val="accent2">
            <a:lumMod val="40000"/>
            <a:lumOff val="60000"/>
          </a:schemeClr>
        </a:solidFill>
      </dgm:spPr>
      <dgm:t>
        <a:bodyPr/>
        <a:lstStyle/>
        <a:p>
          <a:pPr>
            <a:buNone/>
          </a:pPr>
          <a:r>
            <a:rPr lang="en-GB" b="1" i="0" dirty="0">
              <a:solidFill>
                <a:schemeClr val="tx1"/>
              </a:solidFill>
              <a:latin typeface="Arial" panose="020B0604020202020204" pitchFamily="34" charset="0"/>
              <a:cs typeface="Arial" panose="020B0604020202020204" pitchFamily="34" charset="0"/>
            </a:rPr>
            <a:t>Outcomes</a:t>
          </a:r>
        </a:p>
      </dgm:t>
    </dgm:pt>
    <dgm:pt modelId="{2314898B-0C63-48F9-BC46-1B9DF7D4EE79}" type="parTrans" cxnId="{06C2ED42-9A14-4E7F-9167-1ABD50BC1CE1}">
      <dgm:prSet/>
      <dgm:spPr/>
      <dgm:t>
        <a:bodyPr/>
        <a:lstStyle/>
        <a:p>
          <a:endParaRPr lang="en-US"/>
        </a:p>
      </dgm:t>
    </dgm:pt>
    <dgm:pt modelId="{827039B3-7313-4DD7-A03F-DEE1CC44640E}" type="sibTrans" cxnId="{06C2ED42-9A14-4E7F-9167-1ABD50BC1CE1}">
      <dgm:prSet/>
      <dgm:spPr/>
      <dgm:t>
        <a:bodyPr/>
        <a:lstStyle/>
        <a:p>
          <a:endParaRPr lang="en-US"/>
        </a:p>
      </dgm:t>
    </dgm:pt>
    <dgm:pt modelId="{355958D3-255A-4C7C-BEEA-B9B15F233554}">
      <dgm:prSet/>
      <dgm:spPr>
        <a:solidFill>
          <a:schemeClr val="accent2">
            <a:lumMod val="40000"/>
            <a:lumOff val="60000"/>
          </a:schemeClr>
        </a:solidFill>
      </dgm:spPr>
      <dgm:t>
        <a:bodyPr/>
        <a:lstStyle/>
        <a:p>
          <a:pPr>
            <a:buFont typeface="Arial" panose="020B0604020202020204" pitchFamily="34" charset="0"/>
            <a:buChar char="•"/>
          </a:pPr>
          <a:r>
            <a:rPr lang="en-GB" b="0" i="0" dirty="0">
              <a:solidFill>
                <a:schemeClr val="tx1"/>
              </a:solidFill>
              <a:latin typeface="Arial" panose="020B0604020202020204" pitchFamily="34" charset="0"/>
              <a:cs typeface="Arial" panose="020B0604020202020204" pitchFamily="34" charset="0"/>
            </a:rPr>
            <a:t>Staff training</a:t>
          </a:r>
        </a:p>
      </dgm:t>
    </dgm:pt>
    <dgm:pt modelId="{ACD953D8-C17C-4FBF-89B8-4409E039B6B9}" type="parTrans" cxnId="{A74EC190-8F60-42E2-8E5B-D7472C117353}">
      <dgm:prSet/>
      <dgm:spPr/>
      <dgm:t>
        <a:bodyPr/>
        <a:lstStyle/>
        <a:p>
          <a:endParaRPr lang="en-US"/>
        </a:p>
      </dgm:t>
    </dgm:pt>
    <dgm:pt modelId="{85BBF77D-54E9-492A-B105-29C38484CE12}" type="sibTrans" cxnId="{A74EC190-8F60-42E2-8E5B-D7472C117353}">
      <dgm:prSet/>
      <dgm:spPr/>
      <dgm:t>
        <a:bodyPr/>
        <a:lstStyle/>
        <a:p>
          <a:endParaRPr lang="en-US"/>
        </a:p>
      </dgm:t>
    </dgm:pt>
    <dgm:pt modelId="{30D4EDA8-1627-4A9D-A8C7-64564EDB3F98}">
      <dgm:prSet/>
      <dgm:spPr>
        <a:solidFill>
          <a:schemeClr val="accent2">
            <a:lumMod val="40000"/>
            <a:lumOff val="60000"/>
          </a:schemeClr>
        </a:solidFill>
      </dgm:spPr>
      <dgm:t>
        <a:bodyPr/>
        <a:lstStyle/>
        <a:p>
          <a:pPr>
            <a:buFont typeface="Arial" panose="020B0604020202020204" pitchFamily="34" charset="0"/>
            <a:buChar char="•"/>
          </a:pPr>
          <a:r>
            <a:rPr lang="en-GB" b="0" i="0" dirty="0">
              <a:solidFill>
                <a:schemeClr val="tx1"/>
              </a:solidFill>
              <a:latin typeface="Arial" panose="020B0604020202020204" pitchFamily="34" charset="0"/>
              <a:cs typeface="Arial" panose="020B0604020202020204" pitchFamily="34" charset="0"/>
            </a:rPr>
            <a:t>Waiting times</a:t>
          </a:r>
        </a:p>
      </dgm:t>
    </dgm:pt>
    <dgm:pt modelId="{23806380-36E3-4CC9-A7D4-C6982C8F79E2}" type="parTrans" cxnId="{857ED2F5-F043-41FF-AD73-636EC583CB21}">
      <dgm:prSet/>
      <dgm:spPr/>
      <dgm:t>
        <a:bodyPr/>
        <a:lstStyle/>
        <a:p>
          <a:endParaRPr lang="en-US"/>
        </a:p>
      </dgm:t>
    </dgm:pt>
    <dgm:pt modelId="{C0EB3DA3-8956-404C-BBD2-4F8C581D7B15}" type="sibTrans" cxnId="{857ED2F5-F043-41FF-AD73-636EC583CB21}">
      <dgm:prSet/>
      <dgm:spPr/>
      <dgm:t>
        <a:bodyPr/>
        <a:lstStyle/>
        <a:p>
          <a:endParaRPr lang="en-US"/>
        </a:p>
      </dgm:t>
    </dgm:pt>
    <dgm:pt modelId="{53175C45-BE73-4585-B314-00487567EAEF}">
      <dgm:prSet/>
      <dgm:spPr>
        <a:solidFill>
          <a:schemeClr val="accent2">
            <a:lumMod val="40000"/>
            <a:lumOff val="60000"/>
          </a:schemeClr>
        </a:solidFill>
      </dgm:spPr>
      <dgm:t>
        <a:bodyPr/>
        <a:lstStyle/>
        <a:p>
          <a:pPr>
            <a:buFont typeface="Arial" panose="020B0604020202020204" pitchFamily="34" charset="0"/>
            <a:buChar char="•"/>
          </a:pPr>
          <a:r>
            <a:rPr lang="en-GB" b="0" i="0" dirty="0">
              <a:solidFill>
                <a:schemeClr val="tx1"/>
              </a:solidFill>
              <a:latin typeface="Arial" panose="020B0604020202020204" pitchFamily="34" charset="0"/>
              <a:cs typeface="Arial" panose="020B0604020202020204" pitchFamily="34" charset="0"/>
            </a:rPr>
            <a:t>Use of restraint</a:t>
          </a:r>
        </a:p>
      </dgm:t>
    </dgm:pt>
    <dgm:pt modelId="{3E92B80E-9404-4140-A786-92C5F3182D6A}" type="parTrans" cxnId="{C72E7778-6630-4346-8E92-8C9EB80776C3}">
      <dgm:prSet/>
      <dgm:spPr/>
      <dgm:t>
        <a:bodyPr/>
        <a:lstStyle/>
        <a:p>
          <a:endParaRPr lang="en-US"/>
        </a:p>
      </dgm:t>
    </dgm:pt>
    <dgm:pt modelId="{A3737640-2249-49CF-AB5B-2C8BDDA6CDC7}" type="sibTrans" cxnId="{C72E7778-6630-4346-8E92-8C9EB80776C3}">
      <dgm:prSet/>
      <dgm:spPr/>
      <dgm:t>
        <a:bodyPr/>
        <a:lstStyle/>
        <a:p>
          <a:endParaRPr lang="en-US"/>
        </a:p>
      </dgm:t>
    </dgm:pt>
    <dgm:pt modelId="{8A8AB9F2-D22B-4531-A085-0A1BC7BB4D24}">
      <dgm:prSet/>
      <dgm:spPr>
        <a:solidFill>
          <a:schemeClr val="accent2">
            <a:lumMod val="40000"/>
            <a:lumOff val="60000"/>
          </a:schemeClr>
        </a:solidFill>
      </dgm:spPr>
      <dgm:t>
        <a:bodyPr/>
        <a:lstStyle/>
        <a:p>
          <a:pPr>
            <a:buFont typeface="Arial" panose="020B0604020202020204" pitchFamily="34" charset="0"/>
            <a:buChar char="•"/>
          </a:pPr>
          <a:r>
            <a:rPr lang="en-GB" b="0" i="0" dirty="0">
              <a:solidFill>
                <a:schemeClr val="tx1"/>
              </a:solidFill>
              <a:latin typeface="Arial" panose="020B0604020202020204" pitchFamily="34" charset="0"/>
              <a:cs typeface="Arial" panose="020B0604020202020204" pitchFamily="34" charset="0"/>
            </a:rPr>
            <a:t>Use of out of area beds</a:t>
          </a:r>
        </a:p>
      </dgm:t>
    </dgm:pt>
    <dgm:pt modelId="{94B27888-8114-4A31-936C-FB7E67169382}" type="parTrans" cxnId="{30811CCC-0701-4AD3-B97A-A5B585C32AED}">
      <dgm:prSet/>
      <dgm:spPr/>
      <dgm:t>
        <a:bodyPr/>
        <a:lstStyle/>
        <a:p>
          <a:endParaRPr lang="en-US"/>
        </a:p>
      </dgm:t>
    </dgm:pt>
    <dgm:pt modelId="{7B9A7976-11DF-456E-B6E5-64F099741685}" type="sibTrans" cxnId="{30811CCC-0701-4AD3-B97A-A5B585C32AED}">
      <dgm:prSet/>
      <dgm:spPr/>
      <dgm:t>
        <a:bodyPr/>
        <a:lstStyle/>
        <a:p>
          <a:endParaRPr lang="en-US"/>
        </a:p>
      </dgm:t>
    </dgm:pt>
    <dgm:pt modelId="{6064CBDC-2473-4901-9A1F-205BFDC88A2A}" type="pres">
      <dgm:prSet presAssocID="{FF765112-63EB-4C46-A6FF-9CAF0244A573}" presName="diagram" presStyleCnt="0">
        <dgm:presLayoutVars>
          <dgm:dir/>
          <dgm:resizeHandles val="exact"/>
        </dgm:presLayoutVars>
      </dgm:prSet>
      <dgm:spPr/>
    </dgm:pt>
    <dgm:pt modelId="{1EF05DF7-C884-4E1E-A364-FD15864F9C4D}" type="pres">
      <dgm:prSet presAssocID="{F23B0AEC-16FC-4537-B9AF-4D3303108619}" presName="node" presStyleLbl="node1" presStyleIdx="0" presStyleCnt="6">
        <dgm:presLayoutVars>
          <dgm:bulletEnabled val="1"/>
        </dgm:presLayoutVars>
      </dgm:prSet>
      <dgm:spPr/>
    </dgm:pt>
    <dgm:pt modelId="{082FD3AB-B1CF-46AC-BA9D-48F1086BCFD3}" type="pres">
      <dgm:prSet presAssocID="{449C5DB3-9F68-43F0-8E18-6D98F6EC56C0}" presName="sibTrans" presStyleCnt="0"/>
      <dgm:spPr/>
    </dgm:pt>
    <dgm:pt modelId="{D8125624-E915-42F5-9446-6ACE5924E3D9}" type="pres">
      <dgm:prSet presAssocID="{245997FB-0070-4CA7-A8E9-8B831E36885D}" presName="node" presStyleLbl="node1" presStyleIdx="1" presStyleCnt="6">
        <dgm:presLayoutVars>
          <dgm:bulletEnabled val="1"/>
        </dgm:presLayoutVars>
      </dgm:prSet>
      <dgm:spPr/>
    </dgm:pt>
    <dgm:pt modelId="{07CA910E-9A13-41FE-B86D-E54E233568E9}" type="pres">
      <dgm:prSet presAssocID="{CAD19FEF-CF63-4D6E-8A0C-A60A6921700A}" presName="sibTrans" presStyleCnt="0"/>
      <dgm:spPr/>
    </dgm:pt>
    <dgm:pt modelId="{8234B328-ACFE-4B50-A6C9-D369CA57F187}" type="pres">
      <dgm:prSet presAssocID="{3EE9CBCF-B8EC-42E0-BD91-AAAF0BF4D8ED}" presName="node" presStyleLbl="node1" presStyleIdx="2" presStyleCnt="6">
        <dgm:presLayoutVars>
          <dgm:bulletEnabled val="1"/>
        </dgm:presLayoutVars>
      </dgm:prSet>
      <dgm:spPr/>
    </dgm:pt>
    <dgm:pt modelId="{26EE033B-9422-4634-AD7E-EBDF30EE2033}" type="pres">
      <dgm:prSet presAssocID="{F3D15999-8234-4F30-AD90-321A46653E83}" presName="sibTrans" presStyleCnt="0"/>
      <dgm:spPr/>
    </dgm:pt>
    <dgm:pt modelId="{4BB498E0-3949-4B91-9B21-71D08BA030D9}" type="pres">
      <dgm:prSet presAssocID="{1A15F518-135C-43EF-9609-D5F7E87177E6}" presName="node" presStyleLbl="node1" presStyleIdx="3" presStyleCnt="6">
        <dgm:presLayoutVars>
          <dgm:bulletEnabled val="1"/>
        </dgm:presLayoutVars>
      </dgm:prSet>
      <dgm:spPr/>
    </dgm:pt>
    <dgm:pt modelId="{3AD8D127-2E3F-4C7B-BE89-AEB613C93F44}" type="pres">
      <dgm:prSet presAssocID="{751A6756-0F3D-4B1F-928E-61556EF46FD2}" presName="sibTrans" presStyleCnt="0"/>
      <dgm:spPr/>
    </dgm:pt>
    <dgm:pt modelId="{5BF214FE-9D91-4A2F-821B-85D6BADD5E52}" type="pres">
      <dgm:prSet presAssocID="{0C870D80-E62D-4843-AF22-8AD5A337AD15}" presName="node" presStyleLbl="node1" presStyleIdx="4" presStyleCnt="6">
        <dgm:presLayoutVars>
          <dgm:bulletEnabled val="1"/>
        </dgm:presLayoutVars>
      </dgm:prSet>
      <dgm:spPr/>
    </dgm:pt>
    <dgm:pt modelId="{E620A64A-E0D9-4246-B971-555C193E7E9B}" type="pres">
      <dgm:prSet presAssocID="{311A92ED-CE6D-4D00-886C-D3FD30CE26F4}" presName="sibTrans" presStyleCnt="0"/>
      <dgm:spPr/>
    </dgm:pt>
    <dgm:pt modelId="{3DA6EBBC-0210-4527-9F2B-8F47045221A2}" type="pres">
      <dgm:prSet presAssocID="{E6D2A831-1692-4620-91E9-FF0F85A4875F}" presName="node" presStyleLbl="node1" presStyleIdx="5" presStyleCnt="6">
        <dgm:presLayoutVars>
          <dgm:bulletEnabled val="1"/>
        </dgm:presLayoutVars>
      </dgm:prSet>
      <dgm:spPr/>
    </dgm:pt>
  </dgm:ptLst>
  <dgm:cxnLst>
    <dgm:cxn modelId="{1DF22102-BD11-4620-B227-77A798CC641C}" type="presOf" srcId="{4F8C9DC4-8F7F-42EC-85F9-86B91954EF4F}" destId="{8234B328-ACFE-4B50-A6C9-D369CA57F187}" srcOrd="0" destOrd="2" presId="urn:microsoft.com/office/officeart/2005/8/layout/default"/>
    <dgm:cxn modelId="{9EFDAE03-765F-481D-A115-CF9DDCA29BF2}" srcId="{FF765112-63EB-4C46-A6FF-9CAF0244A573}" destId="{0C870D80-E62D-4843-AF22-8AD5A337AD15}" srcOrd="4" destOrd="0" parTransId="{D6D27E7F-77FE-4624-A7A4-91ADB4B8A217}" sibTransId="{311A92ED-CE6D-4D00-886C-D3FD30CE26F4}"/>
    <dgm:cxn modelId="{D81E4E0B-757D-4139-BB2A-6ED28765BF01}" type="presOf" srcId="{158BAE31-F7AF-42E9-B593-E812EC61D3C6}" destId="{8234B328-ACFE-4B50-A6C9-D369CA57F187}" srcOrd="0" destOrd="3" presId="urn:microsoft.com/office/officeart/2005/8/layout/default"/>
    <dgm:cxn modelId="{E3B6C419-474A-4F31-B415-DAD6CC5EA1E1}" type="presOf" srcId="{E6D2A831-1692-4620-91E9-FF0F85A4875F}" destId="{3DA6EBBC-0210-4527-9F2B-8F47045221A2}" srcOrd="0" destOrd="0" presId="urn:microsoft.com/office/officeart/2005/8/layout/default"/>
    <dgm:cxn modelId="{B62FB21D-9247-4671-B34A-36997DB6AF7E}" type="presOf" srcId="{FF765112-63EB-4C46-A6FF-9CAF0244A573}" destId="{6064CBDC-2473-4901-9A1F-205BFDC88A2A}" srcOrd="0" destOrd="0" presId="urn:microsoft.com/office/officeart/2005/8/layout/default"/>
    <dgm:cxn modelId="{5A2FDD27-5007-4A8B-BEB0-A30A6DD71701}" type="presOf" srcId="{355958D3-255A-4C7C-BEEA-B9B15F233554}" destId="{3DA6EBBC-0210-4527-9F2B-8F47045221A2}" srcOrd="0" destOrd="1" presId="urn:microsoft.com/office/officeart/2005/8/layout/default"/>
    <dgm:cxn modelId="{3961633E-7E17-4CEA-B7E9-51F79D8FEDBF}" type="presOf" srcId="{AB215E1C-AE24-4EDB-A3A0-1BDB4513AA63}" destId="{1EF05DF7-C884-4E1E-A364-FD15864F9C4D}" srcOrd="0" destOrd="4" presId="urn:microsoft.com/office/officeart/2005/8/layout/default"/>
    <dgm:cxn modelId="{A4A4B93F-C784-4602-BCEE-CA5252154EED}" type="presOf" srcId="{30D4EDA8-1627-4A9D-A8C7-64564EDB3F98}" destId="{3DA6EBBC-0210-4527-9F2B-8F47045221A2}" srcOrd="0" destOrd="2" presId="urn:microsoft.com/office/officeart/2005/8/layout/default"/>
    <dgm:cxn modelId="{44AA735D-E6DB-4F4F-8499-C6BE46427C11}" srcId="{0C870D80-E62D-4843-AF22-8AD5A337AD15}" destId="{C381FB8A-E044-4B9A-93FC-91F142276AAD}" srcOrd="0" destOrd="0" parTransId="{FE3D0EF3-AA65-48DE-838C-483A9F7DF804}" sibTransId="{63C41DF8-5133-4614-84A8-9E4CBC72BFD7}"/>
    <dgm:cxn modelId="{4641295F-17B4-4E2F-BCEF-8703A65D5DD3}" srcId="{F23B0AEC-16FC-4537-B9AF-4D3303108619}" destId="{AB215E1C-AE24-4EDB-A3A0-1BDB4513AA63}" srcOrd="3" destOrd="0" parTransId="{082D1A5B-C406-479A-8BE7-095DF4D31EF4}" sibTransId="{563F9955-244E-44D1-BB82-AC0F40F278B3}"/>
    <dgm:cxn modelId="{9BDAA262-6C84-4F40-8EA5-9C5CFCBEB1C6}" type="presOf" srcId="{F23B0AEC-16FC-4537-B9AF-4D3303108619}" destId="{1EF05DF7-C884-4E1E-A364-FD15864F9C4D}" srcOrd="0" destOrd="0" presId="urn:microsoft.com/office/officeart/2005/8/layout/default"/>
    <dgm:cxn modelId="{06C2ED42-9A14-4E7F-9167-1ABD50BC1CE1}" srcId="{FF765112-63EB-4C46-A6FF-9CAF0244A573}" destId="{E6D2A831-1692-4620-91E9-FF0F85A4875F}" srcOrd="5" destOrd="0" parTransId="{2314898B-0C63-48F9-BC46-1B9DF7D4EE79}" sibTransId="{827039B3-7313-4DD7-A03F-DEE1CC44640E}"/>
    <dgm:cxn modelId="{5438AA63-8DB5-4E5B-A17B-FE96B9331270}" srcId="{3EE9CBCF-B8EC-42E0-BD91-AAAF0BF4D8ED}" destId="{2EF9BF53-1455-4879-A91C-E013CFE6891D}" srcOrd="0" destOrd="0" parTransId="{DDE9D75B-7704-42A1-84CD-A22543E67613}" sibTransId="{2E260D19-AAE2-4757-BBB2-9F18F54C8A55}"/>
    <dgm:cxn modelId="{89DC5C44-9A1E-4DF9-BE66-9931DD4C9E47}" type="presOf" srcId="{597E1751-4345-4977-95ED-89228DD2B27B}" destId="{D8125624-E915-42F5-9446-6ACE5924E3D9}" srcOrd="0" destOrd="2" presId="urn:microsoft.com/office/officeart/2005/8/layout/default"/>
    <dgm:cxn modelId="{B5E77F65-951C-4B2E-BD80-5D264AC47D8B}" type="presOf" srcId="{A11B1307-315D-4498-BC70-199177E2A741}" destId="{8234B328-ACFE-4B50-A6C9-D369CA57F187}" srcOrd="0" destOrd="5" presId="urn:microsoft.com/office/officeart/2005/8/layout/default"/>
    <dgm:cxn modelId="{E4066646-6D7B-48D1-A108-83F485EF933B}" srcId="{3EE9CBCF-B8EC-42E0-BD91-AAAF0BF4D8ED}" destId="{8239B66F-368E-4360-B242-EC5FEB7CFC70}" srcOrd="5" destOrd="0" parTransId="{E844A944-C209-4795-9D68-C8299F87FE60}" sibTransId="{1FFF7618-72B9-423E-97A4-5F0EB01E7E5A}"/>
    <dgm:cxn modelId="{A2E93A47-9FA1-416D-B56D-40E0F853FCC2}" type="presOf" srcId="{1C4B6432-2315-459C-91D9-6E3C3CEE0AC4}" destId="{D8125624-E915-42F5-9446-6ACE5924E3D9}" srcOrd="0" destOrd="3" presId="urn:microsoft.com/office/officeart/2005/8/layout/default"/>
    <dgm:cxn modelId="{3B7AF349-6DD0-4873-A899-D48D115CFDF6}" type="presOf" srcId="{0C870D80-E62D-4843-AF22-8AD5A337AD15}" destId="{5BF214FE-9D91-4A2F-821B-85D6BADD5E52}" srcOrd="0" destOrd="0" presId="urn:microsoft.com/office/officeart/2005/8/layout/default"/>
    <dgm:cxn modelId="{472A9F4A-C36D-4A3C-971C-BB7C3F4E3A3A}" type="presOf" srcId="{8A8AB9F2-D22B-4531-A085-0A1BC7BB4D24}" destId="{3DA6EBBC-0210-4527-9F2B-8F47045221A2}" srcOrd="0" destOrd="4" presId="urn:microsoft.com/office/officeart/2005/8/layout/default"/>
    <dgm:cxn modelId="{5DF8DE6F-C280-4BC4-A375-68FF19B83CA5}" srcId="{FF765112-63EB-4C46-A6FF-9CAF0244A573}" destId="{F23B0AEC-16FC-4537-B9AF-4D3303108619}" srcOrd="0" destOrd="0" parTransId="{A6C67EB7-B05F-4F87-94F3-CB6964D72ADF}" sibTransId="{449C5DB3-9F68-43F0-8E18-6D98F6EC56C0}"/>
    <dgm:cxn modelId="{C619CB52-D153-4D23-AFAE-E0420C194DD9}" srcId="{245997FB-0070-4CA7-A8E9-8B831E36885D}" destId="{597E1751-4345-4977-95ED-89228DD2B27B}" srcOrd="1" destOrd="0" parTransId="{ABB24949-63C5-49AA-AEBF-E7B2AE8003E3}" sibTransId="{BBBDE041-8705-45AB-A44C-045C5C9AB953}"/>
    <dgm:cxn modelId="{BE8B3A53-84AA-4FAD-A2CC-DA42E0F33C99}" srcId="{FF765112-63EB-4C46-A6FF-9CAF0244A573}" destId="{1A15F518-135C-43EF-9609-D5F7E87177E6}" srcOrd="3" destOrd="0" parTransId="{9CCFB8B1-095B-4B9F-A9D0-178D2BAFA0AD}" sibTransId="{751A6756-0F3D-4B1F-928E-61556EF46FD2}"/>
    <dgm:cxn modelId="{500CC053-747A-4952-BC27-6D3257AD5790}" srcId="{F23B0AEC-16FC-4537-B9AF-4D3303108619}" destId="{CAD88D03-C256-45CE-BEF9-B5371C4F365F}" srcOrd="2" destOrd="0" parTransId="{D986F740-C3C5-4B60-81BC-C073656F1F8A}" sibTransId="{9109A66B-6EEA-483E-9F32-B22FFC5B4CFE}"/>
    <dgm:cxn modelId="{49EDB355-F6B3-46D2-95C0-0C519D2E8003}" srcId="{FF765112-63EB-4C46-A6FF-9CAF0244A573}" destId="{245997FB-0070-4CA7-A8E9-8B831E36885D}" srcOrd="1" destOrd="0" parTransId="{289DA01D-AA8C-499C-AE23-0A27A1DC13BB}" sibTransId="{CAD19FEF-CF63-4D6E-8A0C-A60A6921700A}"/>
    <dgm:cxn modelId="{95139177-A6F1-450C-BA98-F5CC0FCD8577}" type="presOf" srcId="{6EC89873-1D49-46FC-B38F-273D48A32113}" destId="{4BB498E0-3949-4B91-9B21-71D08BA030D9}" srcOrd="0" destOrd="1" presId="urn:microsoft.com/office/officeart/2005/8/layout/default"/>
    <dgm:cxn modelId="{C72E7778-6630-4346-8E92-8C9EB80776C3}" srcId="{E6D2A831-1692-4620-91E9-FF0F85A4875F}" destId="{53175C45-BE73-4585-B314-00487567EAEF}" srcOrd="2" destOrd="0" parTransId="{3E92B80E-9404-4140-A786-92C5F3182D6A}" sibTransId="{A3737640-2249-49CF-AB5B-2C8BDDA6CDC7}"/>
    <dgm:cxn modelId="{DA32D479-7355-4181-B72A-DADAFAE6D127}" type="presOf" srcId="{3EE9CBCF-B8EC-42E0-BD91-AAAF0BF4D8ED}" destId="{8234B328-ACFE-4B50-A6C9-D369CA57F187}" srcOrd="0" destOrd="0" presId="urn:microsoft.com/office/officeart/2005/8/layout/default"/>
    <dgm:cxn modelId="{63BC677A-4D12-4A30-9019-04ADC125EF32}" type="presOf" srcId="{9B69CBDF-3917-4940-ABC1-B12435A45CF5}" destId="{D8125624-E915-42F5-9446-6ACE5924E3D9}" srcOrd="0" destOrd="1" presId="urn:microsoft.com/office/officeart/2005/8/layout/default"/>
    <dgm:cxn modelId="{91341D7B-F807-4643-9A14-D16FCD439C06}" type="presOf" srcId="{CAD88D03-C256-45CE-BEF9-B5371C4F365F}" destId="{1EF05DF7-C884-4E1E-A364-FD15864F9C4D}" srcOrd="0" destOrd="3" presId="urn:microsoft.com/office/officeart/2005/8/layout/default"/>
    <dgm:cxn modelId="{E1DB277D-65E3-4FF3-99BB-E2EE556EC321}" srcId="{F23B0AEC-16FC-4537-B9AF-4D3303108619}" destId="{6E999E52-F1F4-49F4-B6A8-0D2D05C2CF51}" srcOrd="1" destOrd="0" parTransId="{80829192-C276-4607-BC9F-EFCF96F4A6EF}" sibTransId="{C1DF395B-166B-46F3-9254-F550A945B391}"/>
    <dgm:cxn modelId="{6997FB7D-FAE2-49BA-83EC-86765404348E}" type="presOf" srcId="{8239B66F-368E-4360-B242-EC5FEB7CFC70}" destId="{8234B328-ACFE-4B50-A6C9-D369CA57F187}" srcOrd="0" destOrd="6" presId="urn:microsoft.com/office/officeart/2005/8/layout/default"/>
    <dgm:cxn modelId="{FA1F6B82-F73F-46D1-9B0B-4D8A16300777}" type="presOf" srcId="{E9D2F4E6-8696-4AA0-AC5D-218AA0F011FC}" destId="{8234B328-ACFE-4B50-A6C9-D369CA57F187}" srcOrd="0" destOrd="4" presId="urn:microsoft.com/office/officeart/2005/8/layout/default"/>
    <dgm:cxn modelId="{F1158985-C7AD-4CC9-81A9-16CF4C62AA3C}" srcId="{3EE9CBCF-B8EC-42E0-BD91-AAAF0BF4D8ED}" destId="{A11B1307-315D-4498-BC70-199177E2A741}" srcOrd="4" destOrd="0" parTransId="{FCAB93A5-5200-4BD7-AE1F-1EA419A87AD9}" sibTransId="{0208F361-8F74-4C00-967E-B16D6446DBD7}"/>
    <dgm:cxn modelId="{DA9C3A89-DFDD-4BE0-9E11-9B45031A937B}" type="presOf" srcId="{2EF9BF53-1455-4879-A91C-E013CFE6891D}" destId="{8234B328-ACFE-4B50-A6C9-D369CA57F187}" srcOrd="0" destOrd="1" presId="urn:microsoft.com/office/officeart/2005/8/layout/default"/>
    <dgm:cxn modelId="{BA92D98F-912B-4EF6-83DF-257CAE338701}" type="presOf" srcId="{36B2A42F-AD9A-432B-980E-C6F17C7B4300}" destId="{1EF05DF7-C884-4E1E-A364-FD15864F9C4D}" srcOrd="0" destOrd="1" presId="urn:microsoft.com/office/officeart/2005/8/layout/default"/>
    <dgm:cxn modelId="{A74EC190-8F60-42E2-8E5B-D7472C117353}" srcId="{E6D2A831-1692-4620-91E9-FF0F85A4875F}" destId="{355958D3-255A-4C7C-BEEA-B9B15F233554}" srcOrd="0" destOrd="0" parTransId="{ACD953D8-C17C-4FBF-89B8-4409E039B6B9}" sibTransId="{85BBF77D-54E9-492A-B105-29C38484CE12}"/>
    <dgm:cxn modelId="{C7297292-99E1-4713-ADD8-D191930C6451}" srcId="{FF765112-63EB-4C46-A6FF-9CAF0244A573}" destId="{3EE9CBCF-B8EC-42E0-BD91-AAAF0BF4D8ED}" srcOrd="2" destOrd="0" parTransId="{22970B09-3700-47A8-9647-7F43655E2F3C}" sibTransId="{F3D15999-8234-4F30-AD90-321A46653E83}"/>
    <dgm:cxn modelId="{D19AF694-D645-44DC-B3A2-712AB6F26727}" type="presOf" srcId="{245997FB-0070-4CA7-A8E9-8B831E36885D}" destId="{D8125624-E915-42F5-9446-6ACE5924E3D9}" srcOrd="0" destOrd="0" presId="urn:microsoft.com/office/officeart/2005/8/layout/default"/>
    <dgm:cxn modelId="{A1171195-331E-4D12-B680-C82D3C295FF2}" srcId="{3EE9CBCF-B8EC-42E0-BD91-AAAF0BF4D8ED}" destId="{E9D2F4E6-8696-4AA0-AC5D-218AA0F011FC}" srcOrd="3" destOrd="0" parTransId="{8F69217C-342C-4DD0-B103-4181901BE60B}" sibTransId="{9E4B5EAA-122B-4F07-889C-E28A32D79160}"/>
    <dgm:cxn modelId="{03947496-AE9A-4CBC-975F-68D8A575987B}" srcId="{3EE9CBCF-B8EC-42E0-BD91-AAAF0BF4D8ED}" destId="{4F8C9DC4-8F7F-42EC-85F9-86B91954EF4F}" srcOrd="1" destOrd="0" parTransId="{B735C749-EC3F-41A1-B0C9-04DAFDA5BCF1}" sibTransId="{4CBAF969-A292-4A77-B32A-35A4B8B1FB16}"/>
    <dgm:cxn modelId="{C3868EA0-51B3-4657-81FC-CCDFE71022E7}" srcId="{1A15F518-135C-43EF-9609-D5F7E87177E6}" destId="{6EC89873-1D49-46FC-B38F-273D48A32113}" srcOrd="0" destOrd="0" parTransId="{DEA297E6-AB04-492A-9DF9-6CDF27E30CA7}" sibTransId="{67EE4767-363B-4AE2-8E7D-D1E2EFAF8F57}"/>
    <dgm:cxn modelId="{5C1927C5-CD34-4075-996F-6B5243EDDC42}" type="presOf" srcId="{6E999E52-F1F4-49F4-B6A8-0D2D05C2CF51}" destId="{1EF05DF7-C884-4E1E-A364-FD15864F9C4D}" srcOrd="0" destOrd="2" presId="urn:microsoft.com/office/officeart/2005/8/layout/default"/>
    <dgm:cxn modelId="{B7D9EDC8-4DEB-4006-88CF-BFA5290E502C}" srcId="{3EE9CBCF-B8EC-42E0-BD91-AAAF0BF4D8ED}" destId="{158BAE31-F7AF-42E9-B593-E812EC61D3C6}" srcOrd="2" destOrd="0" parTransId="{0EC3591D-2DBF-442C-AD3F-15FBAE927C9F}" sibTransId="{92D756A1-579C-4600-B510-001CC6ABFB93}"/>
    <dgm:cxn modelId="{30811CCC-0701-4AD3-B97A-A5B585C32AED}" srcId="{E6D2A831-1692-4620-91E9-FF0F85A4875F}" destId="{8A8AB9F2-D22B-4531-A085-0A1BC7BB4D24}" srcOrd="3" destOrd="0" parTransId="{94B27888-8114-4A31-936C-FB7E67169382}" sibTransId="{7B9A7976-11DF-456E-B6E5-64F099741685}"/>
    <dgm:cxn modelId="{BAE437CD-F6E5-48DF-9838-380F773D5259}" srcId="{245997FB-0070-4CA7-A8E9-8B831E36885D}" destId="{1C4B6432-2315-459C-91D9-6E3C3CEE0AC4}" srcOrd="2" destOrd="0" parTransId="{A53A565E-1605-4315-A2E1-86C46C2456BC}" sibTransId="{313AF31A-5F3D-4A52-AE37-5797787AAAEF}"/>
    <dgm:cxn modelId="{3C12C1D2-C1B2-48B3-8C58-BED17E12B6BA}" srcId="{F23B0AEC-16FC-4537-B9AF-4D3303108619}" destId="{36B2A42F-AD9A-432B-980E-C6F17C7B4300}" srcOrd="0" destOrd="0" parTransId="{5B8D3A49-51C9-4C87-9825-764BC7CCD2B1}" sibTransId="{9E9A7433-6FD0-474B-9D39-E20CEBC6F8A4}"/>
    <dgm:cxn modelId="{7350D0DE-F0A6-4E88-8D50-914DADDD49C9}" srcId="{245997FB-0070-4CA7-A8E9-8B831E36885D}" destId="{9B69CBDF-3917-4940-ABC1-B12435A45CF5}" srcOrd="0" destOrd="0" parTransId="{A1CC98A9-0672-488D-B193-598807DC234F}" sibTransId="{2ED0D0AC-5F36-4A98-B56C-2049435A3517}"/>
    <dgm:cxn modelId="{0E99EAE4-20D1-4D4D-9DE0-06345AF67CEB}" type="presOf" srcId="{1A15F518-135C-43EF-9609-D5F7E87177E6}" destId="{4BB498E0-3949-4B91-9B21-71D08BA030D9}" srcOrd="0" destOrd="0" presId="urn:microsoft.com/office/officeart/2005/8/layout/default"/>
    <dgm:cxn modelId="{85B088E9-9CFC-473E-A78E-5EFC3A49F7D5}" type="presOf" srcId="{53175C45-BE73-4585-B314-00487567EAEF}" destId="{3DA6EBBC-0210-4527-9F2B-8F47045221A2}" srcOrd="0" destOrd="3" presId="urn:microsoft.com/office/officeart/2005/8/layout/default"/>
    <dgm:cxn modelId="{857ED2F5-F043-41FF-AD73-636EC583CB21}" srcId="{E6D2A831-1692-4620-91E9-FF0F85A4875F}" destId="{30D4EDA8-1627-4A9D-A8C7-64564EDB3F98}" srcOrd="1" destOrd="0" parTransId="{23806380-36E3-4CC9-A7D4-C6982C8F79E2}" sibTransId="{C0EB3DA3-8956-404C-BBD2-4F8C581D7B15}"/>
    <dgm:cxn modelId="{376B3AF6-430C-4F47-91FA-67A0F1565A46}" type="presOf" srcId="{C381FB8A-E044-4B9A-93FC-91F142276AAD}" destId="{5BF214FE-9D91-4A2F-821B-85D6BADD5E52}" srcOrd="0" destOrd="1" presId="urn:microsoft.com/office/officeart/2005/8/layout/default"/>
    <dgm:cxn modelId="{3862DCB8-0932-4E03-88F7-427B4C38F9F1}" type="presParOf" srcId="{6064CBDC-2473-4901-9A1F-205BFDC88A2A}" destId="{1EF05DF7-C884-4E1E-A364-FD15864F9C4D}" srcOrd="0" destOrd="0" presId="urn:microsoft.com/office/officeart/2005/8/layout/default"/>
    <dgm:cxn modelId="{CD24F0D7-5D93-4755-AF9B-07FA44AF9594}" type="presParOf" srcId="{6064CBDC-2473-4901-9A1F-205BFDC88A2A}" destId="{082FD3AB-B1CF-46AC-BA9D-48F1086BCFD3}" srcOrd="1" destOrd="0" presId="urn:microsoft.com/office/officeart/2005/8/layout/default"/>
    <dgm:cxn modelId="{A9114795-655D-4B87-9C6D-BBDA92376942}" type="presParOf" srcId="{6064CBDC-2473-4901-9A1F-205BFDC88A2A}" destId="{D8125624-E915-42F5-9446-6ACE5924E3D9}" srcOrd="2" destOrd="0" presId="urn:microsoft.com/office/officeart/2005/8/layout/default"/>
    <dgm:cxn modelId="{F1B40928-EC11-4049-B7AE-C9E316D56D10}" type="presParOf" srcId="{6064CBDC-2473-4901-9A1F-205BFDC88A2A}" destId="{07CA910E-9A13-41FE-B86D-E54E233568E9}" srcOrd="3" destOrd="0" presId="urn:microsoft.com/office/officeart/2005/8/layout/default"/>
    <dgm:cxn modelId="{31EB5FD4-830B-428B-99FE-F061F83A5923}" type="presParOf" srcId="{6064CBDC-2473-4901-9A1F-205BFDC88A2A}" destId="{8234B328-ACFE-4B50-A6C9-D369CA57F187}" srcOrd="4" destOrd="0" presId="urn:microsoft.com/office/officeart/2005/8/layout/default"/>
    <dgm:cxn modelId="{2128E054-EBC9-4AAB-9699-8AF496F2761C}" type="presParOf" srcId="{6064CBDC-2473-4901-9A1F-205BFDC88A2A}" destId="{26EE033B-9422-4634-AD7E-EBDF30EE2033}" srcOrd="5" destOrd="0" presId="urn:microsoft.com/office/officeart/2005/8/layout/default"/>
    <dgm:cxn modelId="{CB19AF0B-D7AB-443E-B747-0F23721F76EE}" type="presParOf" srcId="{6064CBDC-2473-4901-9A1F-205BFDC88A2A}" destId="{4BB498E0-3949-4B91-9B21-71D08BA030D9}" srcOrd="6" destOrd="0" presId="urn:microsoft.com/office/officeart/2005/8/layout/default"/>
    <dgm:cxn modelId="{FFFBBF4C-8365-45FE-9F1D-B694C50A27AC}" type="presParOf" srcId="{6064CBDC-2473-4901-9A1F-205BFDC88A2A}" destId="{3AD8D127-2E3F-4C7B-BE89-AEB613C93F44}" srcOrd="7" destOrd="0" presId="urn:microsoft.com/office/officeart/2005/8/layout/default"/>
    <dgm:cxn modelId="{45BA1536-7766-4E89-8C97-4C41B9919555}" type="presParOf" srcId="{6064CBDC-2473-4901-9A1F-205BFDC88A2A}" destId="{5BF214FE-9D91-4A2F-821B-85D6BADD5E52}" srcOrd="8" destOrd="0" presId="urn:microsoft.com/office/officeart/2005/8/layout/default"/>
    <dgm:cxn modelId="{4212AD43-58A2-4CDF-BA46-8C1F4BA29418}" type="presParOf" srcId="{6064CBDC-2473-4901-9A1F-205BFDC88A2A}" destId="{E620A64A-E0D9-4246-B971-555C193E7E9B}" srcOrd="9" destOrd="0" presId="urn:microsoft.com/office/officeart/2005/8/layout/default"/>
    <dgm:cxn modelId="{CF3D3335-F83B-45A7-8069-D7E94D4EB7D7}" type="presParOf" srcId="{6064CBDC-2473-4901-9A1F-205BFDC88A2A}" destId="{3DA6EBBC-0210-4527-9F2B-8F47045221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853DC-8334-4EC7-87EC-04C81BE84AC7}"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95F34F18-6C43-45F9-B0FC-6F497F08A915}">
      <dgm:prSet phldrT="[Text]"/>
      <dgm:spPr/>
      <dgm:t>
        <a:bodyPr/>
        <a:lstStyle/>
        <a:p>
          <a:r>
            <a:rPr lang="en-GB" b="1" i="0" dirty="0"/>
            <a:t>Governance, management and sustainability</a:t>
          </a:r>
          <a:endParaRPr lang="en-US" dirty="0"/>
        </a:p>
      </dgm:t>
    </dgm:pt>
    <dgm:pt modelId="{1C1D664F-F23A-4A3B-86B7-22B7831B0904}" type="parTrans" cxnId="{BE78A2A0-811F-48F0-B0CF-67CD9E4CD60C}">
      <dgm:prSet/>
      <dgm:spPr/>
      <dgm:t>
        <a:bodyPr/>
        <a:lstStyle/>
        <a:p>
          <a:endParaRPr lang="en-US"/>
        </a:p>
      </dgm:t>
    </dgm:pt>
    <dgm:pt modelId="{36E68750-857A-45EB-B877-AC332F6991BB}" type="sibTrans" cxnId="{BE78A2A0-811F-48F0-B0CF-67CD9E4CD60C}">
      <dgm:prSet/>
      <dgm:spPr/>
      <dgm:t>
        <a:bodyPr/>
        <a:lstStyle/>
        <a:p>
          <a:endParaRPr lang="en-US"/>
        </a:p>
      </dgm:t>
    </dgm:pt>
    <dgm:pt modelId="{4BC68660-6336-471A-9564-67ED5B33E821}">
      <dgm:prSet phldrT="[Text]"/>
      <dgm:spPr/>
      <dgm:t>
        <a:bodyPr/>
        <a:lstStyle/>
        <a:p>
          <a:r>
            <a:rPr lang="en-GB" b="1" i="0" dirty="0"/>
            <a:t>Partnerships and communities</a:t>
          </a:r>
          <a:endParaRPr lang="en-US" dirty="0"/>
        </a:p>
      </dgm:t>
    </dgm:pt>
    <dgm:pt modelId="{18B38C94-7EC8-4F52-8A9E-0DE52912058A}" type="parTrans" cxnId="{582F9F67-D822-4222-9C5A-7244D29EDA9B}">
      <dgm:prSet/>
      <dgm:spPr/>
      <dgm:t>
        <a:bodyPr/>
        <a:lstStyle/>
        <a:p>
          <a:endParaRPr lang="en-US"/>
        </a:p>
      </dgm:t>
    </dgm:pt>
    <dgm:pt modelId="{2B38960E-CAEC-4A5A-AB12-E39D55E50913}" type="sibTrans" cxnId="{582F9F67-D822-4222-9C5A-7244D29EDA9B}">
      <dgm:prSet/>
      <dgm:spPr/>
      <dgm:t>
        <a:bodyPr/>
        <a:lstStyle/>
        <a:p>
          <a:endParaRPr lang="en-US"/>
        </a:p>
      </dgm:t>
    </dgm:pt>
    <dgm:pt modelId="{D8BC40DA-FF14-4CE3-9CD0-75DF64BE3879}">
      <dgm:prSet phldrT="[Text]"/>
      <dgm:spPr/>
      <dgm:t>
        <a:bodyPr/>
        <a:lstStyle/>
        <a:p>
          <a:r>
            <a:rPr lang="en-GB" b="1" i="0" dirty="0"/>
            <a:t>Learning, improvement and innovation</a:t>
          </a:r>
          <a:endParaRPr lang="en-US" dirty="0"/>
        </a:p>
      </dgm:t>
    </dgm:pt>
    <dgm:pt modelId="{49DD1394-8C27-4594-972B-EFB7253E9406}" type="parTrans" cxnId="{FE5F6B3D-88A5-43FF-B28F-04512CEE2241}">
      <dgm:prSet/>
      <dgm:spPr/>
      <dgm:t>
        <a:bodyPr/>
        <a:lstStyle/>
        <a:p>
          <a:endParaRPr lang="en-US"/>
        </a:p>
      </dgm:t>
    </dgm:pt>
    <dgm:pt modelId="{4F28C260-EDD8-4C3B-BA3E-36945403A395}" type="sibTrans" cxnId="{FE5F6B3D-88A5-43FF-B28F-04512CEE2241}">
      <dgm:prSet/>
      <dgm:spPr/>
      <dgm:t>
        <a:bodyPr/>
        <a:lstStyle/>
        <a:p>
          <a:endParaRPr lang="en-US"/>
        </a:p>
      </dgm:t>
    </dgm:pt>
    <dgm:pt modelId="{A0F54DFE-7A66-4DCE-BBE6-EFEB25D1986E}">
      <dgm:prSet phldrT="[Text]"/>
      <dgm:spPr/>
      <dgm:t>
        <a:bodyPr/>
        <a:lstStyle/>
        <a:p>
          <a:r>
            <a:rPr lang="en-GB" b="1" i="0" dirty="0"/>
            <a:t>Environmental sustainability</a:t>
          </a:r>
          <a:endParaRPr lang="en-US" dirty="0"/>
        </a:p>
      </dgm:t>
    </dgm:pt>
    <dgm:pt modelId="{5896A4E5-1838-4BD8-8684-42915433E553}" type="parTrans" cxnId="{5288187C-F219-4F92-9F1A-D147F31EE6A2}">
      <dgm:prSet/>
      <dgm:spPr/>
      <dgm:t>
        <a:bodyPr/>
        <a:lstStyle/>
        <a:p>
          <a:endParaRPr lang="en-US"/>
        </a:p>
      </dgm:t>
    </dgm:pt>
    <dgm:pt modelId="{77238C42-C690-47C6-98CC-6AF8E3333566}" type="sibTrans" cxnId="{5288187C-F219-4F92-9F1A-D147F31EE6A2}">
      <dgm:prSet/>
      <dgm:spPr/>
      <dgm:t>
        <a:bodyPr/>
        <a:lstStyle/>
        <a:p>
          <a:endParaRPr lang="en-US"/>
        </a:p>
      </dgm:t>
    </dgm:pt>
    <dgm:pt modelId="{6290E03D-2EB0-4401-ADAC-36771838D8AD}" type="pres">
      <dgm:prSet presAssocID="{D83853DC-8334-4EC7-87EC-04C81BE84AC7}" presName="linear" presStyleCnt="0">
        <dgm:presLayoutVars>
          <dgm:dir/>
          <dgm:resizeHandles val="exact"/>
        </dgm:presLayoutVars>
      </dgm:prSet>
      <dgm:spPr/>
    </dgm:pt>
    <dgm:pt modelId="{48759426-8992-4C10-BFAB-5622459E1252}" type="pres">
      <dgm:prSet presAssocID="{95F34F18-6C43-45F9-B0FC-6F497F08A915}" presName="comp" presStyleCnt="0"/>
      <dgm:spPr/>
    </dgm:pt>
    <dgm:pt modelId="{45652684-AEC5-4FFD-B271-EF78D9B9CDBF}" type="pres">
      <dgm:prSet presAssocID="{95F34F18-6C43-45F9-B0FC-6F497F08A915}" presName="box" presStyleLbl="node1" presStyleIdx="0" presStyleCnt="4"/>
      <dgm:spPr/>
    </dgm:pt>
    <dgm:pt modelId="{C6ED2E99-728E-4772-B45F-515861276B42}" type="pres">
      <dgm:prSet presAssocID="{95F34F18-6C43-45F9-B0FC-6F497F08A915}" presName="img" presStyleLbl="fgImgPlace1" presStyleIdx="0" presStyleCnt="4" custScaleX="98732" custScaleY="118645"/>
      <dgm:spPr>
        <a:blipFill rotWithShape="1">
          <a:blip xmlns:r="http://schemas.openxmlformats.org/officeDocument/2006/relationships" r:embed="rId1"/>
          <a:stretch>
            <a:fillRect/>
          </a:stretch>
        </a:blipFill>
      </dgm:spPr>
    </dgm:pt>
    <dgm:pt modelId="{FFE766BF-53DD-44C2-B606-A13CE28DB305}" type="pres">
      <dgm:prSet presAssocID="{95F34F18-6C43-45F9-B0FC-6F497F08A915}" presName="text" presStyleLbl="node1" presStyleIdx="0" presStyleCnt="4">
        <dgm:presLayoutVars>
          <dgm:bulletEnabled val="1"/>
        </dgm:presLayoutVars>
      </dgm:prSet>
      <dgm:spPr/>
    </dgm:pt>
    <dgm:pt modelId="{23D442FB-770E-4151-9A73-F3772D160E27}" type="pres">
      <dgm:prSet presAssocID="{36E68750-857A-45EB-B877-AC332F6991BB}" presName="spacer" presStyleCnt="0"/>
      <dgm:spPr/>
    </dgm:pt>
    <dgm:pt modelId="{29893FE4-FC11-41EC-8392-D1EEBB1C80A0}" type="pres">
      <dgm:prSet presAssocID="{4BC68660-6336-471A-9564-67ED5B33E821}" presName="comp" presStyleCnt="0"/>
      <dgm:spPr/>
    </dgm:pt>
    <dgm:pt modelId="{D85C2A31-4306-4744-9386-4D8A20CD9AEC}" type="pres">
      <dgm:prSet presAssocID="{4BC68660-6336-471A-9564-67ED5B33E821}" presName="box" presStyleLbl="node1" presStyleIdx="1" presStyleCnt="4"/>
      <dgm:spPr/>
    </dgm:pt>
    <dgm:pt modelId="{6BB134B0-1437-4611-8180-CF30AD32840B}" type="pres">
      <dgm:prSet presAssocID="{4BC68660-6336-471A-9564-67ED5B33E821}" presName="img" presStyleLbl="fgImgPlace1" presStyleIdx="1" presStyleCnt="4" custScaleX="95966" custScaleY="96014"/>
      <dgm:spPr>
        <a:blipFill rotWithShape="1">
          <a:blip xmlns:r="http://schemas.openxmlformats.org/officeDocument/2006/relationships" r:embed="rId2"/>
          <a:stretch>
            <a:fillRect/>
          </a:stretch>
        </a:blipFill>
      </dgm:spPr>
    </dgm:pt>
    <dgm:pt modelId="{19FFD359-2B00-4521-9FA0-7DF3223B3244}" type="pres">
      <dgm:prSet presAssocID="{4BC68660-6336-471A-9564-67ED5B33E821}" presName="text" presStyleLbl="node1" presStyleIdx="1" presStyleCnt="4">
        <dgm:presLayoutVars>
          <dgm:bulletEnabled val="1"/>
        </dgm:presLayoutVars>
      </dgm:prSet>
      <dgm:spPr/>
    </dgm:pt>
    <dgm:pt modelId="{6A53F761-3A45-40D8-9F8B-45E9FF3FA0EC}" type="pres">
      <dgm:prSet presAssocID="{2B38960E-CAEC-4A5A-AB12-E39D55E50913}" presName="spacer" presStyleCnt="0"/>
      <dgm:spPr/>
    </dgm:pt>
    <dgm:pt modelId="{4268A8ED-8D8C-482A-8622-42638D645C6D}" type="pres">
      <dgm:prSet presAssocID="{D8BC40DA-FF14-4CE3-9CD0-75DF64BE3879}" presName="comp" presStyleCnt="0"/>
      <dgm:spPr/>
    </dgm:pt>
    <dgm:pt modelId="{51F508C9-1CD6-4114-B3ED-40EA0D7BB2B7}" type="pres">
      <dgm:prSet presAssocID="{D8BC40DA-FF14-4CE3-9CD0-75DF64BE3879}" presName="box" presStyleLbl="node1" presStyleIdx="2" presStyleCnt="4"/>
      <dgm:spPr/>
    </dgm:pt>
    <dgm:pt modelId="{DF30F44B-77E1-4C1B-B501-784934A55BB7}" type="pres">
      <dgm:prSet presAssocID="{D8BC40DA-FF14-4CE3-9CD0-75DF64BE3879}" presName="img" presStyleLbl="fgImgPlace1" presStyleIdx="2" presStyleCnt="4" custScaleX="98732" custScaleY="95569"/>
      <dgm:spPr>
        <a:blipFill rotWithShape="1">
          <a:blip xmlns:r="http://schemas.openxmlformats.org/officeDocument/2006/relationships" r:embed="rId3"/>
          <a:stretch>
            <a:fillRect/>
          </a:stretch>
        </a:blipFill>
      </dgm:spPr>
    </dgm:pt>
    <dgm:pt modelId="{C739B51C-D108-4A4C-9307-DEA3E66BC768}" type="pres">
      <dgm:prSet presAssocID="{D8BC40DA-FF14-4CE3-9CD0-75DF64BE3879}" presName="text" presStyleLbl="node1" presStyleIdx="2" presStyleCnt="4">
        <dgm:presLayoutVars>
          <dgm:bulletEnabled val="1"/>
        </dgm:presLayoutVars>
      </dgm:prSet>
      <dgm:spPr/>
    </dgm:pt>
    <dgm:pt modelId="{558F7308-DE00-4E52-AA39-9314501BF2E8}" type="pres">
      <dgm:prSet presAssocID="{4F28C260-EDD8-4C3B-BA3E-36945403A395}" presName="spacer" presStyleCnt="0"/>
      <dgm:spPr/>
    </dgm:pt>
    <dgm:pt modelId="{7D9A4781-87E5-4A4D-8AC2-54CF070D4185}" type="pres">
      <dgm:prSet presAssocID="{A0F54DFE-7A66-4DCE-BBE6-EFEB25D1986E}" presName="comp" presStyleCnt="0"/>
      <dgm:spPr/>
    </dgm:pt>
    <dgm:pt modelId="{9EA61A23-BA55-4F9F-B923-83922B5DA741}" type="pres">
      <dgm:prSet presAssocID="{A0F54DFE-7A66-4DCE-BBE6-EFEB25D1986E}" presName="box" presStyleLbl="node1" presStyleIdx="3" presStyleCnt="4"/>
      <dgm:spPr/>
    </dgm:pt>
    <dgm:pt modelId="{A41F1727-28B9-4A83-9BC5-235360E1B4DA}" type="pres">
      <dgm:prSet presAssocID="{A0F54DFE-7A66-4DCE-BBE6-EFEB25D1986E}" presName="img" presStyleLbl="fgImgPlace1" presStyleIdx="3" presStyleCnt="4" custScaleX="95966" custScaleY="106217"/>
      <dgm:spPr>
        <a:blipFill rotWithShape="1">
          <a:blip xmlns:r="http://schemas.openxmlformats.org/officeDocument/2006/relationships" r:embed="rId4"/>
          <a:stretch>
            <a:fillRect/>
          </a:stretch>
        </a:blipFill>
      </dgm:spPr>
    </dgm:pt>
    <dgm:pt modelId="{15BF3453-3BA3-45B1-923A-5781152EC85D}" type="pres">
      <dgm:prSet presAssocID="{A0F54DFE-7A66-4DCE-BBE6-EFEB25D1986E}" presName="text" presStyleLbl="node1" presStyleIdx="3" presStyleCnt="4">
        <dgm:presLayoutVars>
          <dgm:bulletEnabled val="1"/>
        </dgm:presLayoutVars>
      </dgm:prSet>
      <dgm:spPr/>
    </dgm:pt>
  </dgm:ptLst>
  <dgm:cxnLst>
    <dgm:cxn modelId="{7143A304-5C3C-463D-B486-ED8B123177E2}" type="presOf" srcId="{D8BC40DA-FF14-4CE3-9CD0-75DF64BE3879}" destId="{C739B51C-D108-4A4C-9307-DEA3E66BC768}" srcOrd="1" destOrd="0" presId="urn:microsoft.com/office/officeart/2005/8/layout/vList4"/>
    <dgm:cxn modelId="{F0B54B2E-0F5E-4557-9D6B-EA645EFDECC4}" type="presOf" srcId="{D83853DC-8334-4EC7-87EC-04C81BE84AC7}" destId="{6290E03D-2EB0-4401-ADAC-36771838D8AD}" srcOrd="0" destOrd="0" presId="urn:microsoft.com/office/officeart/2005/8/layout/vList4"/>
    <dgm:cxn modelId="{CCDB7E35-4A22-4185-B07E-F41FDFCC5C61}" type="presOf" srcId="{95F34F18-6C43-45F9-B0FC-6F497F08A915}" destId="{45652684-AEC5-4FFD-B271-EF78D9B9CDBF}" srcOrd="0" destOrd="0" presId="urn:microsoft.com/office/officeart/2005/8/layout/vList4"/>
    <dgm:cxn modelId="{FE5F6B3D-88A5-43FF-B28F-04512CEE2241}" srcId="{D83853DC-8334-4EC7-87EC-04C81BE84AC7}" destId="{D8BC40DA-FF14-4CE3-9CD0-75DF64BE3879}" srcOrd="2" destOrd="0" parTransId="{49DD1394-8C27-4594-972B-EFB7253E9406}" sibTransId="{4F28C260-EDD8-4C3B-BA3E-36945403A395}"/>
    <dgm:cxn modelId="{582F9F67-D822-4222-9C5A-7244D29EDA9B}" srcId="{D83853DC-8334-4EC7-87EC-04C81BE84AC7}" destId="{4BC68660-6336-471A-9564-67ED5B33E821}" srcOrd="1" destOrd="0" parTransId="{18B38C94-7EC8-4F52-8A9E-0DE52912058A}" sibTransId="{2B38960E-CAEC-4A5A-AB12-E39D55E50913}"/>
    <dgm:cxn modelId="{6A0B2E48-8EA9-4340-BFCF-ED0C44CE6C19}" type="presOf" srcId="{95F34F18-6C43-45F9-B0FC-6F497F08A915}" destId="{FFE766BF-53DD-44C2-B606-A13CE28DB305}" srcOrd="1" destOrd="0" presId="urn:microsoft.com/office/officeart/2005/8/layout/vList4"/>
    <dgm:cxn modelId="{7C842972-2652-4148-AC73-D18F1F782D82}" type="presOf" srcId="{A0F54DFE-7A66-4DCE-BBE6-EFEB25D1986E}" destId="{9EA61A23-BA55-4F9F-B923-83922B5DA741}" srcOrd="0" destOrd="0" presId="urn:microsoft.com/office/officeart/2005/8/layout/vList4"/>
    <dgm:cxn modelId="{6FF03775-1E1E-4E95-B4E1-482DFE63D815}" type="presOf" srcId="{4BC68660-6336-471A-9564-67ED5B33E821}" destId="{19FFD359-2B00-4521-9FA0-7DF3223B3244}" srcOrd="1" destOrd="0" presId="urn:microsoft.com/office/officeart/2005/8/layout/vList4"/>
    <dgm:cxn modelId="{01C2F756-ABF5-41ED-BDBC-6B9CBE713109}" type="presOf" srcId="{D8BC40DA-FF14-4CE3-9CD0-75DF64BE3879}" destId="{51F508C9-1CD6-4114-B3ED-40EA0D7BB2B7}" srcOrd="0" destOrd="0" presId="urn:microsoft.com/office/officeart/2005/8/layout/vList4"/>
    <dgm:cxn modelId="{5288187C-F219-4F92-9F1A-D147F31EE6A2}" srcId="{D83853DC-8334-4EC7-87EC-04C81BE84AC7}" destId="{A0F54DFE-7A66-4DCE-BBE6-EFEB25D1986E}" srcOrd="3" destOrd="0" parTransId="{5896A4E5-1838-4BD8-8684-42915433E553}" sibTransId="{77238C42-C690-47C6-98CC-6AF8E3333566}"/>
    <dgm:cxn modelId="{1E1F398F-2948-4692-9300-0DEDA7266340}" type="presOf" srcId="{A0F54DFE-7A66-4DCE-BBE6-EFEB25D1986E}" destId="{15BF3453-3BA3-45B1-923A-5781152EC85D}" srcOrd="1" destOrd="0" presId="urn:microsoft.com/office/officeart/2005/8/layout/vList4"/>
    <dgm:cxn modelId="{BE78A2A0-811F-48F0-B0CF-67CD9E4CD60C}" srcId="{D83853DC-8334-4EC7-87EC-04C81BE84AC7}" destId="{95F34F18-6C43-45F9-B0FC-6F497F08A915}" srcOrd="0" destOrd="0" parTransId="{1C1D664F-F23A-4A3B-86B7-22B7831B0904}" sibTransId="{36E68750-857A-45EB-B877-AC332F6991BB}"/>
    <dgm:cxn modelId="{F8EC58DD-6BA2-4B8A-9241-172741C0F8C4}" type="presOf" srcId="{4BC68660-6336-471A-9564-67ED5B33E821}" destId="{D85C2A31-4306-4744-9386-4D8A20CD9AEC}" srcOrd="0" destOrd="0" presId="urn:microsoft.com/office/officeart/2005/8/layout/vList4"/>
    <dgm:cxn modelId="{D8C9DA54-2D0B-4231-B28E-AFF35E669E51}" type="presParOf" srcId="{6290E03D-2EB0-4401-ADAC-36771838D8AD}" destId="{48759426-8992-4C10-BFAB-5622459E1252}" srcOrd="0" destOrd="0" presId="urn:microsoft.com/office/officeart/2005/8/layout/vList4"/>
    <dgm:cxn modelId="{13335697-EF49-4055-AD86-D9936F85D3E5}" type="presParOf" srcId="{48759426-8992-4C10-BFAB-5622459E1252}" destId="{45652684-AEC5-4FFD-B271-EF78D9B9CDBF}" srcOrd="0" destOrd="0" presId="urn:microsoft.com/office/officeart/2005/8/layout/vList4"/>
    <dgm:cxn modelId="{AF206A8B-85A6-42FB-BC90-60F108EBFD5D}" type="presParOf" srcId="{48759426-8992-4C10-BFAB-5622459E1252}" destId="{C6ED2E99-728E-4772-B45F-515861276B42}" srcOrd="1" destOrd="0" presId="urn:microsoft.com/office/officeart/2005/8/layout/vList4"/>
    <dgm:cxn modelId="{369D074A-77DF-4C07-BC93-394F9778695D}" type="presParOf" srcId="{48759426-8992-4C10-BFAB-5622459E1252}" destId="{FFE766BF-53DD-44C2-B606-A13CE28DB305}" srcOrd="2" destOrd="0" presId="urn:microsoft.com/office/officeart/2005/8/layout/vList4"/>
    <dgm:cxn modelId="{95F70B4C-9059-490F-B77F-1CF410239A12}" type="presParOf" srcId="{6290E03D-2EB0-4401-ADAC-36771838D8AD}" destId="{23D442FB-770E-4151-9A73-F3772D160E27}" srcOrd="1" destOrd="0" presId="urn:microsoft.com/office/officeart/2005/8/layout/vList4"/>
    <dgm:cxn modelId="{111077D0-F172-468A-8E41-5298AA8B797D}" type="presParOf" srcId="{6290E03D-2EB0-4401-ADAC-36771838D8AD}" destId="{29893FE4-FC11-41EC-8392-D1EEBB1C80A0}" srcOrd="2" destOrd="0" presId="urn:microsoft.com/office/officeart/2005/8/layout/vList4"/>
    <dgm:cxn modelId="{462E3A9F-E4A8-4900-A245-AA44709F2A1C}" type="presParOf" srcId="{29893FE4-FC11-41EC-8392-D1EEBB1C80A0}" destId="{D85C2A31-4306-4744-9386-4D8A20CD9AEC}" srcOrd="0" destOrd="0" presId="urn:microsoft.com/office/officeart/2005/8/layout/vList4"/>
    <dgm:cxn modelId="{827F8EAB-208C-4E51-BC37-35413A1FAA25}" type="presParOf" srcId="{29893FE4-FC11-41EC-8392-D1EEBB1C80A0}" destId="{6BB134B0-1437-4611-8180-CF30AD32840B}" srcOrd="1" destOrd="0" presId="urn:microsoft.com/office/officeart/2005/8/layout/vList4"/>
    <dgm:cxn modelId="{941C4138-A920-4544-BB17-4F5C56093150}" type="presParOf" srcId="{29893FE4-FC11-41EC-8392-D1EEBB1C80A0}" destId="{19FFD359-2B00-4521-9FA0-7DF3223B3244}" srcOrd="2" destOrd="0" presId="urn:microsoft.com/office/officeart/2005/8/layout/vList4"/>
    <dgm:cxn modelId="{A3B5FCBA-B69B-4DA1-9A28-D836913D944C}" type="presParOf" srcId="{6290E03D-2EB0-4401-ADAC-36771838D8AD}" destId="{6A53F761-3A45-40D8-9F8B-45E9FF3FA0EC}" srcOrd="3" destOrd="0" presId="urn:microsoft.com/office/officeart/2005/8/layout/vList4"/>
    <dgm:cxn modelId="{58FA637D-0C95-4513-9B3D-37F58BD4F299}" type="presParOf" srcId="{6290E03D-2EB0-4401-ADAC-36771838D8AD}" destId="{4268A8ED-8D8C-482A-8622-42638D645C6D}" srcOrd="4" destOrd="0" presId="urn:microsoft.com/office/officeart/2005/8/layout/vList4"/>
    <dgm:cxn modelId="{2E4C7924-71C7-474E-85F3-9244BBE5AC93}" type="presParOf" srcId="{4268A8ED-8D8C-482A-8622-42638D645C6D}" destId="{51F508C9-1CD6-4114-B3ED-40EA0D7BB2B7}" srcOrd="0" destOrd="0" presId="urn:microsoft.com/office/officeart/2005/8/layout/vList4"/>
    <dgm:cxn modelId="{428D1944-EFE3-4F77-A642-0DF123ED99CB}" type="presParOf" srcId="{4268A8ED-8D8C-482A-8622-42638D645C6D}" destId="{DF30F44B-77E1-4C1B-B501-784934A55BB7}" srcOrd="1" destOrd="0" presId="urn:microsoft.com/office/officeart/2005/8/layout/vList4"/>
    <dgm:cxn modelId="{CD2324F4-5874-4927-B32E-889939AFF6BD}" type="presParOf" srcId="{4268A8ED-8D8C-482A-8622-42638D645C6D}" destId="{C739B51C-D108-4A4C-9307-DEA3E66BC768}" srcOrd="2" destOrd="0" presId="urn:microsoft.com/office/officeart/2005/8/layout/vList4"/>
    <dgm:cxn modelId="{49B10392-895E-4B89-9971-9486C7BD1786}" type="presParOf" srcId="{6290E03D-2EB0-4401-ADAC-36771838D8AD}" destId="{558F7308-DE00-4E52-AA39-9314501BF2E8}" srcOrd="5" destOrd="0" presId="urn:microsoft.com/office/officeart/2005/8/layout/vList4"/>
    <dgm:cxn modelId="{F480879D-A244-4C82-9B9A-AD017C7E57A7}" type="presParOf" srcId="{6290E03D-2EB0-4401-ADAC-36771838D8AD}" destId="{7D9A4781-87E5-4A4D-8AC2-54CF070D4185}" srcOrd="6" destOrd="0" presId="urn:microsoft.com/office/officeart/2005/8/layout/vList4"/>
    <dgm:cxn modelId="{DEF6D52F-D5E2-447C-900E-0FBE7025921A}" type="presParOf" srcId="{7D9A4781-87E5-4A4D-8AC2-54CF070D4185}" destId="{9EA61A23-BA55-4F9F-B923-83922B5DA741}" srcOrd="0" destOrd="0" presId="urn:microsoft.com/office/officeart/2005/8/layout/vList4"/>
    <dgm:cxn modelId="{2ABB6353-CE5C-45CC-BF09-B338B9E85889}" type="presParOf" srcId="{7D9A4781-87E5-4A4D-8AC2-54CF070D4185}" destId="{A41F1727-28B9-4A83-9BC5-235360E1B4DA}" srcOrd="1" destOrd="0" presId="urn:microsoft.com/office/officeart/2005/8/layout/vList4"/>
    <dgm:cxn modelId="{C9BD3287-A58F-4430-A2E1-FA38360265CF}" type="presParOf" srcId="{7D9A4781-87E5-4A4D-8AC2-54CF070D4185}" destId="{15BF3453-3BA3-45B1-923A-5781152EC85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44AA6-2FC0-4E65-879B-544DF4A66E5C}"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48DB91CB-C034-4676-8FAB-24A50BBACD4E}">
      <dgm:prSet phldrT="[Text]"/>
      <dgm:spPr/>
      <dgm:t>
        <a:bodyPr/>
        <a:lstStyle/>
        <a:p>
          <a:r>
            <a:rPr lang="en-US" b="1" dirty="0"/>
            <a:t>Shared Direction &amp; Culture</a:t>
          </a:r>
          <a:endParaRPr lang="en-US" dirty="0"/>
        </a:p>
      </dgm:t>
    </dgm:pt>
    <dgm:pt modelId="{B318FD21-450B-4F17-90AE-CB70B0768BCE}" type="parTrans" cxnId="{36473F8F-B20F-4303-BF57-3E230A0BCACA}">
      <dgm:prSet/>
      <dgm:spPr/>
      <dgm:t>
        <a:bodyPr/>
        <a:lstStyle/>
        <a:p>
          <a:endParaRPr lang="en-US"/>
        </a:p>
      </dgm:t>
    </dgm:pt>
    <dgm:pt modelId="{A5C0D492-933E-4661-8538-4AB4B2FE9327}" type="sibTrans" cxnId="{36473F8F-B20F-4303-BF57-3E230A0BCACA}">
      <dgm:prSet/>
      <dgm:spPr/>
      <dgm:t>
        <a:bodyPr/>
        <a:lstStyle/>
        <a:p>
          <a:endParaRPr lang="en-US"/>
        </a:p>
      </dgm:t>
    </dgm:pt>
    <dgm:pt modelId="{1BCC4FB9-017F-423B-8D47-0A7A0D1A56C1}">
      <dgm:prSet phldrT="[Text]"/>
      <dgm:spPr/>
      <dgm:t>
        <a:bodyPr/>
        <a:lstStyle/>
        <a:p>
          <a:r>
            <a:rPr lang="en-GB" b="1" i="0" dirty="0"/>
            <a:t>Freedom to speak up</a:t>
          </a:r>
          <a:endParaRPr lang="en-US" dirty="0"/>
        </a:p>
      </dgm:t>
    </dgm:pt>
    <dgm:pt modelId="{0B342853-111A-44F8-83A1-7BB2A139E61E}" type="parTrans" cxnId="{4DAF6C7F-673C-4D6A-9334-D94481820D8F}">
      <dgm:prSet/>
      <dgm:spPr/>
      <dgm:t>
        <a:bodyPr/>
        <a:lstStyle/>
        <a:p>
          <a:endParaRPr lang="en-US"/>
        </a:p>
      </dgm:t>
    </dgm:pt>
    <dgm:pt modelId="{8EBE2F38-DF1C-4090-9BA0-9AD888F793DE}" type="sibTrans" cxnId="{4DAF6C7F-673C-4D6A-9334-D94481820D8F}">
      <dgm:prSet/>
      <dgm:spPr/>
      <dgm:t>
        <a:bodyPr/>
        <a:lstStyle/>
        <a:p>
          <a:endParaRPr lang="en-US"/>
        </a:p>
      </dgm:t>
    </dgm:pt>
    <dgm:pt modelId="{1DA4EDBE-84B7-4F7E-A208-3A20503F9F4C}">
      <dgm:prSet phldrT="[Text]"/>
      <dgm:spPr/>
      <dgm:t>
        <a:bodyPr/>
        <a:lstStyle/>
        <a:p>
          <a:r>
            <a:rPr lang="en-GB" b="1" i="0" dirty="0"/>
            <a:t>Workforce equality, diversity and inclusion</a:t>
          </a:r>
          <a:endParaRPr lang="en-US" dirty="0"/>
        </a:p>
      </dgm:t>
    </dgm:pt>
    <dgm:pt modelId="{BABDB282-CE65-4594-AA63-ED10531DC111}" type="parTrans" cxnId="{C02341DB-CC42-4C63-8166-94DBDE3F9A1F}">
      <dgm:prSet/>
      <dgm:spPr/>
      <dgm:t>
        <a:bodyPr/>
        <a:lstStyle/>
        <a:p>
          <a:endParaRPr lang="en-US"/>
        </a:p>
      </dgm:t>
    </dgm:pt>
    <dgm:pt modelId="{8D5CF464-55A4-4D86-927F-80EBA4B2E3ED}" type="sibTrans" cxnId="{C02341DB-CC42-4C63-8166-94DBDE3F9A1F}">
      <dgm:prSet/>
      <dgm:spPr/>
      <dgm:t>
        <a:bodyPr/>
        <a:lstStyle/>
        <a:p>
          <a:endParaRPr lang="en-US"/>
        </a:p>
      </dgm:t>
    </dgm:pt>
    <dgm:pt modelId="{CCDF3B4A-0A86-407B-B320-7971D8254FB9}">
      <dgm:prSet phldrT="[Text]"/>
      <dgm:spPr/>
      <dgm:t>
        <a:bodyPr/>
        <a:lstStyle/>
        <a:p>
          <a:r>
            <a:rPr lang="en-GB" b="1" i="0" dirty="0"/>
            <a:t>Capable, compassionate, and inclusive leaders</a:t>
          </a:r>
          <a:endParaRPr lang="en-US" dirty="0"/>
        </a:p>
      </dgm:t>
    </dgm:pt>
    <dgm:pt modelId="{3EA7E982-0AC3-474A-922F-5E9CC978E4D8}" type="parTrans" cxnId="{4A317183-CB86-4220-BF91-5101CF55B0A3}">
      <dgm:prSet/>
      <dgm:spPr/>
      <dgm:t>
        <a:bodyPr/>
        <a:lstStyle/>
        <a:p>
          <a:endParaRPr lang="en-US"/>
        </a:p>
      </dgm:t>
    </dgm:pt>
    <dgm:pt modelId="{ECDEF9C3-C52B-4DD9-8C87-C84FD3DE6D48}" type="sibTrans" cxnId="{4A317183-CB86-4220-BF91-5101CF55B0A3}">
      <dgm:prSet/>
      <dgm:spPr/>
      <dgm:t>
        <a:bodyPr/>
        <a:lstStyle/>
        <a:p>
          <a:endParaRPr lang="en-US"/>
        </a:p>
      </dgm:t>
    </dgm:pt>
    <dgm:pt modelId="{DBD1AB8C-6ABE-4904-97D6-EC761B21A905}" type="pres">
      <dgm:prSet presAssocID="{6F344AA6-2FC0-4E65-879B-544DF4A66E5C}" presName="linear" presStyleCnt="0">
        <dgm:presLayoutVars>
          <dgm:dir/>
          <dgm:resizeHandles val="exact"/>
        </dgm:presLayoutVars>
      </dgm:prSet>
      <dgm:spPr/>
    </dgm:pt>
    <dgm:pt modelId="{E7F9A2C4-0514-45E2-8DB4-09E17AC82D32}" type="pres">
      <dgm:prSet presAssocID="{48DB91CB-C034-4676-8FAB-24A50BBACD4E}" presName="comp" presStyleCnt="0"/>
      <dgm:spPr/>
    </dgm:pt>
    <dgm:pt modelId="{321F0121-14A1-4C5E-AE54-D37BA90592B1}" type="pres">
      <dgm:prSet presAssocID="{48DB91CB-C034-4676-8FAB-24A50BBACD4E}" presName="box" presStyleLbl="node1" presStyleIdx="0" presStyleCnt="4"/>
      <dgm:spPr/>
    </dgm:pt>
    <dgm:pt modelId="{40BE8CC2-08ED-4F3C-B13B-2AD1BD41AA8A}" type="pres">
      <dgm:prSet presAssocID="{48DB91CB-C034-4676-8FAB-24A50BBACD4E}" presName="img" presStyleLbl="fgImgPlace1" presStyleIdx="0" presStyleCnt="4" custScaleX="97320" custScaleY="86416"/>
      <dgm:spPr>
        <a:blipFill rotWithShape="1">
          <a:blip xmlns:r="http://schemas.openxmlformats.org/officeDocument/2006/relationships" r:embed="rId1"/>
          <a:stretch>
            <a:fillRect/>
          </a:stretch>
        </a:blipFill>
      </dgm:spPr>
    </dgm:pt>
    <dgm:pt modelId="{75D7C7FE-5C59-4D7B-8AC6-CBC9D56964CA}" type="pres">
      <dgm:prSet presAssocID="{48DB91CB-C034-4676-8FAB-24A50BBACD4E}" presName="text" presStyleLbl="node1" presStyleIdx="0" presStyleCnt="4">
        <dgm:presLayoutVars>
          <dgm:bulletEnabled val="1"/>
        </dgm:presLayoutVars>
      </dgm:prSet>
      <dgm:spPr/>
    </dgm:pt>
    <dgm:pt modelId="{D056F978-C9D1-442E-9451-3F04C3F9C37C}" type="pres">
      <dgm:prSet presAssocID="{A5C0D492-933E-4661-8538-4AB4B2FE9327}" presName="spacer" presStyleCnt="0"/>
      <dgm:spPr/>
    </dgm:pt>
    <dgm:pt modelId="{145B4BF7-F1F4-489A-B309-A699AF85EE5E}" type="pres">
      <dgm:prSet presAssocID="{CCDF3B4A-0A86-407B-B320-7971D8254FB9}" presName="comp" presStyleCnt="0"/>
      <dgm:spPr/>
    </dgm:pt>
    <dgm:pt modelId="{D3B26DE9-5F89-4F07-BC87-310D19C7FE85}" type="pres">
      <dgm:prSet presAssocID="{CCDF3B4A-0A86-407B-B320-7971D8254FB9}" presName="box" presStyleLbl="node1" presStyleIdx="1" presStyleCnt="4"/>
      <dgm:spPr/>
    </dgm:pt>
    <dgm:pt modelId="{6CB4EE9C-CE9A-44AA-A7D2-9587F8127FCE}" type="pres">
      <dgm:prSet presAssocID="{CCDF3B4A-0A86-407B-B320-7971D8254FB9}" presName="img" presStyleLbl="fgImgPlace1" presStyleIdx="1" presStyleCnt="4" custScaleX="97320" custScaleY="111491"/>
      <dgm:spPr>
        <a:blipFill rotWithShape="1">
          <a:blip xmlns:r="http://schemas.openxmlformats.org/officeDocument/2006/relationships" r:embed="rId2"/>
          <a:stretch>
            <a:fillRect/>
          </a:stretch>
        </a:blipFill>
      </dgm:spPr>
    </dgm:pt>
    <dgm:pt modelId="{364E7A8A-DD69-491B-971A-6DABCED5C1F2}" type="pres">
      <dgm:prSet presAssocID="{CCDF3B4A-0A86-407B-B320-7971D8254FB9}" presName="text" presStyleLbl="node1" presStyleIdx="1" presStyleCnt="4">
        <dgm:presLayoutVars>
          <dgm:bulletEnabled val="1"/>
        </dgm:presLayoutVars>
      </dgm:prSet>
      <dgm:spPr/>
    </dgm:pt>
    <dgm:pt modelId="{5C4E2FD7-D3FB-43A1-AB13-76D5FF465102}" type="pres">
      <dgm:prSet presAssocID="{ECDEF9C3-C52B-4DD9-8C87-C84FD3DE6D48}" presName="spacer" presStyleCnt="0"/>
      <dgm:spPr/>
    </dgm:pt>
    <dgm:pt modelId="{B47FBCF7-40ED-472F-AE9D-15B91225D6FA}" type="pres">
      <dgm:prSet presAssocID="{1BCC4FB9-017F-423B-8D47-0A7A0D1A56C1}" presName="comp" presStyleCnt="0"/>
      <dgm:spPr/>
    </dgm:pt>
    <dgm:pt modelId="{AB3EA7B8-A099-4BBC-9D40-7CB33DC1F50C}" type="pres">
      <dgm:prSet presAssocID="{1BCC4FB9-017F-423B-8D47-0A7A0D1A56C1}" presName="box" presStyleLbl="node1" presStyleIdx="2" presStyleCnt="4"/>
      <dgm:spPr/>
    </dgm:pt>
    <dgm:pt modelId="{5785DBA5-FEAA-44D6-8542-56AD2A673004}" type="pres">
      <dgm:prSet presAssocID="{1BCC4FB9-017F-423B-8D47-0A7A0D1A56C1}" presName="img" presStyleLbl="fgImgPlace1" presStyleIdx="2" presStyleCnt="4" custScaleX="97320" custScaleY="94555"/>
      <dgm:spPr>
        <a:blipFill rotWithShape="1">
          <a:blip xmlns:r="http://schemas.openxmlformats.org/officeDocument/2006/relationships" r:embed="rId3"/>
          <a:stretch>
            <a:fillRect/>
          </a:stretch>
        </a:blipFill>
      </dgm:spPr>
    </dgm:pt>
    <dgm:pt modelId="{25AFAFC5-48D7-477E-9081-13C232952736}" type="pres">
      <dgm:prSet presAssocID="{1BCC4FB9-017F-423B-8D47-0A7A0D1A56C1}" presName="text" presStyleLbl="node1" presStyleIdx="2" presStyleCnt="4">
        <dgm:presLayoutVars>
          <dgm:bulletEnabled val="1"/>
        </dgm:presLayoutVars>
      </dgm:prSet>
      <dgm:spPr/>
    </dgm:pt>
    <dgm:pt modelId="{A041EE98-61E8-4625-ADC0-3C18665868B3}" type="pres">
      <dgm:prSet presAssocID="{8EBE2F38-DF1C-4090-9BA0-9AD888F793DE}" presName="spacer" presStyleCnt="0"/>
      <dgm:spPr/>
    </dgm:pt>
    <dgm:pt modelId="{45CB7373-D95C-45EC-8369-203C72BBFBBD}" type="pres">
      <dgm:prSet presAssocID="{1DA4EDBE-84B7-4F7E-A208-3A20503F9F4C}" presName="comp" presStyleCnt="0"/>
      <dgm:spPr/>
    </dgm:pt>
    <dgm:pt modelId="{ADF65607-3C9C-4EA8-A173-71BDEC8085FF}" type="pres">
      <dgm:prSet presAssocID="{1DA4EDBE-84B7-4F7E-A208-3A20503F9F4C}" presName="box" presStyleLbl="node1" presStyleIdx="3" presStyleCnt="4" custLinFactNeighborX="763" custLinFactNeighborY="8507"/>
      <dgm:spPr/>
    </dgm:pt>
    <dgm:pt modelId="{D90B84E6-5A23-42C5-B4C0-B1C729305EA6}" type="pres">
      <dgm:prSet presAssocID="{1DA4EDBE-84B7-4F7E-A208-3A20503F9F4C}" presName="img" presStyleLbl="fgImgPlace1" presStyleIdx="3" presStyleCnt="4" custScaleX="103014" custScaleY="101624"/>
      <dgm:spPr>
        <a:blipFill rotWithShape="1">
          <a:blip xmlns:r="http://schemas.openxmlformats.org/officeDocument/2006/relationships" r:embed="rId4"/>
          <a:stretch>
            <a:fillRect/>
          </a:stretch>
        </a:blipFill>
      </dgm:spPr>
    </dgm:pt>
    <dgm:pt modelId="{75D21719-43A8-4475-8214-D27EFC981F41}" type="pres">
      <dgm:prSet presAssocID="{1DA4EDBE-84B7-4F7E-A208-3A20503F9F4C}" presName="text" presStyleLbl="node1" presStyleIdx="3" presStyleCnt="4">
        <dgm:presLayoutVars>
          <dgm:bulletEnabled val="1"/>
        </dgm:presLayoutVars>
      </dgm:prSet>
      <dgm:spPr/>
    </dgm:pt>
  </dgm:ptLst>
  <dgm:cxnLst>
    <dgm:cxn modelId="{472B4F0A-F829-43E9-8419-60D3BC69C13B}" type="presOf" srcId="{1DA4EDBE-84B7-4F7E-A208-3A20503F9F4C}" destId="{75D21719-43A8-4475-8214-D27EFC981F41}" srcOrd="1" destOrd="0" presId="urn:microsoft.com/office/officeart/2005/8/layout/vList4"/>
    <dgm:cxn modelId="{ABC23447-3567-4DF6-BE9C-D1D50CF7CF40}" type="presOf" srcId="{1BCC4FB9-017F-423B-8D47-0A7A0D1A56C1}" destId="{AB3EA7B8-A099-4BBC-9D40-7CB33DC1F50C}" srcOrd="0" destOrd="0" presId="urn:microsoft.com/office/officeart/2005/8/layout/vList4"/>
    <dgm:cxn modelId="{73CB2148-CB78-4EAF-A5A0-5BE64DB83651}" type="presOf" srcId="{48DB91CB-C034-4676-8FAB-24A50BBACD4E}" destId="{75D7C7FE-5C59-4D7B-8AC6-CBC9D56964CA}" srcOrd="1" destOrd="0" presId="urn:microsoft.com/office/officeart/2005/8/layout/vList4"/>
    <dgm:cxn modelId="{4DAF6C7F-673C-4D6A-9334-D94481820D8F}" srcId="{6F344AA6-2FC0-4E65-879B-544DF4A66E5C}" destId="{1BCC4FB9-017F-423B-8D47-0A7A0D1A56C1}" srcOrd="2" destOrd="0" parTransId="{0B342853-111A-44F8-83A1-7BB2A139E61E}" sibTransId="{8EBE2F38-DF1C-4090-9BA0-9AD888F793DE}"/>
    <dgm:cxn modelId="{4A317183-CB86-4220-BF91-5101CF55B0A3}" srcId="{6F344AA6-2FC0-4E65-879B-544DF4A66E5C}" destId="{CCDF3B4A-0A86-407B-B320-7971D8254FB9}" srcOrd="1" destOrd="0" parTransId="{3EA7E982-0AC3-474A-922F-5E9CC978E4D8}" sibTransId="{ECDEF9C3-C52B-4DD9-8C87-C84FD3DE6D48}"/>
    <dgm:cxn modelId="{7DE1C68C-6347-4236-BF31-CDB545FD52D2}" type="presOf" srcId="{1DA4EDBE-84B7-4F7E-A208-3A20503F9F4C}" destId="{ADF65607-3C9C-4EA8-A173-71BDEC8085FF}" srcOrd="0" destOrd="0" presId="urn:microsoft.com/office/officeart/2005/8/layout/vList4"/>
    <dgm:cxn modelId="{36473F8F-B20F-4303-BF57-3E230A0BCACA}" srcId="{6F344AA6-2FC0-4E65-879B-544DF4A66E5C}" destId="{48DB91CB-C034-4676-8FAB-24A50BBACD4E}" srcOrd="0" destOrd="0" parTransId="{B318FD21-450B-4F17-90AE-CB70B0768BCE}" sibTransId="{A5C0D492-933E-4661-8538-4AB4B2FE9327}"/>
    <dgm:cxn modelId="{3922B8AA-A3BF-4289-A398-FD5A35F58A3F}" type="presOf" srcId="{1BCC4FB9-017F-423B-8D47-0A7A0D1A56C1}" destId="{25AFAFC5-48D7-477E-9081-13C232952736}" srcOrd="1" destOrd="0" presId="urn:microsoft.com/office/officeart/2005/8/layout/vList4"/>
    <dgm:cxn modelId="{CCC26ACD-F9DC-4C61-BE2A-B3175ED96531}" type="presOf" srcId="{CCDF3B4A-0A86-407B-B320-7971D8254FB9}" destId="{364E7A8A-DD69-491B-971A-6DABCED5C1F2}" srcOrd="1" destOrd="0" presId="urn:microsoft.com/office/officeart/2005/8/layout/vList4"/>
    <dgm:cxn modelId="{1E4AF1D1-854D-4B74-9E34-57539296BBB4}" type="presOf" srcId="{6F344AA6-2FC0-4E65-879B-544DF4A66E5C}" destId="{DBD1AB8C-6ABE-4904-97D6-EC761B21A905}" srcOrd="0" destOrd="0" presId="urn:microsoft.com/office/officeart/2005/8/layout/vList4"/>
    <dgm:cxn modelId="{D71DA0D6-FB9B-4574-9745-A7D8A25CCF62}" type="presOf" srcId="{48DB91CB-C034-4676-8FAB-24A50BBACD4E}" destId="{321F0121-14A1-4C5E-AE54-D37BA90592B1}" srcOrd="0" destOrd="0" presId="urn:microsoft.com/office/officeart/2005/8/layout/vList4"/>
    <dgm:cxn modelId="{987125DA-8D7D-4FFF-9C2F-0018A4792858}" type="presOf" srcId="{CCDF3B4A-0A86-407B-B320-7971D8254FB9}" destId="{D3B26DE9-5F89-4F07-BC87-310D19C7FE85}" srcOrd="0" destOrd="0" presId="urn:microsoft.com/office/officeart/2005/8/layout/vList4"/>
    <dgm:cxn modelId="{C02341DB-CC42-4C63-8166-94DBDE3F9A1F}" srcId="{6F344AA6-2FC0-4E65-879B-544DF4A66E5C}" destId="{1DA4EDBE-84B7-4F7E-A208-3A20503F9F4C}" srcOrd="3" destOrd="0" parTransId="{BABDB282-CE65-4594-AA63-ED10531DC111}" sibTransId="{8D5CF464-55A4-4D86-927F-80EBA4B2E3ED}"/>
    <dgm:cxn modelId="{5088D42F-1399-4F5A-991B-59A2488C5B26}" type="presParOf" srcId="{DBD1AB8C-6ABE-4904-97D6-EC761B21A905}" destId="{E7F9A2C4-0514-45E2-8DB4-09E17AC82D32}" srcOrd="0" destOrd="0" presId="urn:microsoft.com/office/officeart/2005/8/layout/vList4"/>
    <dgm:cxn modelId="{A521AF72-F1E1-46D4-88F1-282765B44CDC}" type="presParOf" srcId="{E7F9A2C4-0514-45E2-8DB4-09E17AC82D32}" destId="{321F0121-14A1-4C5E-AE54-D37BA90592B1}" srcOrd="0" destOrd="0" presId="urn:microsoft.com/office/officeart/2005/8/layout/vList4"/>
    <dgm:cxn modelId="{6BA65A37-3164-4689-9598-DEA28D2B0E9F}" type="presParOf" srcId="{E7F9A2C4-0514-45E2-8DB4-09E17AC82D32}" destId="{40BE8CC2-08ED-4F3C-B13B-2AD1BD41AA8A}" srcOrd="1" destOrd="0" presId="urn:microsoft.com/office/officeart/2005/8/layout/vList4"/>
    <dgm:cxn modelId="{BC1CC7AF-8AF1-4581-9C49-C1230DA7275B}" type="presParOf" srcId="{E7F9A2C4-0514-45E2-8DB4-09E17AC82D32}" destId="{75D7C7FE-5C59-4D7B-8AC6-CBC9D56964CA}" srcOrd="2" destOrd="0" presId="urn:microsoft.com/office/officeart/2005/8/layout/vList4"/>
    <dgm:cxn modelId="{2CF33749-5ED3-447A-AB5F-7039CAC3C175}" type="presParOf" srcId="{DBD1AB8C-6ABE-4904-97D6-EC761B21A905}" destId="{D056F978-C9D1-442E-9451-3F04C3F9C37C}" srcOrd="1" destOrd="0" presId="urn:microsoft.com/office/officeart/2005/8/layout/vList4"/>
    <dgm:cxn modelId="{EF401DF4-4E9A-46A2-B63E-B05173171A9F}" type="presParOf" srcId="{DBD1AB8C-6ABE-4904-97D6-EC761B21A905}" destId="{145B4BF7-F1F4-489A-B309-A699AF85EE5E}" srcOrd="2" destOrd="0" presId="urn:microsoft.com/office/officeart/2005/8/layout/vList4"/>
    <dgm:cxn modelId="{DAA44384-6084-433F-81C3-78FE2C52C603}" type="presParOf" srcId="{145B4BF7-F1F4-489A-B309-A699AF85EE5E}" destId="{D3B26DE9-5F89-4F07-BC87-310D19C7FE85}" srcOrd="0" destOrd="0" presId="urn:microsoft.com/office/officeart/2005/8/layout/vList4"/>
    <dgm:cxn modelId="{743B3E39-5686-4934-A464-5D5F0A6763E4}" type="presParOf" srcId="{145B4BF7-F1F4-489A-B309-A699AF85EE5E}" destId="{6CB4EE9C-CE9A-44AA-A7D2-9587F8127FCE}" srcOrd="1" destOrd="0" presId="urn:microsoft.com/office/officeart/2005/8/layout/vList4"/>
    <dgm:cxn modelId="{CBCA99E0-B3EF-45B5-B164-C409CF6B67C6}" type="presParOf" srcId="{145B4BF7-F1F4-489A-B309-A699AF85EE5E}" destId="{364E7A8A-DD69-491B-971A-6DABCED5C1F2}" srcOrd="2" destOrd="0" presId="urn:microsoft.com/office/officeart/2005/8/layout/vList4"/>
    <dgm:cxn modelId="{B7A76846-C890-4436-8ECC-DCA9859F60A3}" type="presParOf" srcId="{DBD1AB8C-6ABE-4904-97D6-EC761B21A905}" destId="{5C4E2FD7-D3FB-43A1-AB13-76D5FF465102}" srcOrd="3" destOrd="0" presId="urn:microsoft.com/office/officeart/2005/8/layout/vList4"/>
    <dgm:cxn modelId="{1D7A0467-3956-4BEA-90A2-D6DF4CF547C5}" type="presParOf" srcId="{DBD1AB8C-6ABE-4904-97D6-EC761B21A905}" destId="{B47FBCF7-40ED-472F-AE9D-15B91225D6FA}" srcOrd="4" destOrd="0" presId="urn:microsoft.com/office/officeart/2005/8/layout/vList4"/>
    <dgm:cxn modelId="{61C1D54F-086C-4162-A085-D6B8AB20998B}" type="presParOf" srcId="{B47FBCF7-40ED-472F-AE9D-15B91225D6FA}" destId="{AB3EA7B8-A099-4BBC-9D40-7CB33DC1F50C}" srcOrd="0" destOrd="0" presId="urn:microsoft.com/office/officeart/2005/8/layout/vList4"/>
    <dgm:cxn modelId="{9E2824EE-FF4A-4873-86BC-7062D5461CC0}" type="presParOf" srcId="{B47FBCF7-40ED-472F-AE9D-15B91225D6FA}" destId="{5785DBA5-FEAA-44D6-8542-56AD2A673004}" srcOrd="1" destOrd="0" presId="urn:microsoft.com/office/officeart/2005/8/layout/vList4"/>
    <dgm:cxn modelId="{DA44234E-E028-42AB-B8BE-E040F9F95EA9}" type="presParOf" srcId="{B47FBCF7-40ED-472F-AE9D-15B91225D6FA}" destId="{25AFAFC5-48D7-477E-9081-13C232952736}" srcOrd="2" destOrd="0" presId="urn:microsoft.com/office/officeart/2005/8/layout/vList4"/>
    <dgm:cxn modelId="{C7B3D156-F0C9-48E2-8FC6-AA919A7F340A}" type="presParOf" srcId="{DBD1AB8C-6ABE-4904-97D6-EC761B21A905}" destId="{A041EE98-61E8-4625-ADC0-3C18665868B3}" srcOrd="5" destOrd="0" presId="urn:microsoft.com/office/officeart/2005/8/layout/vList4"/>
    <dgm:cxn modelId="{AA15A72A-DDF2-44F6-B63A-105E11DA0E61}" type="presParOf" srcId="{DBD1AB8C-6ABE-4904-97D6-EC761B21A905}" destId="{45CB7373-D95C-45EC-8369-203C72BBFBBD}" srcOrd="6" destOrd="0" presId="urn:microsoft.com/office/officeart/2005/8/layout/vList4"/>
    <dgm:cxn modelId="{44B1AAB9-C56F-4FD9-8693-ACC7F2C331BB}" type="presParOf" srcId="{45CB7373-D95C-45EC-8369-203C72BBFBBD}" destId="{ADF65607-3C9C-4EA8-A173-71BDEC8085FF}" srcOrd="0" destOrd="0" presId="urn:microsoft.com/office/officeart/2005/8/layout/vList4"/>
    <dgm:cxn modelId="{900BA078-0186-44B6-8A56-0BB2762B06FC}" type="presParOf" srcId="{45CB7373-D95C-45EC-8369-203C72BBFBBD}" destId="{D90B84E6-5A23-42C5-B4C0-B1C729305EA6}" srcOrd="1" destOrd="0" presId="urn:microsoft.com/office/officeart/2005/8/layout/vList4"/>
    <dgm:cxn modelId="{B6CEC492-F85A-4D08-B67B-10EEB7A4800C}" type="presParOf" srcId="{45CB7373-D95C-45EC-8369-203C72BBFBBD}" destId="{75D21719-43A8-4475-8214-D27EFC981F41}"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327D-211B-483F-BA38-F8D1944C89BF}">
      <dsp:nvSpPr>
        <dsp:cNvPr id="0" name=""/>
        <dsp:cNvSpPr/>
      </dsp:nvSpPr>
      <dsp:spPr>
        <a:xfrm>
          <a:off x="1130625" y="788"/>
          <a:ext cx="2298343" cy="137900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Are they safe?</a:t>
          </a:r>
        </a:p>
      </dsp:txBody>
      <dsp:txXfrm>
        <a:off x="1130625" y="788"/>
        <a:ext cx="2298343" cy="1379005"/>
      </dsp:txXfrm>
    </dsp:sp>
    <dsp:sp modelId="{6BB81B8B-BED4-47AB-BBC6-208B7E2FF6A5}">
      <dsp:nvSpPr>
        <dsp:cNvPr id="0" name=""/>
        <dsp:cNvSpPr/>
      </dsp:nvSpPr>
      <dsp:spPr>
        <a:xfrm>
          <a:off x="3658802" y="788"/>
          <a:ext cx="2298343" cy="13790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Are they effective?</a:t>
          </a:r>
        </a:p>
      </dsp:txBody>
      <dsp:txXfrm>
        <a:off x="3658802" y="788"/>
        <a:ext cx="2298343" cy="1379005"/>
      </dsp:txXfrm>
    </dsp:sp>
    <dsp:sp modelId="{B4717040-4713-4243-B415-12DF05FE996F}">
      <dsp:nvSpPr>
        <dsp:cNvPr id="0" name=""/>
        <dsp:cNvSpPr/>
      </dsp:nvSpPr>
      <dsp:spPr>
        <a:xfrm>
          <a:off x="6186980" y="788"/>
          <a:ext cx="2298343" cy="137900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Are they caring?</a:t>
          </a:r>
        </a:p>
      </dsp:txBody>
      <dsp:txXfrm>
        <a:off x="6186980" y="788"/>
        <a:ext cx="2298343" cy="1379005"/>
      </dsp:txXfrm>
    </dsp:sp>
    <dsp:sp modelId="{948BEA23-5155-4071-B33C-E6DEABBB0BB4}">
      <dsp:nvSpPr>
        <dsp:cNvPr id="0" name=""/>
        <dsp:cNvSpPr/>
      </dsp:nvSpPr>
      <dsp:spPr>
        <a:xfrm>
          <a:off x="2394714" y="1609629"/>
          <a:ext cx="2298343" cy="137900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Are they responsive?</a:t>
          </a:r>
        </a:p>
      </dsp:txBody>
      <dsp:txXfrm>
        <a:off x="2394714" y="1609629"/>
        <a:ext cx="2298343" cy="1379005"/>
      </dsp:txXfrm>
    </dsp:sp>
    <dsp:sp modelId="{653082CF-83F6-4AD1-BB93-E919475AE67E}">
      <dsp:nvSpPr>
        <dsp:cNvPr id="0" name=""/>
        <dsp:cNvSpPr/>
      </dsp:nvSpPr>
      <dsp:spPr>
        <a:xfrm>
          <a:off x="4942565" y="1610415"/>
          <a:ext cx="2298343" cy="137900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Are they well led?</a:t>
          </a:r>
        </a:p>
      </dsp:txBody>
      <dsp:txXfrm>
        <a:off x="4942565" y="1610415"/>
        <a:ext cx="2298343" cy="1379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05DF7-C884-4E1E-A364-FD15864F9C4D}">
      <dsp:nvSpPr>
        <dsp:cNvPr id="0" name=""/>
        <dsp:cNvSpPr/>
      </dsp:nvSpPr>
      <dsp:spPr>
        <a:xfrm>
          <a:off x="553889" y="3321"/>
          <a:ext cx="3227299" cy="1936379"/>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People’s experience</a:t>
          </a:r>
        </a:p>
        <a:p>
          <a:pPr marL="114300" lvl="1" indent="-114300" algn="l" defTabSz="577850">
            <a:lnSpc>
              <a:spcPct val="90000"/>
            </a:lnSpc>
            <a:spcBef>
              <a:spcPct val="0"/>
            </a:spcBef>
            <a:spcAft>
              <a:spcPct val="15000"/>
            </a:spcAft>
            <a:buChar char="•"/>
          </a:pPr>
          <a:r>
            <a:rPr lang="en-GB" sz="1300" b="0" i="0" kern="1200" dirty="0">
              <a:solidFill>
                <a:schemeClr val="tx1"/>
              </a:solidFill>
              <a:latin typeface="Arial" panose="020B0604020202020204" pitchFamily="34" charset="0"/>
              <a:cs typeface="Arial" panose="020B0604020202020204" pitchFamily="34" charset="0"/>
            </a:rPr>
            <a:t>Phone calls, emails received by CQC</a:t>
          </a:r>
          <a:endParaRPr lang="en-US" sz="1300" kern="1200" dirty="0">
            <a:solidFill>
              <a:schemeClr val="tx1"/>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GB" sz="1300" b="0" i="0" kern="1200" dirty="0">
              <a:solidFill>
                <a:schemeClr val="tx1"/>
              </a:solidFill>
              <a:latin typeface="Arial" panose="020B0604020202020204" pitchFamily="34" charset="0"/>
              <a:cs typeface="Arial" panose="020B0604020202020204" pitchFamily="34" charset="0"/>
            </a:rPr>
            <a:t>Interviews with people and local organisations who represent them or act on their behalf survey results</a:t>
          </a:r>
          <a:endParaRPr lang="en-US" sz="1300" kern="1200" dirty="0">
            <a:solidFill>
              <a:schemeClr val="tx1"/>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GB" sz="1300" b="0" i="0" kern="1200" dirty="0">
              <a:solidFill>
                <a:schemeClr val="tx1"/>
              </a:solidFill>
              <a:latin typeface="Arial" panose="020B0604020202020204" pitchFamily="34" charset="0"/>
              <a:cs typeface="Arial" panose="020B0604020202020204" pitchFamily="34" charset="0"/>
            </a:rPr>
            <a:t>Feedback from the public and people who use services obtained by community and voluntary groups, health and care providers and local authorities</a:t>
          </a:r>
          <a:endParaRPr lang="en-US" sz="1300" kern="1200" dirty="0">
            <a:solidFill>
              <a:schemeClr val="tx1"/>
            </a:solidFill>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endParaRPr lang="en-US" sz="1100" kern="1200" dirty="0"/>
        </a:p>
      </dsp:txBody>
      <dsp:txXfrm>
        <a:off x="553889" y="3321"/>
        <a:ext cx="3227299" cy="1936379"/>
      </dsp:txXfrm>
    </dsp:sp>
    <dsp:sp modelId="{D8125624-E915-42F5-9446-6ACE5924E3D9}">
      <dsp:nvSpPr>
        <dsp:cNvPr id="0" name=""/>
        <dsp:cNvSpPr/>
      </dsp:nvSpPr>
      <dsp:spPr>
        <a:xfrm>
          <a:off x="4103918" y="3321"/>
          <a:ext cx="3227299" cy="1936379"/>
        </a:xfrm>
        <a:prstGeom prst="rect">
          <a:avLst/>
        </a:prstGeom>
        <a:solidFill>
          <a:srgbClr val="FFCE3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Feedback from staff and leaders</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Results from staff surveys and feedback from staff to their employer</a:t>
          </a:r>
          <a:endParaRPr lang="en-US"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Individual interviews or focus groups with staff</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Interviews with leaders</a:t>
          </a:r>
        </a:p>
      </dsp:txBody>
      <dsp:txXfrm>
        <a:off x="4103918" y="3321"/>
        <a:ext cx="3227299" cy="1936379"/>
      </dsp:txXfrm>
    </dsp:sp>
    <dsp:sp modelId="{8234B328-ACFE-4B50-A6C9-D369CA57F187}">
      <dsp:nvSpPr>
        <dsp:cNvPr id="0" name=""/>
        <dsp:cNvSpPr/>
      </dsp:nvSpPr>
      <dsp:spPr>
        <a:xfrm>
          <a:off x="7653947" y="3321"/>
          <a:ext cx="3227299" cy="1936379"/>
        </a:xfrm>
        <a:prstGeom prst="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Feedback from partners</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Commissioners</a:t>
          </a:r>
          <a:endParaRPr lang="en-US"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Other local providers</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Professional regulators</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accreditation bodies</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Royal colleges</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Multi-agency bodies</a:t>
          </a:r>
        </a:p>
      </dsp:txBody>
      <dsp:txXfrm>
        <a:off x="7653947" y="3321"/>
        <a:ext cx="3227299" cy="1936379"/>
      </dsp:txXfrm>
    </dsp:sp>
    <dsp:sp modelId="{4BB498E0-3949-4B91-9B21-71D08BA030D9}">
      <dsp:nvSpPr>
        <dsp:cNvPr id="0" name=""/>
        <dsp:cNvSpPr/>
      </dsp:nvSpPr>
      <dsp:spPr>
        <a:xfrm>
          <a:off x="553889" y="2262430"/>
          <a:ext cx="3227299" cy="1936379"/>
        </a:xfrm>
        <a:prstGeom prst="rect">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latin typeface="Arial" panose="020B0604020202020204" pitchFamily="34" charset="0"/>
              <a:cs typeface="Arial" panose="020B0604020202020204" pitchFamily="34" charset="0"/>
            </a:rPr>
            <a:t>Observation</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Most observations will be carried out on the premises by CQC inspectors and Specialist Professional Advisors (</a:t>
          </a:r>
          <a:r>
            <a:rPr lang="en-GB" sz="1400" b="0" i="0" kern="1200" dirty="0" err="1">
              <a:solidFill>
                <a:schemeClr val="tx1"/>
              </a:solidFill>
              <a:latin typeface="Arial" panose="020B0604020202020204" pitchFamily="34" charset="0"/>
              <a:cs typeface="Arial" panose="020B0604020202020204" pitchFamily="34" charset="0"/>
            </a:rPr>
            <a:t>SpAs</a:t>
          </a:r>
          <a:r>
            <a:rPr lang="en-GB" sz="1400" b="0" i="0" kern="1200" dirty="0">
              <a:solidFill>
                <a:schemeClr val="tx1"/>
              </a:solidFill>
              <a:latin typeface="Arial" panose="020B0604020202020204" pitchFamily="34" charset="0"/>
              <a:cs typeface="Arial" panose="020B0604020202020204" pitchFamily="34" charset="0"/>
            </a:rPr>
            <a:t>)</a:t>
          </a:r>
        </a:p>
      </dsp:txBody>
      <dsp:txXfrm>
        <a:off x="553889" y="2262430"/>
        <a:ext cx="3227299" cy="1936379"/>
      </dsp:txXfrm>
    </dsp:sp>
    <dsp:sp modelId="{5BF214FE-9D91-4A2F-821B-85D6BADD5E52}">
      <dsp:nvSpPr>
        <dsp:cNvPr id="0" name=""/>
        <dsp:cNvSpPr/>
      </dsp:nvSpPr>
      <dsp:spPr>
        <a:xfrm>
          <a:off x="4103918" y="2262430"/>
          <a:ext cx="3227299" cy="1936379"/>
        </a:xfrm>
        <a:prstGeom prst="rect">
          <a:avLst/>
        </a:prstGeom>
        <a:solidFill>
          <a:schemeClr val="accent6">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latin typeface="Arial" panose="020B0604020202020204" pitchFamily="34" charset="0"/>
              <a:cs typeface="Arial" panose="020B0604020202020204" pitchFamily="34" charset="0"/>
            </a:rPr>
            <a:t>Processes</a:t>
          </a:r>
        </a:p>
        <a:p>
          <a:pPr marL="114300" lvl="1" indent="-114300" algn="l" defTabSz="622300">
            <a:lnSpc>
              <a:spcPct val="90000"/>
            </a:lnSpc>
            <a:spcBef>
              <a:spcPct val="0"/>
            </a:spcBef>
            <a:spcAft>
              <a:spcPct val="15000"/>
            </a:spcAft>
            <a:buChar char="•"/>
          </a:pPr>
          <a:r>
            <a:rPr lang="en-GB" sz="1400" b="0" i="0" kern="1200" dirty="0">
              <a:solidFill>
                <a:schemeClr val="tx1"/>
              </a:solidFill>
              <a:latin typeface="Arial" panose="020B0604020202020204" pitchFamily="34" charset="0"/>
              <a:cs typeface="Arial" panose="020B0604020202020204" pitchFamily="34" charset="0"/>
            </a:rPr>
            <a:t>Examples: findings and learning from safety incidents, access times for treatment and care, case note reviews of people's care or clinical records</a:t>
          </a:r>
        </a:p>
      </dsp:txBody>
      <dsp:txXfrm>
        <a:off x="4103918" y="2262430"/>
        <a:ext cx="3227299" cy="1936379"/>
      </dsp:txXfrm>
    </dsp:sp>
    <dsp:sp modelId="{3DA6EBBC-0210-4527-9F2B-8F47045221A2}">
      <dsp:nvSpPr>
        <dsp:cNvPr id="0" name=""/>
        <dsp:cNvSpPr/>
      </dsp:nvSpPr>
      <dsp:spPr>
        <a:xfrm>
          <a:off x="7653947" y="2262430"/>
          <a:ext cx="3227299" cy="1936379"/>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latin typeface="Arial" panose="020B0604020202020204" pitchFamily="34" charset="0"/>
              <a:cs typeface="Arial" panose="020B0604020202020204" pitchFamily="34" charset="0"/>
            </a:rPr>
            <a:t>Outcomes</a:t>
          </a:r>
        </a:p>
        <a:p>
          <a:pPr marL="114300" lvl="1" indent="-114300" algn="l" defTabSz="622300">
            <a:lnSpc>
              <a:spcPct val="90000"/>
            </a:lnSpc>
            <a:spcBef>
              <a:spcPct val="0"/>
            </a:spcBef>
            <a:spcAft>
              <a:spcPct val="15000"/>
            </a:spcAft>
            <a:buFont typeface="Arial" panose="020B0604020202020204" pitchFamily="34" charset="0"/>
            <a:buChar char="•"/>
          </a:pPr>
          <a:r>
            <a:rPr lang="en-GB" sz="1400" b="0" i="0" kern="1200" dirty="0">
              <a:solidFill>
                <a:schemeClr val="tx1"/>
              </a:solidFill>
              <a:latin typeface="Arial" panose="020B0604020202020204" pitchFamily="34" charset="0"/>
              <a:cs typeface="Arial" panose="020B0604020202020204" pitchFamily="34" charset="0"/>
            </a:rPr>
            <a:t>Staff training</a:t>
          </a:r>
        </a:p>
        <a:p>
          <a:pPr marL="114300" lvl="1" indent="-114300" algn="l" defTabSz="622300">
            <a:lnSpc>
              <a:spcPct val="90000"/>
            </a:lnSpc>
            <a:spcBef>
              <a:spcPct val="0"/>
            </a:spcBef>
            <a:spcAft>
              <a:spcPct val="15000"/>
            </a:spcAft>
            <a:buFont typeface="Arial" panose="020B0604020202020204" pitchFamily="34" charset="0"/>
            <a:buChar char="•"/>
          </a:pPr>
          <a:r>
            <a:rPr lang="en-GB" sz="1400" b="0" i="0" kern="1200" dirty="0">
              <a:solidFill>
                <a:schemeClr val="tx1"/>
              </a:solidFill>
              <a:latin typeface="Arial" panose="020B0604020202020204" pitchFamily="34" charset="0"/>
              <a:cs typeface="Arial" panose="020B0604020202020204" pitchFamily="34" charset="0"/>
            </a:rPr>
            <a:t>Waiting times</a:t>
          </a:r>
        </a:p>
        <a:p>
          <a:pPr marL="114300" lvl="1" indent="-114300" algn="l" defTabSz="622300">
            <a:lnSpc>
              <a:spcPct val="90000"/>
            </a:lnSpc>
            <a:spcBef>
              <a:spcPct val="0"/>
            </a:spcBef>
            <a:spcAft>
              <a:spcPct val="15000"/>
            </a:spcAft>
            <a:buFont typeface="Arial" panose="020B0604020202020204" pitchFamily="34" charset="0"/>
            <a:buChar char="•"/>
          </a:pPr>
          <a:r>
            <a:rPr lang="en-GB" sz="1400" b="0" i="0" kern="1200" dirty="0">
              <a:solidFill>
                <a:schemeClr val="tx1"/>
              </a:solidFill>
              <a:latin typeface="Arial" panose="020B0604020202020204" pitchFamily="34" charset="0"/>
              <a:cs typeface="Arial" panose="020B0604020202020204" pitchFamily="34" charset="0"/>
            </a:rPr>
            <a:t>Use of restraint</a:t>
          </a:r>
        </a:p>
        <a:p>
          <a:pPr marL="114300" lvl="1" indent="-114300" algn="l" defTabSz="622300">
            <a:lnSpc>
              <a:spcPct val="90000"/>
            </a:lnSpc>
            <a:spcBef>
              <a:spcPct val="0"/>
            </a:spcBef>
            <a:spcAft>
              <a:spcPct val="15000"/>
            </a:spcAft>
            <a:buFont typeface="Arial" panose="020B0604020202020204" pitchFamily="34" charset="0"/>
            <a:buChar char="•"/>
          </a:pPr>
          <a:r>
            <a:rPr lang="en-GB" sz="1400" b="0" i="0" kern="1200" dirty="0">
              <a:solidFill>
                <a:schemeClr val="tx1"/>
              </a:solidFill>
              <a:latin typeface="Arial" panose="020B0604020202020204" pitchFamily="34" charset="0"/>
              <a:cs typeface="Arial" panose="020B0604020202020204" pitchFamily="34" charset="0"/>
            </a:rPr>
            <a:t>Use of out of area beds</a:t>
          </a:r>
        </a:p>
      </dsp:txBody>
      <dsp:txXfrm>
        <a:off x="7653947" y="2262430"/>
        <a:ext cx="3227299" cy="1936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52684-AEC5-4FFD-B271-EF78D9B9CDBF}">
      <dsp:nvSpPr>
        <dsp:cNvPr id="0" name=""/>
        <dsp:cNvSpPr/>
      </dsp:nvSpPr>
      <dsp:spPr>
        <a:xfrm>
          <a:off x="0" y="0"/>
          <a:ext cx="5892800" cy="152089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i="0" kern="1200" dirty="0"/>
            <a:t>Governance, management and sustainability</a:t>
          </a:r>
          <a:endParaRPr lang="en-US" sz="3000" kern="1200" dirty="0"/>
        </a:p>
      </dsp:txBody>
      <dsp:txXfrm>
        <a:off x="1330649" y="0"/>
        <a:ext cx="4562150" cy="1520893"/>
      </dsp:txXfrm>
    </dsp:sp>
    <dsp:sp modelId="{C6ED2E99-728E-4772-B45F-515861276B42}">
      <dsp:nvSpPr>
        <dsp:cNvPr id="0" name=""/>
        <dsp:cNvSpPr/>
      </dsp:nvSpPr>
      <dsp:spPr>
        <a:xfrm>
          <a:off x="159561" y="38661"/>
          <a:ext cx="1163615" cy="1443571"/>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5C2A31-4306-4744-9386-4D8A20CD9AEC}">
      <dsp:nvSpPr>
        <dsp:cNvPr id="0" name=""/>
        <dsp:cNvSpPr/>
      </dsp:nvSpPr>
      <dsp:spPr>
        <a:xfrm>
          <a:off x="0" y="1672982"/>
          <a:ext cx="5892800" cy="1520893"/>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i="0" kern="1200" dirty="0"/>
            <a:t>Partnerships and communities</a:t>
          </a:r>
          <a:endParaRPr lang="en-US" sz="3000" kern="1200" dirty="0"/>
        </a:p>
      </dsp:txBody>
      <dsp:txXfrm>
        <a:off x="1330649" y="1672982"/>
        <a:ext cx="4562150" cy="1520893"/>
      </dsp:txXfrm>
    </dsp:sp>
    <dsp:sp modelId="{6BB134B0-1437-4611-8180-CF30AD32840B}">
      <dsp:nvSpPr>
        <dsp:cNvPr id="0" name=""/>
        <dsp:cNvSpPr/>
      </dsp:nvSpPr>
      <dsp:spPr>
        <a:xfrm>
          <a:off x="175860" y="1849320"/>
          <a:ext cx="1131016" cy="1168216"/>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F508C9-1CD6-4114-B3ED-40EA0D7BB2B7}">
      <dsp:nvSpPr>
        <dsp:cNvPr id="0" name=""/>
        <dsp:cNvSpPr/>
      </dsp:nvSpPr>
      <dsp:spPr>
        <a:xfrm>
          <a:off x="0" y="3345965"/>
          <a:ext cx="5892800" cy="1520893"/>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i="0" kern="1200" dirty="0"/>
            <a:t>Learning, improvement and innovation</a:t>
          </a:r>
          <a:endParaRPr lang="en-US" sz="3000" kern="1200" dirty="0"/>
        </a:p>
      </dsp:txBody>
      <dsp:txXfrm>
        <a:off x="1330649" y="3345965"/>
        <a:ext cx="4562150" cy="1520893"/>
      </dsp:txXfrm>
    </dsp:sp>
    <dsp:sp modelId="{DF30F44B-77E1-4C1B-B501-784934A55BB7}">
      <dsp:nvSpPr>
        <dsp:cNvPr id="0" name=""/>
        <dsp:cNvSpPr/>
      </dsp:nvSpPr>
      <dsp:spPr>
        <a:xfrm>
          <a:off x="159561" y="3525010"/>
          <a:ext cx="1163615" cy="1162801"/>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61A23-BA55-4F9F-B923-83922B5DA741}">
      <dsp:nvSpPr>
        <dsp:cNvPr id="0" name=""/>
        <dsp:cNvSpPr/>
      </dsp:nvSpPr>
      <dsp:spPr>
        <a:xfrm>
          <a:off x="0" y="5018947"/>
          <a:ext cx="5892800" cy="1520893"/>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i="0" kern="1200" dirty="0"/>
            <a:t>Environmental sustainability</a:t>
          </a:r>
          <a:endParaRPr lang="en-US" sz="3000" kern="1200" dirty="0"/>
        </a:p>
      </dsp:txBody>
      <dsp:txXfrm>
        <a:off x="1330649" y="5018947"/>
        <a:ext cx="4562150" cy="1520893"/>
      </dsp:txXfrm>
    </dsp:sp>
    <dsp:sp modelId="{A41F1727-28B9-4A83-9BC5-235360E1B4DA}">
      <dsp:nvSpPr>
        <dsp:cNvPr id="0" name=""/>
        <dsp:cNvSpPr/>
      </dsp:nvSpPr>
      <dsp:spPr>
        <a:xfrm>
          <a:off x="175860" y="5133215"/>
          <a:ext cx="1131016" cy="1292357"/>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F0121-14A1-4C5E-AE54-D37BA90592B1}">
      <dsp:nvSpPr>
        <dsp:cNvPr id="0" name=""/>
        <dsp:cNvSpPr/>
      </dsp:nvSpPr>
      <dsp:spPr>
        <a:xfrm>
          <a:off x="0" y="0"/>
          <a:ext cx="5753023" cy="150736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Shared Direction &amp; Culture</a:t>
          </a:r>
          <a:endParaRPr lang="en-US" sz="3000" kern="1200" dirty="0"/>
        </a:p>
      </dsp:txBody>
      <dsp:txXfrm>
        <a:off x="1301341" y="0"/>
        <a:ext cx="4451681" cy="1507364"/>
      </dsp:txXfrm>
    </dsp:sp>
    <dsp:sp modelId="{40BE8CC2-08ED-4F3C-B13B-2AD1BD41AA8A}">
      <dsp:nvSpPr>
        <dsp:cNvPr id="0" name=""/>
        <dsp:cNvSpPr/>
      </dsp:nvSpPr>
      <dsp:spPr>
        <a:xfrm>
          <a:off x="166154" y="232640"/>
          <a:ext cx="1119768" cy="1042083"/>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B26DE9-5F89-4F07-BC87-310D19C7FE85}">
      <dsp:nvSpPr>
        <dsp:cNvPr id="0" name=""/>
        <dsp:cNvSpPr/>
      </dsp:nvSpPr>
      <dsp:spPr>
        <a:xfrm>
          <a:off x="0" y="1658100"/>
          <a:ext cx="5753023" cy="1507364"/>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i="0" kern="1200" dirty="0"/>
            <a:t>Capable, compassionate, and inclusive leaders</a:t>
          </a:r>
          <a:endParaRPr lang="en-US" sz="3000" kern="1200" dirty="0"/>
        </a:p>
      </dsp:txBody>
      <dsp:txXfrm>
        <a:off x="1301341" y="1658100"/>
        <a:ext cx="4451681" cy="1507364"/>
      </dsp:txXfrm>
    </dsp:sp>
    <dsp:sp modelId="{6CB4EE9C-CE9A-44AA-A7D2-9587F8127FCE}">
      <dsp:nvSpPr>
        <dsp:cNvPr id="0" name=""/>
        <dsp:cNvSpPr/>
      </dsp:nvSpPr>
      <dsp:spPr>
        <a:xfrm>
          <a:off x="166154" y="1739552"/>
          <a:ext cx="1119768" cy="1344460"/>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EA7B8-A099-4BBC-9D40-7CB33DC1F50C}">
      <dsp:nvSpPr>
        <dsp:cNvPr id="0" name=""/>
        <dsp:cNvSpPr/>
      </dsp:nvSpPr>
      <dsp:spPr>
        <a:xfrm>
          <a:off x="0" y="3316201"/>
          <a:ext cx="5753023" cy="1507364"/>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i="0" kern="1200" dirty="0"/>
            <a:t>Freedom to speak up</a:t>
          </a:r>
          <a:endParaRPr lang="en-US" sz="3000" kern="1200" dirty="0"/>
        </a:p>
      </dsp:txBody>
      <dsp:txXfrm>
        <a:off x="1301341" y="3316201"/>
        <a:ext cx="4451681" cy="1507364"/>
      </dsp:txXfrm>
    </dsp:sp>
    <dsp:sp modelId="{5785DBA5-FEAA-44D6-8542-56AD2A673004}">
      <dsp:nvSpPr>
        <dsp:cNvPr id="0" name=""/>
        <dsp:cNvSpPr/>
      </dsp:nvSpPr>
      <dsp:spPr>
        <a:xfrm>
          <a:off x="166154" y="3499767"/>
          <a:ext cx="1119768" cy="1140230"/>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65607-3C9C-4EA8-A173-71BDEC8085FF}">
      <dsp:nvSpPr>
        <dsp:cNvPr id="0" name=""/>
        <dsp:cNvSpPr/>
      </dsp:nvSpPr>
      <dsp:spPr>
        <a:xfrm>
          <a:off x="0" y="4978101"/>
          <a:ext cx="5753023" cy="1507364"/>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i="0" kern="1200" dirty="0"/>
            <a:t>Workforce equality, diversity and inclusion</a:t>
          </a:r>
          <a:endParaRPr lang="en-US" sz="3000" kern="1200" dirty="0"/>
        </a:p>
      </dsp:txBody>
      <dsp:txXfrm>
        <a:off x="1301341" y="4978101"/>
        <a:ext cx="4451681" cy="1507364"/>
      </dsp:txXfrm>
    </dsp:sp>
    <dsp:sp modelId="{D90B84E6-5A23-42C5-B4C0-B1C729305EA6}">
      <dsp:nvSpPr>
        <dsp:cNvPr id="0" name=""/>
        <dsp:cNvSpPr/>
      </dsp:nvSpPr>
      <dsp:spPr>
        <a:xfrm>
          <a:off x="133396" y="5115246"/>
          <a:ext cx="1185283" cy="1225475"/>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50754-B7D6-4BC9-9200-40AB0CA21808}" type="datetimeFigureOut">
              <a:rPr lang="en-GB" smtClean="0"/>
              <a:t>19/01/2026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F67FC-8E37-4890-999F-8F8E92F74235}" type="slidenum">
              <a:rPr lang="en-GB" smtClean="0"/>
              <a:t>‹#›</a:t>
            </a:fld>
            <a:endParaRPr lang="en-GB"/>
          </a:p>
        </p:txBody>
      </p:sp>
    </p:spTree>
    <p:extLst>
      <p:ext uri="{BB962C8B-B14F-4D97-AF65-F5344CB8AC3E}">
        <p14:creationId xmlns:p14="http://schemas.microsoft.com/office/powerpoint/2010/main" val="426481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Shared Direction &amp; Culture </a:t>
            </a:r>
            <a:r>
              <a:rPr lang="en-US" dirty="0"/>
              <a:t>- </a:t>
            </a:r>
            <a:r>
              <a:rPr lang="en-GB" b="0" i="0" dirty="0"/>
              <a:t>We have a shared vision, strategy and culture. This is based on transparency, equity, equality and human rights, diversity and inclusion, engagement, and understanding challenges and the needs of people and our communities in order to meet these.</a:t>
            </a:r>
            <a:endParaRPr lang="en-GB" b="0" i="0" dirty="0">
              <a:latin typeface="+mn-lt"/>
              <a:ea typeface="Calibri"/>
              <a:cs typeface="Calibri"/>
            </a:endParaRPr>
          </a:p>
          <a:p>
            <a:pPr lvl="0"/>
            <a:r>
              <a:rPr lang="en-GB" b="1" i="0" dirty="0"/>
              <a:t>Capable, compassionate, and inclusive leaders </a:t>
            </a:r>
            <a:r>
              <a:rPr lang="en-GB" b="0" i="0" dirty="0"/>
              <a:t>- We have inclusive leaders at all levels who understand the context in which we deliver care, treatment and support and embody the culture and values of their workforce and organisation. They have the skills, knowledge, experience and credibility to lead effectively and do so with integrity, openness and honesty.</a:t>
            </a:r>
            <a:endParaRPr lang="en-US" dirty="0"/>
          </a:p>
          <a:p>
            <a:pPr lvl="0"/>
            <a:r>
              <a:rPr lang="en-GB" b="1" i="0" dirty="0"/>
              <a:t>Freedom to speak up </a:t>
            </a:r>
            <a:r>
              <a:rPr lang="en-GB" b="0" i="0" dirty="0"/>
              <a:t>- We foster a positive culture where people feel that they can speak up and that their voice will be heard.</a:t>
            </a:r>
            <a:endParaRPr lang="en-US" dirty="0"/>
          </a:p>
          <a:p>
            <a:pPr lvl="0"/>
            <a:r>
              <a:rPr lang="en-GB" b="1" i="0" dirty="0"/>
              <a:t>Workforce equality, diversity and inclusion </a:t>
            </a:r>
            <a:r>
              <a:rPr lang="en-GB" b="0" i="0" dirty="0"/>
              <a:t>- We value diversity in our workforce. We work towards an inclusive and fair culture by improving equality and equity for people who work for us.</a:t>
            </a:r>
            <a:endParaRPr lang="en-US" dirty="0"/>
          </a:p>
          <a:p>
            <a:pPr lvl="0"/>
            <a:r>
              <a:rPr lang="en-GB" b="1" i="0" dirty="0"/>
              <a:t>Governance, management and sustainability </a:t>
            </a:r>
            <a:r>
              <a:rPr lang="en-GB" b="0" i="0" dirty="0"/>
              <a:t>- We have clear responsibilities, roles, systems of accountability and good governance to manage and deliver good quality, sustainable care, treatment and support. We act on the best information about risk, performance and outcomes, and we share this securely with others when appropriate.</a:t>
            </a:r>
            <a:endParaRPr lang="en-US" dirty="0"/>
          </a:p>
          <a:p>
            <a:pPr lvl="0"/>
            <a:r>
              <a:rPr lang="en-GB" b="1" i="0" dirty="0"/>
              <a:t>Partnerships and communities </a:t>
            </a:r>
            <a:r>
              <a:rPr lang="en-GB" b="0" i="0" dirty="0"/>
              <a:t>- We understand our duty to collaborate and work in partnership, so our services work seamlessly for people. We share information and learning with partners and collaborate for improvement.</a:t>
            </a:r>
            <a:endParaRPr lang="en-US" dirty="0"/>
          </a:p>
          <a:p>
            <a:pPr lvl="0"/>
            <a:r>
              <a:rPr lang="en-GB" b="1" i="0" dirty="0"/>
              <a:t>Learning, improvement and innovation </a:t>
            </a:r>
            <a:r>
              <a:rPr lang="en-GB" b="0" i="0" dirty="0"/>
              <a:t>- We focus on continuous learning, innovation and improvement across our organisation and the local system. We encourage creative ways of delivering equality of experience, outcome and quality of life for people. We actively contribute to safe, effective practice and research.</a:t>
            </a:r>
            <a:endParaRPr lang="en-US" dirty="0"/>
          </a:p>
          <a:p>
            <a:pPr lvl="0"/>
            <a:r>
              <a:rPr lang="en-GB" b="1" i="0" dirty="0"/>
              <a:t>Environmental sustainability </a:t>
            </a:r>
            <a:r>
              <a:rPr lang="en-GB" b="0" i="0" dirty="0"/>
              <a:t>- We understand any negative impact of our activities on the environment and we strive to make a positive contribution in reducing it and support people to do the same.</a:t>
            </a: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1EC51D7-60F1-478D-9E8E-3FD7917A0CD3}" type="slidenum">
              <a:rPr kumimoji="0" lang="en-GB" sz="1200" b="0" i="0" u="none" strike="noStrike" kern="1200" cap="none" spc="0" normalizeH="0" baseline="0" noProof="0" smtClean="0">
                <a:ln>
                  <a:noFill/>
                </a:ln>
                <a:solidFill>
                  <a:prstClr val="black"/>
                </a:solidFill>
                <a:effectLst/>
                <a:uLnTx/>
                <a:uFillTx/>
                <a:latin typeface="Times New Roman"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57836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0ACE-8A73-7845-8F61-9390A16227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C96835-FCE3-ABFD-0572-61C76757B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62A495-B195-EDC9-B368-7CB90516A6A6}"/>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5" name="Footer Placeholder 4">
            <a:extLst>
              <a:ext uri="{FF2B5EF4-FFF2-40B4-BE49-F238E27FC236}">
                <a16:creationId xmlns:a16="http://schemas.microsoft.com/office/drawing/2014/main" id="{9A38508A-7D40-5FD8-BDD4-C05A0AD44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6DD4F6-FE1A-986E-C0F2-207A5F252EF9}"/>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121551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E585-5F6F-49DF-AAAC-46680EADB0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A3B896-88A5-00EC-8F7A-D1A9AA1FB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2C961-A445-89CE-7830-60049A7C8EA8}"/>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5" name="Footer Placeholder 4">
            <a:extLst>
              <a:ext uri="{FF2B5EF4-FFF2-40B4-BE49-F238E27FC236}">
                <a16:creationId xmlns:a16="http://schemas.microsoft.com/office/drawing/2014/main" id="{E8F5F728-F399-D1CA-8932-138A6C60E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224FE-7A75-53A6-2182-3C4A75313D96}"/>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201428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32793-98B9-8272-47CD-5E5F968D11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5C9429-9491-D2AE-2E1A-AA8380047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71784A-8D2D-DE98-A172-CB16C92328AD}"/>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5" name="Footer Placeholder 4">
            <a:extLst>
              <a:ext uri="{FF2B5EF4-FFF2-40B4-BE49-F238E27FC236}">
                <a16:creationId xmlns:a16="http://schemas.microsoft.com/office/drawing/2014/main" id="{06BF51AE-99F8-0E7F-360D-32B30FE42F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D7041E-04E1-228E-C4DC-011E3F7E422D}"/>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352852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ds &amp; Luton_Light Blue">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D26A185B-3271-DF43-A324-7580357ED164}"/>
              </a:ext>
            </a:extLst>
          </p:cNvPr>
          <p:cNvPicPr>
            <a:picLocks noChangeAspect="1"/>
          </p:cNvPicPr>
          <p:nvPr userDrawn="1"/>
        </p:nvPicPr>
        <p:blipFill>
          <a:blip r:embed="rId2"/>
          <a:stretch>
            <a:fillRect/>
          </a:stretch>
        </p:blipFill>
        <p:spPr>
          <a:xfrm>
            <a:off x="10168462" y="391541"/>
            <a:ext cx="1581150" cy="806450"/>
          </a:xfrm>
          <a:prstGeom prst="rect">
            <a:avLst/>
          </a:prstGeom>
        </p:spPr>
      </p:pic>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3"/>
          <a:srcRect/>
          <a:stretch/>
        </p:blipFill>
        <p:spPr>
          <a:xfrm>
            <a:off x="-4024800" y="-1299600"/>
            <a:ext cx="12468225" cy="8612505"/>
          </a:xfrm>
          <a:prstGeom prst="rect">
            <a:avLst/>
          </a:prstGeom>
        </p:spPr>
      </p:pic>
      <p:pic>
        <p:nvPicPr>
          <p:cNvPr id="14" name="Picture 13">
            <a:extLst>
              <a:ext uri="{FF2B5EF4-FFF2-40B4-BE49-F238E27FC236}">
                <a16:creationId xmlns:a16="http://schemas.microsoft.com/office/drawing/2014/main" id="{323D6DA4-8080-5145-88C4-145606CAB9B2}"/>
              </a:ext>
            </a:extLst>
          </p:cNvPr>
          <p:cNvPicPr>
            <a:picLocks noChangeAspect="1"/>
          </p:cNvPicPr>
          <p:nvPr userDrawn="1"/>
        </p:nvPicPr>
        <p:blipFill>
          <a:blip r:embed="rId4"/>
          <a:srcRect/>
          <a:stretch/>
        </p:blipFill>
        <p:spPr>
          <a:xfrm>
            <a:off x="3813584" y="3186507"/>
            <a:ext cx="9744669" cy="4101799"/>
          </a:xfrm>
          <a:prstGeom prst="rect">
            <a:avLst/>
          </a:prstGeom>
        </p:spPr>
      </p:pic>
      <p:sp>
        <p:nvSpPr>
          <p:cNvPr id="10" name="Text Placeholder 11">
            <a:extLst>
              <a:ext uri="{FF2B5EF4-FFF2-40B4-BE49-F238E27FC236}">
                <a16:creationId xmlns:a16="http://schemas.microsoft.com/office/drawing/2014/main" id="{AF97EB47-A8F4-7E4B-9506-7D8D182EABAD}"/>
              </a:ext>
            </a:extLst>
          </p:cNvPr>
          <p:cNvSpPr>
            <a:spLocks noGrp="1"/>
          </p:cNvSpPr>
          <p:nvPr>
            <p:ph type="body" sz="quarter" idx="13" hasCustomPrompt="1"/>
          </p:nvPr>
        </p:nvSpPr>
        <p:spPr>
          <a:xfrm>
            <a:off x="978944" y="2394409"/>
            <a:ext cx="4057875" cy="920291"/>
          </a:xfrm>
        </p:spPr>
        <p:txBody>
          <a:bodyPr>
            <a:normAutofit/>
          </a:bodyPr>
          <a:lstStyle>
            <a:lvl1pPr marL="0" indent="0">
              <a:buNone/>
              <a:defRPr sz="1800">
                <a:solidFill>
                  <a:schemeClr val="bg1"/>
                </a:solidFill>
              </a:defRPr>
            </a:lvl1pPr>
            <a:lvl4pPr marL="1371600" indent="0" algn="l">
              <a:buNone/>
              <a:defRPr>
                <a:solidFill>
                  <a:schemeClr val="bg1"/>
                </a:solidFill>
              </a:defRPr>
            </a:lvl4pPr>
          </a:lstStyle>
          <a:p>
            <a:pPr lvl="0"/>
            <a:r>
              <a:rPr lang="en-GB" dirty="0"/>
              <a:t>Type description here</a:t>
            </a:r>
          </a:p>
        </p:txBody>
      </p:sp>
      <p:sp>
        <p:nvSpPr>
          <p:cNvPr id="13" name="Text Placeholder 5">
            <a:extLst>
              <a:ext uri="{FF2B5EF4-FFF2-40B4-BE49-F238E27FC236}">
                <a16:creationId xmlns:a16="http://schemas.microsoft.com/office/drawing/2014/main" id="{ACDFBDB3-5B38-1A41-871E-F46931489330}"/>
              </a:ext>
            </a:extLst>
          </p:cNvPr>
          <p:cNvSpPr>
            <a:spLocks noGrp="1"/>
          </p:cNvSpPr>
          <p:nvPr>
            <p:ph type="body" sz="quarter" idx="12" hasCustomPrompt="1"/>
          </p:nvPr>
        </p:nvSpPr>
        <p:spPr>
          <a:xfrm>
            <a:off x="978944" y="1320417"/>
            <a:ext cx="5970495" cy="1197596"/>
          </a:xfrm>
        </p:spPr>
        <p:txBody>
          <a:bodyPr>
            <a:normAutofit/>
          </a:bodyPr>
          <a:lstStyle>
            <a:lvl1pPr marL="0" marR="0" indent="0" algn="l" defTabSz="914400" rtl="0" eaLnBrk="1" fontAlgn="auto" latinLnBrk="0" hangingPunct="1">
              <a:lnSpc>
                <a:spcPts val="3800"/>
              </a:lnSpc>
              <a:spcBef>
                <a:spcPts val="0"/>
              </a:spcBef>
              <a:spcAft>
                <a:spcPts val="0"/>
              </a:spcAft>
              <a:buClrTx/>
              <a:buSzTx/>
              <a:buFontTx/>
              <a:buNone/>
              <a:tabLst/>
              <a:defRPr lang="en-GB" sz="4400" b="1" kern="1200" dirty="0" smtClean="0">
                <a:solidFill>
                  <a:schemeClr val="bg1"/>
                </a:solidFill>
                <a:effectLst/>
                <a:latin typeface="+mn-lt"/>
                <a:ea typeface="+mn-ea"/>
                <a:cs typeface="+mn-cs"/>
              </a:defRPr>
            </a:lvl1pPr>
          </a:lstStyle>
          <a:p>
            <a:pPr>
              <a:lnSpc>
                <a:spcPts val="3800"/>
              </a:lnSpc>
            </a:pPr>
            <a:r>
              <a:rPr lang="en-GB" sz="4000" b="1" kern="1200" dirty="0">
                <a:solidFill>
                  <a:schemeClr val="bg1"/>
                </a:solidFill>
                <a:effectLst/>
                <a:latin typeface="+mn-lt"/>
                <a:ea typeface="+mn-ea"/>
                <a:cs typeface="+mn-cs"/>
              </a:rPr>
              <a:t>Type Heading here</a:t>
            </a:r>
            <a:endParaRPr lang="en-GB" sz="40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25919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err="1">
                <a:solidFill>
                  <a:srgbClr val="0067A5"/>
                </a:solidFill>
                <a:effectLst/>
                <a:latin typeface="Arial" panose="020B0604020202020204" pitchFamily="34" charset="0"/>
                <a:ea typeface="+mn-ea"/>
                <a:cs typeface="Arial" panose="020B0604020202020204" pitchFamily="34" charset="0"/>
              </a:rPr>
              <a:t>elft.nhs.uk</a:t>
            </a:r>
            <a:endParaRPr lang="en-GB" sz="1600" kern="1200" dirty="0">
              <a:solidFill>
                <a:srgbClr val="0067A5"/>
              </a:solidFill>
              <a:effectLst/>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2"/>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Arial" panose="020B0604020202020204" pitchFamily="34" charset="0"/>
                <a:ea typeface="+mn-ea"/>
                <a:cs typeface="Arial" panose="020B0604020202020204" pitchFamily="34" charset="0"/>
              </a:rPr>
              <a:t>Heading</a:t>
            </a:r>
          </a:p>
        </p:txBody>
      </p:sp>
      <p:pic>
        <p:nvPicPr>
          <p:cNvPr id="13" name="Picture 12" descr="A picture containing text, sign&#10;&#10;Description automatically generated">
            <a:extLst>
              <a:ext uri="{FF2B5EF4-FFF2-40B4-BE49-F238E27FC236}">
                <a16:creationId xmlns:a16="http://schemas.microsoft.com/office/drawing/2014/main" id="{937EEA21-714C-764C-BAD7-D8DCDEDD4839}"/>
              </a:ext>
            </a:extLst>
          </p:cNvPr>
          <p:cNvPicPr>
            <a:picLocks noChangeAspect="1"/>
          </p:cNvPicPr>
          <p:nvPr userDrawn="1"/>
        </p:nvPicPr>
        <p:blipFill>
          <a:blip r:embed="rId3"/>
          <a:stretch>
            <a:fillRect/>
          </a:stretch>
        </p:blipFill>
        <p:spPr>
          <a:xfrm>
            <a:off x="412294" y="5993296"/>
            <a:ext cx="1848986" cy="591675"/>
          </a:xfrm>
          <a:prstGeom prst="rect">
            <a:avLst/>
          </a:prstGeom>
        </p:spPr>
      </p:pic>
      <p:sp>
        <p:nvSpPr>
          <p:cNvPr id="5" name="Text Placeholder 4">
            <a:extLst>
              <a:ext uri="{FF2B5EF4-FFF2-40B4-BE49-F238E27FC236}">
                <a16:creationId xmlns:a16="http://schemas.microsoft.com/office/drawing/2014/main" id="{BF544E75-F5D1-324D-A6C2-55F8CA43EAC5}"/>
              </a:ext>
            </a:extLst>
          </p:cNvPr>
          <p:cNvSpPr>
            <a:spLocks noGrp="1"/>
          </p:cNvSpPr>
          <p:nvPr>
            <p:ph type="body" sz="quarter" idx="13" hasCustomPrompt="1"/>
          </p:nvPr>
        </p:nvSpPr>
        <p:spPr>
          <a:xfrm>
            <a:off x="812279" y="1883900"/>
            <a:ext cx="10766808" cy="3351040"/>
          </a:xfrm>
        </p:spPr>
        <p:txBody>
          <a:bodyPr>
            <a:normAutofit/>
          </a:bodyPr>
          <a:lstStyle>
            <a:lvl1pPr marL="0" indent="0">
              <a:buNone/>
              <a:defRPr sz="1800">
                <a:solidFill>
                  <a:schemeClr val="tx1"/>
                </a:solidFill>
              </a:defRPr>
            </a:lvl1pPr>
            <a:lvl4pPr marL="1371600" indent="0">
              <a:buNone/>
              <a:defRPr>
                <a:solidFill>
                  <a:srgbClr val="0067A5"/>
                </a:solidFill>
              </a:defRPr>
            </a:lvl4pPr>
          </a:lstStyle>
          <a:p>
            <a:pPr lvl="0"/>
            <a:r>
              <a:rPr lang="en-GB" dirty="0"/>
              <a:t>Type description here</a:t>
            </a:r>
          </a:p>
        </p:txBody>
      </p:sp>
    </p:spTree>
    <p:extLst>
      <p:ext uri="{BB962C8B-B14F-4D97-AF65-F5344CB8AC3E}">
        <p14:creationId xmlns:p14="http://schemas.microsoft.com/office/powerpoint/2010/main" val="19158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0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6865-84BC-342F-D3FC-00BF97410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B5593D-EBC2-48DD-A2D8-9E044BFBA3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9A7BFC-8F23-EA01-A5C6-6C85785F26D7}"/>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5" name="Footer Placeholder 4">
            <a:extLst>
              <a:ext uri="{FF2B5EF4-FFF2-40B4-BE49-F238E27FC236}">
                <a16:creationId xmlns:a16="http://schemas.microsoft.com/office/drawing/2014/main" id="{10A291CF-41BF-6B63-2D46-2D5BA7A6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21E58-514B-1128-B92E-22C68559600E}"/>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146408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F1C9-3875-B8B5-917E-273310A32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3A20FD-8989-C576-F3C1-B804E497D6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59EC4-3FEC-DD5B-CA9C-83BBC15C0313}"/>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5" name="Footer Placeholder 4">
            <a:extLst>
              <a:ext uri="{FF2B5EF4-FFF2-40B4-BE49-F238E27FC236}">
                <a16:creationId xmlns:a16="http://schemas.microsoft.com/office/drawing/2014/main" id="{102ED0E5-0813-34FF-0C82-1E1AB51BA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6CADED-739C-A8AB-6C4C-883890C0B919}"/>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126317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13E6-5B3A-1F94-7530-5DB6F418BD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AF2D1A-BCB1-9484-8B5E-946D11DE74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ED9702-9C98-AC91-68F7-E786A4E0E8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48D819-144F-C774-5B7B-83A581DE2746}"/>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6" name="Footer Placeholder 5">
            <a:extLst>
              <a:ext uri="{FF2B5EF4-FFF2-40B4-BE49-F238E27FC236}">
                <a16:creationId xmlns:a16="http://schemas.microsoft.com/office/drawing/2014/main" id="{560BB871-3E84-FFDA-41E0-737FD7CAEF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D45334-BEEA-CF54-B4DB-9294DFF2E359}"/>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80376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4BD4-10DE-FF2B-03AA-DE1B1CD231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C5F8B0-F211-27FB-B6F9-022692BC8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56654-1DCA-8F6E-A61E-C2A016B560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D1A3C0-D1B8-D168-8540-7CF673579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4F2593-AFE2-39BA-4112-0AAF8B9B7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82B86C-C35B-334C-8593-51FBF655C00A}"/>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8" name="Footer Placeholder 7">
            <a:extLst>
              <a:ext uri="{FF2B5EF4-FFF2-40B4-BE49-F238E27FC236}">
                <a16:creationId xmlns:a16="http://schemas.microsoft.com/office/drawing/2014/main" id="{3857A607-1032-58D9-025F-C3F7C54F5B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BA75E9-1B60-7999-1D79-CCB228133A83}"/>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318098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CF7E-3098-58AF-83FE-68A878342E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54EDC1-5438-C84E-46C2-61C6DFB618C1}"/>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4" name="Footer Placeholder 3">
            <a:extLst>
              <a:ext uri="{FF2B5EF4-FFF2-40B4-BE49-F238E27FC236}">
                <a16:creationId xmlns:a16="http://schemas.microsoft.com/office/drawing/2014/main" id="{FB62688F-2E69-BB0C-0758-5D6912B769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FEE71F-1AA4-9D4E-66D0-54ED218AF6DF}"/>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66205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46797-8B4A-755F-BE8F-3803B7FE98B4}"/>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3" name="Footer Placeholder 2">
            <a:extLst>
              <a:ext uri="{FF2B5EF4-FFF2-40B4-BE49-F238E27FC236}">
                <a16:creationId xmlns:a16="http://schemas.microsoft.com/office/drawing/2014/main" id="{1A51CD16-43E3-5A2E-8E4C-DC4CE0EC3F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DDF657-7C9D-B69E-42AD-CA10898CF608}"/>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18271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AD07-3E07-9B33-BF1B-DBCE4351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4B894D-14E3-DC50-3A70-B4AD119FB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793DAE-CFFB-06A6-FBDA-50697FFFB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2CA04-02F5-5A71-370A-FE6CEC9CD664}"/>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6" name="Footer Placeholder 5">
            <a:extLst>
              <a:ext uri="{FF2B5EF4-FFF2-40B4-BE49-F238E27FC236}">
                <a16:creationId xmlns:a16="http://schemas.microsoft.com/office/drawing/2014/main" id="{C705C50F-517C-8802-0871-7522FB1CAC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C3523F-8C4E-747F-C983-A13D2C6BAE0D}"/>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399860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C3CB-EABC-60F5-9795-E5503D8F8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18D231-3CC3-5F04-0CB0-906B986AA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69C16B-5147-7BE1-D189-67D406455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8917B-2584-8186-0374-C497F50EA0B5}"/>
              </a:ext>
            </a:extLst>
          </p:cNvPr>
          <p:cNvSpPr>
            <a:spLocks noGrp="1"/>
          </p:cNvSpPr>
          <p:nvPr>
            <p:ph type="dt" sz="half" idx="10"/>
          </p:nvPr>
        </p:nvSpPr>
        <p:spPr/>
        <p:txBody>
          <a:bodyPr/>
          <a:lstStyle/>
          <a:p>
            <a:fld id="{6401A3F1-EBC5-4F1B-B707-FC890B3AEDF1}" type="datetimeFigureOut">
              <a:rPr lang="en-GB" smtClean="0"/>
              <a:t>19/01/2026</a:t>
            </a:fld>
            <a:endParaRPr lang="en-GB"/>
          </a:p>
        </p:txBody>
      </p:sp>
      <p:sp>
        <p:nvSpPr>
          <p:cNvPr id="6" name="Footer Placeholder 5">
            <a:extLst>
              <a:ext uri="{FF2B5EF4-FFF2-40B4-BE49-F238E27FC236}">
                <a16:creationId xmlns:a16="http://schemas.microsoft.com/office/drawing/2014/main" id="{5D386158-3DA1-D55C-E06B-C721BFB61D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1A8E63-9172-FB35-8062-AF9989FB6670}"/>
              </a:ext>
            </a:extLst>
          </p:cNvPr>
          <p:cNvSpPr>
            <a:spLocks noGrp="1"/>
          </p:cNvSpPr>
          <p:nvPr>
            <p:ph type="sldNum" sz="quarter" idx="12"/>
          </p:nvPr>
        </p:nvSpPr>
        <p:spPr/>
        <p:txBody>
          <a:bodyPr/>
          <a:lstStyle/>
          <a:p>
            <a:fld id="{1787C333-3E1B-40C4-AD62-EAEDD66959CF}" type="slidenum">
              <a:rPr lang="en-GB" smtClean="0"/>
              <a:t>‹#›</a:t>
            </a:fld>
            <a:endParaRPr lang="en-GB"/>
          </a:p>
        </p:txBody>
      </p:sp>
    </p:spTree>
    <p:extLst>
      <p:ext uri="{BB962C8B-B14F-4D97-AF65-F5344CB8AC3E}">
        <p14:creationId xmlns:p14="http://schemas.microsoft.com/office/powerpoint/2010/main" val="241834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F7958-8A80-A588-5F83-DCFB718AD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D58264-EA66-065C-8618-1A764C586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D6C646-BAEA-73BE-0090-E1050E0BB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01A3F1-EBC5-4F1B-B707-FC890B3AEDF1}" type="datetimeFigureOut">
              <a:rPr lang="en-GB" smtClean="0"/>
              <a:t>19/01/2026</a:t>
            </a:fld>
            <a:endParaRPr lang="en-GB"/>
          </a:p>
        </p:txBody>
      </p:sp>
      <p:sp>
        <p:nvSpPr>
          <p:cNvPr id="5" name="Footer Placeholder 4">
            <a:extLst>
              <a:ext uri="{FF2B5EF4-FFF2-40B4-BE49-F238E27FC236}">
                <a16:creationId xmlns:a16="http://schemas.microsoft.com/office/drawing/2014/main" id="{C8929830-30CF-AA29-C8F7-8ECE3A355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3C90CAA-A1F0-1135-8D11-2CB6DB618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87C333-3E1B-40C4-AD62-EAEDD66959CF}" type="slidenum">
              <a:rPr lang="en-GB" smtClean="0"/>
              <a:t>‹#›</a:t>
            </a:fld>
            <a:endParaRPr lang="en-GB"/>
          </a:p>
        </p:txBody>
      </p:sp>
    </p:spTree>
    <p:extLst>
      <p:ext uri="{BB962C8B-B14F-4D97-AF65-F5344CB8AC3E}">
        <p14:creationId xmlns:p14="http://schemas.microsoft.com/office/powerpoint/2010/main" val="224210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78944" y="2449188"/>
            <a:ext cx="4722361" cy="920291"/>
          </a:xfrm>
        </p:spPr>
        <p:txBody>
          <a:bodyPr>
            <a:normAutofit fontScale="92500" lnSpcReduction="20000"/>
          </a:bodyPr>
          <a:lstStyle/>
          <a:p>
            <a:r>
              <a:rPr lang="en-GB" dirty="0">
                <a:latin typeface="Arial" panose="020B0604020202020204" pitchFamily="34" charset="0"/>
                <a:cs typeface="Arial" panose="020B0604020202020204" pitchFamily="34" charset="0"/>
              </a:rPr>
              <a:t>Presenters: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Claire McKenna, Chief Nurse, ELFT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Dr David Bridle, Chief Medical Officer, ELFT</a:t>
            </a:r>
          </a:p>
        </p:txBody>
      </p:sp>
      <p:sp>
        <p:nvSpPr>
          <p:cNvPr id="2" name="Text Placeholder 1"/>
          <p:cNvSpPr>
            <a:spLocks noGrp="1"/>
          </p:cNvSpPr>
          <p:nvPr>
            <p:ph type="body" sz="quarter" idx="12"/>
          </p:nvPr>
        </p:nvSpPr>
        <p:spPr>
          <a:xfrm>
            <a:off x="978944" y="754144"/>
            <a:ext cx="5970495" cy="1763869"/>
          </a:xfrm>
        </p:spPr>
        <p:txBody>
          <a:bodyPr>
            <a:normAutofit fontScale="70000" lnSpcReduction="20000"/>
          </a:bodyPr>
          <a:lstStyle/>
          <a:p>
            <a:r>
              <a:rPr lang="en-GB" dirty="0">
                <a:latin typeface="Arial" panose="020B0604020202020204" pitchFamily="34" charset="0"/>
                <a:cs typeface="Arial" panose="020B0604020202020204" pitchFamily="34" charset="0"/>
              </a:rPr>
              <a:t>How do we ensure all services are of high quality and safe: </a:t>
            </a:r>
          </a:p>
          <a:p>
            <a:r>
              <a:rPr lang="en-GB" dirty="0">
                <a:latin typeface="Arial" panose="020B0604020202020204" pitchFamily="34" charset="0"/>
                <a:cs typeface="Arial" panose="020B0604020202020204" pitchFamily="34" charset="0"/>
              </a:rPr>
              <a:t>CQC framework</a:t>
            </a:r>
            <a:r>
              <a:rPr lang="en-GB" dirty="0"/>
              <a:t> </a:t>
            </a:r>
          </a:p>
        </p:txBody>
      </p:sp>
    </p:spTree>
    <p:extLst>
      <p:ext uri="{BB962C8B-B14F-4D97-AF65-F5344CB8AC3E}">
        <p14:creationId xmlns:p14="http://schemas.microsoft.com/office/powerpoint/2010/main" val="112298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73C7-3DA7-6D76-10D9-8598327585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35438D-D1E5-6036-E9AA-F0964D7E1F0C}"/>
              </a:ext>
            </a:extLst>
          </p:cNvPr>
          <p:cNvSpPr>
            <a:spLocks noGrp="1"/>
          </p:cNvSpPr>
          <p:nvPr>
            <p:ph type="body" sz="quarter" idx="12"/>
          </p:nvPr>
        </p:nvSpPr>
        <p:spPr/>
        <p:txBody>
          <a:bodyPr/>
          <a:lstStyle/>
          <a:p>
            <a:r>
              <a:rPr lang="en-GB" b="1" dirty="0"/>
              <a:t>Menti Question</a:t>
            </a:r>
          </a:p>
        </p:txBody>
      </p:sp>
      <p:sp>
        <p:nvSpPr>
          <p:cNvPr id="3" name="Text Placeholder 2">
            <a:extLst>
              <a:ext uri="{FF2B5EF4-FFF2-40B4-BE49-F238E27FC236}">
                <a16:creationId xmlns:a16="http://schemas.microsoft.com/office/drawing/2014/main" id="{29BC7F9D-632F-8757-0EAB-2443A60BBABF}"/>
              </a:ext>
            </a:extLst>
          </p:cNvPr>
          <p:cNvSpPr>
            <a:spLocks noGrp="1"/>
          </p:cNvSpPr>
          <p:nvPr>
            <p:ph type="body" sz="quarter" idx="13"/>
          </p:nvPr>
        </p:nvSpPr>
        <p:spPr>
          <a:xfrm>
            <a:off x="812279" y="1883899"/>
            <a:ext cx="10766808" cy="3729249"/>
          </a:xfrm>
        </p:spPr>
        <p:txBody>
          <a:bodyPr>
            <a:normAutofit/>
          </a:bodyPr>
          <a:lstStyle/>
          <a:p>
            <a:r>
              <a:rPr lang="en-GB" sz="3200" b="1" dirty="0">
                <a:latin typeface="Arial" panose="020B0604020202020204" pitchFamily="34" charset="0"/>
                <a:cs typeface="Arial" panose="020B0604020202020204" pitchFamily="34" charset="0"/>
              </a:rPr>
              <a:t>What approaches and mechanisms have you found useful to ensure that quality and safety issues are continuously focused on and addressed/improved as far as possible within your team/work setting?</a:t>
            </a:r>
            <a:br>
              <a:rPr lang="en-GB" sz="3200" b="1" dirty="0">
                <a:latin typeface="Arial" panose="020B0604020202020204" pitchFamily="34" charset="0"/>
                <a:cs typeface="Arial" panose="020B0604020202020204" pitchFamily="34" charset="0"/>
              </a:rPr>
            </a:br>
            <a:endParaRPr lang="en-GB" sz="3200" b="1"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Please share what works well for you with others here.</a:t>
            </a:r>
          </a:p>
          <a:p>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3162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b="1" dirty="0"/>
              <a:t>CQC Briefing</a:t>
            </a:r>
          </a:p>
        </p:txBody>
      </p:sp>
      <p:sp>
        <p:nvSpPr>
          <p:cNvPr id="3" name="Text Placeholder 2"/>
          <p:cNvSpPr>
            <a:spLocks noGrp="1"/>
          </p:cNvSpPr>
          <p:nvPr>
            <p:ph type="body" sz="quarter" idx="13"/>
          </p:nvPr>
        </p:nvSpPr>
        <p:spPr>
          <a:xfrm>
            <a:off x="812279" y="1199535"/>
            <a:ext cx="10766808" cy="4807975"/>
          </a:xfrm>
        </p:spPr>
        <p:txBody>
          <a:bodyPr>
            <a:normAutofit fontScale="92500" lnSpcReduction="10000"/>
          </a:bodyPr>
          <a:lstStyle/>
          <a:p>
            <a:r>
              <a:rPr lang="en-GB" dirty="0">
                <a:latin typeface="Arial" panose="020B0604020202020204" pitchFamily="34" charset="0"/>
                <a:cs typeface="Arial" panose="020B0604020202020204" pitchFamily="34" charset="0"/>
              </a:rPr>
              <a:t>CQC are the regulator for health and social care in England. They measure 5 key questions to understand services quality and safety. They do this through inspection.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latin typeface="Arial" panose="020B0604020202020204" pitchFamily="34" charset="0"/>
                <a:cs typeface="Arial" panose="020B0604020202020204" pitchFamily="34" charset="0"/>
              </a:rPr>
              <a:t>The last two times CQC have inspected us, they have inspected our inpatient mental health services. </a:t>
            </a:r>
          </a:p>
          <a:p>
            <a:endParaRPr lang="en-GB" dirty="0"/>
          </a:p>
        </p:txBody>
      </p:sp>
      <p:graphicFrame>
        <p:nvGraphicFramePr>
          <p:cNvPr id="4" name="Diagram 3"/>
          <p:cNvGraphicFramePr/>
          <p:nvPr>
            <p:extLst>
              <p:ext uri="{D42A27DB-BD31-4B8C-83A1-F6EECF244321}">
                <p14:modId xmlns:p14="http://schemas.microsoft.com/office/powerpoint/2010/main" val="1522843254"/>
              </p:ext>
            </p:extLst>
          </p:nvPr>
        </p:nvGraphicFramePr>
        <p:xfrm>
          <a:off x="1071715" y="1975866"/>
          <a:ext cx="9615949" cy="298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42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28CBB-2A4B-9B09-CA09-5DABDA5891BE}"/>
              </a:ext>
            </a:extLst>
          </p:cNvPr>
          <p:cNvSpPr>
            <a:spLocks noGrp="1"/>
          </p:cNvSpPr>
          <p:nvPr>
            <p:ph type="body" sz="quarter" idx="12"/>
          </p:nvPr>
        </p:nvSpPr>
        <p:spPr/>
        <p:txBody>
          <a:bodyPr/>
          <a:lstStyle/>
          <a:p>
            <a:r>
              <a:rPr lang="en-GB" b="1" dirty="0"/>
              <a:t>The Key Questions and Statements</a:t>
            </a:r>
          </a:p>
          <a:p>
            <a:endParaRPr lang="en-GB" dirty="0"/>
          </a:p>
        </p:txBody>
      </p:sp>
      <p:sp>
        <p:nvSpPr>
          <p:cNvPr id="5" name="TextBox 4">
            <a:extLst>
              <a:ext uri="{FF2B5EF4-FFF2-40B4-BE49-F238E27FC236}">
                <a16:creationId xmlns:a16="http://schemas.microsoft.com/office/drawing/2014/main" id="{CF4D1DC5-2007-1F4D-B6A3-DB99BB14AA71}"/>
              </a:ext>
            </a:extLst>
          </p:cNvPr>
          <p:cNvSpPr txBox="1"/>
          <p:nvPr/>
        </p:nvSpPr>
        <p:spPr>
          <a:xfrm>
            <a:off x="390698" y="1571105"/>
            <a:ext cx="3304309" cy="1846659"/>
          </a:xfrm>
          <a:prstGeom prst="rect">
            <a:avLst/>
          </a:prstGeom>
          <a:solidFill>
            <a:srgbClr val="FFC000"/>
          </a:solidFill>
        </p:spPr>
        <p:txBody>
          <a:bodyPr wrap="square" rtlCol="0">
            <a:spAutoFit/>
          </a:bodyPr>
          <a:lstStyle/>
          <a:p>
            <a:pPr lvl="0"/>
            <a:r>
              <a:rPr lang="en-GB" b="1" dirty="0">
                <a:latin typeface="Arial" panose="020B0604020202020204" pitchFamily="34" charset="0"/>
                <a:cs typeface="Arial" panose="020B0604020202020204" pitchFamily="34" charset="0"/>
              </a:rPr>
              <a:t>SAFE</a:t>
            </a:r>
          </a:p>
          <a:p>
            <a:pPr lvl="0"/>
            <a:r>
              <a:rPr lang="en-GB" sz="1200" dirty="0">
                <a:latin typeface="Arial" panose="020B0604020202020204" pitchFamily="34" charset="0"/>
                <a:cs typeface="Arial" panose="020B0604020202020204" pitchFamily="34" charset="0"/>
              </a:rPr>
              <a:t>Learning Culture </a:t>
            </a:r>
          </a:p>
          <a:p>
            <a:pPr lvl="0"/>
            <a:r>
              <a:rPr lang="en-GB" sz="1200" dirty="0">
                <a:latin typeface="Arial" panose="020B0604020202020204" pitchFamily="34" charset="0"/>
                <a:cs typeface="Arial" panose="020B0604020202020204" pitchFamily="34" charset="0"/>
              </a:rPr>
              <a:t>Safe systems, pathways and transitions</a:t>
            </a:r>
          </a:p>
          <a:p>
            <a:pPr lvl="0"/>
            <a:r>
              <a:rPr lang="en-GB" sz="1200" dirty="0">
                <a:latin typeface="Arial" panose="020B0604020202020204" pitchFamily="34" charset="0"/>
                <a:cs typeface="Arial" panose="020B0604020202020204" pitchFamily="34" charset="0"/>
              </a:rPr>
              <a:t>Safeguarding</a:t>
            </a:r>
          </a:p>
          <a:p>
            <a:pPr lvl="0"/>
            <a:r>
              <a:rPr lang="en-GB" sz="1200" dirty="0">
                <a:latin typeface="Arial" panose="020B0604020202020204" pitchFamily="34" charset="0"/>
                <a:cs typeface="Arial" panose="020B0604020202020204" pitchFamily="34" charset="0"/>
              </a:rPr>
              <a:t>Involving people to manage risks</a:t>
            </a:r>
          </a:p>
          <a:p>
            <a:pPr lvl="0"/>
            <a:r>
              <a:rPr lang="en-GB" sz="1200" dirty="0">
                <a:latin typeface="Arial" panose="020B0604020202020204" pitchFamily="34" charset="0"/>
                <a:cs typeface="Arial" panose="020B0604020202020204" pitchFamily="34" charset="0"/>
              </a:rPr>
              <a:t>Safe environments</a:t>
            </a:r>
          </a:p>
          <a:p>
            <a:pPr lvl="0"/>
            <a:r>
              <a:rPr lang="en-GB" sz="1200" dirty="0">
                <a:latin typeface="Arial" panose="020B0604020202020204" pitchFamily="34" charset="0"/>
                <a:cs typeface="Arial" panose="020B0604020202020204" pitchFamily="34" charset="0"/>
              </a:rPr>
              <a:t>Safe and effective staffing</a:t>
            </a:r>
          </a:p>
          <a:p>
            <a:pPr lvl="0"/>
            <a:r>
              <a:rPr lang="en-GB" sz="1200" dirty="0">
                <a:latin typeface="Arial" panose="020B0604020202020204" pitchFamily="34" charset="0"/>
                <a:cs typeface="Arial" panose="020B0604020202020204" pitchFamily="34" charset="0"/>
              </a:rPr>
              <a:t>Infection prevention and control</a:t>
            </a:r>
          </a:p>
          <a:p>
            <a:pPr lvl="0"/>
            <a:r>
              <a:rPr lang="en-GB" sz="1200" dirty="0">
                <a:latin typeface="Arial" panose="020B0604020202020204" pitchFamily="34" charset="0"/>
                <a:cs typeface="Arial" panose="020B0604020202020204" pitchFamily="34" charset="0"/>
              </a:rPr>
              <a:t>Medicines optimisation </a:t>
            </a:r>
          </a:p>
        </p:txBody>
      </p:sp>
      <p:sp>
        <p:nvSpPr>
          <p:cNvPr id="6" name="TextBox 5">
            <a:extLst>
              <a:ext uri="{FF2B5EF4-FFF2-40B4-BE49-F238E27FC236}">
                <a16:creationId xmlns:a16="http://schemas.microsoft.com/office/drawing/2014/main" id="{184523F0-AD13-4FA3-107F-856B9DBBD3C7}"/>
              </a:ext>
            </a:extLst>
          </p:cNvPr>
          <p:cNvSpPr txBox="1"/>
          <p:nvPr/>
        </p:nvSpPr>
        <p:spPr>
          <a:xfrm>
            <a:off x="4342015" y="1570546"/>
            <a:ext cx="3304309" cy="1846659"/>
          </a:xfrm>
          <a:prstGeom prst="rect">
            <a:avLst/>
          </a:prstGeom>
          <a:solidFill>
            <a:srgbClr val="00B0F0"/>
          </a:solidFill>
        </p:spPr>
        <p:txBody>
          <a:bodyPr wrap="square" rtlCol="0">
            <a:spAutoFit/>
          </a:bodyPr>
          <a:lstStyle/>
          <a:p>
            <a:pPr lvl="0"/>
            <a:r>
              <a:rPr lang="en-GB" b="1" dirty="0">
                <a:latin typeface="Arial" panose="020B0604020202020204" pitchFamily="34" charset="0"/>
                <a:cs typeface="Arial" panose="020B0604020202020204" pitchFamily="34" charset="0"/>
              </a:rPr>
              <a:t>EFFECTIVE</a:t>
            </a:r>
          </a:p>
          <a:p>
            <a:pPr lvl="0"/>
            <a:r>
              <a:rPr lang="en-GB" sz="1200" dirty="0">
                <a:latin typeface="Arial" panose="020B0604020202020204" pitchFamily="34" charset="0"/>
                <a:cs typeface="Arial" panose="020B0604020202020204" pitchFamily="34" charset="0"/>
              </a:rPr>
              <a:t>Assessing needs</a:t>
            </a:r>
          </a:p>
          <a:p>
            <a:pPr lvl="0"/>
            <a:r>
              <a:rPr lang="en-GB" sz="1200" dirty="0">
                <a:latin typeface="Arial" panose="020B0604020202020204" pitchFamily="34" charset="0"/>
                <a:cs typeface="Arial" panose="020B0604020202020204" pitchFamily="34" charset="0"/>
              </a:rPr>
              <a:t>Delivering evidence-based care and treatment</a:t>
            </a:r>
          </a:p>
          <a:p>
            <a:pPr lvl="0"/>
            <a:r>
              <a:rPr lang="en-GB" sz="1200" dirty="0">
                <a:latin typeface="Arial" panose="020B0604020202020204" pitchFamily="34" charset="0"/>
                <a:cs typeface="Arial" panose="020B0604020202020204" pitchFamily="34" charset="0"/>
              </a:rPr>
              <a:t>How staff, teams and services work together</a:t>
            </a:r>
          </a:p>
          <a:p>
            <a:pPr lvl="0"/>
            <a:r>
              <a:rPr lang="en-GB" sz="1200" dirty="0">
                <a:latin typeface="Arial" panose="020B0604020202020204" pitchFamily="34" charset="0"/>
                <a:cs typeface="Arial" panose="020B0604020202020204" pitchFamily="34" charset="0"/>
              </a:rPr>
              <a:t>Supporting people to live healthier lives</a:t>
            </a:r>
          </a:p>
          <a:p>
            <a:pPr lvl="0"/>
            <a:r>
              <a:rPr lang="en-GB" sz="1200" dirty="0">
                <a:latin typeface="Arial" panose="020B0604020202020204" pitchFamily="34" charset="0"/>
                <a:cs typeface="Arial" panose="020B0604020202020204" pitchFamily="34" charset="0"/>
              </a:rPr>
              <a:t>Monitoring and improving outcomes</a:t>
            </a:r>
          </a:p>
          <a:p>
            <a:pPr lvl="0"/>
            <a:r>
              <a:rPr lang="en-GB" sz="1200" dirty="0">
                <a:latin typeface="Arial" panose="020B0604020202020204" pitchFamily="34" charset="0"/>
                <a:cs typeface="Arial" panose="020B0604020202020204" pitchFamily="34" charset="0"/>
              </a:rPr>
              <a:t>Consent to care and treatment</a:t>
            </a:r>
          </a:p>
          <a:p>
            <a:pPr lvl="0"/>
            <a:endParaRPr lang="en-GB" sz="1200" dirty="0"/>
          </a:p>
          <a:p>
            <a:pPr lvl="0"/>
            <a:endParaRPr lang="en-GB" sz="1200" dirty="0"/>
          </a:p>
        </p:txBody>
      </p:sp>
      <p:sp>
        <p:nvSpPr>
          <p:cNvPr id="7" name="TextBox 6">
            <a:extLst>
              <a:ext uri="{FF2B5EF4-FFF2-40B4-BE49-F238E27FC236}">
                <a16:creationId xmlns:a16="http://schemas.microsoft.com/office/drawing/2014/main" id="{7F71A942-DB6F-418F-C95B-88616120492E}"/>
              </a:ext>
            </a:extLst>
          </p:cNvPr>
          <p:cNvSpPr txBox="1"/>
          <p:nvPr/>
        </p:nvSpPr>
        <p:spPr>
          <a:xfrm>
            <a:off x="8417329" y="1570546"/>
            <a:ext cx="3304309" cy="1661993"/>
          </a:xfrm>
          <a:prstGeom prst="rect">
            <a:avLst/>
          </a:prstGeom>
          <a:solidFill>
            <a:srgbClr val="FFFF00"/>
          </a:solidFill>
        </p:spPr>
        <p:txBody>
          <a:bodyPr wrap="square" rtlCol="0">
            <a:spAutoFit/>
          </a:bodyPr>
          <a:lstStyle/>
          <a:p>
            <a:pPr lvl="0"/>
            <a:r>
              <a:rPr lang="en-GB" b="1" dirty="0">
                <a:latin typeface="Arial" panose="020B0604020202020204" pitchFamily="34" charset="0"/>
                <a:cs typeface="Arial" panose="020B0604020202020204" pitchFamily="34" charset="0"/>
              </a:rPr>
              <a:t>CARING</a:t>
            </a:r>
          </a:p>
          <a:p>
            <a:pPr lvl="0"/>
            <a:r>
              <a:rPr lang="en-GB" sz="1200" dirty="0">
                <a:latin typeface="Arial" panose="020B0604020202020204" pitchFamily="34" charset="0"/>
                <a:cs typeface="Arial" panose="020B0604020202020204" pitchFamily="34" charset="0"/>
              </a:rPr>
              <a:t>Kindness, compassion and dignity</a:t>
            </a:r>
          </a:p>
          <a:p>
            <a:pPr lvl="0"/>
            <a:r>
              <a:rPr lang="en-GB" sz="1200" dirty="0">
                <a:latin typeface="Arial" panose="020B0604020202020204" pitchFamily="34" charset="0"/>
                <a:cs typeface="Arial" panose="020B0604020202020204" pitchFamily="34" charset="0"/>
              </a:rPr>
              <a:t>Treating people as individuals</a:t>
            </a:r>
          </a:p>
          <a:p>
            <a:pPr lvl="0"/>
            <a:r>
              <a:rPr lang="en-GB" sz="1200" dirty="0">
                <a:latin typeface="Arial" panose="020B0604020202020204" pitchFamily="34" charset="0"/>
                <a:cs typeface="Arial" panose="020B0604020202020204" pitchFamily="34" charset="0"/>
              </a:rPr>
              <a:t>Independence, choice and control</a:t>
            </a:r>
          </a:p>
          <a:p>
            <a:pPr lvl="0"/>
            <a:r>
              <a:rPr lang="en-GB" sz="1200" dirty="0">
                <a:latin typeface="Arial" panose="020B0604020202020204" pitchFamily="34" charset="0"/>
                <a:cs typeface="Arial" panose="020B0604020202020204" pitchFamily="34" charset="0"/>
              </a:rPr>
              <a:t>Responding to people’s needs</a:t>
            </a:r>
          </a:p>
          <a:p>
            <a:pPr lvl="0"/>
            <a:r>
              <a:rPr lang="en-GB" sz="1200" dirty="0">
                <a:latin typeface="Arial" panose="020B0604020202020204" pitchFamily="34" charset="0"/>
                <a:cs typeface="Arial" panose="020B0604020202020204" pitchFamily="34" charset="0"/>
              </a:rPr>
              <a:t>Workforce, wellbeing and enablement</a:t>
            </a:r>
          </a:p>
          <a:p>
            <a:pPr lvl="0"/>
            <a:endParaRPr lang="en-GB" sz="1200" dirty="0"/>
          </a:p>
          <a:p>
            <a:pPr lvl="0"/>
            <a:endParaRPr lang="en-GB" sz="1200" dirty="0"/>
          </a:p>
        </p:txBody>
      </p:sp>
      <p:sp>
        <p:nvSpPr>
          <p:cNvPr id="11" name="TextBox 10">
            <a:extLst>
              <a:ext uri="{FF2B5EF4-FFF2-40B4-BE49-F238E27FC236}">
                <a16:creationId xmlns:a16="http://schemas.microsoft.com/office/drawing/2014/main" id="{082C12D4-1E17-141A-C81F-6B9EAD5CF095}"/>
              </a:ext>
            </a:extLst>
          </p:cNvPr>
          <p:cNvSpPr txBox="1"/>
          <p:nvPr/>
        </p:nvSpPr>
        <p:spPr>
          <a:xfrm>
            <a:off x="6765175" y="3789216"/>
            <a:ext cx="3304309" cy="2215991"/>
          </a:xfrm>
          <a:prstGeom prst="rect">
            <a:avLst/>
          </a:prstGeom>
          <a:solidFill>
            <a:srgbClr val="F6C3FF"/>
          </a:solidFill>
        </p:spPr>
        <p:txBody>
          <a:bodyPr wrap="square" rtlCol="0">
            <a:spAutoFit/>
          </a:bodyPr>
          <a:lstStyle/>
          <a:p>
            <a:pPr lvl="0"/>
            <a:r>
              <a:rPr lang="en-GB" b="1" dirty="0">
                <a:latin typeface="Arial" panose="020B0604020202020204" pitchFamily="34" charset="0"/>
                <a:cs typeface="Arial" panose="020B0604020202020204" pitchFamily="34" charset="0"/>
              </a:rPr>
              <a:t>WELL–LED</a:t>
            </a:r>
          </a:p>
          <a:p>
            <a:pPr lvl="0"/>
            <a:r>
              <a:rPr lang="en-GB" sz="1200" dirty="0">
                <a:latin typeface="Arial" panose="020B0604020202020204" pitchFamily="34" charset="0"/>
                <a:cs typeface="Arial" panose="020B0604020202020204" pitchFamily="34" charset="0"/>
              </a:rPr>
              <a:t>Shared direction and culture</a:t>
            </a:r>
          </a:p>
          <a:p>
            <a:pPr lvl="0"/>
            <a:r>
              <a:rPr lang="en-GB" sz="1200" dirty="0">
                <a:latin typeface="Arial" panose="020B0604020202020204" pitchFamily="34" charset="0"/>
                <a:cs typeface="Arial" panose="020B0604020202020204" pitchFamily="34" charset="0"/>
              </a:rPr>
              <a:t>Capable, compassionate and inclusive leaders</a:t>
            </a:r>
          </a:p>
          <a:p>
            <a:pPr lvl="0"/>
            <a:r>
              <a:rPr lang="en-GB" sz="1200" dirty="0">
                <a:latin typeface="Arial" panose="020B0604020202020204" pitchFamily="34" charset="0"/>
                <a:cs typeface="Arial" panose="020B0604020202020204" pitchFamily="34" charset="0"/>
              </a:rPr>
              <a:t>Freedom to speak up</a:t>
            </a:r>
          </a:p>
          <a:p>
            <a:pPr lvl="0"/>
            <a:r>
              <a:rPr lang="en-GB" sz="1200" dirty="0">
                <a:latin typeface="Arial" panose="020B0604020202020204" pitchFamily="34" charset="0"/>
                <a:cs typeface="Arial" panose="020B0604020202020204" pitchFamily="34" charset="0"/>
              </a:rPr>
              <a:t>Governance and assurance</a:t>
            </a:r>
          </a:p>
          <a:p>
            <a:pPr lvl="0"/>
            <a:r>
              <a:rPr lang="en-GB" sz="1200" dirty="0">
                <a:latin typeface="Arial" panose="020B0604020202020204" pitchFamily="34" charset="0"/>
                <a:cs typeface="Arial" panose="020B0604020202020204" pitchFamily="34" charset="0"/>
              </a:rPr>
              <a:t>Partnerships and communities</a:t>
            </a:r>
          </a:p>
          <a:p>
            <a:pPr lvl="0"/>
            <a:r>
              <a:rPr lang="en-GB" sz="1200" dirty="0">
                <a:latin typeface="Arial" panose="020B0604020202020204" pitchFamily="34" charset="0"/>
                <a:cs typeface="Arial" panose="020B0604020202020204" pitchFamily="34" charset="0"/>
              </a:rPr>
              <a:t>Learning, improvement and innovation</a:t>
            </a:r>
          </a:p>
          <a:p>
            <a:pPr lvl="0"/>
            <a:r>
              <a:rPr lang="en-GB" sz="1200" dirty="0">
                <a:latin typeface="Arial" panose="020B0604020202020204" pitchFamily="34" charset="0"/>
                <a:cs typeface="Arial" panose="020B0604020202020204" pitchFamily="34" charset="0"/>
              </a:rPr>
              <a:t>Environmental sustainability</a:t>
            </a:r>
          </a:p>
          <a:p>
            <a:pPr lvl="0"/>
            <a:r>
              <a:rPr lang="en-GB" sz="1200" dirty="0">
                <a:latin typeface="Arial" panose="020B0604020202020204" pitchFamily="34" charset="0"/>
                <a:cs typeface="Arial" panose="020B0604020202020204" pitchFamily="34" charset="0"/>
              </a:rPr>
              <a:t>Workforce, equality, diversity and inclusion </a:t>
            </a:r>
          </a:p>
          <a:p>
            <a:pPr lvl="0"/>
            <a:endParaRPr lang="en-GB" sz="1200" dirty="0"/>
          </a:p>
        </p:txBody>
      </p:sp>
      <p:sp>
        <p:nvSpPr>
          <p:cNvPr id="12" name="TextBox 11">
            <a:extLst>
              <a:ext uri="{FF2B5EF4-FFF2-40B4-BE49-F238E27FC236}">
                <a16:creationId xmlns:a16="http://schemas.microsoft.com/office/drawing/2014/main" id="{7BA4AEFF-0025-0C9E-560D-2D49F7055812}"/>
              </a:ext>
            </a:extLst>
          </p:cNvPr>
          <p:cNvSpPr txBox="1"/>
          <p:nvPr/>
        </p:nvSpPr>
        <p:spPr>
          <a:xfrm>
            <a:off x="1841267" y="3789216"/>
            <a:ext cx="3304309" cy="2215991"/>
          </a:xfrm>
          <a:prstGeom prst="rect">
            <a:avLst/>
          </a:prstGeom>
          <a:solidFill>
            <a:srgbClr val="92D050"/>
          </a:solidFill>
        </p:spPr>
        <p:txBody>
          <a:bodyPr wrap="square" rtlCol="0">
            <a:spAutoFit/>
          </a:bodyPr>
          <a:lstStyle/>
          <a:p>
            <a:pPr lvl="0"/>
            <a:r>
              <a:rPr lang="en-GB" b="1" dirty="0">
                <a:latin typeface="Arial" panose="020B0604020202020204" pitchFamily="34" charset="0"/>
                <a:cs typeface="Arial" panose="020B0604020202020204" pitchFamily="34" charset="0"/>
              </a:rPr>
              <a:t>RESPONSIVE</a:t>
            </a:r>
          </a:p>
          <a:p>
            <a:pPr lvl="0"/>
            <a:r>
              <a:rPr lang="en-GB" sz="1200" dirty="0">
                <a:latin typeface="Arial" panose="020B0604020202020204" pitchFamily="34" charset="0"/>
                <a:cs typeface="Arial" panose="020B0604020202020204" pitchFamily="34" charset="0"/>
              </a:rPr>
              <a:t>Person-centred care</a:t>
            </a:r>
          </a:p>
          <a:p>
            <a:pPr lvl="0"/>
            <a:r>
              <a:rPr lang="en-GB" sz="1200" dirty="0">
                <a:latin typeface="Arial" panose="020B0604020202020204" pitchFamily="34" charset="0"/>
                <a:cs typeface="Arial" panose="020B0604020202020204" pitchFamily="34" charset="0"/>
              </a:rPr>
              <a:t>Care provision, integration, and continuity</a:t>
            </a:r>
          </a:p>
          <a:p>
            <a:pPr lvl="0"/>
            <a:r>
              <a:rPr lang="en-GB" sz="1200" dirty="0">
                <a:latin typeface="Arial" panose="020B0604020202020204" pitchFamily="34" charset="0"/>
                <a:cs typeface="Arial" panose="020B0604020202020204" pitchFamily="34" charset="0"/>
              </a:rPr>
              <a:t>Providing information</a:t>
            </a:r>
          </a:p>
          <a:p>
            <a:pPr lvl="0"/>
            <a:r>
              <a:rPr lang="en-GB" sz="1200" dirty="0">
                <a:latin typeface="Arial" panose="020B0604020202020204" pitchFamily="34" charset="0"/>
                <a:cs typeface="Arial" panose="020B0604020202020204" pitchFamily="34" charset="0"/>
              </a:rPr>
              <a:t>Listening to and involving people</a:t>
            </a:r>
          </a:p>
          <a:p>
            <a:pPr lvl="0"/>
            <a:r>
              <a:rPr lang="en-GB" sz="1200" dirty="0">
                <a:latin typeface="Arial" panose="020B0604020202020204" pitchFamily="34" charset="0"/>
                <a:cs typeface="Arial" panose="020B0604020202020204" pitchFamily="34" charset="0"/>
              </a:rPr>
              <a:t>Equity in access</a:t>
            </a:r>
          </a:p>
          <a:p>
            <a:pPr lvl="0"/>
            <a:r>
              <a:rPr lang="en-GB" sz="1200" dirty="0">
                <a:latin typeface="Arial" panose="020B0604020202020204" pitchFamily="34" charset="0"/>
                <a:cs typeface="Arial" panose="020B0604020202020204" pitchFamily="34" charset="0"/>
              </a:rPr>
              <a:t>Equity in experiences and outcomes</a:t>
            </a:r>
          </a:p>
          <a:p>
            <a:pPr lvl="0"/>
            <a:r>
              <a:rPr lang="en-GB" sz="1200" dirty="0">
                <a:latin typeface="Arial" panose="020B0604020202020204" pitchFamily="34" charset="0"/>
                <a:cs typeface="Arial" panose="020B0604020202020204" pitchFamily="34" charset="0"/>
              </a:rPr>
              <a:t>Planning for the future</a:t>
            </a:r>
          </a:p>
          <a:p>
            <a:pPr lvl="0"/>
            <a:endParaRPr lang="en-GB" sz="1200" dirty="0"/>
          </a:p>
          <a:p>
            <a:pPr lvl="0"/>
            <a:endParaRPr lang="en-GB" sz="1200" dirty="0"/>
          </a:p>
          <a:p>
            <a:pPr lvl="0"/>
            <a:endParaRPr lang="en-GB" sz="1200" dirty="0"/>
          </a:p>
        </p:txBody>
      </p:sp>
    </p:spTree>
    <p:extLst>
      <p:ext uri="{BB962C8B-B14F-4D97-AF65-F5344CB8AC3E}">
        <p14:creationId xmlns:p14="http://schemas.microsoft.com/office/powerpoint/2010/main" val="205657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04023" y="372974"/>
            <a:ext cx="4862808" cy="642424"/>
          </a:xfrm>
        </p:spPr>
        <p:txBody>
          <a:bodyPr/>
          <a:lstStyle/>
          <a:p>
            <a:r>
              <a:rPr lang="en-GB" b="1" dirty="0"/>
              <a:t>Types of Evidence</a:t>
            </a:r>
          </a:p>
        </p:txBody>
      </p:sp>
      <p:graphicFrame>
        <p:nvGraphicFramePr>
          <p:cNvPr id="4" name="Diagram 3"/>
          <p:cNvGraphicFramePr/>
          <p:nvPr>
            <p:extLst>
              <p:ext uri="{D42A27DB-BD31-4B8C-83A1-F6EECF244321}">
                <p14:modId xmlns:p14="http://schemas.microsoft.com/office/powerpoint/2010/main" val="1502501373"/>
              </p:ext>
            </p:extLst>
          </p:nvPr>
        </p:nvGraphicFramePr>
        <p:xfrm>
          <a:off x="478115" y="1448656"/>
          <a:ext cx="11435136" cy="4202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49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40350" y="371445"/>
            <a:ext cx="4862808" cy="642424"/>
          </a:xfrm>
        </p:spPr>
        <p:txBody>
          <a:bodyPr/>
          <a:lstStyle/>
          <a:p>
            <a:r>
              <a:rPr lang="en-GB" b="1" dirty="0"/>
              <a:t>Trust’s History of CQC Inspections</a:t>
            </a:r>
          </a:p>
        </p:txBody>
      </p:sp>
      <p:pic>
        <p:nvPicPr>
          <p:cNvPr id="5" name="Picture 4"/>
          <p:cNvPicPr>
            <a:picLocks noChangeAspect="1"/>
          </p:cNvPicPr>
          <p:nvPr/>
        </p:nvPicPr>
        <p:blipFill rotWithShape="1">
          <a:blip r:embed="rId2"/>
          <a:srcRect t="6506" r="696" b="-1"/>
          <a:stretch>
            <a:fillRect/>
          </a:stretch>
        </p:blipFill>
        <p:spPr>
          <a:xfrm>
            <a:off x="50991" y="1575303"/>
            <a:ext cx="12141009" cy="4401164"/>
          </a:xfrm>
          <a:prstGeom prst="rect">
            <a:avLst/>
          </a:prstGeom>
        </p:spPr>
      </p:pic>
    </p:spTree>
    <p:extLst>
      <p:ext uri="{BB962C8B-B14F-4D97-AF65-F5344CB8AC3E}">
        <p14:creationId xmlns:p14="http://schemas.microsoft.com/office/powerpoint/2010/main" val="143880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D3F06-2828-59AE-CE85-498E09AF3272}"/>
              </a:ext>
            </a:extLst>
          </p:cNvPr>
          <p:cNvSpPr>
            <a:spLocks noGrp="1"/>
          </p:cNvSpPr>
          <p:nvPr>
            <p:ph type="body" sz="quarter" idx="12"/>
          </p:nvPr>
        </p:nvSpPr>
        <p:spPr/>
        <p:txBody>
          <a:bodyPr/>
          <a:lstStyle/>
          <a:p>
            <a:r>
              <a:rPr lang="en-GB" b="1" dirty="0"/>
              <a:t>Feedback from CQC Visits 2025/26</a:t>
            </a:r>
          </a:p>
        </p:txBody>
      </p:sp>
      <p:sp>
        <p:nvSpPr>
          <p:cNvPr id="3" name="Text Placeholder 2">
            <a:extLst>
              <a:ext uri="{FF2B5EF4-FFF2-40B4-BE49-F238E27FC236}">
                <a16:creationId xmlns:a16="http://schemas.microsoft.com/office/drawing/2014/main" id="{BB14F68E-C507-365A-D45D-536E16C2737D}"/>
              </a:ext>
            </a:extLst>
          </p:cNvPr>
          <p:cNvSpPr>
            <a:spLocks noGrp="1"/>
          </p:cNvSpPr>
          <p:nvPr>
            <p:ph type="body" sz="quarter" idx="13"/>
          </p:nvPr>
        </p:nvSpPr>
        <p:spPr>
          <a:xfrm>
            <a:off x="812279" y="1883900"/>
            <a:ext cx="5283721" cy="3351040"/>
          </a:xfrm>
        </p:spPr>
        <p:txBody>
          <a:bodyPr>
            <a:normAutofit/>
          </a:bodyPr>
          <a:lstStyle/>
          <a:p>
            <a:r>
              <a:rPr lang="en-GB" sz="2800" b="1" dirty="0">
                <a:latin typeface="Arial" panose="020B0604020202020204" pitchFamily="34" charset="0"/>
                <a:cs typeface="Arial" panose="020B0604020202020204" pitchFamily="34" charset="0"/>
              </a:rPr>
              <a:t>What’s going well?</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Kind Caring Staff</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Teams well managed with innovation (QI)</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Focus on equity for communities </a:t>
            </a:r>
          </a:p>
          <a:p>
            <a:endParaRPr lang="en-GB" dirty="0"/>
          </a:p>
        </p:txBody>
      </p:sp>
      <p:sp>
        <p:nvSpPr>
          <p:cNvPr id="4" name="Text Placeholder 2">
            <a:extLst>
              <a:ext uri="{FF2B5EF4-FFF2-40B4-BE49-F238E27FC236}">
                <a16:creationId xmlns:a16="http://schemas.microsoft.com/office/drawing/2014/main" id="{D0FBC4A8-F27D-A58E-D30B-FA7E3F85321C}"/>
              </a:ext>
            </a:extLst>
          </p:cNvPr>
          <p:cNvSpPr txBox="1">
            <a:spLocks/>
          </p:cNvSpPr>
          <p:nvPr/>
        </p:nvSpPr>
        <p:spPr>
          <a:xfrm>
            <a:off x="6215689" y="1883900"/>
            <a:ext cx="5283721" cy="33510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67A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latin typeface="Arial" panose="020B0604020202020204" pitchFamily="34" charset="0"/>
                <a:cs typeface="Arial" panose="020B0604020202020204" pitchFamily="34" charset="0"/>
              </a:rPr>
              <a:t>Areas to work on</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Variation </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Consistency of physical health monitoring</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Environment</a:t>
            </a:r>
          </a:p>
          <a:p>
            <a:endParaRPr lang="en-GB" dirty="0"/>
          </a:p>
        </p:txBody>
      </p:sp>
    </p:spTree>
    <p:extLst>
      <p:ext uri="{BB962C8B-B14F-4D97-AF65-F5344CB8AC3E}">
        <p14:creationId xmlns:p14="http://schemas.microsoft.com/office/powerpoint/2010/main" val="35688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AB1F2-FE3E-5E64-0C93-C0DB0BF154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E2C267-BF9A-8576-3161-82E19D4BCE98}"/>
              </a:ext>
            </a:extLst>
          </p:cNvPr>
          <p:cNvSpPr>
            <a:spLocks noGrp="1"/>
          </p:cNvSpPr>
          <p:nvPr>
            <p:ph type="body" sz="quarter" idx="12"/>
          </p:nvPr>
        </p:nvSpPr>
        <p:spPr/>
        <p:txBody>
          <a:bodyPr/>
          <a:lstStyle/>
          <a:p>
            <a:r>
              <a:rPr lang="en-GB" b="1" dirty="0"/>
              <a:t>CQC Well-Led</a:t>
            </a:r>
          </a:p>
        </p:txBody>
      </p:sp>
      <p:sp>
        <p:nvSpPr>
          <p:cNvPr id="3" name="Text Placeholder 2">
            <a:extLst>
              <a:ext uri="{FF2B5EF4-FFF2-40B4-BE49-F238E27FC236}">
                <a16:creationId xmlns:a16="http://schemas.microsoft.com/office/drawing/2014/main" id="{5865AA45-C1FD-39F3-1E5E-8D6C4C39678C}"/>
              </a:ext>
            </a:extLst>
          </p:cNvPr>
          <p:cNvSpPr>
            <a:spLocks noGrp="1"/>
          </p:cNvSpPr>
          <p:nvPr>
            <p:ph type="body" sz="quarter" idx="13"/>
          </p:nvPr>
        </p:nvSpPr>
        <p:spPr/>
        <p:txBody>
          <a:bodyPr>
            <a:normAutofit lnSpcReduction="10000"/>
          </a:bodyPr>
          <a:lstStyle/>
          <a:p>
            <a:r>
              <a:rPr lang="en-GB" sz="2800" b="1" dirty="0">
                <a:latin typeface="Arial" panose="020B0604020202020204" pitchFamily="34" charset="0"/>
                <a:cs typeface="Arial" panose="020B0604020202020204" pitchFamily="34" charset="0"/>
              </a:rPr>
              <a:t>What is the purpose?</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Having good leadership enables better care for patients, a better experience for staff and a more sustainable health and care service.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 ‘Well Led inspection’ aims to assess the leadership of the Trust and check the Trust is well-led, well-governed, and focused on safe, high-quality care.</a:t>
            </a:r>
          </a:p>
          <a:p>
            <a:endParaRPr lang="en-GB" dirty="0"/>
          </a:p>
        </p:txBody>
      </p:sp>
    </p:spTree>
    <p:extLst>
      <p:ext uri="{BB962C8B-B14F-4D97-AF65-F5344CB8AC3E}">
        <p14:creationId xmlns:p14="http://schemas.microsoft.com/office/powerpoint/2010/main" val="235052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299200" y="207963"/>
          <a:ext cx="5892800" cy="654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122844" y="237068"/>
          <a:ext cx="5753023" cy="64854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345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F8417-DC76-B284-728A-1200F24591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A08BA2-4872-9929-D12F-5DC36165F121}"/>
              </a:ext>
            </a:extLst>
          </p:cNvPr>
          <p:cNvSpPr>
            <a:spLocks noGrp="1"/>
          </p:cNvSpPr>
          <p:nvPr>
            <p:ph type="body" sz="quarter" idx="12"/>
          </p:nvPr>
        </p:nvSpPr>
        <p:spPr/>
        <p:txBody>
          <a:bodyPr/>
          <a:lstStyle/>
          <a:p>
            <a:r>
              <a:rPr lang="en-GB" b="1" dirty="0"/>
              <a:t>Beyond CQC</a:t>
            </a:r>
          </a:p>
        </p:txBody>
      </p:sp>
      <p:sp>
        <p:nvSpPr>
          <p:cNvPr id="3" name="Text Placeholder 2">
            <a:extLst>
              <a:ext uri="{FF2B5EF4-FFF2-40B4-BE49-F238E27FC236}">
                <a16:creationId xmlns:a16="http://schemas.microsoft.com/office/drawing/2014/main" id="{7AE9CD67-B9C5-9519-411A-0B3756A11EC5}"/>
              </a:ext>
            </a:extLst>
          </p:cNvPr>
          <p:cNvSpPr>
            <a:spLocks noGrp="1"/>
          </p:cNvSpPr>
          <p:nvPr>
            <p:ph type="body" sz="quarter" idx="13"/>
          </p:nvPr>
        </p:nvSpPr>
        <p:spPr>
          <a:xfrm>
            <a:off x="812279" y="1345721"/>
            <a:ext cx="10766808" cy="4267427"/>
          </a:xfrm>
        </p:spPr>
        <p:txBody>
          <a:bodyPr>
            <a:normAutofit/>
          </a:bodyPr>
          <a:lstStyle/>
          <a:p>
            <a:pPr marL="285750" lvl="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CQC framework provides a helpful approach to ensuring quality</a:t>
            </a:r>
          </a:p>
          <a:p>
            <a:pPr marL="285750" lvl="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CQC inspections bring a helpful lens at a point in time</a:t>
            </a:r>
          </a:p>
          <a:p>
            <a:pPr marL="285750" lvl="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What really matters is an ongoing focus on quality and safety on a day-to-day basis, all the time</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GB" dirty="0">
                <a:latin typeface="Arial" panose="020B0604020202020204" pitchFamily="34" charset="0"/>
                <a:cs typeface="Arial" panose="020B0604020202020204" pitchFamily="34" charset="0"/>
              </a:rPr>
              <a:t>‘CQC preparation’ is time well spent on improvements – need to ensure these are sustained</a:t>
            </a:r>
          </a:p>
          <a:p>
            <a:pPr lvl="1">
              <a:buFont typeface="Courier New" panose="02070309020205020404" pitchFamily="49" charset="0"/>
              <a:buChar char="o"/>
            </a:pPr>
            <a:r>
              <a:rPr lang="en-GB" dirty="0">
                <a:latin typeface="Arial" panose="020B0604020202020204" pitchFamily="34" charset="0"/>
                <a:cs typeface="Arial" panose="020B0604020202020204" pitchFamily="34" charset="0"/>
              </a:rPr>
              <a:t>Relevant to both clinical and non-clinical staff and services</a:t>
            </a:r>
          </a:p>
          <a:p>
            <a:pPr lvl="1">
              <a:buFont typeface="Courier New" panose="02070309020205020404" pitchFamily="49" charset="0"/>
              <a:buChar char="o"/>
            </a:pPr>
            <a:r>
              <a:rPr lang="en-GB" dirty="0">
                <a:latin typeface="Arial" panose="020B0604020202020204" pitchFamily="34" charset="0"/>
                <a:cs typeface="Arial" panose="020B0604020202020204" pitchFamily="34" charset="0"/>
              </a:rPr>
              <a:t>To do this, local and widespread ownership of quality and safety is important and necessary</a:t>
            </a:r>
          </a:p>
          <a:p>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69879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1030</Words>
  <Application>Microsoft Office PowerPoint</Application>
  <PresentationFormat>Widescreen</PresentationFormat>
  <Paragraphs>134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London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 Taiye (EAST LONDON NHS FOUNDATION TRUST)</dc:creator>
  <cp:lastModifiedBy>MANGUIAT, Aira (EAST LONDON NHS FOUNDATION TRUST)</cp:lastModifiedBy>
  <cp:revision>5</cp:revision>
  <dcterms:created xsi:type="dcterms:W3CDTF">2026-01-13T10:17:17Z</dcterms:created>
  <dcterms:modified xsi:type="dcterms:W3CDTF">2026-01-19T16:28:51Z</dcterms:modified>
</cp:coreProperties>
</file>