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83"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Icon Slide (3-4) -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9F4F1-9F6A-4ABE-84A4-5DB70E869BD7}"/>
              </a:ext>
            </a:extLst>
          </p:cNvPr>
          <p:cNvSpPr>
            <a:spLocks noGrp="1"/>
          </p:cNvSpPr>
          <p:nvPr>
            <p:ph type="title" hasCustomPrompt="1"/>
          </p:nvPr>
        </p:nvSpPr>
        <p:spPr>
          <a:xfrm>
            <a:off x="626485" y="367834"/>
            <a:ext cx="9122529" cy="771853"/>
          </a:xfrm>
        </p:spPr>
        <p:txBody>
          <a:bodyPr/>
          <a:lstStyle>
            <a:lvl1pPr marL="0" indent="0" algn="l" defTabSz="914400" rtl="0" eaLnBrk="1" latinLnBrk="0" hangingPunct="1">
              <a:lnSpc>
                <a:spcPct val="90000"/>
              </a:lnSpc>
              <a:spcBef>
                <a:spcPct val="0"/>
              </a:spcBef>
              <a:buFont typeface="Arial" panose="020B0604020202020204" pitchFamily="34" charset="0"/>
              <a:buNone/>
              <a:defRPr lang="en-GB" sz="2800" b="1" kern="1200" cap="all" baseline="0" dirty="0">
                <a:solidFill>
                  <a:schemeClr val="tx2"/>
                </a:solidFill>
                <a:latin typeface="+mj-lt"/>
                <a:ea typeface="+mj-ea"/>
                <a:cs typeface="+mj-cs"/>
              </a:defRPr>
            </a:lvl1pPr>
          </a:lstStyle>
          <a:p>
            <a:r>
              <a:rPr lang="en-US"/>
              <a:t>Custom four Icon Slide - White</a:t>
            </a:r>
            <a:endParaRPr lang="en-GB"/>
          </a:p>
        </p:txBody>
      </p:sp>
      <p:sp>
        <p:nvSpPr>
          <p:cNvPr id="3" name="Date Placeholder 2">
            <a:extLst>
              <a:ext uri="{FF2B5EF4-FFF2-40B4-BE49-F238E27FC236}">
                <a16:creationId xmlns:a16="http://schemas.microsoft.com/office/drawing/2014/main" id="{153976A9-E85C-4259-B1CC-8E22954F597A}"/>
              </a:ext>
            </a:extLst>
          </p:cNvPr>
          <p:cNvSpPr>
            <a:spLocks noGrp="1"/>
          </p:cNvSpPr>
          <p:nvPr>
            <p:ph type="dt" sz="half" idx="10"/>
          </p:nvPr>
        </p:nvSpPr>
        <p:spPr/>
        <p:txBody>
          <a:bodyPr/>
          <a:lstStyle/>
          <a:p>
            <a:fld id="{832BC62A-3CEB-45AF-809A-60C0F0BE6F1D}" type="datetimeFigureOut">
              <a:rPr lang="en-GB" smtClean="0"/>
              <a:pPr/>
              <a:t>02/02/2026</a:t>
            </a:fld>
            <a:endParaRPr lang="en-GB"/>
          </a:p>
        </p:txBody>
      </p:sp>
      <p:sp>
        <p:nvSpPr>
          <p:cNvPr id="4" name="Footer Placeholder 3">
            <a:extLst>
              <a:ext uri="{FF2B5EF4-FFF2-40B4-BE49-F238E27FC236}">
                <a16:creationId xmlns:a16="http://schemas.microsoft.com/office/drawing/2014/main" id="{E8B5C549-E6FC-4C53-942A-27B182DE4E6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13B8246-A8C3-4068-81DE-D7B591526743}"/>
              </a:ext>
            </a:extLst>
          </p:cNvPr>
          <p:cNvSpPr>
            <a:spLocks noGrp="1"/>
          </p:cNvSpPr>
          <p:nvPr>
            <p:ph type="sldNum" sz="quarter" idx="12"/>
          </p:nvPr>
        </p:nvSpPr>
        <p:spPr>
          <a:xfrm>
            <a:off x="10125514" y="6394916"/>
            <a:ext cx="1440000" cy="365125"/>
          </a:xfrm>
        </p:spPr>
        <p:txBody>
          <a:bodyPr/>
          <a:lstStyle/>
          <a:p>
            <a:fld id="{9527C9C5-01FC-45F0-893C-77E06CCB7E79}" type="slidenum">
              <a:rPr lang="en-GB" smtClean="0"/>
              <a:pPr/>
              <a:t>‹#›</a:t>
            </a:fld>
            <a:endParaRPr lang="en-GB"/>
          </a:p>
        </p:txBody>
      </p:sp>
      <p:sp>
        <p:nvSpPr>
          <p:cNvPr id="7" name="Text Placeholder 6">
            <a:extLst>
              <a:ext uri="{FF2B5EF4-FFF2-40B4-BE49-F238E27FC236}">
                <a16:creationId xmlns:a16="http://schemas.microsoft.com/office/drawing/2014/main" id="{D90A76C5-737F-413D-8548-373F14113048}"/>
              </a:ext>
            </a:extLst>
          </p:cNvPr>
          <p:cNvSpPr>
            <a:spLocks noGrp="1"/>
          </p:cNvSpPr>
          <p:nvPr>
            <p:ph type="body" sz="quarter" idx="13" hasCustomPrompt="1"/>
          </p:nvPr>
        </p:nvSpPr>
        <p:spPr>
          <a:xfrm>
            <a:off x="626484" y="1594279"/>
            <a:ext cx="10939030" cy="619893"/>
          </a:xfrm>
        </p:spPr>
        <p:txBody>
          <a:bodyPr>
            <a:noAutofit/>
          </a:bodyPr>
          <a:lstStyle>
            <a:lvl1pPr marL="0" indent="0">
              <a:buNone/>
              <a:defRPr/>
            </a:lvl1pPr>
            <a:lvl3pPr>
              <a:buSzPct val="100000"/>
              <a:defRPr/>
            </a:lvl3pPr>
          </a:lstStyle>
          <a:p>
            <a:pPr lvl="0"/>
            <a:r>
              <a:rPr lang="en-GB"/>
              <a:t>With since by see of began best includes now, colour first necessary it. The always an who about will after, inside to times every around it’s which. Showing though very both a goes particular.</a:t>
            </a:r>
          </a:p>
        </p:txBody>
      </p:sp>
      <p:pic>
        <p:nvPicPr>
          <p:cNvPr id="10" name="Picture 9" descr="NHS Master Logo">
            <a:extLst>
              <a:ext uri="{FF2B5EF4-FFF2-40B4-BE49-F238E27FC236}">
                <a16:creationId xmlns:a16="http://schemas.microsoft.com/office/drawing/2014/main" id="{248289B9-03E2-45B5-90A2-204D0424CE0E}"/>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9749014" y="188293"/>
            <a:ext cx="2039882" cy="434560"/>
          </a:xfrm>
          <a:prstGeom prst="rect">
            <a:avLst/>
          </a:prstGeom>
        </p:spPr>
      </p:pic>
      <p:cxnSp>
        <p:nvCxnSpPr>
          <p:cNvPr id="21" name="Straight Connector 20">
            <a:extLst>
              <a:ext uri="{FF2B5EF4-FFF2-40B4-BE49-F238E27FC236}">
                <a16:creationId xmlns:a16="http://schemas.microsoft.com/office/drawing/2014/main" id="{F1AF0958-449A-41BB-B5E2-7757E9C989E9}"/>
              </a:ext>
            </a:extLst>
          </p:cNvPr>
          <p:cNvCxnSpPr>
            <a:cxnSpLocks/>
          </p:cNvCxnSpPr>
          <p:nvPr userDrawn="1"/>
        </p:nvCxnSpPr>
        <p:spPr>
          <a:xfrm flipV="1">
            <a:off x="513796" y="277786"/>
            <a:ext cx="0" cy="523218"/>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Text Placeholder 6">
            <a:extLst>
              <a:ext uri="{FF2B5EF4-FFF2-40B4-BE49-F238E27FC236}">
                <a16:creationId xmlns:a16="http://schemas.microsoft.com/office/drawing/2014/main" id="{AE7BF14D-0A19-47CA-B29C-58BBFA1D7F6D}"/>
              </a:ext>
            </a:extLst>
          </p:cNvPr>
          <p:cNvSpPr>
            <a:spLocks noGrp="1"/>
          </p:cNvSpPr>
          <p:nvPr>
            <p:ph type="body" sz="quarter" idx="40" hasCustomPrompt="1"/>
          </p:nvPr>
        </p:nvSpPr>
        <p:spPr>
          <a:xfrm>
            <a:off x="669771" y="4509102"/>
            <a:ext cx="2186229" cy="1129619"/>
          </a:xfrm>
        </p:spPr>
        <p:txBody>
          <a:bodyPr>
            <a:noAutofit/>
          </a:bodyPr>
          <a:lstStyle>
            <a:lvl1pPr marL="180000" indent="-180000" algn="l">
              <a:lnSpc>
                <a:spcPct val="100000"/>
              </a:lnSpc>
              <a:buFont typeface="Wingdings" panose="05000000000000000000" pitchFamily="2" charset="2"/>
              <a:buChar char="§"/>
              <a:defRPr/>
            </a:lvl1pPr>
            <a:lvl2pPr marL="360000" indent="-180000">
              <a:lnSpc>
                <a:spcPct val="100000"/>
              </a:lnSpc>
              <a:buClr>
                <a:schemeClr val="tx2"/>
              </a:buClr>
              <a:buFont typeface="Arial" panose="020B0604020202020204" pitchFamily="34" charset="0"/>
              <a:buChar char="-"/>
              <a:defRPr/>
            </a:lvl2pPr>
            <a:lvl3pPr marL="540000" indent="-180000">
              <a:lnSpc>
                <a:spcPct val="100000"/>
              </a:lnSpc>
              <a:buClr>
                <a:schemeClr val="tx2"/>
              </a:buClr>
              <a:buSzPct val="100000"/>
              <a:buFont typeface="Arial" panose="020B0604020202020204" pitchFamily="34" charset="0"/>
              <a:buChar char="•"/>
              <a:defRPr/>
            </a:lvl3pPr>
            <a:lvl4pPr marL="720000" indent="-180000">
              <a:lnSpc>
                <a:spcPct val="100000"/>
              </a:lnSpc>
              <a:buClr>
                <a:schemeClr val="accent1"/>
              </a:buClr>
              <a:buFont typeface="Arial" panose="020B0604020202020204" pitchFamily="34" charset="0"/>
              <a:buChar char="-"/>
              <a:defRPr/>
            </a:lvl4pPr>
            <a:lvl5pPr marL="900000" indent="-180000">
              <a:lnSpc>
                <a:spcPct val="100000"/>
              </a:lnSpc>
              <a:spcBef>
                <a:spcPts val="50"/>
              </a:spcBef>
              <a:buClr>
                <a:schemeClr val="tx2"/>
              </a:buClr>
              <a:buFont typeface="Wingdings" panose="05000000000000000000" pitchFamily="2" charset="2"/>
              <a:buChar char="§"/>
              <a:defRPr/>
            </a:lvl5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a:t>
            </a:r>
            <a:endParaRPr lang="en-GB"/>
          </a:p>
        </p:txBody>
      </p:sp>
      <p:sp>
        <p:nvSpPr>
          <p:cNvPr id="14" name="Text Placeholder 6">
            <a:extLst>
              <a:ext uri="{FF2B5EF4-FFF2-40B4-BE49-F238E27FC236}">
                <a16:creationId xmlns:a16="http://schemas.microsoft.com/office/drawing/2014/main" id="{FB1DAFAC-0667-4557-A331-22104B2E6545}"/>
              </a:ext>
            </a:extLst>
          </p:cNvPr>
          <p:cNvSpPr>
            <a:spLocks noGrp="1"/>
          </p:cNvSpPr>
          <p:nvPr>
            <p:ph type="body" sz="quarter" idx="41" hasCustomPrompt="1"/>
          </p:nvPr>
        </p:nvSpPr>
        <p:spPr>
          <a:xfrm>
            <a:off x="669771" y="4134417"/>
            <a:ext cx="2186229" cy="374686"/>
          </a:xfrm>
        </p:spPr>
        <p:txBody>
          <a:bodyPr>
            <a:noAutofit/>
          </a:bodyPr>
          <a:lstStyle>
            <a:lvl1pPr marL="0" indent="0" algn="l">
              <a:buFont typeface="Arial" panose="020B0604020202020204" pitchFamily="34" charset="0"/>
              <a:buNone/>
              <a:defRPr sz="1800" b="0">
                <a:solidFill>
                  <a:schemeClr val="tx2"/>
                </a:solidFill>
                <a:latin typeface="Poppins Medium" panose="00000600000000000000" pitchFamily="50" charset="0"/>
                <a:cs typeface="Poppins Medium" panose="00000600000000000000" pitchFamily="50" charset="0"/>
              </a:defRPr>
            </a:lvl1pPr>
            <a:lvl2pPr>
              <a:defRPr sz="1800" b="1">
                <a:solidFill>
                  <a:schemeClr val="tx2"/>
                </a:solidFill>
                <a:latin typeface="Poppins Medium" panose="00000600000000000000" pitchFamily="50" charset="0"/>
                <a:cs typeface="Poppins Medium" panose="00000600000000000000" pitchFamily="50" charset="0"/>
              </a:defRPr>
            </a:lvl2pPr>
            <a:lvl3pPr>
              <a:defRPr sz="1800" b="0">
                <a:solidFill>
                  <a:schemeClr val="tx2"/>
                </a:solidFill>
                <a:latin typeface="Poppins Medium" panose="00000600000000000000" pitchFamily="50" charset="0"/>
                <a:cs typeface="Poppins Medium" panose="00000600000000000000" pitchFamily="50" charset="0"/>
              </a:defRPr>
            </a:lvl3pPr>
            <a:lvl4pPr>
              <a:defRPr sz="1800" b="0">
                <a:solidFill>
                  <a:schemeClr val="tx2"/>
                </a:solidFill>
                <a:latin typeface="Poppins Medium" panose="00000600000000000000" pitchFamily="50" charset="0"/>
                <a:cs typeface="Poppins Medium" panose="00000600000000000000" pitchFamily="50" charset="0"/>
              </a:defRPr>
            </a:lvl4pPr>
            <a:lvl5pPr>
              <a:defRPr sz="1800" b="0">
                <a:solidFill>
                  <a:schemeClr val="tx2"/>
                </a:solidFill>
                <a:latin typeface="Poppins Medium" panose="00000600000000000000" pitchFamily="50" charset="0"/>
                <a:cs typeface="Poppins Medium" panose="00000600000000000000" pitchFamily="50" charset="0"/>
              </a:defRPr>
            </a:lvl5pPr>
          </a:lstStyle>
          <a:p>
            <a:pPr lvl="0"/>
            <a:r>
              <a:rPr lang="en-US"/>
              <a:t>Lorem Ipsum</a:t>
            </a:r>
            <a:endParaRPr lang="en-GB"/>
          </a:p>
        </p:txBody>
      </p:sp>
      <p:sp>
        <p:nvSpPr>
          <p:cNvPr id="25" name="Text Placeholder 6">
            <a:extLst>
              <a:ext uri="{FF2B5EF4-FFF2-40B4-BE49-F238E27FC236}">
                <a16:creationId xmlns:a16="http://schemas.microsoft.com/office/drawing/2014/main" id="{9E52D996-BEBC-4FA1-B7AB-FF45338147BD}"/>
              </a:ext>
            </a:extLst>
          </p:cNvPr>
          <p:cNvSpPr>
            <a:spLocks noGrp="1"/>
          </p:cNvSpPr>
          <p:nvPr>
            <p:ph type="body" sz="quarter" idx="43" hasCustomPrompt="1"/>
          </p:nvPr>
        </p:nvSpPr>
        <p:spPr>
          <a:xfrm>
            <a:off x="3616170" y="4134417"/>
            <a:ext cx="2186229" cy="374686"/>
          </a:xfrm>
        </p:spPr>
        <p:txBody>
          <a:bodyPr>
            <a:noAutofit/>
          </a:bodyPr>
          <a:lstStyle>
            <a:lvl1pPr marL="0" indent="0" algn="l">
              <a:buFont typeface="Arial" panose="020B0604020202020204" pitchFamily="34" charset="0"/>
              <a:buNone/>
              <a:defRPr sz="1800" b="0">
                <a:solidFill>
                  <a:schemeClr val="tx2"/>
                </a:solidFill>
                <a:latin typeface="Poppins Medium" panose="00000600000000000000" pitchFamily="50" charset="0"/>
                <a:cs typeface="Poppins Medium" panose="00000600000000000000" pitchFamily="50" charset="0"/>
              </a:defRPr>
            </a:lvl1pPr>
            <a:lvl2pPr>
              <a:defRPr sz="1800" b="1">
                <a:solidFill>
                  <a:schemeClr val="tx2"/>
                </a:solidFill>
                <a:latin typeface="Poppins Medium" panose="00000600000000000000" pitchFamily="50" charset="0"/>
                <a:cs typeface="Poppins Medium" panose="00000600000000000000" pitchFamily="50" charset="0"/>
              </a:defRPr>
            </a:lvl2pPr>
            <a:lvl3pPr>
              <a:defRPr sz="1800" b="0">
                <a:solidFill>
                  <a:schemeClr val="tx2"/>
                </a:solidFill>
                <a:latin typeface="Poppins Medium" panose="00000600000000000000" pitchFamily="50" charset="0"/>
                <a:cs typeface="Poppins Medium" panose="00000600000000000000" pitchFamily="50" charset="0"/>
              </a:defRPr>
            </a:lvl3pPr>
            <a:lvl4pPr>
              <a:defRPr sz="1800" b="0">
                <a:solidFill>
                  <a:schemeClr val="tx2"/>
                </a:solidFill>
                <a:latin typeface="Poppins Medium" panose="00000600000000000000" pitchFamily="50" charset="0"/>
                <a:cs typeface="Poppins Medium" panose="00000600000000000000" pitchFamily="50" charset="0"/>
              </a:defRPr>
            </a:lvl4pPr>
            <a:lvl5pPr>
              <a:defRPr sz="1800" b="0">
                <a:solidFill>
                  <a:schemeClr val="tx2"/>
                </a:solidFill>
                <a:latin typeface="Poppins Medium" panose="00000600000000000000" pitchFamily="50" charset="0"/>
                <a:cs typeface="Poppins Medium" panose="00000600000000000000" pitchFamily="50" charset="0"/>
              </a:defRPr>
            </a:lvl5pPr>
          </a:lstStyle>
          <a:p>
            <a:pPr lvl="0"/>
            <a:r>
              <a:rPr lang="en-US"/>
              <a:t>Lorem Ipsum</a:t>
            </a:r>
            <a:endParaRPr lang="en-GB"/>
          </a:p>
        </p:txBody>
      </p:sp>
      <p:sp>
        <p:nvSpPr>
          <p:cNvPr id="27" name="Text Placeholder 6">
            <a:extLst>
              <a:ext uri="{FF2B5EF4-FFF2-40B4-BE49-F238E27FC236}">
                <a16:creationId xmlns:a16="http://schemas.microsoft.com/office/drawing/2014/main" id="{62D7D785-AD21-4ED3-8AD5-F29B7B616811}"/>
              </a:ext>
            </a:extLst>
          </p:cNvPr>
          <p:cNvSpPr>
            <a:spLocks noGrp="1"/>
          </p:cNvSpPr>
          <p:nvPr>
            <p:ph type="body" sz="quarter" idx="45" hasCustomPrompt="1"/>
          </p:nvPr>
        </p:nvSpPr>
        <p:spPr>
          <a:xfrm>
            <a:off x="6562569" y="4134417"/>
            <a:ext cx="2186229" cy="374686"/>
          </a:xfrm>
        </p:spPr>
        <p:txBody>
          <a:bodyPr>
            <a:noAutofit/>
          </a:bodyPr>
          <a:lstStyle>
            <a:lvl1pPr marL="0" indent="0" algn="l">
              <a:buFont typeface="Arial" panose="020B0604020202020204" pitchFamily="34" charset="0"/>
              <a:buNone/>
              <a:defRPr sz="1800" b="0">
                <a:solidFill>
                  <a:schemeClr val="tx2"/>
                </a:solidFill>
                <a:latin typeface="Poppins Medium" panose="00000600000000000000" pitchFamily="50" charset="0"/>
                <a:cs typeface="Poppins Medium" panose="00000600000000000000" pitchFamily="50" charset="0"/>
              </a:defRPr>
            </a:lvl1pPr>
            <a:lvl2pPr>
              <a:defRPr sz="1800" b="1">
                <a:solidFill>
                  <a:schemeClr val="tx2"/>
                </a:solidFill>
                <a:latin typeface="Poppins Medium" panose="00000600000000000000" pitchFamily="50" charset="0"/>
                <a:cs typeface="Poppins Medium" panose="00000600000000000000" pitchFamily="50" charset="0"/>
              </a:defRPr>
            </a:lvl2pPr>
            <a:lvl3pPr>
              <a:defRPr sz="1800" b="0">
                <a:solidFill>
                  <a:schemeClr val="tx2"/>
                </a:solidFill>
                <a:latin typeface="Poppins Medium" panose="00000600000000000000" pitchFamily="50" charset="0"/>
                <a:cs typeface="Poppins Medium" panose="00000600000000000000" pitchFamily="50" charset="0"/>
              </a:defRPr>
            </a:lvl3pPr>
            <a:lvl4pPr>
              <a:defRPr sz="1800" b="0">
                <a:solidFill>
                  <a:schemeClr val="tx2"/>
                </a:solidFill>
                <a:latin typeface="Poppins Medium" panose="00000600000000000000" pitchFamily="50" charset="0"/>
                <a:cs typeface="Poppins Medium" panose="00000600000000000000" pitchFamily="50" charset="0"/>
              </a:defRPr>
            </a:lvl4pPr>
            <a:lvl5pPr>
              <a:defRPr sz="1800" b="0">
                <a:solidFill>
                  <a:schemeClr val="tx2"/>
                </a:solidFill>
                <a:latin typeface="Poppins Medium" panose="00000600000000000000" pitchFamily="50" charset="0"/>
                <a:cs typeface="Poppins Medium" panose="00000600000000000000" pitchFamily="50" charset="0"/>
              </a:defRPr>
            </a:lvl5pPr>
          </a:lstStyle>
          <a:p>
            <a:pPr lvl="0"/>
            <a:r>
              <a:rPr lang="en-US"/>
              <a:t>Lorem Ipsum</a:t>
            </a:r>
            <a:endParaRPr lang="en-GB"/>
          </a:p>
        </p:txBody>
      </p:sp>
      <p:sp>
        <p:nvSpPr>
          <p:cNvPr id="29" name="Text Placeholder 6">
            <a:extLst>
              <a:ext uri="{FF2B5EF4-FFF2-40B4-BE49-F238E27FC236}">
                <a16:creationId xmlns:a16="http://schemas.microsoft.com/office/drawing/2014/main" id="{D3258620-E1A3-4D6D-9313-0F23495572DD}"/>
              </a:ext>
            </a:extLst>
          </p:cNvPr>
          <p:cNvSpPr>
            <a:spLocks noGrp="1"/>
          </p:cNvSpPr>
          <p:nvPr>
            <p:ph type="body" sz="quarter" idx="47" hasCustomPrompt="1"/>
          </p:nvPr>
        </p:nvSpPr>
        <p:spPr>
          <a:xfrm>
            <a:off x="9508968" y="4134417"/>
            <a:ext cx="2186229" cy="374686"/>
          </a:xfrm>
        </p:spPr>
        <p:txBody>
          <a:bodyPr>
            <a:noAutofit/>
          </a:bodyPr>
          <a:lstStyle>
            <a:lvl1pPr marL="0" indent="0" algn="l">
              <a:buFont typeface="Arial" panose="020B0604020202020204" pitchFamily="34" charset="0"/>
              <a:buNone/>
              <a:defRPr sz="1800" b="0">
                <a:solidFill>
                  <a:schemeClr val="tx2"/>
                </a:solidFill>
                <a:latin typeface="Poppins Medium" panose="00000600000000000000" pitchFamily="50" charset="0"/>
                <a:cs typeface="Poppins Medium" panose="00000600000000000000" pitchFamily="50" charset="0"/>
              </a:defRPr>
            </a:lvl1pPr>
            <a:lvl2pPr>
              <a:defRPr sz="1800" b="1">
                <a:solidFill>
                  <a:schemeClr val="tx2"/>
                </a:solidFill>
                <a:latin typeface="Poppins Medium" panose="00000600000000000000" pitchFamily="50" charset="0"/>
                <a:cs typeface="Poppins Medium" panose="00000600000000000000" pitchFamily="50" charset="0"/>
              </a:defRPr>
            </a:lvl2pPr>
            <a:lvl3pPr>
              <a:defRPr sz="1800" b="0">
                <a:solidFill>
                  <a:schemeClr val="tx2"/>
                </a:solidFill>
                <a:latin typeface="Poppins Medium" panose="00000600000000000000" pitchFamily="50" charset="0"/>
                <a:cs typeface="Poppins Medium" panose="00000600000000000000" pitchFamily="50" charset="0"/>
              </a:defRPr>
            </a:lvl3pPr>
            <a:lvl4pPr>
              <a:defRPr sz="1800" b="0">
                <a:solidFill>
                  <a:schemeClr val="tx2"/>
                </a:solidFill>
                <a:latin typeface="Poppins Medium" panose="00000600000000000000" pitchFamily="50" charset="0"/>
                <a:cs typeface="Poppins Medium" panose="00000600000000000000" pitchFamily="50" charset="0"/>
              </a:defRPr>
            </a:lvl4pPr>
            <a:lvl5pPr>
              <a:defRPr sz="1800" b="0">
                <a:solidFill>
                  <a:schemeClr val="tx2"/>
                </a:solidFill>
                <a:latin typeface="Poppins Medium" panose="00000600000000000000" pitchFamily="50" charset="0"/>
                <a:cs typeface="Poppins Medium" panose="00000600000000000000" pitchFamily="50" charset="0"/>
              </a:defRPr>
            </a:lvl5pPr>
          </a:lstStyle>
          <a:p>
            <a:pPr lvl="0"/>
            <a:r>
              <a:rPr lang="en-US"/>
              <a:t>Lorem Ipsum</a:t>
            </a:r>
            <a:endParaRPr lang="en-GB"/>
          </a:p>
        </p:txBody>
      </p:sp>
      <p:sp>
        <p:nvSpPr>
          <p:cNvPr id="30" name="Text Placeholder 13">
            <a:extLst>
              <a:ext uri="{FF2B5EF4-FFF2-40B4-BE49-F238E27FC236}">
                <a16:creationId xmlns:a16="http://schemas.microsoft.com/office/drawing/2014/main" id="{0A266A23-9AF0-467C-928B-AEE5BE750D25}"/>
              </a:ext>
            </a:extLst>
          </p:cNvPr>
          <p:cNvSpPr>
            <a:spLocks noGrp="1"/>
          </p:cNvSpPr>
          <p:nvPr>
            <p:ph type="body" sz="quarter" idx="17" hasCustomPrompt="1"/>
          </p:nvPr>
        </p:nvSpPr>
        <p:spPr>
          <a:xfrm rot="16200000">
            <a:off x="-316797" y="4796322"/>
            <a:ext cx="1656000" cy="28800"/>
          </a:xfrm>
          <a:solidFill>
            <a:schemeClr val="accent3"/>
          </a:solidFill>
        </p:spPr>
        <p:txBody>
          <a:bodyPr/>
          <a:lstStyle>
            <a:lvl1pPr marL="0" indent="0">
              <a:buFont typeface="Arial" panose="020B0604020202020204" pitchFamily="34" charset="0"/>
              <a:buNone/>
              <a:defRPr>
                <a:solidFill>
                  <a:schemeClr val="bg1"/>
                </a:solidFill>
              </a:defRPr>
            </a:lvl1pPr>
          </a:lstStyle>
          <a:p>
            <a:pPr lvl="0"/>
            <a:r>
              <a:rPr lang="en-GB"/>
              <a:t> </a:t>
            </a:r>
          </a:p>
        </p:txBody>
      </p:sp>
      <p:sp>
        <p:nvSpPr>
          <p:cNvPr id="31" name="Text Placeholder 13">
            <a:extLst>
              <a:ext uri="{FF2B5EF4-FFF2-40B4-BE49-F238E27FC236}">
                <a16:creationId xmlns:a16="http://schemas.microsoft.com/office/drawing/2014/main" id="{DE46865A-F646-42B1-9359-6FC3A748B9E0}"/>
              </a:ext>
            </a:extLst>
          </p:cNvPr>
          <p:cNvSpPr>
            <a:spLocks noGrp="1"/>
          </p:cNvSpPr>
          <p:nvPr>
            <p:ph type="body" sz="quarter" idx="48" hasCustomPrompt="1"/>
          </p:nvPr>
        </p:nvSpPr>
        <p:spPr>
          <a:xfrm rot="16200000">
            <a:off x="2624523" y="4796322"/>
            <a:ext cx="1656000" cy="28800"/>
          </a:xfrm>
          <a:solidFill>
            <a:schemeClr val="accent3"/>
          </a:solidFill>
        </p:spPr>
        <p:txBody>
          <a:bodyPr/>
          <a:lstStyle>
            <a:lvl1pPr marL="0" indent="0">
              <a:buFont typeface="Arial" panose="020B0604020202020204" pitchFamily="34" charset="0"/>
              <a:buNone/>
              <a:defRPr>
                <a:solidFill>
                  <a:schemeClr val="bg1"/>
                </a:solidFill>
              </a:defRPr>
            </a:lvl1pPr>
          </a:lstStyle>
          <a:p>
            <a:pPr lvl="0"/>
            <a:r>
              <a:rPr lang="en-GB"/>
              <a:t> </a:t>
            </a:r>
          </a:p>
        </p:txBody>
      </p:sp>
      <p:sp>
        <p:nvSpPr>
          <p:cNvPr id="32" name="Text Placeholder 13">
            <a:extLst>
              <a:ext uri="{FF2B5EF4-FFF2-40B4-BE49-F238E27FC236}">
                <a16:creationId xmlns:a16="http://schemas.microsoft.com/office/drawing/2014/main" id="{3133207C-FBCB-40A7-A2F6-732FC72A89E2}"/>
              </a:ext>
            </a:extLst>
          </p:cNvPr>
          <p:cNvSpPr>
            <a:spLocks noGrp="1"/>
          </p:cNvSpPr>
          <p:nvPr>
            <p:ph type="body" sz="quarter" idx="49" hasCustomPrompt="1"/>
          </p:nvPr>
        </p:nvSpPr>
        <p:spPr>
          <a:xfrm rot="16200000">
            <a:off x="5576003" y="4796322"/>
            <a:ext cx="1656000" cy="28800"/>
          </a:xfrm>
          <a:solidFill>
            <a:schemeClr val="accent3"/>
          </a:solidFill>
        </p:spPr>
        <p:txBody>
          <a:bodyPr/>
          <a:lstStyle>
            <a:lvl1pPr marL="0" indent="0">
              <a:buFont typeface="Arial" panose="020B0604020202020204" pitchFamily="34" charset="0"/>
              <a:buNone/>
              <a:defRPr>
                <a:solidFill>
                  <a:schemeClr val="bg1"/>
                </a:solidFill>
              </a:defRPr>
            </a:lvl1pPr>
          </a:lstStyle>
          <a:p>
            <a:pPr lvl="0"/>
            <a:r>
              <a:rPr lang="en-GB"/>
              <a:t> </a:t>
            </a:r>
          </a:p>
        </p:txBody>
      </p:sp>
      <p:sp>
        <p:nvSpPr>
          <p:cNvPr id="33" name="Text Placeholder 13">
            <a:extLst>
              <a:ext uri="{FF2B5EF4-FFF2-40B4-BE49-F238E27FC236}">
                <a16:creationId xmlns:a16="http://schemas.microsoft.com/office/drawing/2014/main" id="{8615978C-732F-4C0C-B3C9-61DF1B94E747}"/>
              </a:ext>
            </a:extLst>
          </p:cNvPr>
          <p:cNvSpPr>
            <a:spLocks noGrp="1"/>
          </p:cNvSpPr>
          <p:nvPr>
            <p:ph type="body" sz="quarter" idx="50" hasCustomPrompt="1"/>
          </p:nvPr>
        </p:nvSpPr>
        <p:spPr>
          <a:xfrm rot="16200000">
            <a:off x="8522400" y="4796322"/>
            <a:ext cx="1656000" cy="28800"/>
          </a:xfrm>
          <a:solidFill>
            <a:schemeClr val="accent3"/>
          </a:solidFill>
        </p:spPr>
        <p:txBody>
          <a:bodyPr/>
          <a:lstStyle>
            <a:lvl1pPr marL="0" indent="0">
              <a:buFont typeface="Arial" panose="020B0604020202020204" pitchFamily="34" charset="0"/>
              <a:buNone/>
              <a:defRPr>
                <a:solidFill>
                  <a:schemeClr val="bg1"/>
                </a:solidFill>
              </a:defRPr>
            </a:lvl1pPr>
          </a:lstStyle>
          <a:p>
            <a:pPr lvl="0"/>
            <a:r>
              <a:rPr lang="en-GB"/>
              <a:t> </a:t>
            </a:r>
          </a:p>
        </p:txBody>
      </p:sp>
      <p:sp>
        <p:nvSpPr>
          <p:cNvPr id="34" name="Text Placeholder 6">
            <a:extLst>
              <a:ext uri="{FF2B5EF4-FFF2-40B4-BE49-F238E27FC236}">
                <a16:creationId xmlns:a16="http://schemas.microsoft.com/office/drawing/2014/main" id="{45D32D8C-3F2D-4385-881B-E11359AC06E2}"/>
              </a:ext>
            </a:extLst>
          </p:cNvPr>
          <p:cNvSpPr>
            <a:spLocks noGrp="1"/>
          </p:cNvSpPr>
          <p:nvPr>
            <p:ph type="body" sz="quarter" idx="51" hasCustomPrompt="1"/>
          </p:nvPr>
        </p:nvSpPr>
        <p:spPr>
          <a:xfrm>
            <a:off x="3616170" y="4509102"/>
            <a:ext cx="2186229" cy="1129619"/>
          </a:xfrm>
        </p:spPr>
        <p:txBody>
          <a:bodyPr>
            <a:noAutofit/>
          </a:bodyPr>
          <a:lstStyle>
            <a:lvl1pPr marL="180000" indent="-180000" algn="l">
              <a:lnSpc>
                <a:spcPct val="100000"/>
              </a:lnSpc>
              <a:buFont typeface="Wingdings" panose="05000000000000000000" pitchFamily="2" charset="2"/>
              <a:buChar char="§"/>
              <a:defRPr/>
            </a:lvl1pPr>
            <a:lvl2pPr marL="360000" indent="-180000">
              <a:lnSpc>
                <a:spcPct val="100000"/>
              </a:lnSpc>
              <a:buClr>
                <a:schemeClr val="tx2"/>
              </a:buClr>
              <a:buFont typeface="Arial" panose="020B0604020202020204" pitchFamily="34" charset="0"/>
              <a:buChar char="-"/>
              <a:defRPr/>
            </a:lvl2pPr>
            <a:lvl3pPr marL="540000" indent="-180000">
              <a:lnSpc>
                <a:spcPct val="100000"/>
              </a:lnSpc>
              <a:buClr>
                <a:schemeClr val="tx2"/>
              </a:buClr>
              <a:buSzPct val="100000"/>
              <a:buFont typeface="Arial" panose="020B0604020202020204" pitchFamily="34" charset="0"/>
              <a:buChar char="•"/>
              <a:defRPr/>
            </a:lvl3pPr>
            <a:lvl4pPr marL="720000" indent="-180000">
              <a:lnSpc>
                <a:spcPct val="100000"/>
              </a:lnSpc>
              <a:buClr>
                <a:schemeClr val="accent1"/>
              </a:buClr>
              <a:buFont typeface="Arial" panose="020B0604020202020204" pitchFamily="34" charset="0"/>
              <a:buChar char="-"/>
              <a:defRPr/>
            </a:lvl4pPr>
            <a:lvl5pPr marL="900000" indent="-180000">
              <a:lnSpc>
                <a:spcPct val="100000"/>
              </a:lnSpc>
              <a:spcBef>
                <a:spcPts val="50"/>
              </a:spcBef>
              <a:buClr>
                <a:schemeClr val="tx2"/>
              </a:buClr>
              <a:buFont typeface="Wingdings" panose="05000000000000000000" pitchFamily="2" charset="2"/>
              <a:buChar char="§"/>
              <a:defRPr/>
            </a:lvl5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a:t>
            </a:r>
            <a:endParaRPr lang="en-GB"/>
          </a:p>
        </p:txBody>
      </p:sp>
      <p:sp>
        <p:nvSpPr>
          <p:cNvPr id="35" name="Text Placeholder 6">
            <a:extLst>
              <a:ext uri="{FF2B5EF4-FFF2-40B4-BE49-F238E27FC236}">
                <a16:creationId xmlns:a16="http://schemas.microsoft.com/office/drawing/2014/main" id="{6A846868-A588-4C51-B66C-1AD2343E3674}"/>
              </a:ext>
            </a:extLst>
          </p:cNvPr>
          <p:cNvSpPr>
            <a:spLocks noGrp="1"/>
          </p:cNvSpPr>
          <p:nvPr>
            <p:ph type="body" sz="quarter" idx="52" hasCustomPrompt="1"/>
          </p:nvPr>
        </p:nvSpPr>
        <p:spPr>
          <a:xfrm>
            <a:off x="6562569" y="4509102"/>
            <a:ext cx="2186229" cy="1129619"/>
          </a:xfrm>
        </p:spPr>
        <p:txBody>
          <a:bodyPr>
            <a:noAutofit/>
          </a:bodyPr>
          <a:lstStyle>
            <a:lvl1pPr marL="180000" indent="-180000" algn="l">
              <a:lnSpc>
                <a:spcPct val="100000"/>
              </a:lnSpc>
              <a:buFont typeface="Wingdings" panose="05000000000000000000" pitchFamily="2" charset="2"/>
              <a:buChar char="§"/>
              <a:defRPr/>
            </a:lvl1pPr>
            <a:lvl2pPr marL="360000" indent="-180000">
              <a:lnSpc>
                <a:spcPct val="100000"/>
              </a:lnSpc>
              <a:buClr>
                <a:schemeClr val="tx2"/>
              </a:buClr>
              <a:buFont typeface="Arial" panose="020B0604020202020204" pitchFamily="34" charset="0"/>
              <a:buChar char="-"/>
              <a:defRPr/>
            </a:lvl2pPr>
            <a:lvl3pPr marL="540000" indent="-180000">
              <a:lnSpc>
                <a:spcPct val="100000"/>
              </a:lnSpc>
              <a:buClr>
                <a:schemeClr val="tx2"/>
              </a:buClr>
              <a:buSzPct val="100000"/>
              <a:buFont typeface="Arial" panose="020B0604020202020204" pitchFamily="34" charset="0"/>
              <a:buChar char="•"/>
              <a:defRPr/>
            </a:lvl3pPr>
            <a:lvl4pPr marL="720000" indent="-180000">
              <a:lnSpc>
                <a:spcPct val="100000"/>
              </a:lnSpc>
              <a:buClr>
                <a:schemeClr val="accent1"/>
              </a:buClr>
              <a:buFont typeface="Arial" panose="020B0604020202020204" pitchFamily="34" charset="0"/>
              <a:buChar char="-"/>
              <a:defRPr/>
            </a:lvl4pPr>
            <a:lvl5pPr marL="900000" indent="-180000">
              <a:lnSpc>
                <a:spcPct val="100000"/>
              </a:lnSpc>
              <a:spcBef>
                <a:spcPts val="50"/>
              </a:spcBef>
              <a:buClr>
                <a:schemeClr val="tx2"/>
              </a:buClr>
              <a:buFont typeface="Wingdings" panose="05000000000000000000" pitchFamily="2" charset="2"/>
              <a:buChar char="§"/>
              <a:defRPr/>
            </a:lvl5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a:t>
            </a:r>
            <a:endParaRPr lang="en-GB"/>
          </a:p>
        </p:txBody>
      </p:sp>
      <p:sp>
        <p:nvSpPr>
          <p:cNvPr id="36" name="Text Placeholder 6">
            <a:extLst>
              <a:ext uri="{FF2B5EF4-FFF2-40B4-BE49-F238E27FC236}">
                <a16:creationId xmlns:a16="http://schemas.microsoft.com/office/drawing/2014/main" id="{3E49E26F-08BE-4CBF-9699-DC8FCBD99231}"/>
              </a:ext>
            </a:extLst>
          </p:cNvPr>
          <p:cNvSpPr>
            <a:spLocks noGrp="1"/>
          </p:cNvSpPr>
          <p:nvPr>
            <p:ph type="body" sz="quarter" idx="53" hasCustomPrompt="1"/>
          </p:nvPr>
        </p:nvSpPr>
        <p:spPr>
          <a:xfrm>
            <a:off x="9508968" y="4509102"/>
            <a:ext cx="2186229" cy="1129619"/>
          </a:xfrm>
        </p:spPr>
        <p:txBody>
          <a:bodyPr>
            <a:noAutofit/>
          </a:bodyPr>
          <a:lstStyle>
            <a:lvl1pPr marL="180000" indent="-180000" algn="l">
              <a:lnSpc>
                <a:spcPct val="100000"/>
              </a:lnSpc>
              <a:buFont typeface="Wingdings" panose="05000000000000000000" pitchFamily="2" charset="2"/>
              <a:buChar char="§"/>
              <a:defRPr/>
            </a:lvl1pPr>
            <a:lvl2pPr marL="360000" indent="-180000">
              <a:lnSpc>
                <a:spcPct val="100000"/>
              </a:lnSpc>
              <a:buClr>
                <a:schemeClr val="tx2"/>
              </a:buClr>
              <a:buFont typeface="Arial" panose="020B0604020202020204" pitchFamily="34" charset="0"/>
              <a:buChar char="-"/>
              <a:defRPr/>
            </a:lvl2pPr>
            <a:lvl3pPr marL="540000" indent="-180000">
              <a:lnSpc>
                <a:spcPct val="100000"/>
              </a:lnSpc>
              <a:buClr>
                <a:schemeClr val="tx2"/>
              </a:buClr>
              <a:buSzPct val="100000"/>
              <a:buFont typeface="Arial" panose="020B0604020202020204" pitchFamily="34" charset="0"/>
              <a:buChar char="•"/>
              <a:defRPr/>
            </a:lvl3pPr>
            <a:lvl4pPr marL="720000" indent="-180000">
              <a:lnSpc>
                <a:spcPct val="100000"/>
              </a:lnSpc>
              <a:buClr>
                <a:schemeClr val="accent1"/>
              </a:buClr>
              <a:buFont typeface="Arial" panose="020B0604020202020204" pitchFamily="34" charset="0"/>
              <a:buChar char="-"/>
              <a:defRPr/>
            </a:lvl4pPr>
            <a:lvl5pPr marL="900000" indent="-180000">
              <a:lnSpc>
                <a:spcPct val="100000"/>
              </a:lnSpc>
              <a:spcBef>
                <a:spcPts val="50"/>
              </a:spcBef>
              <a:buClr>
                <a:schemeClr val="tx2"/>
              </a:buClr>
              <a:buFont typeface="Wingdings" panose="05000000000000000000" pitchFamily="2" charset="2"/>
              <a:buChar char="§"/>
              <a:defRPr/>
            </a:lvl5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a:t>
            </a:r>
            <a:endParaRPr lang="en-GB"/>
          </a:p>
        </p:txBody>
      </p:sp>
      <p:sp>
        <p:nvSpPr>
          <p:cNvPr id="40" name="Picture Placeholder 39">
            <a:extLst>
              <a:ext uri="{FF2B5EF4-FFF2-40B4-BE49-F238E27FC236}">
                <a16:creationId xmlns:a16="http://schemas.microsoft.com/office/drawing/2014/main" id="{84E53406-DB93-424F-A862-B9877E2B6AED}"/>
              </a:ext>
            </a:extLst>
          </p:cNvPr>
          <p:cNvSpPr>
            <a:spLocks noGrp="1"/>
          </p:cNvSpPr>
          <p:nvPr>
            <p:ph type="pic" sz="quarter" idx="15" hasCustomPrompt="1"/>
          </p:nvPr>
        </p:nvSpPr>
        <p:spPr>
          <a:xfrm>
            <a:off x="669771" y="2947985"/>
            <a:ext cx="1152000" cy="1152000"/>
          </a:xfrm>
          <a:custGeom>
            <a:avLst/>
            <a:gdLst>
              <a:gd name="connsiteX0" fmla="*/ 576000 w 1152000"/>
              <a:gd name="connsiteY0" fmla="*/ 0 h 1152000"/>
              <a:gd name="connsiteX1" fmla="*/ 1152000 w 1152000"/>
              <a:gd name="connsiteY1" fmla="*/ 576000 h 1152000"/>
              <a:gd name="connsiteX2" fmla="*/ 576000 w 1152000"/>
              <a:gd name="connsiteY2" fmla="*/ 1152000 h 1152000"/>
              <a:gd name="connsiteX3" fmla="*/ 0 w 1152000"/>
              <a:gd name="connsiteY3" fmla="*/ 576000 h 1152000"/>
              <a:gd name="connsiteX4" fmla="*/ 576000 w 1152000"/>
              <a:gd name="connsiteY4" fmla="*/ 0 h 1152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2000" h="1152000">
                <a:moveTo>
                  <a:pt x="576000" y="0"/>
                </a:moveTo>
                <a:cubicBezTo>
                  <a:pt x="894116" y="0"/>
                  <a:pt x="1152000" y="257884"/>
                  <a:pt x="1152000" y="576000"/>
                </a:cubicBezTo>
                <a:cubicBezTo>
                  <a:pt x="1152000" y="894116"/>
                  <a:pt x="894116" y="1152000"/>
                  <a:pt x="576000" y="1152000"/>
                </a:cubicBezTo>
                <a:cubicBezTo>
                  <a:pt x="257884" y="1152000"/>
                  <a:pt x="0" y="894116"/>
                  <a:pt x="0" y="576000"/>
                </a:cubicBezTo>
                <a:cubicBezTo>
                  <a:pt x="0" y="257884"/>
                  <a:pt x="257884" y="0"/>
                  <a:pt x="576000" y="0"/>
                </a:cubicBezTo>
                <a:close/>
              </a:path>
            </a:pathLst>
          </a:custGeom>
          <a:solidFill>
            <a:schemeClr val="bg1"/>
          </a:solidFill>
          <a:ln w="9525">
            <a:solidFill>
              <a:srgbClr val="003087"/>
            </a:solidFill>
          </a:ln>
        </p:spPr>
        <p:txBody>
          <a:bodyPr wrap="square" lIns="180000" tIns="180000" rIns="180000">
            <a:noAutofit/>
          </a:bodyPr>
          <a:lstStyle>
            <a:lvl1pPr marL="0" indent="0" algn="ctr">
              <a:lnSpc>
                <a:spcPct val="100000"/>
              </a:lnSpc>
              <a:buNone/>
              <a:defRPr sz="800">
                <a:solidFill>
                  <a:schemeClr val="bg1">
                    <a:lumMod val="65000"/>
                  </a:schemeClr>
                </a:solidFill>
                <a:latin typeface="Poppins Light" panose="00000400000000000000" pitchFamily="50" charset="0"/>
                <a:cs typeface="Poppins Light" panose="00000400000000000000" pitchFamily="50" charset="0"/>
              </a:defRPr>
            </a:lvl1pPr>
          </a:lstStyle>
          <a:p>
            <a:r>
              <a:rPr lang="en-GB"/>
              <a:t>Click icon to place graphic</a:t>
            </a:r>
          </a:p>
        </p:txBody>
      </p:sp>
      <p:sp>
        <p:nvSpPr>
          <p:cNvPr id="41" name="Picture Placeholder 40">
            <a:extLst>
              <a:ext uri="{FF2B5EF4-FFF2-40B4-BE49-F238E27FC236}">
                <a16:creationId xmlns:a16="http://schemas.microsoft.com/office/drawing/2014/main" id="{E03FAAFB-4FB5-4C00-96D2-9A1E051B614D}"/>
              </a:ext>
            </a:extLst>
          </p:cNvPr>
          <p:cNvSpPr>
            <a:spLocks noGrp="1"/>
          </p:cNvSpPr>
          <p:nvPr>
            <p:ph type="pic" sz="quarter" idx="54" hasCustomPrompt="1"/>
          </p:nvPr>
        </p:nvSpPr>
        <p:spPr>
          <a:xfrm>
            <a:off x="3616170" y="2947985"/>
            <a:ext cx="1152000" cy="1152000"/>
          </a:xfrm>
          <a:custGeom>
            <a:avLst/>
            <a:gdLst>
              <a:gd name="connsiteX0" fmla="*/ 576000 w 1152000"/>
              <a:gd name="connsiteY0" fmla="*/ 0 h 1152000"/>
              <a:gd name="connsiteX1" fmla="*/ 1152000 w 1152000"/>
              <a:gd name="connsiteY1" fmla="*/ 576000 h 1152000"/>
              <a:gd name="connsiteX2" fmla="*/ 576000 w 1152000"/>
              <a:gd name="connsiteY2" fmla="*/ 1152000 h 1152000"/>
              <a:gd name="connsiteX3" fmla="*/ 0 w 1152000"/>
              <a:gd name="connsiteY3" fmla="*/ 576000 h 1152000"/>
              <a:gd name="connsiteX4" fmla="*/ 576000 w 1152000"/>
              <a:gd name="connsiteY4" fmla="*/ 0 h 1152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2000" h="1152000">
                <a:moveTo>
                  <a:pt x="576000" y="0"/>
                </a:moveTo>
                <a:cubicBezTo>
                  <a:pt x="894116" y="0"/>
                  <a:pt x="1152000" y="257884"/>
                  <a:pt x="1152000" y="576000"/>
                </a:cubicBezTo>
                <a:cubicBezTo>
                  <a:pt x="1152000" y="894116"/>
                  <a:pt x="894116" y="1152000"/>
                  <a:pt x="576000" y="1152000"/>
                </a:cubicBezTo>
                <a:cubicBezTo>
                  <a:pt x="257884" y="1152000"/>
                  <a:pt x="0" y="894116"/>
                  <a:pt x="0" y="576000"/>
                </a:cubicBezTo>
                <a:cubicBezTo>
                  <a:pt x="0" y="257884"/>
                  <a:pt x="257884" y="0"/>
                  <a:pt x="576000" y="0"/>
                </a:cubicBezTo>
                <a:close/>
              </a:path>
            </a:pathLst>
          </a:custGeom>
          <a:solidFill>
            <a:schemeClr val="bg1"/>
          </a:solidFill>
          <a:ln w="9525">
            <a:solidFill>
              <a:srgbClr val="003087"/>
            </a:solidFill>
          </a:ln>
        </p:spPr>
        <p:txBody>
          <a:bodyPr wrap="square" lIns="180000" tIns="180000" rIns="180000">
            <a:noAutofit/>
          </a:bodyPr>
          <a:lstStyle>
            <a:lvl1pPr marL="0" indent="0" algn="ctr">
              <a:lnSpc>
                <a:spcPct val="100000"/>
              </a:lnSpc>
              <a:buNone/>
              <a:defRPr sz="800">
                <a:solidFill>
                  <a:schemeClr val="bg1">
                    <a:lumMod val="65000"/>
                  </a:schemeClr>
                </a:solidFill>
                <a:latin typeface="Poppins Light" panose="00000400000000000000" pitchFamily="50" charset="0"/>
                <a:cs typeface="Poppins Light" panose="00000400000000000000" pitchFamily="50" charset="0"/>
              </a:defRPr>
            </a:lvl1pPr>
          </a:lstStyle>
          <a:p>
            <a:r>
              <a:rPr lang="en-GB"/>
              <a:t>Click icon to place graphic</a:t>
            </a:r>
          </a:p>
        </p:txBody>
      </p:sp>
      <p:sp>
        <p:nvSpPr>
          <p:cNvPr id="42" name="Picture Placeholder 41">
            <a:extLst>
              <a:ext uri="{FF2B5EF4-FFF2-40B4-BE49-F238E27FC236}">
                <a16:creationId xmlns:a16="http://schemas.microsoft.com/office/drawing/2014/main" id="{A14F6EA7-16D2-43DB-83B6-27A16E45EAD7}"/>
              </a:ext>
            </a:extLst>
          </p:cNvPr>
          <p:cNvSpPr>
            <a:spLocks noGrp="1"/>
          </p:cNvSpPr>
          <p:nvPr>
            <p:ph type="pic" sz="quarter" idx="55" hasCustomPrompt="1"/>
          </p:nvPr>
        </p:nvSpPr>
        <p:spPr>
          <a:xfrm>
            <a:off x="6562569" y="2947985"/>
            <a:ext cx="1152000" cy="1152000"/>
          </a:xfrm>
          <a:custGeom>
            <a:avLst/>
            <a:gdLst>
              <a:gd name="connsiteX0" fmla="*/ 576000 w 1152000"/>
              <a:gd name="connsiteY0" fmla="*/ 0 h 1152000"/>
              <a:gd name="connsiteX1" fmla="*/ 1152000 w 1152000"/>
              <a:gd name="connsiteY1" fmla="*/ 576000 h 1152000"/>
              <a:gd name="connsiteX2" fmla="*/ 576000 w 1152000"/>
              <a:gd name="connsiteY2" fmla="*/ 1152000 h 1152000"/>
              <a:gd name="connsiteX3" fmla="*/ 0 w 1152000"/>
              <a:gd name="connsiteY3" fmla="*/ 576000 h 1152000"/>
              <a:gd name="connsiteX4" fmla="*/ 576000 w 1152000"/>
              <a:gd name="connsiteY4" fmla="*/ 0 h 1152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2000" h="1152000">
                <a:moveTo>
                  <a:pt x="576000" y="0"/>
                </a:moveTo>
                <a:cubicBezTo>
                  <a:pt x="894116" y="0"/>
                  <a:pt x="1152000" y="257884"/>
                  <a:pt x="1152000" y="576000"/>
                </a:cubicBezTo>
                <a:cubicBezTo>
                  <a:pt x="1152000" y="894116"/>
                  <a:pt x="894116" y="1152000"/>
                  <a:pt x="576000" y="1152000"/>
                </a:cubicBezTo>
                <a:cubicBezTo>
                  <a:pt x="257884" y="1152000"/>
                  <a:pt x="0" y="894116"/>
                  <a:pt x="0" y="576000"/>
                </a:cubicBezTo>
                <a:cubicBezTo>
                  <a:pt x="0" y="257884"/>
                  <a:pt x="257884" y="0"/>
                  <a:pt x="576000" y="0"/>
                </a:cubicBezTo>
                <a:close/>
              </a:path>
            </a:pathLst>
          </a:custGeom>
          <a:solidFill>
            <a:schemeClr val="bg1"/>
          </a:solidFill>
          <a:ln w="9525">
            <a:solidFill>
              <a:srgbClr val="003087"/>
            </a:solidFill>
          </a:ln>
        </p:spPr>
        <p:txBody>
          <a:bodyPr wrap="square" lIns="180000" tIns="180000" rIns="180000">
            <a:noAutofit/>
          </a:bodyPr>
          <a:lstStyle>
            <a:lvl1pPr marL="0" indent="0" algn="ctr">
              <a:lnSpc>
                <a:spcPct val="100000"/>
              </a:lnSpc>
              <a:buNone/>
              <a:defRPr sz="800">
                <a:solidFill>
                  <a:schemeClr val="bg1">
                    <a:lumMod val="65000"/>
                  </a:schemeClr>
                </a:solidFill>
                <a:latin typeface="Poppins Light" panose="00000400000000000000" pitchFamily="50" charset="0"/>
                <a:cs typeface="Poppins Light" panose="00000400000000000000" pitchFamily="50" charset="0"/>
              </a:defRPr>
            </a:lvl1pPr>
          </a:lstStyle>
          <a:p>
            <a:r>
              <a:rPr lang="en-GB"/>
              <a:t>Click icon to place graphic</a:t>
            </a:r>
          </a:p>
        </p:txBody>
      </p:sp>
      <p:sp>
        <p:nvSpPr>
          <p:cNvPr id="45" name="Picture Placeholder 44">
            <a:extLst>
              <a:ext uri="{FF2B5EF4-FFF2-40B4-BE49-F238E27FC236}">
                <a16:creationId xmlns:a16="http://schemas.microsoft.com/office/drawing/2014/main" id="{D9309B8D-1F05-4D53-A0A7-CC87711C04EE}"/>
              </a:ext>
            </a:extLst>
          </p:cNvPr>
          <p:cNvSpPr>
            <a:spLocks noGrp="1"/>
          </p:cNvSpPr>
          <p:nvPr>
            <p:ph type="pic" sz="quarter" idx="56" hasCustomPrompt="1"/>
          </p:nvPr>
        </p:nvSpPr>
        <p:spPr>
          <a:xfrm>
            <a:off x="9508968" y="2947985"/>
            <a:ext cx="1152000" cy="1152000"/>
          </a:xfrm>
          <a:custGeom>
            <a:avLst/>
            <a:gdLst>
              <a:gd name="connsiteX0" fmla="*/ 576000 w 1152000"/>
              <a:gd name="connsiteY0" fmla="*/ 0 h 1152000"/>
              <a:gd name="connsiteX1" fmla="*/ 1152000 w 1152000"/>
              <a:gd name="connsiteY1" fmla="*/ 576000 h 1152000"/>
              <a:gd name="connsiteX2" fmla="*/ 576000 w 1152000"/>
              <a:gd name="connsiteY2" fmla="*/ 1152000 h 1152000"/>
              <a:gd name="connsiteX3" fmla="*/ 0 w 1152000"/>
              <a:gd name="connsiteY3" fmla="*/ 576000 h 1152000"/>
              <a:gd name="connsiteX4" fmla="*/ 576000 w 1152000"/>
              <a:gd name="connsiteY4" fmla="*/ 0 h 1152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2000" h="1152000">
                <a:moveTo>
                  <a:pt x="576000" y="0"/>
                </a:moveTo>
                <a:cubicBezTo>
                  <a:pt x="894116" y="0"/>
                  <a:pt x="1152000" y="257884"/>
                  <a:pt x="1152000" y="576000"/>
                </a:cubicBezTo>
                <a:cubicBezTo>
                  <a:pt x="1152000" y="894116"/>
                  <a:pt x="894116" y="1152000"/>
                  <a:pt x="576000" y="1152000"/>
                </a:cubicBezTo>
                <a:cubicBezTo>
                  <a:pt x="257884" y="1152000"/>
                  <a:pt x="0" y="894116"/>
                  <a:pt x="0" y="576000"/>
                </a:cubicBezTo>
                <a:cubicBezTo>
                  <a:pt x="0" y="257884"/>
                  <a:pt x="257884" y="0"/>
                  <a:pt x="576000" y="0"/>
                </a:cubicBezTo>
                <a:close/>
              </a:path>
            </a:pathLst>
          </a:custGeom>
          <a:solidFill>
            <a:schemeClr val="bg1"/>
          </a:solidFill>
          <a:ln w="9525">
            <a:solidFill>
              <a:srgbClr val="003087"/>
            </a:solidFill>
          </a:ln>
        </p:spPr>
        <p:txBody>
          <a:bodyPr wrap="square" lIns="180000" tIns="180000" rIns="180000">
            <a:noAutofit/>
          </a:bodyPr>
          <a:lstStyle>
            <a:lvl1pPr marL="0" indent="0" algn="ctr">
              <a:lnSpc>
                <a:spcPct val="100000"/>
              </a:lnSpc>
              <a:buNone/>
              <a:defRPr sz="800">
                <a:solidFill>
                  <a:schemeClr val="bg1">
                    <a:lumMod val="65000"/>
                  </a:schemeClr>
                </a:solidFill>
                <a:latin typeface="Poppins Light" panose="00000400000000000000" pitchFamily="50" charset="0"/>
                <a:cs typeface="Poppins Light" panose="00000400000000000000" pitchFamily="50" charset="0"/>
              </a:defRPr>
            </a:lvl1pPr>
          </a:lstStyle>
          <a:p>
            <a:r>
              <a:rPr lang="en-GB"/>
              <a:t>Click icon to place graphic</a:t>
            </a:r>
          </a:p>
        </p:txBody>
      </p:sp>
      <p:pic>
        <p:nvPicPr>
          <p:cNvPr id="26" name="Picture 25" descr="NHS Master Logo">
            <a:extLst>
              <a:ext uri="{FF2B5EF4-FFF2-40B4-BE49-F238E27FC236}">
                <a16:creationId xmlns:a16="http://schemas.microsoft.com/office/drawing/2014/main" id="{33457307-4CB7-4A16-85D7-8FFE4E2F594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749014" y="188292"/>
            <a:ext cx="2039882" cy="786095"/>
          </a:xfrm>
          <a:prstGeom prst="rect">
            <a:avLst/>
          </a:prstGeom>
        </p:spPr>
      </p:pic>
    </p:spTree>
    <p:extLst>
      <p:ext uri="{BB962C8B-B14F-4D97-AF65-F5344CB8AC3E}">
        <p14:creationId xmlns:p14="http://schemas.microsoft.com/office/powerpoint/2010/main" val="1043996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Icon Slide (3-4) - Blue">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9F4F1-9F6A-4ABE-84A4-5DB70E869BD7}"/>
              </a:ext>
            </a:extLst>
          </p:cNvPr>
          <p:cNvSpPr>
            <a:spLocks noGrp="1"/>
          </p:cNvSpPr>
          <p:nvPr>
            <p:ph type="title" hasCustomPrompt="1"/>
          </p:nvPr>
        </p:nvSpPr>
        <p:spPr>
          <a:xfrm>
            <a:off x="626485" y="367834"/>
            <a:ext cx="9122529" cy="771853"/>
          </a:xfrm>
        </p:spPr>
        <p:txBody>
          <a:bodyPr/>
          <a:lstStyle>
            <a:lvl1pPr marL="0" indent="0" algn="l" defTabSz="914400" rtl="0" eaLnBrk="1" latinLnBrk="0" hangingPunct="1">
              <a:lnSpc>
                <a:spcPct val="90000"/>
              </a:lnSpc>
              <a:spcBef>
                <a:spcPct val="0"/>
              </a:spcBef>
              <a:buFont typeface="Arial" panose="020B0604020202020204" pitchFamily="34" charset="0"/>
              <a:buNone/>
              <a:defRPr lang="en-GB" sz="2800" b="1" kern="1200" cap="all" baseline="0" dirty="0">
                <a:solidFill>
                  <a:schemeClr val="bg1"/>
                </a:solidFill>
                <a:latin typeface="+mj-lt"/>
                <a:ea typeface="+mj-ea"/>
                <a:cs typeface="+mj-cs"/>
              </a:defRPr>
            </a:lvl1pPr>
          </a:lstStyle>
          <a:p>
            <a:r>
              <a:rPr lang="en-GB"/>
              <a:t>Custom four Icon Slide - blue</a:t>
            </a:r>
          </a:p>
        </p:txBody>
      </p:sp>
      <p:sp>
        <p:nvSpPr>
          <p:cNvPr id="3" name="Date Placeholder 2">
            <a:extLst>
              <a:ext uri="{FF2B5EF4-FFF2-40B4-BE49-F238E27FC236}">
                <a16:creationId xmlns:a16="http://schemas.microsoft.com/office/drawing/2014/main" id="{153976A9-E85C-4259-B1CC-8E22954F597A}"/>
              </a:ext>
            </a:extLst>
          </p:cNvPr>
          <p:cNvSpPr>
            <a:spLocks noGrp="1"/>
          </p:cNvSpPr>
          <p:nvPr>
            <p:ph type="dt" sz="half" idx="10"/>
          </p:nvPr>
        </p:nvSpPr>
        <p:spPr/>
        <p:txBody>
          <a:bodyPr/>
          <a:lstStyle/>
          <a:p>
            <a:fld id="{832BC62A-3CEB-45AF-809A-60C0F0BE6F1D}" type="datetimeFigureOut">
              <a:rPr lang="en-GB" smtClean="0"/>
              <a:pPr/>
              <a:t>02/02/2026</a:t>
            </a:fld>
            <a:endParaRPr lang="en-GB"/>
          </a:p>
        </p:txBody>
      </p:sp>
      <p:sp>
        <p:nvSpPr>
          <p:cNvPr id="4" name="Footer Placeholder 3">
            <a:extLst>
              <a:ext uri="{FF2B5EF4-FFF2-40B4-BE49-F238E27FC236}">
                <a16:creationId xmlns:a16="http://schemas.microsoft.com/office/drawing/2014/main" id="{E8B5C549-E6FC-4C53-942A-27B182DE4E6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13B8246-A8C3-4068-81DE-D7B591526743}"/>
              </a:ext>
            </a:extLst>
          </p:cNvPr>
          <p:cNvSpPr>
            <a:spLocks noGrp="1"/>
          </p:cNvSpPr>
          <p:nvPr>
            <p:ph type="sldNum" sz="quarter" idx="12"/>
          </p:nvPr>
        </p:nvSpPr>
        <p:spPr>
          <a:xfrm>
            <a:off x="10125514" y="6394916"/>
            <a:ext cx="1440000" cy="365125"/>
          </a:xfrm>
        </p:spPr>
        <p:txBody>
          <a:bodyPr/>
          <a:lstStyle/>
          <a:p>
            <a:fld id="{9527C9C5-01FC-45F0-893C-77E06CCB7E79}" type="slidenum">
              <a:rPr lang="en-GB" smtClean="0"/>
              <a:pPr/>
              <a:t>‹#›</a:t>
            </a:fld>
            <a:endParaRPr lang="en-GB"/>
          </a:p>
        </p:txBody>
      </p:sp>
      <p:sp>
        <p:nvSpPr>
          <p:cNvPr id="7" name="Text Placeholder 6">
            <a:extLst>
              <a:ext uri="{FF2B5EF4-FFF2-40B4-BE49-F238E27FC236}">
                <a16:creationId xmlns:a16="http://schemas.microsoft.com/office/drawing/2014/main" id="{D90A76C5-737F-413D-8548-373F14113048}"/>
              </a:ext>
            </a:extLst>
          </p:cNvPr>
          <p:cNvSpPr>
            <a:spLocks noGrp="1"/>
          </p:cNvSpPr>
          <p:nvPr>
            <p:ph type="body" sz="quarter" idx="13" hasCustomPrompt="1"/>
          </p:nvPr>
        </p:nvSpPr>
        <p:spPr>
          <a:xfrm>
            <a:off x="626484" y="1594279"/>
            <a:ext cx="10939030" cy="619893"/>
          </a:xfrm>
        </p:spPr>
        <p:txBody>
          <a:bodyPr>
            <a:noAutofit/>
          </a:bodyPr>
          <a:lstStyle>
            <a:lvl1pPr marL="0" indent="0">
              <a:buNone/>
              <a:defRPr>
                <a:solidFill>
                  <a:schemeClr val="bg1"/>
                </a:solidFill>
              </a:defRPr>
            </a:lvl1pPr>
            <a:lvl2pPr>
              <a:defRPr>
                <a:solidFill>
                  <a:schemeClr val="bg1"/>
                </a:solidFill>
              </a:defRPr>
            </a:lvl2pPr>
            <a:lvl3pPr>
              <a:buSzPct val="100000"/>
              <a:defRPr>
                <a:solidFill>
                  <a:schemeClr val="bg1"/>
                </a:solidFill>
              </a:defRPr>
            </a:lvl3pPr>
          </a:lstStyle>
          <a:p>
            <a:pPr lvl="0"/>
            <a:r>
              <a:rPr lang="en-GB"/>
              <a:t>With since by see of began best includes now, colour first necessary it. The always an who about will after, inside to times every around it’s which. Showing though very both a goes particular.</a:t>
            </a:r>
          </a:p>
        </p:txBody>
      </p:sp>
      <p:cxnSp>
        <p:nvCxnSpPr>
          <p:cNvPr id="21" name="Straight Connector 20">
            <a:extLst>
              <a:ext uri="{FF2B5EF4-FFF2-40B4-BE49-F238E27FC236}">
                <a16:creationId xmlns:a16="http://schemas.microsoft.com/office/drawing/2014/main" id="{F1AF0958-449A-41BB-B5E2-7757E9C989E9}"/>
              </a:ext>
            </a:extLst>
          </p:cNvPr>
          <p:cNvCxnSpPr>
            <a:cxnSpLocks/>
          </p:cNvCxnSpPr>
          <p:nvPr userDrawn="1"/>
        </p:nvCxnSpPr>
        <p:spPr>
          <a:xfrm flipV="1">
            <a:off x="513796" y="277786"/>
            <a:ext cx="0" cy="523218"/>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Text Placeholder 6">
            <a:extLst>
              <a:ext uri="{FF2B5EF4-FFF2-40B4-BE49-F238E27FC236}">
                <a16:creationId xmlns:a16="http://schemas.microsoft.com/office/drawing/2014/main" id="{AE7BF14D-0A19-47CA-B29C-58BBFA1D7F6D}"/>
              </a:ext>
            </a:extLst>
          </p:cNvPr>
          <p:cNvSpPr>
            <a:spLocks noGrp="1"/>
          </p:cNvSpPr>
          <p:nvPr>
            <p:ph type="body" sz="quarter" idx="40" hasCustomPrompt="1"/>
          </p:nvPr>
        </p:nvSpPr>
        <p:spPr>
          <a:xfrm>
            <a:off x="669771" y="4509102"/>
            <a:ext cx="2186229" cy="1129619"/>
          </a:xfrm>
        </p:spPr>
        <p:txBody>
          <a:bodyPr>
            <a:noAutofit/>
          </a:bodyPr>
          <a:lstStyle>
            <a:lvl1pPr marL="180000" indent="-180000" algn="l">
              <a:lnSpc>
                <a:spcPct val="100000"/>
              </a:lnSpc>
              <a:buClr>
                <a:schemeClr val="bg1"/>
              </a:buClr>
              <a:buFont typeface="Wingdings" panose="05000000000000000000" pitchFamily="2" charset="2"/>
              <a:buChar char="§"/>
              <a:defRPr>
                <a:solidFill>
                  <a:schemeClr val="bg1"/>
                </a:solidFill>
              </a:defRPr>
            </a:lvl1pPr>
            <a:lvl2pPr marL="360000" indent="-180000">
              <a:lnSpc>
                <a:spcPct val="100000"/>
              </a:lnSpc>
              <a:buClr>
                <a:schemeClr val="bg1"/>
              </a:buClr>
              <a:buFont typeface="Arial" panose="020B0604020202020204" pitchFamily="34" charset="0"/>
              <a:buChar char="-"/>
              <a:defRPr>
                <a:solidFill>
                  <a:schemeClr val="bg1"/>
                </a:solidFill>
              </a:defRPr>
            </a:lvl2pPr>
            <a:lvl3pPr marL="540000" indent="-180000">
              <a:lnSpc>
                <a:spcPct val="100000"/>
              </a:lnSpc>
              <a:buClr>
                <a:schemeClr val="bg1"/>
              </a:buClr>
              <a:buSzPct val="100000"/>
              <a:buFont typeface="Arial" panose="020B0604020202020204" pitchFamily="34" charset="0"/>
              <a:buChar char="•"/>
              <a:defRPr>
                <a:solidFill>
                  <a:schemeClr val="bg1"/>
                </a:solidFill>
              </a:defRPr>
            </a:lvl3pPr>
            <a:lvl4pPr marL="720000" indent="-180000">
              <a:lnSpc>
                <a:spcPct val="100000"/>
              </a:lnSpc>
              <a:buClr>
                <a:schemeClr val="bg1"/>
              </a:buClr>
              <a:buFont typeface="Arial" panose="020B0604020202020204" pitchFamily="34" charset="0"/>
              <a:buChar char="-"/>
              <a:defRPr>
                <a:solidFill>
                  <a:schemeClr val="bg1"/>
                </a:solidFill>
              </a:defRPr>
            </a:lvl4pPr>
            <a:lvl5pPr marL="900000" indent="-180000">
              <a:lnSpc>
                <a:spcPct val="100000"/>
              </a:lnSpc>
              <a:spcBef>
                <a:spcPts val="50"/>
              </a:spcBef>
              <a:buClr>
                <a:schemeClr val="bg1"/>
              </a:buClr>
              <a:buFont typeface="Wingdings" panose="05000000000000000000" pitchFamily="2" charset="2"/>
              <a:buChar char="§"/>
              <a:defRPr>
                <a:solidFill>
                  <a:schemeClr val="bg1"/>
                </a:solidFill>
              </a:defRPr>
            </a:lvl5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a:t>
            </a:r>
            <a:endParaRPr lang="en-GB"/>
          </a:p>
        </p:txBody>
      </p:sp>
      <p:sp>
        <p:nvSpPr>
          <p:cNvPr id="14" name="Text Placeholder 6">
            <a:extLst>
              <a:ext uri="{FF2B5EF4-FFF2-40B4-BE49-F238E27FC236}">
                <a16:creationId xmlns:a16="http://schemas.microsoft.com/office/drawing/2014/main" id="{FB1DAFAC-0667-4557-A331-22104B2E6545}"/>
              </a:ext>
            </a:extLst>
          </p:cNvPr>
          <p:cNvSpPr>
            <a:spLocks noGrp="1"/>
          </p:cNvSpPr>
          <p:nvPr>
            <p:ph type="body" sz="quarter" idx="41" hasCustomPrompt="1"/>
          </p:nvPr>
        </p:nvSpPr>
        <p:spPr>
          <a:xfrm>
            <a:off x="669771" y="4134417"/>
            <a:ext cx="2186229" cy="374686"/>
          </a:xfrm>
        </p:spPr>
        <p:txBody>
          <a:bodyPr>
            <a:noAutofit/>
          </a:bodyPr>
          <a:lstStyle>
            <a:lvl1pPr marL="0" indent="0" algn="l">
              <a:buFont typeface="Arial" panose="020B0604020202020204" pitchFamily="34" charset="0"/>
              <a:buNone/>
              <a:defRPr sz="1800" b="0">
                <a:solidFill>
                  <a:schemeClr val="bg1"/>
                </a:solidFill>
                <a:latin typeface="Poppins Medium" panose="00000600000000000000" pitchFamily="50" charset="0"/>
                <a:cs typeface="Poppins Medium" panose="00000600000000000000" pitchFamily="50" charset="0"/>
              </a:defRPr>
            </a:lvl1pPr>
            <a:lvl2pPr>
              <a:defRPr sz="1800" b="1">
                <a:solidFill>
                  <a:schemeClr val="bg1"/>
                </a:solidFill>
                <a:latin typeface="Poppins Medium" panose="00000600000000000000" pitchFamily="50" charset="0"/>
                <a:cs typeface="Poppins Medium" panose="00000600000000000000" pitchFamily="50" charset="0"/>
              </a:defRPr>
            </a:lvl2pPr>
            <a:lvl3pPr>
              <a:defRPr sz="1800" b="0">
                <a:solidFill>
                  <a:schemeClr val="bg1"/>
                </a:solidFill>
                <a:latin typeface="Poppins Medium" panose="00000600000000000000" pitchFamily="50" charset="0"/>
                <a:cs typeface="Poppins Medium" panose="00000600000000000000" pitchFamily="50" charset="0"/>
              </a:defRPr>
            </a:lvl3pPr>
            <a:lvl4pPr>
              <a:defRPr sz="1800" b="0">
                <a:solidFill>
                  <a:schemeClr val="bg1"/>
                </a:solidFill>
                <a:latin typeface="Poppins Medium" panose="00000600000000000000" pitchFamily="50" charset="0"/>
                <a:cs typeface="Poppins Medium" panose="00000600000000000000" pitchFamily="50" charset="0"/>
              </a:defRPr>
            </a:lvl4pPr>
            <a:lvl5pPr>
              <a:defRPr sz="1800" b="0">
                <a:solidFill>
                  <a:schemeClr val="bg1"/>
                </a:solidFill>
                <a:latin typeface="Poppins Medium" panose="00000600000000000000" pitchFamily="50" charset="0"/>
                <a:cs typeface="Poppins Medium" panose="00000600000000000000" pitchFamily="50" charset="0"/>
              </a:defRPr>
            </a:lvl5pPr>
          </a:lstStyle>
          <a:p>
            <a:pPr lvl="0"/>
            <a:r>
              <a:rPr lang="en-US"/>
              <a:t>Lorem Ipsum</a:t>
            </a:r>
            <a:endParaRPr lang="en-GB"/>
          </a:p>
        </p:txBody>
      </p:sp>
      <p:sp>
        <p:nvSpPr>
          <p:cNvPr id="30" name="Text Placeholder 13">
            <a:extLst>
              <a:ext uri="{FF2B5EF4-FFF2-40B4-BE49-F238E27FC236}">
                <a16:creationId xmlns:a16="http://schemas.microsoft.com/office/drawing/2014/main" id="{0A266A23-9AF0-467C-928B-AEE5BE750D25}"/>
              </a:ext>
            </a:extLst>
          </p:cNvPr>
          <p:cNvSpPr>
            <a:spLocks noGrp="1"/>
          </p:cNvSpPr>
          <p:nvPr>
            <p:ph type="body" sz="quarter" idx="17" hasCustomPrompt="1"/>
          </p:nvPr>
        </p:nvSpPr>
        <p:spPr>
          <a:xfrm rot="16200000">
            <a:off x="-316797" y="4796322"/>
            <a:ext cx="1656000" cy="28800"/>
          </a:xfrm>
          <a:solidFill>
            <a:schemeClr val="bg1"/>
          </a:solidFill>
        </p:spPr>
        <p:txBody>
          <a:bodyPr/>
          <a:lstStyle>
            <a:lvl1pPr marL="0" indent="0">
              <a:buFont typeface="Arial" panose="020B0604020202020204" pitchFamily="34" charset="0"/>
              <a:buNone/>
              <a:defRPr>
                <a:solidFill>
                  <a:schemeClr val="bg1"/>
                </a:solidFill>
              </a:defRPr>
            </a:lvl1pPr>
          </a:lstStyle>
          <a:p>
            <a:pPr lvl="0"/>
            <a:r>
              <a:rPr lang="en-GB"/>
              <a:t> </a:t>
            </a:r>
          </a:p>
        </p:txBody>
      </p:sp>
      <p:sp>
        <p:nvSpPr>
          <p:cNvPr id="40" name="Picture Placeholder 39">
            <a:extLst>
              <a:ext uri="{FF2B5EF4-FFF2-40B4-BE49-F238E27FC236}">
                <a16:creationId xmlns:a16="http://schemas.microsoft.com/office/drawing/2014/main" id="{84E53406-DB93-424F-A862-B9877E2B6AED}"/>
              </a:ext>
            </a:extLst>
          </p:cNvPr>
          <p:cNvSpPr>
            <a:spLocks noGrp="1"/>
          </p:cNvSpPr>
          <p:nvPr>
            <p:ph type="pic" sz="quarter" idx="15" hasCustomPrompt="1"/>
          </p:nvPr>
        </p:nvSpPr>
        <p:spPr>
          <a:xfrm>
            <a:off x="669771" y="2947985"/>
            <a:ext cx="1152000" cy="1152000"/>
          </a:xfrm>
          <a:custGeom>
            <a:avLst/>
            <a:gdLst>
              <a:gd name="connsiteX0" fmla="*/ 576000 w 1152000"/>
              <a:gd name="connsiteY0" fmla="*/ 0 h 1152000"/>
              <a:gd name="connsiteX1" fmla="*/ 1152000 w 1152000"/>
              <a:gd name="connsiteY1" fmla="*/ 576000 h 1152000"/>
              <a:gd name="connsiteX2" fmla="*/ 576000 w 1152000"/>
              <a:gd name="connsiteY2" fmla="*/ 1152000 h 1152000"/>
              <a:gd name="connsiteX3" fmla="*/ 0 w 1152000"/>
              <a:gd name="connsiteY3" fmla="*/ 576000 h 1152000"/>
              <a:gd name="connsiteX4" fmla="*/ 576000 w 1152000"/>
              <a:gd name="connsiteY4" fmla="*/ 0 h 1152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2000" h="1152000">
                <a:moveTo>
                  <a:pt x="576000" y="0"/>
                </a:moveTo>
                <a:cubicBezTo>
                  <a:pt x="894116" y="0"/>
                  <a:pt x="1152000" y="257884"/>
                  <a:pt x="1152000" y="576000"/>
                </a:cubicBezTo>
                <a:cubicBezTo>
                  <a:pt x="1152000" y="894116"/>
                  <a:pt x="894116" y="1152000"/>
                  <a:pt x="576000" y="1152000"/>
                </a:cubicBezTo>
                <a:cubicBezTo>
                  <a:pt x="257884" y="1152000"/>
                  <a:pt x="0" y="894116"/>
                  <a:pt x="0" y="576000"/>
                </a:cubicBezTo>
                <a:cubicBezTo>
                  <a:pt x="0" y="257884"/>
                  <a:pt x="257884" y="0"/>
                  <a:pt x="576000" y="0"/>
                </a:cubicBezTo>
                <a:close/>
              </a:path>
            </a:pathLst>
          </a:custGeom>
          <a:noFill/>
          <a:ln w="9525">
            <a:solidFill>
              <a:schemeClr val="bg1"/>
            </a:solidFill>
          </a:ln>
        </p:spPr>
        <p:txBody>
          <a:bodyPr wrap="square" lIns="180000" tIns="180000" rIns="180000">
            <a:noAutofit/>
          </a:bodyPr>
          <a:lstStyle>
            <a:lvl1pPr marL="0" indent="0" algn="ctr">
              <a:lnSpc>
                <a:spcPct val="100000"/>
              </a:lnSpc>
              <a:buNone/>
              <a:defRPr sz="800">
                <a:solidFill>
                  <a:schemeClr val="bg1">
                    <a:lumMod val="65000"/>
                  </a:schemeClr>
                </a:solidFill>
                <a:latin typeface="Poppins Light" panose="00000400000000000000" pitchFamily="50" charset="0"/>
                <a:cs typeface="Poppins Light" panose="00000400000000000000" pitchFamily="50" charset="0"/>
              </a:defRPr>
            </a:lvl1pPr>
          </a:lstStyle>
          <a:p>
            <a:r>
              <a:rPr lang="en-GB"/>
              <a:t>Click icon to place graphic</a:t>
            </a:r>
          </a:p>
        </p:txBody>
      </p:sp>
      <p:sp>
        <p:nvSpPr>
          <p:cNvPr id="28" name="Text Placeholder 6">
            <a:extLst>
              <a:ext uri="{FF2B5EF4-FFF2-40B4-BE49-F238E27FC236}">
                <a16:creationId xmlns:a16="http://schemas.microsoft.com/office/drawing/2014/main" id="{D710CDA3-4239-4614-AC6B-974C8670C00E}"/>
              </a:ext>
            </a:extLst>
          </p:cNvPr>
          <p:cNvSpPr>
            <a:spLocks noGrp="1"/>
          </p:cNvSpPr>
          <p:nvPr>
            <p:ph type="body" sz="quarter" idx="57" hasCustomPrompt="1"/>
          </p:nvPr>
        </p:nvSpPr>
        <p:spPr>
          <a:xfrm>
            <a:off x="3616170" y="4509102"/>
            <a:ext cx="2186229" cy="1129619"/>
          </a:xfrm>
        </p:spPr>
        <p:txBody>
          <a:bodyPr>
            <a:noAutofit/>
          </a:bodyPr>
          <a:lstStyle>
            <a:lvl1pPr marL="180000" indent="-180000" algn="l">
              <a:lnSpc>
                <a:spcPct val="100000"/>
              </a:lnSpc>
              <a:buClr>
                <a:schemeClr val="bg1"/>
              </a:buClr>
              <a:buFont typeface="Wingdings" panose="05000000000000000000" pitchFamily="2" charset="2"/>
              <a:buChar char="§"/>
              <a:defRPr>
                <a:solidFill>
                  <a:schemeClr val="bg1"/>
                </a:solidFill>
              </a:defRPr>
            </a:lvl1pPr>
            <a:lvl2pPr marL="360000" indent="-180000">
              <a:lnSpc>
                <a:spcPct val="100000"/>
              </a:lnSpc>
              <a:buClr>
                <a:schemeClr val="bg1"/>
              </a:buClr>
              <a:buFont typeface="Arial" panose="020B0604020202020204" pitchFamily="34" charset="0"/>
              <a:buChar char="-"/>
              <a:defRPr>
                <a:solidFill>
                  <a:schemeClr val="bg1"/>
                </a:solidFill>
              </a:defRPr>
            </a:lvl2pPr>
            <a:lvl3pPr marL="540000" indent="-180000">
              <a:lnSpc>
                <a:spcPct val="100000"/>
              </a:lnSpc>
              <a:buClr>
                <a:schemeClr val="bg1"/>
              </a:buClr>
              <a:buSzPct val="100000"/>
              <a:buFont typeface="Arial" panose="020B0604020202020204" pitchFamily="34" charset="0"/>
              <a:buChar char="•"/>
              <a:defRPr>
                <a:solidFill>
                  <a:schemeClr val="bg1"/>
                </a:solidFill>
              </a:defRPr>
            </a:lvl3pPr>
            <a:lvl4pPr marL="720000" indent="-180000">
              <a:lnSpc>
                <a:spcPct val="100000"/>
              </a:lnSpc>
              <a:buClr>
                <a:schemeClr val="bg1"/>
              </a:buClr>
              <a:buFont typeface="Arial" panose="020B0604020202020204" pitchFamily="34" charset="0"/>
              <a:buChar char="-"/>
              <a:defRPr>
                <a:solidFill>
                  <a:schemeClr val="bg1"/>
                </a:solidFill>
              </a:defRPr>
            </a:lvl4pPr>
            <a:lvl5pPr marL="900000" indent="-180000">
              <a:lnSpc>
                <a:spcPct val="100000"/>
              </a:lnSpc>
              <a:spcBef>
                <a:spcPts val="50"/>
              </a:spcBef>
              <a:buClr>
                <a:schemeClr val="bg1"/>
              </a:buClr>
              <a:buFont typeface="Wingdings" panose="05000000000000000000" pitchFamily="2" charset="2"/>
              <a:buChar char="§"/>
              <a:defRPr>
                <a:solidFill>
                  <a:schemeClr val="bg1"/>
                </a:solidFill>
              </a:defRPr>
            </a:lvl5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a:t>
            </a:r>
            <a:endParaRPr lang="en-GB"/>
          </a:p>
        </p:txBody>
      </p:sp>
      <p:sp>
        <p:nvSpPr>
          <p:cNvPr id="37" name="Text Placeholder 6">
            <a:extLst>
              <a:ext uri="{FF2B5EF4-FFF2-40B4-BE49-F238E27FC236}">
                <a16:creationId xmlns:a16="http://schemas.microsoft.com/office/drawing/2014/main" id="{3E7D660C-40C1-4ABF-B3B8-55644A1B0093}"/>
              </a:ext>
            </a:extLst>
          </p:cNvPr>
          <p:cNvSpPr>
            <a:spLocks noGrp="1"/>
          </p:cNvSpPr>
          <p:nvPr>
            <p:ph type="body" sz="quarter" idx="58" hasCustomPrompt="1"/>
          </p:nvPr>
        </p:nvSpPr>
        <p:spPr>
          <a:xfrm>
            <a:off x="3616170" y="4134417"/>
            <a:ext cx="2186229" cy="374686"/>
          </a:xfrm>
        </p:spPr>
        <p:txBody>
          <a:bodyPr>
            <a:noAutofit/>
          </a:bodyPr>
          <a:lstStyle>
            <a:lvl1pPr marL="0" indent="0" algn="l">
              <a:buFont typeface="Arial" panose="020B0604020202020204" pitchFamily="34" charset="0"/>
              <a:buNone/>
              <a:defRPr sz="1800" b="0">
                <a:solidFill>
                  <a:schemeClr val="bg1"/>
                </a:solidFill>
                <a:latin typeface="Poppins Medium" panose="00000600000000000000" pitchFamily="50" charset="0"/>
                <a:cs typeface="Poppins Medium" panose="00000600000000000000" pitchFamily="50" charset="0"/>
              </a:defRPr>
            </a:lvl1pPr>
            <a:lvl2pPr>
              <a:defRPr sz="1800" b="1">
                <a:solidFill>
                  <a:schemeClr val="bg1"/>
                </a:solidFill>
                <a:latin typeface="Poppins Medium" panose="00000600000000000000" pitchFamily="50" charset="0"/>
                <a:cs typeface="Poppins Medium" panose="00000600000000000000" pitchFamily="50" charset="0"/>
              </a:defRPr>
            </a:lvl2pPr>
            <a:lvl3pPr>
              <a:defRPr sz="1800" b="0">
                <a:solidFill>
                  <a:schemeClr val="bg1"/>
                </a:solidFill>
                <a:latin typeface="Poppins Medium" panose="00000600000000000000" pitchFamily="50" charset="0"/>
                <a:cs typeface="Poppins Medium" panose="00000600000000000000" pitchFamily="50" charset="0"/>
              </a:defRPr>
            </a:lvl3pPr>
            <a:lvl4pPr>
              <a:defRPr sz="1800" b="0">
                <a:solidFill>
                  <a:schemeClr val="bg1"/>
                </a:solidFill>
                <a:latin typeface="Poppins Medium" panose="00000600000000000000" pitchFamily="50" charset="0"/>
                <a:cs typeface="Poppins Medium" panose="00000600000000000000" pitchFamily="50" charset="0"/>
              </a:defRPr>
            </a:lvl4pPr>
            <a:lvl5pPr>
              <a:defRPr sz="1800" b="0">
                <a:solidFill>
                  <a:schemeClr val="bg1"/>
                </a:solidFill>
                <a:latin typeface="Poppins Medium" panose="00000600000000000000" pitchFamily="50" charset="0"/>
                <a:cs typeface="Poppins Medium" panose="00000600000000000000" pitchFamily="50" charset="0"/>
              </a:defRPr>
            </a:lvl5pPr>
          </a:lstStyle>
          <a:p>
            <a:pPr lvl="0"/>
            <a:r>
              <a:rPr lang="en-US"/>
              <a:t>Lorem Ipsum</a:t>
            </a:r>
            <a:endParaRPr lang="en-GB"/>
          </a:p>
        </p:txBody>
      </p:sp>
      <p:sp>
        <p:nvSpPr>
          <p:cNvPr id="38" name="Text Placeholder 13">
            <a:extLst>
              <a:ext uri="{FF2B5EF4-FFF2-40B4-BE49-F238E27FC236}">
                <a16:creationId xmlns:a16="http://schemas.microsoft.com/office/drawing/2014/main" id="{F37B75A8-C4DD-42E2-B240-2C10FD876E90}"/>
              </a:ext>
            </a:extLst>
          </p:cNvPr>
          <p:cNvSpPr>
            <a:spLocks noGrp="1"/>
          </p:cNvSpPr>
          <p:nvPr>
            <p:ph type="body" sz="quarter" idx="59" hasCustomPrompt="1"/>
          </p:nvPr>
        </p:nvSpPr>
        <p:spPr>
          <a:xfrm rot="16200000">
            <a:off x="2629602" y="4796322"/>
            <a:ext cx="1656000" cy="28800"/>
          </a:xfrm>
          <a:solidFill>
            <a:schemeClr val="bg1"/>
          </a:solidFill>
        </p:spPr>
        <p:txBody>
          <a:bodyPr/>
          <a:lstStyle>
            <a:lvl1pPr marL="0" indent="0">
              <a:buFont typeface="Arial" panose="020B0604020202020204" pitchFamily="34" charset="0"/>
              <a:buNone/>
              <a:defRPr>
                <a:solidFill>
                  <a:schemeClr val="bg1"/>
                </a:solidFill>
              </a:defRPr>
            </a:lvl1pPr>
          </a:lstStyle>
          <a:p>
            <a:pPr lvl="0"/>
            <a:r>
              <a:rPr lang="en-GB"/>
              <a:t> </a:t>
            </a:r>
          </a:p>
        </p:txBody>
      </p:sp>
      <p:sp>
        <p:nvSpPr>
          <p:cNvPr id="39" name="Picture Placeholder 39">
            <a:extLst>
              <a:ext uri="{FF2B5EF4-FFF2-40B4-BE49-F238E27FC236}">
                <a16:creationId xmlns:a16="http://schemas.microsoft.com/office/drawing/2014/main" id="{56BB7C49-E2A9-4516-BDEE-9C8733120A45}"/>
              </a:ext>
            </a:extLst>
          </p:cNvPr>
          <p:cNvSpPr>
            <a:spLocks noGrp="1"/>
          </p:cNvSpPr>
          <p:nvPr>
            <p:ph type="pic" sz="quarter" idx="60" hasCustomPrompt="1"/>
          </p:nvPr>
        </p:nvSpPr>
        <p:spPr>
          <a:xfrm>
            <a:off x="3616170" y="2947985"/>
            <a:ext cx="1152000" cy="1152000"/>
          </a:xfrm>
          <a:custGeom>
            <a:avLst/>
            <a:gdLst>
              <a:gd name="connsiteX0" fmla="*/ 576000 w 1152000"/>
              <a:gd name="connsiteY0" fmla="*/ 0 h 1152000"/>
              <a:gd name="connsiteX1" fmla="*/ 1152000 w 1152000"/>
              <a:gd name="connsiteY1" fmla="*/ 576000 h 1152000"/>
              <a:gd name="connsiteX2" fmla="*/ 576000 w 1152000"/>
              <a:gd name="connsiteY2" fmla="*/ 1152000 h 1152000"/>
              <a:gd name="connsiteX3" fmla="*/ 0 w 1152000"/>
              <a:gd name="connsiteY3" fmla="*/ 576000 h 1152000"/>
              <a:gd name="connsiteX4" fmla="*/ 576000 w 1152000"/>
              <a:gd name="connsiteY4" fmla="*/ 0 h 1152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2000" h="1152000">
                <a:moveTo>
                  <a:pt x="576000" y="0"/>
                </a:moveTo>
                <a:cubicBezTo>
                  <a:pt x="894116" y="0"/>
                  <a:pt x="1152000" y="257884"/>
                  <a:pt x="1152000" y="576000"/>
                </a:cubicBezTo>
                <a:cubicBezTo>
                  <a:pt x="1152000" y="894116"/>
                  <a:pt x="894116" y="1152000"/>
                  <a:pt x="576000" y="1152000"/>
                </a:cubicBezTo>
                <a:cubicBezTo>
                  <a:pt x="257884" y="1152000"/>
                  <a:pt x="0" y="894116"/>
                  <a:pt x="0" y="576000"/>
                </a:cubicBezTo>
                <a:cubicBezTo>
                  <a:pt x="0" y="257884"/>
                  <a:pt x="257884" y="0"/>
                  <a:pt x="576000" y="0"/>
                </a:cubicBezTo>
                <a:close/>
              </a:path>
            </a:pathLst>
          </a:custGeom>
          <a:noFill/>
          <a:ln w="9525">
            <a:solidFill>
              <a:schemeClr val="bg1"/>
            </a:solidFill>
          </a:ln>
        </p:spPr>
        <p:txBody>
          <a:bodyPr wrap="square" lIns="180000" tIns="180000" rIns="180000">
            <a:noAutofit/>
          </a:bodyPr>
          <a:lstStyle>
            <a:lvl1pPr marL="0" indent="0" algn="ctr">
              <a:lnSpc>
                <a:spcPct val="100000"/>
              </a:lnSpc>
              <a:buNone/>
              <a:defRPr sz="800">
                <a:solidFill>
                  <a:schemeClr val="bg1">
                    <a:lumMod val="65000"/>
                  </a:schemeClr>
                </a:solidFill>
                <a:latin typeface="Poppins Light" panose="00000400000000000000" pitchFamily="50" charset="0"/>
                <a:cs typeface="Poppins Light" panose="00000400000000000000" pitchFamily="50" charset="0"/>
              </a:defRPr>
            </a:lvl1pPr>
          </a:lstStyle>
          <a:p>
            <a:r>
              <a:rPr lang="en-GB"/>
              <a:t>Click icon to place graphic</a:t>
            </a:r>
          </a:p>
        </p:txBody>
      </p:sp>
      <p:sp>
        <p:nvSpPr>
          <p:cNvPr id="43" name="Text Placeholder 6">
            <a:extLst>
              <a:ext uri="{FF2B5EF4-FFF2-40B4-BE49-F238E27FC236}">
                <a16:creationId xmlns:a16="http://schemas.microsoft.com/office/drawing/2014/main" id="{96A4C43A-2B4A-4878-89B3-D77F9453C0DC}"/>
              </a:ext>
            </a:extLst>
          </p:cNvPr>
          <p:cNvSpPr>
            <a:spLocks noGrp="1"/>
          </p:cNvSpPr>
          <p:nvPr>
            <p:ph type="body" sz="quarter" idx="61" hasCustomPrompt="1"/>
          </p:nvPr>
        </p:nvSpPr>
        <p:spPr>
          <a:xfrm>
            <a:off x="6562569" y="4509102"/>
            <a:ext cx="2186229" cy="1129619"/>
          </a:xfrm>
        </p:spPr>
        <p:txBody>
          <a:bodyPr>
            <a:noAutofit/>
          </a:bodyPr>
          <a:lstStyle>
            <a:lvl1pPr marL="180000" indent="-180000" algn="l">
              <a:lnSpc>
                <a:spcPct val="100000"/>
              </a:lnSpc>
              <a:buClr>
                <a:schemeClr val="bg1"/>
              </a:buClr>
              <a:buFont typeface="Wingdings" panose="05000000000000000000" pitchFamily="2" charset="2"/>
              <a:buChar char="§"/>
              <a:defRPr>
                <a:solidFill>
                  <a:schemeClr val="bg1"/>
                </a:solidFill>
              </a:defRPr>
            </a:lvl1pPr>
            <a:lvl2pPr marL="360000" indent="-180000">
              <a:lnSpc>
                <a:spcPct val="100000"/>
              </a:lnSpc>
              <a:buClr>
                <a:schemeClr val="bg1"/>
              </a:buClr>
              <a:buFont typeface="Arial" panose="020B0604020202020204" pitchFamily="34" charset="0"/>
              <a:buChar char="-"/>
              <a:defRPr>
                <a:solidFill>
                  <a:schemeClr val="bg1"/>
                </a:solidFill>
              </a:defRPr>
            </a:lvl2pPr>
            <a:lvl3pPr marL="540000" indent="-180000">
              <a:lnSpc>
                <a:spcPct val="100000"/>
              </a:lnSpc>
              <a:buClr>
                <a:schemeClr val="bg1"/>
              </a:buClr>
              <a:buSzPct val="100000"/>
              <a:buFont typeface="Arial" panose="020B0604020202020204" pitchFamily="34" charset="0"/>
              <a:buChar char="•"/>
              <a:defRPr>
                <a:solidFill>
                  <a:schemeClr val="bg1"/>
                </a:solidFill>
              </a:defRPr>
            </a:lvl3pPr>
            <a:lvl4pPr marL="720000" indent="-180000">
              <a:lnSpc>
                <a:spcPct val="100000"/>
              </a:lnSpc>
              <a:buClr>
                <a:schemeClr val="bg1"/>
              </a:buClr>
              <a:buFont typeface="Arial" panose="020B0604020202020204" pitchFamily="34" charset="0"/>
              <a:buChar char="-"/>
              <a:defRPr>
                <a:solidFill>
                  <a:schemeClr val="bg1"/>
                </a:solidFill>
              </a:defRPr>
            </a:lvl4pPr>
            <a:lvl5pPr marL="900000" indent="-180000">
              <a:lnSpc>
                <a:spcPct val="100000"/>
              </a:lnSpc>
              <a:spcBef>
                <a:spcPts val="50"/>
              </a:spcBef>
              <a:buClr>
                <a:schemeClr val="bg1"/>
              </a:buClr>
              <a:buFont typeface="Wingdings" panose="05000000000000000000" pitchFamily="2" charset="2"/>
              <a:buChar char="§"/>
              <a:defRPr>
                <a:solidFill>
                  <a:schemeClr val="bg1"/>
                </a:solidFill>
              </a:defRPr>
            </a:lvl5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a:t>
            </a:r>
            <a:endParaRPr lang="en-GB"/>
          </a:p>
        </p:txBody>
      </p:sp>
      <p:sp>
        <p:nvSpPr>
          <p:cNvPr id="44" name="Text Placeholder 6">
            <a:extLst>
              <a:ext uri="{FF2B5EF4-FFF2-40B4-BE49-F238E27FC236}">
                <a16:creationId xmlns:a16="http://schemas.microsoft.com/office/drawing/2014/main" id="{A1B8636D-8F9A-454A-A836-10184808C6FF}"/>
              </a:ext>
            </a:extLst>
          </p:cNvPr>
          <p:cNvSpPr>
            <a:spLocks noGrp="1"/>
          </p:cNvSpPr>
          <p:nvPr>
            <p:ph type="body" sz="quarter" idx="62" hasCustomPrompt="1"/>
          </p:nvPr>
        </p:nvSpPr>
        <p:spPr>
          <a:xfrm>
            <a:off x="6562569" y="4134417"/>
            <a:ext cx="2186229" cy="374686"/>
          </a:xfrm>
        </p:spPr>
        <p:txBody>
          <a:bodyPr>
            <a:noAutofit/>
          </a:bodyPr>
          <a:lstStyle>
            <a:lvl1pPr marL="0" indent="0" algn="l">
              <a:buFont typeface="Arial" panose="020B0604020202020204" pitchFamily="34" charset="0"/>
              <a:buNone/>
              <a:defRPr sz="1800" b="0">
                <a:solidFill>
                  <a:schemeClr val="bg1"/>
                </a:solidFill>
                <a:latin typeface="Poppins Medium" panose="00000600000000000000" pitchFamily="50" charset="0"/>
                <a:cs typeface="Poppins Medium" panose="00000600000000000000" pitchFamily="50" charset="0"/>
              </a:defRPr>
            </a:lvl1pPr>
            <a:lvl2pPr>
              <a:defRPr sz="1800" b="1">
                <a:solidFill>
                  <a:schemeClr val="bg1"/>
                </a:solidFill>
                <a:latin typeface="Poppins Medium" panose="00000600000000000000" pitchFamily="50" charset="0"/>
                <a:cs typeface="Poppins Medium" panose="00000600000000000000" pitchFamily="50" charset="0"/>
              </a:defRPr>
            </a:lvl2pPr>
            <a:lvl3pPr>
              <a:defRPr sz="1800" b="0">
                <a:solidFill>
                  <a:schemeClr val="bg1"/>
                </a:solidFill>
                <a:latin typeface="Poppins Medium" panose="00000600000000000000" pitchFamily="50" charset="0"/>
                <a:cs typeface="Poppins Medium" panose="00000600000000000000" pitchFamily="50" charset="0"/>
              </a:defRPr>
            </a:lvl3pPr>
            <a:lvl4pPr>
              <a:defRPr sz="1800" b="0">
                <a:solidFill>
                  <a:schemeClr val="bg1"/>
                </a:solidFill>
                <a:latin typeface="Poppins Medium" panose="00000600000000000000" pitchFamily="50" charset="0"/>
                <a:cs typeface="Poppins Medium" panose="00000600000000000000" pitchFamily="50" charset="0"/>
              </a:defRPr>
            </a:lvl4pPr>
            <a:lvl5pPr>
              <a:defRPr sz="1800" b="0">
                <a:solidFill>
                  <a:schemeClr val="bg1"/>
                </a:solidFill>
                <a:latin typeface="Poppins Medium" panose="00000600000000000000" pitchFamily="50" charset="0"/>
                <a:cs typeface="Poppins Medium" panose="00000600000000000000" pitchFamily="50" charset="0"/>
              </a:defRPr>
            </a:lvl5pPr>
          </a:lstStyle>
          <a:p>
            <a:pPr lvl="0"/>
            <a:r>
              <a:rPr lang="en-US"/>
              <a:t>Lorem Ipsum</a:t>
            </a:r>
            <a:endParaRPr lang="en-GB"/>
          </a:p>
        </p:txBody>
      </p:sp>
      <p:sp>
        <p:nvSpPr>
          <p:cNvPr id="46" name="Text Placeholder 13">
            <a:extLst>
              <a:ext uri="{FF2B5EF4-FFF2-40B4-BE49-F238E27FC236}">
                <a16:creationId xmlns:a16="http://schemas.microsoft.com/office/drawing/2014/main" id="{59F5848A-7594-44FE-99B8-D521401E0C6F}"/>
              </a:ext>
            </a:extLst>
          </p:cNvPr>
          <p:cNvSpPr>
            <a:spLocks noGrp="1"/>
          </p:cNvSpPr>
          <p:nvPr>
            <p:ph type="body" sz="quarter" idx="63" hasCustomPrompt="1"/>
          </p:nvPr>
        </p:nvSpPr>
        <p:spPr>
          <a:xfrm rot="16200000">
            <a:off x="5576001" y="4796322"/>
            <a:ext cx="1656000" cy="28800"/>
          </a:xfrm>
          <a:solidFill>
            <a:schemeClr val="bg1"/>
          </a:solidFill>
        </p:spPr>
        <p:txBody>
          <a:bodyPr/>
          <a:lstStyle>
            <a:lvl1pPr marL="0" indent="0">
              <a:buFont typeface="Arial" panose="020B0604020202020204" pitchFamily="34" charset="0"/>
              <a:buNone/>
              <a:defRPr>
                <a:solidFill>
                  <a:schemeClr val="bg1"/>
                </a:solidFill>
              </a:defRPr>
            </a:lvl1pPr>
          </a:lstStyle>
          <a:p>
            <a:pPr lvl="0"/>
            <a:r>
              <a:rPr lang="en-GB"/>
              <a:t> </a:t>
            </a:r>
          </a:p>
        </p:txBody>
      </p:sp>
      <p:sp>
        <p:nvSpPr>
          <p:cNvPr id="47" name="Picture Placeholder 39">
            <a:extLst>
              <a:ext uri="{FF2B5EF4-FFF2-40B4-BE49-F238E27FC236}">
                <a16:creationId xmlns:a16="http://schemas.microsoft.com/office/drawing/2014/main" id="{9A54E888-B124-4983-A661-002A0C25FF04}"/>
              </a:ext>
            </a:extLst>
          </p:cNvPr>
          <p:cNvSpPr>
            <a:spLocks noGrp="1"/>
          </p:cNvSpPr>
          <p:nvPr>
            <p:ph type="pic" sz="quarter" idx="64" hasCustomPrompt="1"/>
          </p:nvPr>
        </p:nvSpPr>
        <p:spPr>
          <a:xfrm>
            <a:off x="6562569" y="2947985"/>
            <a:ext cx="1152000" cy="1152000"/>
          </a:xfrm>
          <a:custGeom>
            <a:avLst/>
            <a:gdLst>
              <a:gd name="connsiteX0" fmla="*/ 576000 w 1152000"/>
              <a:gd name="connsiteY0" fmla="*/ 0 h 1152000"/>
              <a:gd name="connsiteX1" fmla="*/ 1152000 w 1152000"/>
              <a:gd name="connsiteY1" fmla="*/ 576000 h 1152000"/>
              <a:gd name="connsiteX2" fmla="*/ 576000 w 1152000"/>
              <a:gd name="connsiteY2" fmla="*/ 1152000 h 1152000"/>
              <a:gd name="connsiteX3" fmla="*/ 0 w 1152000"/>
              <a:gd name="connsiteY3" fmla="*/ 576000 h 1152000"/>
              <a:gd name="connsiteX4" fmla="*/ 576000 w 1152000"/>
              <a:gd name="connsiteY4" fmla="*/ 0 h 1152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2000" h="1152000">
                <a:moveTo>
                  <a:pt x="576000" y="0"/>
                </a:moveTo>
                <a:cubicBezTo>
                  <a:pt x="894116" y="0"/>
                  <a:pt x="1152000" y="257884"/>
                  <a:pt x="1152000" y="576000"/>
                </a:cubicBezTo>
                <a:cubicBezTo>
                  <a:pt x="1152000" y="894116"/>
                  <a:pt x="894116" y="1152000"/>
                  <a:pt x="576000" y="1152000"/>
                </a:cubicBezTo>
                <a:cubicBezTo>
                  <a:pt x="257884" y="1152000"/>
                  <a:pt x="0" y="894116"/>
                  <a:pt x="0" y="576000"/>
                </a:cubicBezTo>
                <a:cubicBezTo>
                  <a:pt x="0" y="257884"/>
                  <a:pt x="257884" y="0"/>
                  <a:pt x="576000" y="0"/>
                </a:cubicBezTo>
                <a:close/>
              </a:path>
            </a:pathLst>
          </a:custGeom>
          <a:noFill/>
          <a:ln w="9525">
            <a:solidFill>
              <a:schemeClr val="bg1"/>
            </a:solidFill>
          </a:ln>
        </p:spPr>
        <p:txBody>
          <a:bodyPr wrap="square" lIns="180000" tIns="180000" rIns="180000">
            <a:noAutofit/>
          </a:bodyPr>
          <a:lstStyle>
            <a:lvl1pPr marL="0" indent="0" algn="ctr">
              <a:lnSpc>
                <a:spcPct val="100000"/>
              </a:lnSpc>
              <a:buNone/>
              <a:defRPr sz="800">
                <a:solidFill>
                  <a:schemeClr val="bg1">
                    <a:lumMod val="65000"/>
                  </a:schemeClr>
                </a:solidFill>
                <a:latin typeface="Poppins Light" panose="00000400000000000000" pitchFamily="50" charset="0"/>
                <a:cs typeface="Poppins Light" panose="00000400000000000000" pitchFamily="50" charset="0"/>
              </a:defRPr>
            </a:lvl1pPr>
          </a:lstStyle>
          <a:p>
            <a:r>
              <a:rPr lang="en-GB"/>
              <a:t>Click icon to place graphic</a:t>
            </a:r>
          </a:p>
        </p:txBody>
      </p:sp>
      <p:sp>
        <p:nvSpPr>
          <p:cNvPr id="48" name="Text Placeholder 6">
            <a:extLst>
              <a:ext uri="{FF2B5EF4-FFF2-40B4-BE49-F238E27FC236}">
                <a16:creationId xmlns:a16="http://schemas.microsoft.com/office/drawing/2014/main" id="{623F00E8-A7E7-4812-A118-3C139CAF07FC}"/>
              </a:ext>
            </a:extLst>
          </p:cNvPr>
          <p:cNvSpPr>
            <a:spLocks noGrp="1"/>
          </p:cNvSpPr>
          <p:nvPr>
            <p:ph type="body" sz="quarter" idx="65" hasCustomPrompt="1"/>
          </p:nvPr>
        </p:nvSpPr>
        <p:spPr>
          <a:xfrm>
            <a:off x="9508968" y="4509102"/>
            <a:ext cx="2186229" cy="1129619"/>
          </a:xfrm>
        </p:spPr>
        <p:txBody>
          <a:bodyPr>
            <a:noAutofit/>
          </a:bodyPr>
          <a:lstStyle>
            <a:lvl1pPr marL="180000" indent="-180000" algn="l">
              <a:lnSpc>
                <a:spcPct val="100000"/>
              </a:lnSpc>
              <a:buClr>
                <a:schemeClr val="bg1"/>
              </a:buClr>
              <a:buFont typeface="Wingdings" panose="05000000000000000000" pitchFamily="2" charset="2"/>
              <a:buChar char="§"/>
              <a:defRPr>
                <a:solidFill>
                  <a:schemeClr val="bg1"/>
                </a:solidFill>
              </a:defRPr>
            </a:lvl1pPr>
            <a:lvl2pPr marL="360000" indent="-180000">
              <a:lnSpc>
                <a:spcPct val="100000"/>
              </a:lnSpc>
              <a:buClr>
                <a:schemeClr val="bg1"/>
              </a:buClr>
              <a:buFont typeface="Arial" panose="020B0604020202020204" pitchFamily="34" charset="0"/>
              <a:buChar char="-"/>
              <a:defRPr>
                <a:solidFill>
                  <a:schemeClr val="bg1"/>
                </a:solidFill>
              </a:defRPr>
            </a:lvl2pPr>
            <a:lvl3pPr marL="540000" indent="-180000">
              <a:lnSpc>
                <a:spcPct val="100000"/>
              </a:lnSpc>
              <a:buClr>
                <a:schemeClr val="bg1"/>
              </a:buClr>
              <a:buSzPct val="100000"/>
              <a:buFont typeface="Arial" panose="020B0604020202020204" pitchFamily="34" charset="0"/>
              <a:buChar char="•"/>
              <a:defRPr>
                <a:solidFill>
                  <a:schemeClr val="bg1"/>
                </a:solidFill>
              </a:defRPr>
            </a:lvl3pPr>
            <a:lvl4pPr marL="720000" indent="-180000">
              <a:lnSpc>
                <a:spcPct val="100000"/>
              </a:lnSpc>
              <a:buClr>
                <a:schemeClr val="bg1"/>
              </a:buClr>
              <a:buFont typeface="Arial" panose="020B0604020202020204" pitchFamily="34" charset="0"/>
              <a:buChar char="-"/>
              <a:defRPr>
                <a:solidFill>
                  <a:schemeClr val="bg1"/>
                </a:solidFill>
              </a:defRPr>
            </a:lvl4pPr>
            <a:lvl5pPr marL="900000" indent="-180000">
              <a:lnSpc>
                <a:spcPct val="100000"/>
              </a:lnSpc>
              <a:spcBef>
                <a:spcPts val="50"/>
              </a:spcBef>
              <a:buClr>
                <a:schemeClr val="bg1"/>
              </a:buClr>
              <a:buFont typeface="Wingdings" panose="05000000000000000000" pitchFamily="2" charset="2"/>
              <a:buChar char="§"/>
              <a:defRPr>
                <a:solidFill>
                  <a:schemeClr val="bg1"/>
                </a:solidFill>
              </a:defRPr>
            </a:lvl5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a:t>
            </a:r>
            <a:endParaRPr lang="en-GB"/>
          </a:p>
        </p:txBody>
      </p:sp>
      <p:sp>
        <p:nvSpPr>
          <p:cNvPr id="49" name="Text Placeholder 6">
            <a:extLst>
              <a:ext uri="{FF2B5EF4-FFF2-40B4-BE49-F238E27FC236}">
                <a16:creationId xmlns:a16="http://schemas.microsoft.com/office/drawing/2014/main" id="{46313CC6-9C2D-46DC-BEE0-CE29B87588AF}"/>
              </a:ext>
            </a:extLst>
          </p:cNvPr>
          <p:cNvSpPr>
            <a:spLocks noGrp="1"/>
          </p:cNvSpPr>
          <p:nvPr>
            <p:ph type="body" sz="quarter" idx="66" hasCustomPrompt="1"/>
          </p:nvPr>
        </p:nvSpPr>
        <p:spPr>
          <a:xfrm>
            <a:off x="9508968" y="4134417"/>
            <a:ext cx="2186229" cy="374686"/>
          </a:xfrm>
        </p:spPr>
        <p:txBody>
          <a:bodyPr>
            <a:noAutofit/>
          </a:bodyPr>
          <a:lstStyle>
            <a:lvl1pPr marL="0" indent="0" algn="l">
              <a:buFont typeface="Arial" panose="020B0604020202020204" pitchFamily="34" charset="0"/>
              <a:buNone/>
              <a:defRPr sz="1800" b="0">
                <a:solidFill>
                  <a:schemeClr val="bg1"/>
                </a:solidFill>
                <a:latin typeface="Poppins Medium" panose="00000600000000000000" pitchFamily="50" charset="0"/>
                <a:cs typeface="Poppins Medium" panose="00000600000000000000" pitchFamily="50" charset="0"/>
              </a:defRPr>
            </a:lvl1pPr>
            <a:lvl2pPr>
              <a:defRPr sz="1800" b="1">
                <a:solidFill>
                  <a:schemeClr val="bg1"/>
                </a:solidFill>
                <a:latin typeface="Poppins Medium" panose="00000600000000000000" pitchFamily="50" charset="0"/>
                <a:cs typeface="Poppins Medium" panose="00000600000000000000" pitchFamily="50" charset="0"/>
              </a:defRPr>
            </a:lvl2pPr>
            <a:lvl3pPr>
              <a:defRPr sz="1800" b="0">
                <a:solidFill>
                  <a:schemeClr val="bg1"/>
                </a:solidFill>
                <a:latin typeface="Poppins Medium" panose="00000600000000000000" pitchFamily="50" charset="0"/>
                <a:cs typeface="Poppins Medium" panose="00000600000000000000" pitchFamily="50" charset="0"/>
              </a:defRPr>
            </a:lvl3pPr>
            <a:lvl4pPr>
              <a:defRPr sz="1800" b="0">
                <a:solidFill>
                  <a:schemeClr val="bg1"/>
                </a:solidFill>
                <a:latin typeface="Poppins Medium" panose="00000600000000000000" pitchFamily="50" charset="0"/>
                <a:cs typeface="Poppins Medium" panose="00000600000000000000" pitchFamily="50" charset="0"/>
              </a:defRPr>
            </a:lvl4pPr>
            <a:lvl5pPr>
              <a:defRPr sz="1800" b="0">
                <a:solidFill>
                  <a:schemeClr val="bg1"/>
                </a:solidFill>
                <a:latin typeface="Poppins Medium" panose="00000600000000000000" pitchFamily="50" charset="0"/>
                <a:cs typeface="Poppins Medium" panose="00000600000000000000" pitchFamily="50" charset="0"/>
              </a:defRPr>
            </a:lvl5pPr>
          </a:lstStyle>
          <a:p>
            <a:pPr lvl="0"/>
            <a:r>
              <a:rPr lang="en-US"/>
              <a:t>Lorem Ipsum</a:t>
            </a:r>
            <a:endParaRPr lang="en-GB"/>
          </a:p>
        </p:txBody>
      </p:sp>
      <p:sp>
        <p:nvSpPr>
          <p:cNvPr id="50" name="Text Placeholder 13">
            <a:extLst>
              <a:ext uri="{FF2B5EF4-FFF2-40B4-BE49-F238E27FC236}">
                <a16:creationId xmlns:a16="http://schemas.microsoft.com/office/drawing/2014/main" id="{30205265-985B-453A-95E4-1D9E125F5178}"/>
              </a:ext>
            </a:extLst>
          </p:cNvPr>
          <p:cNvSpPr>
            <a:spLocks noGrp="1"/>
          </p:cNvSpPr>
          <p:nvPr>
            <p:ph type="body" sz="quarter" idx="67" hasCustomPrompt="1"/>
          </p:nvPr>
        </p:nvSpPr>
        <p:spPr>
          <a:xfrm rot="16200000">
            <a:off x="8522400" y="4796322"/>
            <a:ext cx="1656000" cy="28800"/>
          </a:xfrm>
          <a:solidFill>
            <a:schemeClr val="bg1"/>
          </a:solidFill>
        </p:spPr>
        <p:txBody>
          <a:bodyPr/>
          <a:lstStyle>
            <a:lvl1pPr marL="0" indent="0">
              <a:buFont typeface="Arial" panose="020B0604020202020204" pitchFamily="34" charset="0"/>
              <a:buNone/>
              <a:defRPr>
                <a:solidFill>
                  <a:schemeClr val="bg1"/>
                </a:solidFill>
              </a:defRPr>
            </a:lvl1pPr>
          </a:lstStyle>
          <a:p>
            <a:pPr lvl="0"/>
            <a:r>
              <a:rPr lang="en-GB"/>
              <a:t> </a:t>
            </a:r>
          </a:p>
        </p:txBody>
      </p:sp>
      <p:sp>
        <p:nvSpPr>
          <p:cNvPr id="51" name="Picture Placeholder 39">
            <a:extLst>
              <a:ext uri="{FF2B5EF4-FFF2-40B4-BE49-F238E27FC236}">
                <a16:creationId xmlns:a16="http://schemas.microsoft.com/office/drawing/2014/main" id="{44DBDBD5-5D72-471C-BF80-530778783851}"/>
              </a:ext>
            </a:extLst>
          </p:cNvPr>
          <p:cNvSpPr>
            <a:spLocks noGrp="1"/>
          </p:cNvSpPr>
          <p:nvPr>
            <p:ph type="pic" sz="quarter" idx="68" hasCustomPrompt="1"/>
          </p:nvPr>
        </p:nvSpPr>
        <p:spPr>
          <a:xfrm>
            <a:off x="9508968" y="2947985"/>
            <a:ext cx="1152000" cy="1152000"/>
          </a:xfrm>
          <a:custGeom>
            <a:avLst/>
            <a:gdLst>
              <a:gd name="connsiteX0" fmla="*/ 576000 w 1152000"/>
              <a:gd name="connsiteY0" fmla="*/ 0 h 1152000"/>
              <a:gd name="connsiteX1" fmla="*/ 1152000 w 1152000"/>
              <a:gd name="connsiteY1" fmla="*/ 576000 h 1152000"/>
              <a:gd name="connsiteX2" fmla="*/ 576000 w 1152000"/>
              <a:gd name="connsiteY2" fmla="*/ 1152000 h 1152000"/>
              <a:gd name="connsiteX3" fmla="*/ 0 w 1152000"/>
              <a:gd name="connsiteY3" fmla="*/ 576000 h 1152000"/>
              <a:gd name="connsiteX4" fmla="*/ 576000 w 1152000"/>
              <a:gd name="connsiteY4" fmla="*/ 0 h 1152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2000" h="1152000">
                <a:moveTo>
                  <a:pt x="576000" y="0"/>
                </a:moveTo>
                <a:cubicBezTo>
                  <a:pt x="894116" y="0"/>
                  <a:pt x="1152000" y="257884"/>
                  <a:pt x="1152000" y="576000"/>
                </a:cubicBezTo>
                <a:cubicBezTo>
                  <a:pt x="1152000" y="894116"/>
                  <a:pt x="894116" y="1152000"/>
                  <a:pt x="576000" y="1152000"/>
                </a:cubicBezTo>
                <a:cubicBezTo>
                  <a:pt x="257884" y="1152000"/>
                  <a:pt x="0" y="894116"/>
                  <a:pt x="0" y="576000"/>
                </a:cubicBezTo>
                <a:cubicBezTo>
                  <a:pt x="0" y="257884"/>
                  <a:pt x="257884" y="0"/>
                  <a:pt x="576000" y="0"/>
                </a:cubicBezTo>
                <a:close/>
              </a:path>
            </a:pathLst>
          </a:custGeom>
          <a:noFill/>
          <a:ln w="9525">
            <a:solidFill>
              <a:schemeClr val="bg1"/>
            </a:solidFill>
          </a:ln>
        </p:spPr>
        <p:txBody>
          <a:bodyPr wrap="square" lIns="180000" tIns="180000" rIns="180000">
            <a:noAutofit/>
          </a:bodyPr>
          <a:lstStyle>
            <a:lvl1pPr marL="0" indent="0" algn="ctr">
              <a:lnSpc>
                <a:spcPct val="100000"/>
              </a:lnSpc>
              <a:buNone/>
              <a:defRPr sz="800">
                <a:solidFill>
                  <a:schemeClr val="bg1">
                    <a:lumMod val="65000"/>
                  </a:schemeClr>
                </a:solidFill>
                <a:latin typeface="Poppins Light" panose="00000400000000000000" pitchFamily="50" charset="0"/>
                <a:cs typeface="Poppins Light" panose="00000400000000000000" pitchFamily="50" charset="0"/>
              </a:defRPr>
            </a:lvl1pPr>
          </a:lstStyle>
          <a:p>
            <a:r>
              <a:rPr lang="en-GB"/>
              <a:t>Click icon to place graphic</a:t>
            </a:r>
          </a:p>
        </p:txBody>
      </p:sp>
      <p:pic>
        <p:nvPicPr>
          <p:cNvPr id="25" name="Picture 24">
            <a:extLst>
              <a:ext uri="{FF2B5EF4-FFF2-40B4-BE49-F238E27FC236}">
                <a16:creationId xmlns:a16="http://schemas.microsoft.com/office/drawing/2014/main" id="{08DEDA2E-9E6F-461E-B156-CB7D3CA1CF9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750525" y="188292"/>
            <a:ext cx="2036859" cy="786095"/>
          </a:xfrm>
          <a:prstGeom prst="rect">
            <a:avLst/>
          </a:prstGeom>
        </p:spPr>
      </p:pic>
    </p:spTree>
    <p:extLst>
      <p:ext uri="{BB962C8B-B14F-4D97-AF65-F5344CB8AC3E}">
        <p14:creationId xmlns:p14="http://schemas.microsoft.com/office/powerpoint/2010/main" val="1251471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ustom / Blank -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9F4F1-9F6A-4ABE-84A4-5DB70E869BD7}"/>
              </a:ext>
            </a:extLst>
          </p:cNvPr>
          <p:cNvSpPr>
            <a:spLocks noGrp="1"/>
          </p:cNvSpPr>
          <p:nvPr>
            <p:ph type="title" hasCustomPrompt="1"/>
          </p:nvPr>
        </p:nvSpPr>
        <p:spPr>
          <a:xfrm>
            <a:off x="626485" y="367834"/>
            <a:ext cx="9122529" cy="771853"/>
          </a:xfrm>
        </p:spPr>
        <p:txBody>
          <a:bodyPr/>
          <a:lstStyle>
            <a:lvl1pPr marL="0" indent="0" algn="l" defTabSz="914400" rtl="0" eaLnBrk="1" latinLnBrk="0" hangingPunct="1">
              <a:lnSpc>
                <a:spcPct val="90000"/>
              </a:lnSpc>
              <a:spcBef>
                <a:spcPct val="0"/>
              </a:spcBef>
              <a:buFont typeface="Arial" panose="020B0604020202020204" pitchFamily="34" charset="0"/>
              <a:buNone/>
              <a:defRPr lang="en-GB" sz="2800" b="1" kern="1200" cap="all" baseline="0" dirty="0">
                <a:solidFill>
                  <a:schemeClr val="tx2"/>
                </a:solidFill>
                <a:latin typeface="+mj-lt"/>
                <a:ea typeface="+mj-ea"/>
                <a:cs typeface="+mj-cs"/>
              </a:defRPr>
            </a:lvl1pPr>
          </a:lstStyle>
          <a:p>
            <a:r>
              <a:rPr lang="en-US"/>
              <a:t>CUSTOM / BLANK - WHITE</a:t>
            </a:r>
            <a:endParaRPr lang="en-GB"/>
          </a:p>
        </p:txBody>
      </p:sp>
      <p:sp>
        <p:nvSpPr>
          <p:cNvPr id="3" name="Date Placeholder 2">
            <a:extLst>
              <a:ext uri="{FF2B5EF4-FFF2-40B4-BE49-F238E27FC236}">
                <a16:creationId xmlns:a16="http://schemas.microsoft.com/office/drawing/2014/main" id="{153976A9-E85C-4259-B1CC-8E22954F597A}"/>
              </a:ext>
            </a:extLst>
          </p:cNvPr>
          <p:cNvSpPr>
            <a:spLocks noGrp="1"/>
          </p:cNvSpPr>
          <p:nvPr>
            <p:ph type="dt" sz="half" idx="10"/>
          </p:nvPr>
        </p:nvSpPr>
        <p:spPr/>
        <p:txBody>
          <a:bodyPr/>
          <a:lstStyle/>
          <a:p>
            <a:fld id="{832BC62A-3CEB-45AF-809A-60C0F0BE6F1D}" type="datetimeFigureOut">
              <a:rPr lang="en-GB" smtClean="0"/>
              <a:pPr/>
              <a:t>02/02/2026</a:t>
            </a:fld>
            <a:endParaRPr lang="en-GB"/>
          </a:p>
        </p:txBody>
      </p:sp>
      <p:sp>
        <p:nvSpPr>
          <p:cNvPr id="4" name="Footer Placeholder 3">
            <a:extLst>
              <a:ext uri="{FF2B5EF4-FFF2-40B4-BE49-F238E27FC236}">
                <a16:creationId xmlns:a16="http://schemas.microsoft.com/office/drawing/2014/main" id="{E8B5C549-E6FC-4C53-942A-27B182DE4E6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13B8246-A8C3-4068-81DE-D7B591526743}"/>
              </a:ext>
            </a:extLst>
          </p:cNvPr>
          <p:cNvSpPr>
            <a:spLocks noGrp="1"/>
          </p:cNvSpPr>
          <p:nvPr>
            <p:ph type="sldNum" sz="quarter" idx="12"/>
          </p:nvPr>
        </p:nvSpPr>
        <p:spPr>
          <a:xfrm>
            <a:off x="10125514" y="6394916"/>
            <a:ext cx="1440000" cy="365125"/>
          </a:xfrm>
        </p:spPr>
        <p:txBody>
          <a:bodyPr/>
          <a:lstStyle/>
          <a:p>
            <a:fld id="{9527C9C5-01FC-45F0-893C-77E06CCB7E79}" type="slidenum">
              <a:rPr lang="en-GB" smtClean="0"/>
              <a:pPr/>
              <a:t>‹#›</a:t>
            </a:fld>
            <a:endParaRPr lang="en-GB"/>
          </a:p>
        </p:txBody>
      </p:sp>
      <p:cxnSp>
        <p:nvCxnSpPr>
          <p:cNvPr id="16" name="Straight Connector 15">
            <a:extLst>
              <a:ext uri="{FF2B5EF4-FFF2-40B4-BE49-F238E27FC236}">
                <a16:creationId xmlns:a16="http://schemas.microsoft.com/office/drawing/2014/main" id="{D1528D3F-1D6C-4273-AD98-B72716677E57}"/>
              </a:ext>
            </a:extLst>
          </p:cNvPr>
          <p:cNvCxnSpPr>
            <a:cxnSpLocks/>
          </p:cNvCxnSpPr>
          <p:nvPr userDrawn="1"/>
        </p:nvCxnSpPr>
        <p:spPr>
          <a:xfrm flipV="1">
            <a:off x="513796" y="277786"/>
            <a:ext cx="0" cy="523218"/>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pic>
        <p:nvPicPr>
          <p:cNvPr id="8" name="Picture 7" descr="NHS Master Logo">
            <a:extLst>
              <a:ext uri="{FF2B5EF4-FFF2-40B4-BE49-F238E27FC236}">
                <a16:creationId xmlns:a16="http://schemas.microsoft.com/office/drawing/2014/main" id="{7457F08B-3368-4CC1-936C-9F058B88627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49014" y="188292"/>
            <a:ext cx="2039882" cy="786095"/>
          </a:xfrm>
          <a:prstGeom prst="rect">
            <a:avLst/>
          </a:prstGeom>
        </p:spPr>
      </p:pic>
    </p:spTree>
    <p:extLst>
      <p:ext uri="{BB962C8B-B14F-4D97-AF65-F5344CB8AC3E}">
        <p14:creationId xmlns:p14="http://schemas.microsoft.com/office/powerpoint/2010/main" val="2367266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x Custom Data -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9F4F1-9F6A-4ABE-84A4-5DB70E869BD7}"/>
              </a:ext>
            </a:extLst>
          </p:cNvPr>
          <p:cNvSpPr>
            <a:spLocks noGrp="1"/>
          </p:cNvSpPr>
          <p:nvPr>
            <p:ph type="title" hasCustomPrompt="1"/>
          </p:nvPr>
        </p:nvSpPr>
        <p:spPr>
          <a:xfrm>
            <a:off x="626485" y="367834"/>
            <a:ext cx="9122529" cy="771853"/>
          </a:xfrm>
        </p:spPr>
        <p:txBody>
          <a:bodyPr/>
          <a:lstStyle>
            <a:lvl1pPr marL="0" indent="0" algn="l" defTabSz="914400" rtl="0" eaLnBrk="1" latinLnBrk="0" hangingPunct="1">
              <a:lnSpc>
                <a:spcPct val="90000"/>
              </a:lnSpc>
              <a:spcBef>
                <a:spcPct val="0"/>
              </a:spcBef>
              <a:buFont typeface="Arial" panose="020B0604020202020204" pitchFamily="34" charset="0"/>
              <a:buNone/>
              <a:defRPr lang="en-GB" sz="2800" b="1" kern="1200" cap="all" baseline="0" dirty="0">
                <a:solidFill>
                  <a:schemeClr val="tx2"/>
                </a:solidFill>
                <a:latin typeface="+mj-lt"/>
                <a:ea typeface="+mj-ea"/>
                <a:cs typeface="+mj-cs"/>
              </a:defRPr>
            </a:lvl1pPr>
          </a:lstStyle>
          <a:p>
            <a:r>
              <a:rPr lang="en-US"/>
              <a:t>1x Custom data - White</a:t>
            </a:r>
            <a:endParaRPr lang="en-GB"/>
          </a:p>
        </p:txBody>
      </p:sp>
      <p:sp>
        <p:nvSpPr>
          <p:cNvPr id="3" name="Date Placeholder 2">
            <a:extLst>
              <a:ext uri="{FF2B5EF4-FFF2-40B4-BE49-F238E27FC236}">
                <a16:creationId xmlns:a16="http://schemas.microsoft.com/office/drawing/2014/main" id="{153976A9-E85C-4259-B1CC-8E22954F597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32BC62A-3CEB-45AF-809A-60C0F0BE6F1D}" type="datetimeFigureOut">
              <a:rPr kumimoji="0" lang="en-GB" sz="900" b="0" i="0" u="none" strike="noStrike" kern="1200" cap="none" spc="0" normalizeH="0" baseline="0" noProof="0" smtClean="0">
                <a:ln>
                  <a:noFill/>
                </a:ln>
                <a:solidFill>
                  <a:srgbClr val="003087"/>
                </a:solidFill>
                <a:effectLst/>
                <a:uLnTx/>
                <a:uFillTx/>
                <a:latin typeface="Poppins Light" panose="00000400000000000000" pitchFamily="50" charset="0"/>
                <a:ea typeface="+mn-ea"/>
                <a:cs typeface="Poppins Light" panose="00000400000000000000" pitchFamily="50" charset="0"/>
              </a:rPr>
              <a:pPr marL="0" marR="0" lvl="0" indent="0" algn="l" defTabSz="914400" rtl="0" eaLnBrk="1" fontAlgn="auto" latinLnBrk="0" hangingPunct="1">
                <a:lnSpc>
                  <a:spcPct val="100000"/>
                </a:lnSpc>
                <a:spcBef>
                  <a:spcPts val="0"/>
                </a:spcBef>
                <a:spcAft>
                  <a:spcPts val="0"/>
                </a:spcAft>
                <a:buClrTx/>
                <a:buSzTx/>
                <a:buFontTx/>
                <a:buNone/>
                <a:tabLst/>
                <a:defRPr/>
              </a:pPr>
              <a:t>02/02/2026</a:t>
            </a:fld>
            <a:endParaRPr kumimoji="0" lang="en-GB" sz="900" b="0" i="0" u="none" strike="noStrike" kern="1200" cap="none" spc="0" normalizeH="0" baseline="0" noProof="0">
              <a:ln>
                <a:noFill/>
              </a:ln>
              <a:solidFill>
                <a:srgbClr val="003087"/>
              </a:solidFill>
              <a:effectLst/>
              <a:uLnTx/>
              <a:uFillTx/>
              <a:latin typeface="Poppins Light" panose="00000400000000000000" pitchFamily="50" charset="0"/>
              <a:ea typeface="+mn-ea"/>
              <a:cs typeface="Poppins Light" panose="00000400000000000000" pitchFamily="50" charset="0"/>
            </a:endParaRPr>
          </a:p>
        </p:txBody>
      </p:sp>
      <p:sp>
        <p:nvSpPr>
          <p:cNvPr id="4" name="Footer Placeholder 3">
            <a:extLst>
              <a:ext uri="{FF2B5EF4-FFF2-40B4-BE49-F238E27FC236}">
                <a16:creationId xmlns:a16="http://schemas.microsoft.com/office/drawing/2014/main" id="{E8B5C549-E6FC-4C53-942A-27B182DE4E6F}"/>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a:ln>
                <a:noFill/>
              </a:ln>
              <a:solidFill>
                <a:srgbClr val="003087"/>
              </a:solidFill>
              <a:effectLst/>
              <a:uLnTx/>
              <a:uFillTx/>
              <a:latin typeface="Poppins Light" panose="00000400000000000000" pitchFamily="50" charset="0"/>
              <a:ea typeface="+mn-ea"/>
              <a:cs typeface="Poppins Light" panose="00000400000000000000" pitchFamily="50" charset="0"/>
            </a:endParaRPr>
          </a:p>
        </p:txBody>
      </p:sp>
      <p:sp>
        <p:nvSpPr>
          <p:cNvPr id="5" name="Slide Number Placeholder 4">
            <a:extLst>
              <a:ext uri="{FF2B5EF4-FFF2-40B4-BE49-F238E27FC236}">
                <a16:creationId xmlns:a16="http://schemas.microsoft.com/office/drawing/2014/main" id="{F13B8246-A8C3-4068-81DE-D7B59152674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27C9C5-01FC-45F0-893C-77E06CCB7E79}" type="slidenum">
              <a:rPr kumimoji="0" lang="en-GB" sz="900" b="0" i="0" u="none" strike="noStrike" kern="1200" cap="none" spc="0" normalizeH="0" baseline="0" noProof="0" smtClean="0">
                <a:ln>
                  <a:noFill/>
                </a:ln>
                <a:solidFill>
                  <a:srgbClr val="003087"/>
                </a:solidFill>
                <a:effectLst/>
                <a:uLnTx/>
                <a:uFillTx/>
                <a:latin typeface="Poppins Light" panose="00000400000000000000" pitchFamily="50" charset="0"/>
                <a:ea typeface="+mn-ea"/>
                <a:cs typeface="Poppins Light" panose="00000400000000000000" pitchFamily="50"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900" b="0" i="0" u="none" strike="noStrike" kern="1200" cap="none" spc="0" normalizeH="0" baseline="0" noProof="0">
              <a:ln>
                <a:noFill/>
              </a:ln>
              <a:solidFill>
                <a:srgbClr val="003087"/>
              </a:solidFill>
              <a:effectLst/>
              <a:uLnTx/>
              <a:uFillTx/>
              <a:latin typeface="Poppins Light" panose="00000400000000000000" pitchFamily="50" charset="0"/>
              <a:ea typeface="+mn-ea"/>
              <a:cs typeface="Poppins Light" panose="00000400000000000000" pitchFamily="50" charset="0"/>
            </a:endParaRPr>
          </a:p>
        </p:txBody>
      </p:sp>
      <p:sp>
        <p:nvSpPr>
          <p:cNvPr id="15" name="Text Placeholder 6">
            <a:extLst>
              <a:ext uri="{FF2B5EF4-FFF2-40B4-BE49-F238E27FC236}">
                <a16:creationId xmlns:a16="http://schemas.microsoft.com/office/drawing/2014/main" id="{BE0C839A-6847-4A59-9F28-13BA3C5CE85A}"/>
              </a:ext>
            </a:extLst>
          </p:cNvPr>
          <p:cNvSpPr>
            <a:spLocks noGrp="1"/>
          </p:cNvSpPr>
          <p:nvPr>
            <p:ph type="body" sz="quarter" idx="16" hasCustomPrompt="1"/>
          </p:nvPr>
        </p:nvSpPr>
        <p:spPr>
          <a:xfrm>
            <a:off x="626484" y="1594279"/>
            <a:ext cx="10939030" cy="472646"/>
          </a:xfrm>
        </p:spPr>
        <p:txBody>
          <a:bodyPr>
            <a:noAutofit/>
          </a:bodyPr>
          <a:lstStyle>
            <a:lvl1pPr marL="0" indent="0">
              <a:buFont typeface="Arial" panose="020B0604020202020204" pitchFamily="34" charset="0"/>
              <a:buNone/>
              <a:defRPr sz="1800" b="1"/>
            </a:lvl1pPr>
            <a:lvl2pPr>
              <a:defRPr sz="1800" b="1"/>
            </a:lvl2pPr>
            <a:lvl3pPr>
              <a:defRPr sz="1800" b="1"/>
            </a:lvl3pPr>
            <a:lvl4pPr>
              <a:defRPr sz="1800" b="1"/>
            </a:lvl4pPr>
            <a:lvl5pPr>
              <a:defRPr sz="1800" b="1"/>
            </a:lvl5pPr>
          </a:lstStyle>
          <a:p>
            <a:pPr lvl="0"/>
            <a:r>
              <a:rPr lang="en-US"/>
              <a:t>Slide Subtitle</a:t>
            </a:r>
            <a:endParaRPr lang="en-GB"/>
          </a:p>
        </p:txBody>
      </p:sp>
      <p:cxnSp>
        <p:nvCxnSpPr>
          <p:cNvPr id="13" name="Straight Connector 12">
            <a:extLst>
              <a:ext uri="{FF2B5EF4-FFF2-40B4-BE49-F238E27FC236}">
                <a16:creationId xmlns:a16="http://schemas.microsoft.com/office/drawing/2014/main" id="{108DD171-41C1-4CAE-B612-D420BB742DFD}"/>
              </a:ext>
            </a:extLst>
          </p:cNvPr>
          <p:cNvCxnSpPr>
            <a:cxnSpLocks/>
          </p:cNvCxnSpPr>
          <p:nvPr userDrawn="1"/>
        </p:nvCxnSpPr>
        <p:spPr>
          <a:xfrm flipV="1">
            <a:off x="513796" y="277786"/>
            <a:ext cx="0" cy="523218"/>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8" name="Content Placeholder 7">
            <a:extLst>
              <a:ext uri="{FF2B5EF4-FFF2-40B4-BE49-F238E27FC236}">
                <a16:creationId xmlns:a16="http://schemas.microsoft.com/office/drawing/2014/main" id="{C6FCA00F-4659-4509-924A-D4C34014ADE6}"/>
              </a:ext>
            </a:extLst>
          </p:cNvPr>
          <p:cNvSpPr>
            <a:spLocks noGrp="1"/>
          </p:cNvSpPr>
          <p:nvPr>
            <p:ph sz="quarter" idx="17" hasCustomPrompt="1"/>
          </p:nvPr>
        </p:nvSpPr>
        <p:spPr>
          <a:xfrm>
            <a:off x="626484" y="2066925"/>
            <a:ext cx="10939029" cy="3830955"/>
          </a:xfrm>
          <a:noFill/>
        </p:spPr>
        <p:txBody>
          <a:bodyPr>
            <a:normAutofit/>
          </a:bodyPr>
          <a:lstStyle>
            <a:lvl1pPr marL="0" indent="0" algn="ctr">
              <a:buNone/>
              <a:defRPr sz="1000">
                <a:solidFill>
                  <a:schemeClr val="bg1">
                    <a:lumMod val="65000"/>
                  </a:schemeClr>
                </a:solidFill>
              </a:defRPr>
            </a:lvl1pPr>
            <a:lvl2pPr>
              <a:defRPr>
                <a:solidFill>
                  <a:schemeClr val="bg1">
                    <a:lumMod val="65000"/>
                  </a:schemeClr>
                </a:solidFill>
              </a:defRPr>
            </a:lvl2pPr>
            <a:lvl3pPr>
              <a:defRPr>
                <a:solidFill>
                  <a:schemeClr val="bg1">
                    <a:lumMod val="65000"/>
                  </a:schemeClr>
                </a:solidFill>
              </a:defRPr>
            </a:lvl3pPr>
            <a:lvl4pPr>
              <a:defRPr>
                <a:solidFill>
                  <a:schemeClr val="bg1">
                    <a:lumMod val="65000"/>
                  </a:schemeClr>
                </a:solidFill>
              </a:defRPr>
            </a:lvl4pPr>
            <a:lvl5pPr>
              <a:defRPr>
                <a:solidFill>
                  <a:schemeClr val="bg1">
                    <a:lumMod val="65000"/>
                  </a:schemeClr>
                </a:solidFill>
              </a:defRPr>
            </a:lvl5pPr>
          </a:lstStyle>
          <a:p>
            <a:pPr lvl="0"/>
            <a:r>
              <a:rPr lang="en-GB"/>
              <a:t>Click appropriate icon to insert custom data</a:t>
            </a:r>
          </a:p>
        </p:txBody>
      </p:sp>
      <p:pic>
        <p:nvPicPr>
          <p:cNvPr id="10" name="Picture 9" descr="NHS Master Logo">
            <a:extLst>
              <a:ext uri="{FF2B5EF4-FFF2-40B4-BE49-F238E27FC236}">
                <a16:creationId xmlns:a16="http://schemas.microsoft.com/office/drawing/2014/main" id="{A9710C5F-141E-45D0-85EB-890B2476E1D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49014" y="188292"/>
            <a:ext cx="2039882" cy="786095"/>
          </a:xfrm>
          <a:prstGeom prst="rect">
            <a:avLst/>
          </a:prstGeom>
        </p:spPr>
      </p:pic>
    </p:spTree>
    <p:extLst>
      <p:ext uri="{BB962C8B-B14F-4D97-AF65-F5344CB8AC3E}">
        <p14:creationId xmlns:p14="http://schemas.microsoft.com/office/powerpoint/2010/main" val="4289751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9AB21-E51F-4F5C-181A-564BA794BA5A}"/>
              </a:ext>
            </a:extLst>
          </p:cNvPr>
          <p:cNvSpPr>
            <a:spLocks noGrp="1"/>
          </p:cNvSpPr>
          <p:nvPr>
            <p:ph type="title" hasCustomPrompt="1"/>
          </p:nvPr>
        </p:nvSpPr>
        <p:spPr>
          <a:xfrm>
            <a:off x="587375" y="497140"/>
            <a:ext cx="9092334" cy="771853"/>
          </a:xfrm>
        </p:spPr>
        <p:txBody>
          <a:bodyPr/>
          <a:lstStyle>
            <a:lvl1pPr>
              <a:defRPr/>
            </a:lvl1pPr>
          </a:lstStyle>
          <a:p>
            <a:pPr lvl="0"/>
            <a:r>
              <a:rPr lang="en-US"/>
              <a:t>Title here</a:t>
            </a:r>
          </a:p>
        </p:txBody>
      </p:sp>
      <p:pic>
        <p:nvPicPr>
          <p:cNvPr id="4" name="Graphic 3">
            <a:extLst>
              <a:ext uri="{FF2B5EF4-FFF2-40B4-BE49-F238E27FC236}">
                <a16:creationId xmlns:a16="http://schemas.microsoft.com/office/drawing/2014/main" id="{0A16AA38-9FB7-A58A-09A1-16FC71086917}"/>
              </a:ext>
            </a:extLst>
          </p:cNvPr>
          <p:cNvPicPr>
            <a:picLocks noChangeAspect="1"/>
          </p:cNvPicPr>
          <p:nvPr userDrawn="1"/>
        </p:nvPicPr>
        <p:blipFill>
          <a:blip r:embed="rId2" cstate="screen">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849724" y="282926"/>
            <a:ext cx="1854509" cy="582916"/>
          </a:xfrm>
          <a:prstGeom prst="rect">
            <a:avLst/>
          </a:prstGeom>
        </p:spPr>
      </p:pic>
    </p:spTree>
    <p:extLst>
      <p:ext uri="{BB962C8B-B14F-4D97-AF65-F5344CB8AC3E}">
        <p14:creationId xmlns:p14="http://schemas.microsoft.com/office/powerpoint/2010/main" val="411783574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B8D80E-E383-47C1-AD82-08C3A142C646}"/>
              </a:ext>
            </a:extLst>
          </p:cNvPr>
          <p:cNvSpPr>
            <a:spLocks noGrp="1"/>
          </p:cNvSpPr>
          <p:nvPr>
            <p:ph type="title"/>
          </p:nvPr>
        </p:nvSpPr>
        <p:spPr>
          <a:xfrm>
            <a:off x="626485" y="367834"/>
            <a:ext cx="10939030" cy="771853"/>
          </a:xfrm>
          <a:prstGeom prst="rect">
            <a:avLst/>
          </a:prstGeom>
        </p:spPr>
        <p:txBody>
          <a:bodyPr vert="horz" lIns="91440" tIns="45720" rIns="91440" bIns="45720" rtlCol="0" anchor="t" anchorCtr="0">
            <a:no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6082B20-8C10-4E6D-87A7-BD5F476CCE81}"/>
              </a:ext>
            </a:extLst>
          </p:cNvPr>
          <p:cNvSpPr>
            <a:spLocks noGrp="1"/>
          </p:cNvSpPr>
          <p:nvPr>
            <p:ph type="body" idx="1"/>
          </p:nvPr>
        </p:nvSpPr>
        <p:spPr>
          <a:xfrm>
            <a:off x="626485" y="1594278"/>
            <a:ext cx="10939029" cy="42234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752AD5-C3D2-484A-B94F-7E6904768736}"/>
              </a:ext>
            </a:extLst>
          </p:cNvPr>
          <p:cNvSpPr>
            <a:spLocks noGrp="1"/>
          </p:cNvSpPr>
          <p:nvPr>
            <p:ph type="dt" sz="half" idx="2"/>
          </p:nvPr>
        </p:nvSpPr>
        <p:spPr>
          <a:xfrm>
            <a:off x="626485" y="6394916"/>
            <a:ext cx="1440000" cy="365125"/>
          </a:xfrm>
          <a:prstGeom prst="rect">
            <a:avLst/>
          </a:prstGeom>
        </p:spPr>
        <p:txBody>
          <a:bodyPr vert="horz" lIns="91440" tIns="45720" rIns="91440" bIns="45720" rtlCol="0" anchor="ctr"/>
          <a:lstStyle>
            <a:lvl1pPr algn="l">
              <a:defRPr sz="900">
                <a:solidFill>
                  <a:schemeClr val="tx2"/>
                </a:solidFill>
                <a:latin typeface="Poppins Light" panose="00000400000000000000" pitchFamily="50" charset="0"/>
                <a:cs typeface="Poppins Light" panose="00000400000000000000" pitchFamily="50" charset="0"/>
              </a:defRPr>
            </a:lvl1pPr>
          </a:lstStyle>
          <a:p>
            <a:fld id="{832BC62A-3CEB-45AF-809A-60C0F0BE6F1D}" type="datetimeFigureOut">
              <a:rPr lang="en-GB" smtClean="0"/>
              <a:pPr/>
              <a:t>02/02/2026</a:t>
            </a:fld>
            <a:endParaRPr lang="en-GB"/>
          </a:p>
        </p:txBody>
      </p:sp>
      <p:sp>
        <p:nvSpPr>
          <p:cNvPr id="5" name="Footer Placeholder 4">
            <a:extLst>
              <a:ext uri="{FF2B5EF4-FFF2-40B4-BE49-F238E27FC236}">
                <a16:creationId xmlns:a16="http://schemas.microsoft.com/office/drawing/2014/main" id="{361FCE94-F083-4D48-9C9F-BF52B26319A0}"/>
              </a:ext>
            </a:extLst>
          </p:cNvPr>
          <p:cNvSpPr>
            <a:spLocks noGrp="1"/>
          </p:cNvSpPr>
          <p:nvPr>
            <p:ph type="ftr" sz="quarter" idx="3"/>
          </p:nvPr>
        </p:nvSpPr>
        <p:spPr>
          <a:xfrm>
            <a:off x="2856000" y="6394916"/>
            <a:ext cx="6480000" cy="365125"/>
          </a:xfrm>
          <a:prstGeom prst="rect">
            <a:avLst/>
          </a:prstGeom>
        </p:spPr>
        <p:txBody>
          <a:bodyPr vert="horz" lIns="91440" tIns="45720" rIns="91440" bIns="45720" rtlCol="0" anchor="ctr"/>
          <a:lstStyle>
            <a:lvl1pPr algn="ctr">
              <a:defRPr sz="900">
                <a:solidFill>
                  <a:schemeClr val="tx2"/>
                </a:solidFill>
                <a:latin typeface="Poppins Light" panose="00000400000000000000" pitchFamily="50" charset="0"/>
                <a:cs typeface="Poppins Light" panose="00000400000000000000" pitchFamily="50" charset="0"/>
              </a:defRPr>
            </a:lvl1pPr>
          </a:lstStyle>
          <a:p>
            <a:endParaRPr lang="en-GB"/>
          </a:p>
        </p:txBody>
      </p:sp>
      <p:sp>
        <p:nvSpPr>
          <p:cNvPr id="6" name="Slide Number Placeholder 5">
            <a:extLst>
              <a:ext uri="{FF2B5EF4-FFF2-40B4-BE49-F238E27FC236}">
                <a16:creationId xmlns:a16="http://schemas.microsoft.com/office/drawing/2014/main" id="{597E27E0-58FA-4128-A493-B17ADEECB119}"/>
              </a:ext>
            </a:extLst>
          </p:cNvPr>
          <p:cNvSpPr>
            <a:spLocks noGrp="1"/>
          </p:cNvSpPr>
          <p:nvPr>
            <p:ph type="sldNum" sz="quarter" idx="4"/>
          </p:nvPr>
        </p:nvSpPr>
        <p:spPr>
          <a:xfrm>
            <a:off x="10125514" y="6394916"/>
            <a:ext cx="1440000" cy="365125"/>
          </a:xfrm>
          <a:prstGeom prst="rect">
            <a:avLst/>
          </a:prstGeom>
        </p:spPr>
        <p:txBody>
          <a:bodyPr vert="horz" lIns="91440" tIns="45720" rIns="91440" bIns="45720" rtlCol="0" anchor="ctr"/>
          <a:lstStyle>
            <a:lvl1pPr algn="r">
              <a:defRPr sz="900">
                <a:solidFill>
                  <a:schemeClr val="tx2"/>
                </a:solidFill>
                <a:latin typeface="Poppins Light" panose="00000400000000000000" pitchFamily="50" charset="0"/>
                <a:cs typeface="Poppins Light" panose="00000400000000000000" pitchFamily="50" charset="0"/>
              </a:defRPr>
            </a:lvl1pPr>
          </a:lstStyle>
          <a:p>
            <a:fld id="{9527C9C5-01FC-45F0-893C-77E06CCB7E79}" type="slidenum">
              <a:rPr lang="en-GB" smtClean="0"/>
              <a:pPr/>
              <a:t>‹#›</a:t>
            </a:fld>
            <a:endParaRPr lang="en-GB"/>
          </a:p>
        </p:txBody>
      </p:sp>
      <p:sp>
        <p:nvSpPr>
          <p:cNvPr id="8" name="TextBox 7">
            <a:extLst>
              <a:ext uri="{FF2B5EF4-FFF2-40B4-BE49-F238E27FC236}">
                <a16:creationId xmlns:a16="http://schemas.microsoft.com/office/drawing/2014/main" id="{FE49D1FD-B380-F4D9-FB65-7E782FFE69C6}"/>
              </a:ext>
            </a:extLst>
          </p:cNvPr>
          <p:cNvSpPr txBox="1"/>
          <p:nvPr>
            <p:extLst>
              <p:ext uri="{1162E1C5-73C7-4A58-AE30-91384D911F3F}">
                <p184:classification xmlns:p184="http://schemas.microsoft.com/office/powerpoint/2018/4/main" val="ftr"/>
              </p:ext>
            </p:extLst>
          </p:nvPr>
        </p:nvSpPr>
        <p:spPr>
          <a:xfrm>
            <a:off x="63500" y="6642100"/>
            <a:ext cx="657225" cy="152400"/>
          </a:xfrm>
          <a:prstGeom prst="rect">
            <a:avLst/>
          </a:prstGeom>
        </p:spPr>
        <p:txBody>
          <a:bodyPr horzOverflow="overflow" lIns="0" tIns="0" rIns="0" bIns="0">
            <a:spAutoFit/>
          </a:bodyPr>
          <a:lstStyle/>
          <a:p>
            <a:pPr algn="l"/>
            <a:r>
              <a:rPr lang="en-GB" sz="1000">
                <a:solidFill>
                  <a:srgbClr val="000000">
                    <a:alpha val="50000"/>
                  </a:srgbClr>
                </a:solidFill>
                <a:latin typeface="Aptos" panose="020B0004020202020204" pitchFamily="34" charset="0"/>
              </a:rPr>
              <a:t>S2 - Official</a:t>
            </a:r>
          </a:p>
        </p:txBody>
      </p:sp>
    </p:spTree>
    <p:extLst>
      <p:ext uri="{BB962C8B-B14F-4D97-AF65-F5344CB8AC3E}">
        <p14:creationId xmlns:p14="http://schemas.microsoft.com/office/powerpoint/2010/main" val="20569890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marL="0" indent="0" algn="l" defTabSz="914400" rtl="0" eaLnBrk="1" latinLnBrk="0" hangingPunct="1">
        <a:lnSpc>
          <a:spcPct val="90000"/>
        </a:lnSpc>
        <a:spcBef>
          <a:spcPct val="0"/>
        </a:spcBef>
        <a:buFont typeface="Arial" panose="020B0604020202020204" pitchFamily="34" charset="0"/>
        <a:buNone/>
        <a:defRPr sz="2800" b="1" kern="1200" cap="all" baseline="0">
          <a:solidFill>
            <a:schemeClr val="tx2"/>
          </a:solidFill>
          <a:latin typeface="+mj-lt"/>
          <a:ea typeface="+mj-ea"/>
          <a:cs typeface="+mj-cs"/>
        </a:defRPr>
      </a:lvl1pPr>
    </p:titleStyle>
    <p:bodyStyle>
      <a:lvl1pPr marL="180000" indent="-180000" algn="l" defTabSz="914400" rtl="0" eaLnBrk="1" latinLnBrk="0" hangingPunct="1">
        <a:lnSpc>
          <a:spcPct val="120000"/>
        </a:lnSpc>
        <a:spcBef>
          <a:spcPts val="0"/>
        </a:spcBef>
        <a:spcAft>
          <a:spcPts val="1000"/>
        </a:spcAft>
        <a:buClr>
          <a:schemeClr val="tx2"/>
        </a:buClr>
        <a:buFont typeface="Wingdings" panose="05000000000000000000" pitchFamily="2" charset="2"/>
        <a:buChar char="§"/>
        <a:defRPr sz="1400" kern="1200">
          <a:solidFill>
            <a:schemeClr val="accent3"/>
          </a:solidFill>
          <a:latin typeface="+mn-lt"/>
          <a:ea typeface="+mn-ea"/>
          <a:cs typeface="+mn-cs"/>
        </a:defRPr>
      </a:lvl1pPr>
      <a:lvl2pPr marL="360000" indent="-180000" algn="l" defTabSz="914400" rtl="0" eaLnBrk="1" latinLnBrk="0" hangingPunct="1">
        <a:lnSpc>
          <a:spcPct val="120000"/>
        </a:lnSpc>
        <a:spcBef>
          <a:spcPts val="0"/>
        </a:spcBef>
        <a:spcAft>
          <a:spcPts val="1000"/>
        </a:spcAft>
        <a:buFont typeface="Arial" panose="020B0604020202020204" pitchFamily="34" charset="0"/>
        <a:buChar char="-"/>
        <a:defRPr sz="1400" kern="1200">
          <a:solidFill>
            <a:schemeClr val="accent3"/>
          </a:solidFill>
          <a:latin typeface="+mn-lt"/>
          <a:ea typeface="+mn-ea"/>
          <a:cs typeface="+mn-cs"/>
        </a:defRPr>
      </a:lvl2pPr>
      <a:lvl3pPr marL="540000" indent="-180000" algn="l" defTabSz="914400" rtl="0" eaLnBrk="1" latinLnBrk="0" hangingPunct="1">
        <a:lnSpc>
          <a:spcPct val="120000"/>
        </a:lnSpc>
        <a:spcBef>
          <a:spcPts val="0"/>
        </a:spcBef>
        <a:spcAft>
          <a:spcPts val="1000"/>
        </a:spcAft>
        <a:buClr>
          <a:schemeClr val="tx2"/>
        </a:buClr>
        <a:buSzPct val="100000"/>
        <a:buFont typeface="Arial" panose="020B0604020202020204" pitchFamily="34" charset="0"/>
        <a:buChar char="•"/>
        <a:defRPr sz="1400" kern="1200">
          <a:solidFill>
            <a:schemeClr val="accent3"/>
          </a:solidFill>
          <a:latin typeface="+mn-lt"/>
          <a:ea typeface="+mn-ea"/>
          <a:cs typeface="+mn-cs"/>
        </a:defRPr>
      </a:lvl3pPr>
      <a:lvl4pPr marL="720000" indent="-180000" algn="l" defTabSz="914400" rtl="0" eaLnBrk="1" latinLnBrk="0" hangingPunct="1">
        <a:lnSpc>
          <a:spcPct val="120000"/>
        </a:lnSpc>
        <a:spcBef>
          <a:spcPts val="0"/>
        </a:spcBef>
        <a:spcAft>
          <a:spcPts val="1000"/>
        </a:spcAft>
        <a:buFont typeface="Arial" panose="020B0604020202020204" pitchFamily="34" charset="0"/>
        <a:buChar char="-"/>
        <a:defRPr sz="1400" kern="1200">
          <a:solidFill>
            <a:schemeClr val="accent3"/>
          </a:solidFill>
          <a:latin typeface="+mn-lt"/>
          <a:ea typeface="+mn-ea"/>
          <a:cs typeface="+mn-cs"/>
        </a:defRPr>
      </a:lvl4pPr>
      <a:lvl5pPr marL="900000" indent="-180000" algn="l" defTabSz="914400" rtl="0" eaLnBrk="1" latinLnBrk="0" hangingPunct="1">
        <a:lnSpc>
          <a:spcPct val="120000"/>
        </a:lnSpc>
        <a:spcBef>
          <a:spcPts val="0"/>
        </a:spcBef>
        <a:spcAft>
          <a:spcPts val="1000"/>
        </a:spcAft>
        <a:buClr>
          <a:schemeClr val="tx1"/>
        </a:buClr>
        <a:buFont typeface="Wingdings" panose="05000000000000000000" pitchFamily="2" charset="2"/>
        <a:buChar char="§"/>
        <a:defRPr sz="1400" kern="1200">
          <a:solidFill>
            <a:schemeClr val="accent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SBS-W.eproc@nhs.net" TargetMode="External"/><Relationship Id="rId3" Type="http://schemas.openxmlformats.org/officeDocument/2006/relationships/hyperlink" Target="mailto:ecommerce.trust@nhs.net" TargetMode="External"/><Relationship Id="rId7" Type="http://schemas.openxmlformats.org/officeDocument/2006/relationships/hyperlink" Target="mailto:sbs-w.supplier-prov@nhs.net" TargetMode="External"/><Relationship Id="rId2" Type="http://schemas.openxmlformats.org/officeDocument/2006/relationships/hyperlink" Target="mailto:Tproc.trust@nhs.net" TargetMode="External"/><Relationship Id="rId1" Type="http://schemas.openxmlformats.org/officeDocument/2006/relationships/slideLayout" Target="../slideLayouts/slideLayout4.xml"/><Relationship Id="rId6" Type="http://schemas.openxmlformats.org/officeDocument/2006/relationships/hyperlink" Target="mailto:Sbs-w.clientliaison@nhs.net" TargetMode="External"/><Relationship Id="rId5" Type="http://schemas.openxmlformats.org/officeDocument/2006/relationships/hyperlink" Target="mailto:Sbs-w.clients@nhs.net" TargetMode="External"/><Relationship Id="rId4" Type="http://schemas.openxmlformats.org/officeDocument/2006/relationships/hyperlink" Target="mailto:Tproc.escalations@nhs.net" TargetMode="External"/><Relationship Id="rId9" Type="http://schemas.openxmlformats.org/officeDocument/2006/relationships/hyperlink" Target="mailto:SBS-B.ITServiceDesk@nhs.ne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BAE76055-7F12-49FE-B819-1FCB84E275E7}"/>
              </a:ext>
            </a:extLst>
          </p:cNvPr>
          <p:cNvSpPr>
            <a:spLocks noGrp="1"/>
          </p:cNvSpPr>
          <p:nvPr>
            <p:ph type="title"/>
          </p:nvPr>
        </p:nvSpPr>
        <p:spPr>
          <a:xfrm>
            <a:off x="626485" y="281115"/>
            <a:ext cx="9122529" cy="771853"/>
          </a:xfrm>
        </p:spPr>
        <p:txBody>
          <a:bodyPr/>
          <a:lstStyle/>
          <a:p>
            <a:r>
              <a:rPr lang="en-GB" dirty="0"/>
              <a:t>Which Team to Contact</a:t>
            </a:r>
          </a:p>
        </p:txBody>
      </p:sp>
      <p:graphicFrame>
        <p:nvGraphicFramePr>
          <p:cNvPr id="13" name="Table 13">
            <a:extLst>
              <a:ext uri="{FF2B5EF4-FFF2-40B4-BE49-F238E27FC236}">
                <a16:creationId xmlns:a16="http://schemas.microsoft.com/office/drawing/2014/main" id="{CDAB2B00-4105-4933-91B7-485896FE5063}"/>
              </a:ext>
            </a:extLst>
          </p:cNvPr>
          <p:cNvGraphicFramePr>
            <a:graphicFrameLocks noGrp="1"/>
          </p:cNvGraphicFramePr>
          <p:nvPr>
            <p:ph sz="quarter" idx="17"/>
            <p:extLst>
              <p:ext uri="{D42A27DB-BD31-4B8C-83A1-F6EECF244321}">
                <p14:modId xmlns:p14="http://schemas.microsoft.com/office/powerpoint/2010/main" val="1600867794"/>
              </p:ext>
            </p:extLst>
          </p:nvPr>
        </p:nvGraphicFramePr>
        <p:xfrm>
          <a:off x="593766" y="786103"/>
          <a:ext cx="11186556" cy="5774425"/>
        </p:xfrm>
        <a:graphic>
          <a:graphicData uri="http://schemas.openxmlformats.org/drawingml/2006/table">
            <a:tbl>
              <a:tblPr bandRow="1">
                <a:tableStyleId>{5C22544A-7EE6-4342-B048-85BDC9FD1C3A}</a:tableStyleId>
              </a:tblPr>
              <a:tblGrid>
                <a:gridCol w="1818523">
                  <a:extLst>
                    <a:ext uri="{9D8B030D-6E8A-4147-A177-3AD203B41FA5}">
                      <a16:colId xmlns:a16="http://schemas.microsoft.com/office/drawing/2014/main" val="2395366949"/>
                    </a:ext>
                  </a:extLst>
                </a:gridCol>
                <a:gridCol w="5277528">
                  <a:extLst>
                    <a:ext uri="{9D8B030D-6E8A-4147-A177-3AD203B41FA5}">
                      <a16:colId xmlns:a16="http://schemas.microsoft.com/office/drawing/2014/main" val="1560620368"/>
                    </a:ext>
                  </a:extLst>
                </a:gridCol>
                <a:gridCol w="4090505">
                  <a:extLst>
                    <a:ext uri="{9D8B030D-6E8A-4147-A177-3AD203B41FA5}">
                      <a16:colId xmlns:a16="http://schemas.microsoft.com/office/drawing/2014/main" val="2473401799"/>
                    </a:ext>
                  </a:extLst>
                </a:gridCol>
              </a:tblGrid>
              <a:tr h="0">
                <a:tc>
                  <a:txBody>
                    <a:bodyPr/>
                    <a:lstStyle/>
                    <a:p>
                      <a:pPr algn="ctr"/>
                      <a:r>
                        <a:rPr lang="en-GB" sz="1400" b="1" dirty="0">
                          <a:solidFill>
                            <a:schemeClr val="bg1"/>
                          </a:solidFill>
                        </a:rPr>
                        <a:t>Team</a:t>
                      </a:r>
                    </a:p>
                  </a:txBody>
                  <a:tcPr marT="108000" anchor="ctr">
                    <a:solidFill>
                      <a:schemeClr val="tx2"/>
                    </a:solidFill>
                  </a:tcPr>
                </a:tc>
                <a:tc>
                  <a:txBody>
                    <a:bodyPr/>
                    <a:lstStyle/>
                    <a:p>
                      <a:pPr algn="ctr"/>
                      <a:r>
                        <a:rPr lang="en-GB" sz="1400" b="1" dirty="0">
                          <a:solidFill>
                            <a:schemeClr val="bg1"/>
                          </a:solidFill>
                        </a:rPr>
                        <a:t>Your Query </a:t>
                      </a:r>
                    </a:p>
                  </a:txBody>
                  <a:tcPr marT="108000" anchor="ctr">
                    <a:solidFill>
                      <a:schemeClr val="tx2"/>
                    </a:solidFill>
                  </a:tcPr>
                </a:tc>
                <a:tc>
                  <a:txBody>
                    <a:bodyPr/>
                    <a:lstStyle/>
                    <a:p>
                      <a:pPr algn="ctr"/>
                      <a:r>
                        <a:rPr lang="en-GB" sz="1400" b="1">
                          <a:solidFill>
                            <a:schemeClr val="bg1"/>
                          </a:solidFill>
                        </a:rPr>
                        <a:t>Contact Details </a:t>
                      </a:r>
                    </a:p>
                  </a:txBody>
                  <a:tcPr marT="108000" anchor="ctr">
                    <a:solidFill>
                      <a:schemeClr val="tx2"/>
                    </a:solidFill>
                  </a:tcPr>
                </a:tc>
                <a:extLst>
                  <a:ext uri="{0D108BD9-81ED-4DB2-BD59-A6C34878D82A}">
                    <a16:rowId xmlns:a16="http://schemas.microsoft.com/office/drawing/2014/main" val="2716136019"/>
                  </a:ext>
                </a:extLst>
              </a:tr>
              <a:tr h="693905">
                <a:tc>
                  <a:txBody>
                    <a:bodyPr/>
                    <a:lstStyle/>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Tproc</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GB" sz="1100" kern="100">
                          <a:solidFill>
                            <a:srgbClr val="425563"/>
                          </a:solidFill>
                          <a:effectLst/>
                          <a:latin typeface="Poppins" panose="00000500000000000000" pitchFamily="2" charset="0"/>
                          <a:ea typeface="Poppins" panose="00000500000000000000" pitchFamily="2" charset="0"/>
                          <a:cs typeface="Poppins" panose="00000500000000000000" pitchFamily="2" charset="0"/>
                        </a:rPr>
                        <a:t>- Requisition and purchase order queries</a:t>
                      </a:r>
                      <a:br>
                        <a:rPr lang="en-GB" sz="1100" kern="100">
                          <a:solidFill>
                            <a:srgbClr val="425563"/>
                          </a:solidFill>
                          <a:effectLst/>
                          <a:latin typeface="Poppins" panose="00000500000000000000" pitchFamily="2" charset="0"/>
                          <a:ea typeface="Poppins" panose="00000500000000000000" pitchFamily="2" charset="0"/>
                          <a:cs typeface="Poppins" panose="00000500000000000000" pitchFamily="2" charset="0"/>
                        </a:rPr>
                      </a:br>
                      <a:r>
                        <a:rPr lang="en-GB" sz="1100" kern="100">
                          <a:solidFill>
                            <a:srgbClr val="425563"/>
                          </a:solidFill>
                          <a:effectLst/>
                          <a:latin typeface="Poppins" panose="00000500000000000000" pitchFamily="2" charset="0"/>
                          <a:ea typeface="Poppins" panose="00000500000000000000" pitchFamily="2" charset="0"/>
                          <a:cs typeface="Poppins" panose="00000500000000000000" pitchFamily="2" charset="0"/>
                        </a:rPr>
                        <a:t>- Delivery queries</a:t>
                      </a:r>
                      <a:br>
                        <a:rPr lang="en-GB" sz="1100" kern="100">
                          <a:solidFill>
                            <a:srgbClr val="425563"/>
                          </a:solidFill>
                          <a:effectLst/>
                          <a:latin typeface="Poppins" panose="00000500000000000000" pitchFamily="2" charset="0"/>
                          <a:ea typeface="Poppins" panose="00000500000000000000" pitchFamily="2" charset="0"/>
                          <a:cs typeface="Poppins" panose="00000500000000000000" pitchFamily="2" charset="0"/>
                        </a:rPr>
                      </a:br>
                      <a:r>
                        <a:rPr lang="en-GB" sz="1100" kern="100">
                          <a:solidFill>
                            <a:srgbClr val="425563"/>
                          </a:solidFill>
                          <a:effectLst/>
                          <a:latin typeface="Poppins" panose="00000500000000000000" pitchFamily="2" charset="0"/>
                          <a:ea typeface="Poppins" panose="00000500000000000000" pitchFamily="2" charset="0"/>
                          <a:cs typeface="Poppins" panose="00000500000000000000" pitchFamily="2" charset="0"/>
                        </a:rPr>
                        <a:t>- Copy order requests</a:t>
                      </a:r>
                      <a:br>
                        <a:rPr lang="en-GB" sz="1100" kern="100">
                          <a:solidFill>
                            <a:srgbClr val="425563"/>
                          </a:solidFill>
                          <a:effectLst/>
                          <a:latin typeface="Poppins" panose="00000500000000000000" pitchFamily="2" charset="0"/>
                          <a:ea typeface="Poppins" panose="00000500000000000000" pitchFamily="2" charset="0"/>
                          <a:cs typeface="Poppins" panose="00000500000000000000" pitchFamily="2" charset="0"/>
                        </a:rPr>
                      </a:br>
                      <a:r>
                        <a:rPr lang="en-GB" sz="1100" kern="100">
                          <a:solidFill>
                            <a:srgbClr val="425563"/>
                          </a:solidFill>
                          <a:effectLst/>
                          <a:latin typeface="Poppins" panose="00000500000000000000" pitchFamily="2" charset="0"/>
                          <a:ea typeface="Poppins" panose="00000500000000000000" pitchFamily="2" charset="0"/>
                          <a:cs typeface="Poppins" panose="00000500000000000000" pitchFamily="2" charset="0"/>
                        </a:rPr>
                        <a:t>- Updating purchase orders </a:t>
                      </a:r>
                      <a:endParaRPr lang="en-GB" sz="1100" kern="10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Email: </a:t>
                      </a:r>
                      <a:r>
                        <a:rPr lang="en-GB" sz="1100" u="sng" kern="100" dirty="0">
                          <a:solidFill>
                            <a:srgbClr val="00A9CE"/>
                          </a:solidFill>
                          <a:effectLst/>
                          <a:latin typeface="Poppins" panose="00000500000000000000" pitchFamily="2" charset="0"/>
                          <a:ea typeface="Poppins" panose="00000500000000000000" pitchFamily="2" charset="0"/>
                          <a:cs typeface="Poppins" panose="00000500000000000000" pitchFamily="2" charset="0"/>
                          <a:hlinkClick r:id="rId2"/>
                        </a:rPr>
                        <a:t>Tproc.trust@nhs.net</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Phone: 0303 123 1177 Option 3, Option 1</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extLst>
                  <a:ext uri="{0D108BD9-81ED-4DB2-BD59-A6C34878D82A}">
                    <a16:rowId xmlns:a16="http://schemas.microsoft.com/office/drawing/2014/main" val="355431699"/>
                  </a:ext>
                </a:extLst>
              </a:tr>
              <a:tr h="1066856">
                <a:tc>
                  <a:txBody>
                    <a:bodyPr/>
                    <a:lstStyle/>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Ecommerce</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 Updating catalogue content</a:t>
                      </a:r>
                      <a:b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b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 Querying existing catalogue items or suppliers</a:t>
                      </a:r>
                      <a:b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b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 Requesting new items to be added</a:t>
                      </a:r>
                      <a:b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b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 Requesting removal of obsolete or incorrect items </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Email: </a:t>
                      </a:r>
                      <a:r>
                        <a:rPr lang="en-GB" sz="1100" u="sng" kern="100">
                          <a:solidFill>
                            <a:srgbClr val="00A9CE"/>
                          </a:solidFill>
                          <a:effectLst/>
                          <a:latin typeface="Poppins" panose="00000500000000000000" pitchFamily="2" charset="0"/>
                          <a:ea typeface="Poppins" panose="00000500000000000000" pitchFamily="2" charset="0"/>
                          <a:cs typeface="Poppins" panose="00000500000000000000" pitchFamily="2" charset="0"/>
                          <a:hlinkClick r:id="rId3"/>
                        </a:rPr>
                        <a:t>ecommerce.</a:t>
                      </a:r>
                      <a:r>
                        <a:rPr lang="en-GB" sz="1100" b="1" u="sng" kern="100">
                          <a:solidFill>
                            <a:srgbClr val="00A9CE"/>
                          </a:solidFill>
                          <a:effectLst/>
                          <a:latin typeface="Poppins" panose="00000500000000000000" pitchFamily="2" charset="0"/>
                          <a:ea typeface="Poppins" panose="00000500000000000000" pitchFamily="2" charset="0"/>
                          <a:cs typeface="Poppins" panose="00000500000000000000" pitchFamily="2" charset="0"/>
                          <a:hlinkClick r:id="rId3"/>
                        </a:rPr>
                        <a:t>trust</a:t>
                      </a:r>
                      <a:r>
                        <a:rPr lang="en-GB" sz="1100" u="sng" kern="100">
                          <a:solidFill>
                            <a:srgbClr val="00A9CE"/>
                          </a:solidFill>
                          <a:effectLst/>
                          <a:latin typeface="Poppins" panose="00000500000000000000" pitchFamily="2" charset="0"/>
                          <a:ea typeface="Poppins" panose="00000500000000000000" pitchFamily="2" charset="0"/>
                          <a:cs typeface="Poppins" panose="00000500000000000000" pitchFamily="2" charset="0"/>
                          <a:hlinkClick r:id="rId3"/>
                        </a:rPr>
                        <a:t>@</a:t>
                      </a:r>
                      <a:r>
                        <a:rPr lang="en-GB" sz="1100" u="sng" kern="100" dirty="0">
                          <a:solidFill>
                            <a:srgbClr val="00A9CE"/>
                          </a:solidFill>
                          <a:effectLst/>
                          <a:latin typeface="Poppins" panose="00000500000000000000" pitchFamily="2" charset="0"/>
                          <a:ea typeface="Poppins" panose="00000500000000000000" pitchFamily="2" charset="0"/>
                          <a:cs typeface="Poppins" panose="00000500000000000000" pitchFamily="2" charset="0"/>
                          <a:hlinkClick r:id="rId3"/>
                        </a:rPr>
                        <a:t>nhs.net</a:t>
                      </a:r>
                      <a:b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b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Phone: Catalogue Queries</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0303 123 1177 Option 3, Option 2 </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E4H Catalogue Queries</a:t>
                      </a:r>
                      <a:b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b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0303 123 1177 Option 3, Option 3 </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extLst>
                  <a:ext uri="{0D108BD9-81ED-4DB2-BD59-A6C34878D82A}">
                    <a16:rowId xmlns:a16="http://schemas.microsoft.com/office/drawing/2014/main" val="1647448455"/>
                  </a:ext>
                </a:extLst>
              </a:tr>
              <a:tr h="0">
                <a:tc>
                  <a:txBody>
                    <a:bodyPr/>
                    <a:lstStyle/>
                    <a:p>
                      <a:pPr>
                        <a:lnSpc>
                          <a:spcPct val="107000"/>
                        </a:lnSpc>
                        <a:spcAft>
                          <a:spcPts val="800"/>
                        </a:spcAft>
                        <a:buNone/>
                      </a:pP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tc>
                  <a:txBody>
                    <a:bodyPr/>
                    <a:lstStyle/>
                    <a:p>
                      <a:pPr>
                        <a:lnSpc>
                          <a:spcPct val="107000"/>
                        </a:lnSpc>
                        <a:spcAft>
                          <a:spcPts val="800"/>
                        </a:spcAft>
                        <a:buNone/>
                      </a:pP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tc>
                  <a:txBody>
                    <a:bodyPr/>
                    <a:lstStyle/>
                    <a:p>
                      <a:pPr>
                        <a:lnSpc>
                          <a:spcPct val="107000"/>
                        </a:lnSpc>
                        <a:spcAft>
                          <a:spcPts val="800"/>
                        </a:spcAft>
                        <a:buNone/>
                      </a:pP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extLst>
                  <a:ext uri="{0D108BD9-81ED-4DB2-BD59-A6C34878D82A}">
                    <a16:rowId xmlns:a16="http://schemas.microsoft.com/office/drawing/2014/main" val="2812063498"/>
                  </a:ext>
                </a:extLst>
              </a:tr>
              <a:tr h="792946">
                <a:tc>
                  <a:txBody>
                    <a:bodyPr/>
                    <a:lstStyle/>
                    <a:p>
                      <a:pPr>
                        <a:lnSpc>
                          <a:spcPct val="107000"/>
                        </a:lnSpc>
                        <a:spcAft>
                          <a:spcPts val="800"/>
                        </a:spcAft>
                        <a:buNone/>
                      </a:pPr>
                      <a:r>
                        <a:rPr lang="en-GB" sz="1100" kern="100">
                          <a:solidFill>
                            <a:srgbClr val="425563"/>
                          </a:solidFill>
                          <a:effectLst/>
                          <a:latin typeface="Poppins" panose="00000500000000000000" pitchFamily="2" charset="0"/>
                          <a:ea typeface="Poppins" panose="00000500000000000000" pitchFamily="2" charset="0"/>
                          <a:cs typeface="Poppins" panose="00000500000000000000" pitchFamily="2" charset="0"/>
                        </a:rPr>
                        <a:t>Escalations</a:t>
                      </a:r>
                      <a:endParaRPr lang="en-GB" sz="1100" kern="10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 Patient critical queries requiring urgent attention</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 Queries that have not received a response from </a:t>
                      </a:r>
                      <a:r>
                        <a:rPr lang="en-GB" sz="1100" kern="100" dirty="0" err="1">
                          <a:solidFill>
                            <a:srgbClr val="425563"/>
                          </a:solidFill>
                          <a:effectLst/>
                          <a:latin typeface="Poppins" panose="00000500000000000000" pitchFamily="2" charset="0"/>
                          <a:ea typeface="Poppins" panose="00000500000000000000" pitchFamily="2" charset="0"/>
                          <a:cs typeface="Poppins" panose="00000500000000000000" pitchFamily="2" charset="0"/>
                        </a:rPr>
                        <a:t>TProc</a:t>
                      </a: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 Within 2 working Days</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Email: </a:t>
                      </a:r>
                      <a:r>
                        <a:rPr lang="en-GB" sz="1100" u="sng" kern="100" dirty="0">
                          <a:solidFill>
                            <a:srgbClr val="00A9CE"/>
                          </a:solidFill>
                          <a:effectLst/>
                          <a:latin typeface="Poppins" panose="00000500000000000000" pitchFamily="2" charset="0"/>
                          <a:ea typeface="Poppins" panose="00000500000000000000" pitchFamily="2" charset="0"/>
                          <a:cs typeface="Poppins" panose="00000500000000000000" pitchFamily="2" charset="0"/>
                          <a:hlinkClick r:id="rId4"/>
                        </a:rPr>
                        <a:t>Tproc.escalations@nhs.net</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Please ensure any email sent here is a new email and not part of a previous chain otherwise it will delay a response. </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extLst>
                  <a:ext uri="{0D108BD9-81ED-4DB2-BD59-A6C34878D82A}">
                    <a16:rowId xmlns:a16="http://schemas.microsoft.com/office/drawing/2014/main" val="4076314369"/>
                  </a:ext>
                </a:extLst>
              </a:tr>
              <a:tr h="717118">
                <a:tc>
                  <a:txBody>
                    <a:bodyPr/>
                    <a:lstStyle/>
                    <a:p>
                      <a:pPr>
                        <a:lnSpc>
                          <a:spcPct val="107000"/>
                        </a:lnSpc>
                        <a:spcAft>
                          <a:spcPts val="800"/>
                        </a:spcAft>
                        <a:buNone/>
                      </a:pPr>
                      <a:r>
                        <a:rPr lang="en-GB" sz="1100" kern="100">
                          <a:solidFill>
                            <a:srgbClr val="425563"/>
                          </a:solidFill>
                          <a:effectLst/>
                          <a:latin typeface="Poppins" panose="00000500000000000000" pitchFamily="2" charset="0"/>
                          <a:ea typeface="Poppins" panose="00000500000000000000" pitchFamily="2" charset="0"/>
                          <a:cs typeface="Poppins" panose="00000500000000000000" pitchFamily="2" charset="0"/>
                        </a:rPr>
                        <a:t>Client Services</a:t>
                      </a:r>
                      <a:endParaRPr lang="en-GB" sz="1100" kern="10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 Financial queries related to invoices</a:t>
                      </a:r>
                      <a:b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b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 Payment processing and status updates</a:t>
                      </a:r>
                      <a:b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b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 Resolving discrepancies or missing payments </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Email: </a:t>
                      </a:r>
                      <a:r>
                        <a:rPr lang="en-GB" sz="1100" u="sng" kern="100" dirty="0">
                          <a:solidFill>
                            <a:srgbClr val="00A9CE"/>
                          </a:solidFill>
                          <a:effectLst/>
                          <a:latin typeface="Poppins" panose="00000500000000000000" pitchFamily="2" charset="0"/>
                          <a:ea typeface="Poppins" panose="00000500000000000000" pitchFamily="2" charset="0"/>
                          <a:cs typeface="Poppins" panose="00000500000000000000" pitchFamily="2" charset="0"/>
                          <a:hlinkClick r:id="rId5"/>
                        </a:rPr>
                        <a:t>Sbs-w.clients@nhs.net</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Escalation Email: </a:t>
                      </a:r>
                      <a:r>
                        <a:rPr lang="en-GB" sz="1100" u="sng" kern="100" dirty="0">
                          <a:solidFill>
                            <a:srgbClr val="00A9CE"/>
                          </a:solidFill>
                          <a:effectLst/>
                          <a:latin typeface="Poppins" panose="00000500000000000000" pitchFamily="2" charset="0"/>
                          <a:ea typeface="Poppins" panose="00000500000000000000" pitchFamily="2" charset="0"/>
                          <a:cs typeface="Poppins" panose="00000500000000000000" pitchFamily="2" charset="0"/>
                          <a:hlinkClick r:id="rId6"/>
                        </a:rPr>
                        <a:t>Sbs-w.clientliaison@nhs.net</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Phone: 0303 123 1177 Option 2 </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extLst>
                  <a:ext uri="{0D108BD9-81ED-4DB2-BD59-A6C34878D82A}">
                    <a16:rowId xmlns:a16="http://schemas.microsoft.com/office/drawing/2014/main" val="3438931455"/>
                  </a:ext>
                </a:extLst>
              </a:tr>
              <a:tr h="519036">
                <a:tc>
                  <a:txBody>
                    <a:bodyPr/>
                    <a:lstStyle/>
                    <a:p>
                      <a:pPr>
                        <a:lnSpc>
                          <a:spcPct val="107000"/>
                        </a:lnSpc>
                        <a:spcAft>
                          <a:spcPts val="800"/>
                        </a:spcAft>
                        <a:buNone/>
                      </a:pPr>
                      <a:r>
                        <a:rPr lang="en-GB" sz="1100" kern="100">
                          <a:solidFill>
                            <a:srgbClr val="425563"/>
                          </a:solidFill>
                          <a:effectLst/>
                          <a:latin typeface="Poppins" panose="00000500000000000000" pitchFamily="2" charset="0"/>
                          <a:ea typeface="Poppins" panose="00000500000000000000" pitchFamily="2" charset="0"/>
                          <a:cs typeface="Poppins" panose="00000500000000000000" pitchFamily="2" charset="0"/>
                        </a:rPr>
                        <a:t>Supplier Maintenance</a:t>
                      </a:r>
                      <a:endParaRPr lang="en-GB" sz="1100" kern="10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 Amending supplier details (e.g. contact info, bank details, address changes)</a:t>
                      </a:r>
                      <a:b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b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 Validating and updating supplier records </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Email: </a:t>
                      </a:r>
                      <a:r>
                        <a:rPr lang="en-GB" sz="1100" u="sng" kern="100" dirty="0">
                          <a:solidFill>
                            <a:srgbClr val="00A9CE"/>
                          </a:solidFill>
                          <a:effectLst/>
                          <a:latin typeface="Poppins" panose="00000500000000000000" pitchFamily="2" charset="0"/>
                          <a:ea typeface="Poppins" panose="00000500000000000000" pitchFamily="2" charset="0"/>
                          <a:cs typeface="Poppins" panose="00000500000000000000" pitchFamily="2" charset="0"/>
                          <a:hlinkClick r:id="rId7"/>
                        </a:rPr>
                        <a:t>sbs-w.supplier-prov@nhs.net</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extLst>
                  <a:ext uri="{0D108BD9-81ED-4DB2-BD59-A6C34878D82A}">
                    <a16:rowId xmlns:a16="http://schemas.microsoft.com/office/drawing/2014/main" val="3905439212"/>
                  </a:ext>
                </a:extLst>
              </a:tr>
              <a:tr h="792946">
                <a:tc>
                  <a:txBody>
                    <a:bodyPr/>
                    <a:lstStyle/>
                    <a:p>
                      <a:pPr>
                        <a:lnSpc>
                          <a:spcPct val="107000"/>
                        </a:lnSpc>
                        <a:spcAft>
                          <a:spcPts val="800"/>
                        </a:spcAft>
                        <a:buNone/>
                      </a:pPr>
                      <a:r>
                        <a:rPr lang="en-GB" sz="1100" kern="100" dirty="0" err="1">
                          <a:solidFill>
                            <a:srgbClr val="425563"/>
                          </a:solidFill>
                          <a:effectLst/>
                          <a:latin typeface="Poppins" panose="00000500000000000000" pitchFamily="2" charset="0"/>
                          <a:ea typeface="Poppins" panose="00000500000000000000" pitchFamily="2" charset="0"/>
                          <a:cs typeface="Poppins" panose="00000500000000000000" pitchFamily="2" charset="0"/>
                        </a:rPr>
                        <a:t>Eproc</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 Adding or updating approved delivery locations</a:t>
                      </a:r>
                      <a:b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b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 Handling </a:t>
                      </a:r>
                      <a:r>
                        <a:rPr lang="en-GB" sz="1100" kern="100" dirty="0" err="1">
                          <a:solidFill>
                            <a:srgbClr val="425563"/>
                          </a:solidFill>
                          <a:effectLst/>
                          <a:latin typeface="Poppins" panose="00000500000000000000" pitchFamily="2" charset="0"/>
                          <a:ea typeface="Poppins" panose="00000500000000000000" pitchFamily="2" charset="0"/>
                          <a:cs typeface="Poppins" panose="00000500000000000000" pitchFamily="2" charset="0"/>
                        </a:rPr>
                        <a:t>Tradeshift</a:t>
                      </a: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-related queries</a:t>
                      </a:r>
                      <a:b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b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 Updating approved cost centres and financial coding </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 </a:t>
                      </a:r>
                      <a:r>
                        <a:rPr lang="en-GB" sz="1100" kern="100" dirty="0" err="1">
                          <a:solidFill>
                            <a:srgbClr val="425563"/>
                          </a:solidFill>
                          <a:effectLst/>
                          <a:latin typeface="Poppins" panose="00000500000000000000" pitchFamily="2" charset="0"/>
                          <a:ea typeface="Poppins" panose="00000500000000000000" pitchFamily="2" charset="0"/>
                          <a:cs typeface="Poppins" panose="00000500000000000000" pitchFamily="2" charset="0"/>
                        </a:rPr>
                        <a:t>Smartform</a:t>
                      </a: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 amendments </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Email: </a:t>
                      </a:r>
                      <a:r>
                        <a:rPr lang="en-GB" sz="1100" u="sng" kern="100" dirty="0">
                          <a:solidFill>
                            <a:srgbClr val="00A9CE"/>
                          </a:solidFill>
                          <a:effectLst/>
                          <a:latin typeface="Poppins" panose="00000500000000000000" pitchFamily="2" charset="0"/>
                          <a:ea typeface="Poppins" panose="00000500000000000000" pitchFamily="2" charset="0"/>
                          <a:cs typeface="Poppins" panose="00000500000000000000" pitchFamily="2" charset="0"/>
                          <a:hlinkClick r:id="rId8"/>
                        </a:rPr>
                        <a:t>SBS-W.eproc@nhs.net</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extLst>
                  <a:ext uri="{0D108BD9-81ED-4DB2-BD59-A6C34878D82A}">
                    <a16:rowId xmlns:a16="http://schemas.microsoft.com/office/drawing/2014/main" val="4103601008"/>
                  </a:ext>
                </a:extLst>
              </a:tr>
              <a:tr h="519036">
                <a:tc>
                  <a:txBody>
                    <a:bodyPr/>
                    <a:lstStyle/>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SBS IT</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 Login issues and access problems</a:t>
                      </a:r>
                      <a:b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b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 Errors encountered when raising a requisition</a:t>
                      </a:r>
                      <a:b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b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 Issues during receipting or confirming deliveries </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Email: </a:t>
                      </a:r>
                      <a:r>
                        <a:rPr lang="en-GB" sz="1100" u="sng" kern="100" dirty="0">
                          <a:solidFill>
                            <a:srgbClr val="00A9CE"/>
                          </a:solidFill>
                          <a:effectLst/>
                          <a:latin typeface="Poppins" panose="00000500000000000000" pitchFamily="2" charset="0"/>
                          <a:ea typeface="Poppins" panose="00000500000000000000" pitchFamily="2" charset="0"/>
                          <a:cs typeface="Poppins" panose="00000500000000000000" pitchFamily="2" charset="0"/>
                          <a:hlinkClick r:id="rId9"/>
                        </a:rPr>
                        <a:t>SBS-B.ITServiceDesk@nhs.net</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p>
                      <a:pPr>
                        <a:lnSpc>
                          <a:spcPct val="107000"/>
                        </a:lnSpc>
                        <a:spcAft>
                          <a:spcPts val="800"/>
                        </a:spcAft>
                        <a:buNone/>
                      </a:pPr>
                      <a:r>
                        <a:rPr lang="en-GB" sz="1100" kern="100" dirty="0">
                          <a:solidFill>
                            <a:srgbClr val="425563"/>
                          </a:solidFill>
                          <a:effectLst/>
                          <a:latin typeface="Poppins" panose="00000500000000000000" pitchFamily="2" charset="0"/>
                          <a:ea typeface="Poppins" panose="00000500000000000000" pitchFamily="2" charset="0"/>
                          <a:cs typeface="Poppins" panose="00000500000000000000" pitchFamily="2" charset="0"/>
                        </a:rPr>
                        <a:t>Phone: 0303 123 1166 Option 1</a:t>
                      </a:r>
                      <a:endParaRPr lang="en-GB" sz="1100" kern="100" dirty="0">
                        <a:effectLst/>
                        <a:latin typeface="Poppins" panose="00000500000000000000" pitchFamily="2" charset="0"/>
                        <a:ea typeface="Poppins" panose="00000500000000000000" pitchFamily="2" charset="0"/>
                        <a:cs typeface="Times New Roman" panose="02020603050405020304" pitchFamily="18" charset="0"/>
                      </a:endParaRPr>
                    </a:p>
                  </a:txBody>
                  <a:tcPr marL="68580" marR="68580" marT="0" marB="0"/>
                </a:tc>
                <a:extLst>
                  <a:ext uri="{0D108BD9-81ED-4DB2-BD59-A6C34878D82A}">
                    <a16:rowId xmlns:a16="http://schemas.microsoft.com/office/drawing/2014/main" val="1831895845"/>
                  </a:ext>
                </a:extLst>
              </a:tr>
            </a:tbl>
          </a:graphicData>
        </a:graphic>
      </p:graphicFrame>
    </p:spTree>
    <p:extLst>
      <p:ext uri="{BB962C8B-B14F-4D97-AF65-F5344CB8AC3E}">
        <p14:creationId xmlns:p14="http://schemas.microsoft.com/office/powerpoint/2010/main" val="89781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13"/>
                                        </p:tgtEl>
                                      </p:cBhvr>
                                    </p:animEffect>
                                    <p:animScale>
                                      <p:cBhvr>
                                        <p:cTn id="7" dur="250" autoRev="1" fill="hold"/>
                                        <p:tgtEl>
                                          <p:spTgt spid="1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Icon Slides">
  <a:themeElements>
    <a:clrScheme name="NHS 2">
      <a:dk1>
        <a:srgbClr val="231F20"/>
      </a:dk1>
      <a:lt1>
        <a:srgbClr val="FFFFFF"/>
      </a:lt1>
      <a:dk2>
        <a:srgbClr val="003087"/>
      </a:dk2>
      <a:lt2>
        <a:srgbClr val="E7E6E6"/>
      </a:lt2>
      <a:accent1>
        <a:srgbClr val="003087"/>
      </a:accent1>
      <a:accent2>
        <a:srgbClr val="768694"/>
      </a:accent2>
      <a:accent3>
        <a:srgbClr val="425563"/>
      </a:accent3>
      <a:accent4>
        <a:srgbClr val="00A499"/>
      </a:accent4>
      <a:accent5>
        <a:srgbClr val="00A9CE"/>
      </a:accent5>
      <a:accent6>
        <a:srgbClr val="0072CE"/>
      </a:accent6>
      <a:hlink>
        <a:srgbClr val="0563C1"/>
      </a:hlink>
      <a:folHlink>
        <a:srgbClr val="954F72"/>
      </a:folHlink>
    </a:clrScheme>
    <a:fontScheme name="Custom 3">
      <a:majorFont>
        <a:latin typeface="Poppins"/>
        <a:ea typeface=""/>
        <a:cs typeface=""/>
      </a:majorFont>
      <a:minorFont>
        <a:latin typeface="Poppi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HS SBS PowerPoint Template 2021.potx" id="{E383CF5D-1634-4BDF-861B-56058184139D}" vid="{77A4B67A-AF31-4981-B394-75AE6E302A49}"/>
    </a:ext>
  </a:extLst>
</a:theme>
</file>

<file path=docProps/app.xml><?xml version="1.0" encoding="utf-8"?>
<Properties xmlns="http://schemas.openxmlformats.org/officeDocument/2006/extended-properties" xmlns:vt="http://schemas.openxmlformats.org/officeDocument/2006/docPropsVTypes">
  <TotalTime>103</TotalTime>
  <Words>326</Words>
  <Application>Microsoft Office PowerPoint</Application>
  <PresentationFormat>Widescreen</PresentationFormat>
  <Paragraphs>34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Arial</vt:lpstr>
      <vt:lpstr>Poppins</vt:lpstr>
      <vt:lpstr>Poppins Light</vt:lpstr>
      <vt:lpstr>Poppins Medium</vt:lpstr>
      <vt:lpstr>Wingdings</vt:lpstr>
      <vt:lpstr>Icon Slides</vt:lpstr>
      <vt:lpstr>Which Team to Contact</vt:lpstr>
    </vt:vector>
  </TitlesOfParts>
  <Company>NHS SBS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Steph Benson</dc:creator>
  <cp:lastModifiedBy>Steph Benson</cp:lastModifiedBy>
  <cp:revision>3</cp:revision>
  <dcterms:created xsi:type="dcterms:W3CDTF">2025-10-21T11:26:45Z</dcterms:created>
  <dcterms:modified xsi:type="dcterms:W3CDTF">2026-02-02T11:32:20Z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0c103f5-e5be-4b80-a90a-fb0bfe2b9906_Enabled">
    <vt:lpwstr>true</vt:lpwstr>
  </property>
  <property fmtid="{D5CDD505-2E9C-101B-9397-08002B2CF9AE}" pid="3" name="MSIP_Label_b0c103f5-e5be-4b80-a90a-fb0bfe2b9906_SetDate">
    <vt:lpwstr>2025-10-21T11:26:45Z</vt:lpwstr>
  </property>
  <property fmtid="{D5CDD505-2E9C-101B-9397-08002B2CF9AE}" pid="4" name="MSIP_Label_b0c103f5-e5be-4b80-a90a-fb0bfe2b9906_Method">
    <vt:lpwstr>Standard</vt:lpwstr>
  </property>
  <property fmtid="{D5CDD505-2E9C-101B-9397-08002B2CF9AE}" pid="5" name="MSIP_Label_b0c103f5-e5be-4b80-a90a-fb0bfe2b9906_Name">
    <vt:lpwstr>S2Official</vt:lpwstr>
  </property>
  <property fmtid="{D5CDD505-2E9C-101B-9397-08002B2CF9AE}" pid="6" name="MSIP_Label_b0c103f5-e5be-4b80-a90a-fb0bfe2b9906_SiteId">
    <vt:lpwstr>b34b382c-124f-4496-8b21-fc9b729b2c86</vt:lpwstr>
  </property>
  <property fmtid="{D5CDD505-2E9C-101B-9397-08002B2CF9AE}" pid="7" name="MSIP_Label_b0c103f5-e5be-4b80-a90a-fb0bfe2b9906_ActionId">
    <vt:lpwstr>82d12ea2-6761-4c7d-95cd-ec9e8e07e783</vt:lpwstr>
  </property>
  <property fmtid="{D5CDD505-2E9C-101B-9397-08002B2CF9AE}" pid="8" name="MSIP_Label_b0c103f5-e5be-4b80-a90a-fb0bfe2b9906_ContentBits">
    <vt:lpwstr>2</vt:lpwstr>
  </property>
  <property fmtid="{D5CDD505-2E9C-101B-9397-08002B2CF9AE}" pid="9" name="MSIP_Label_b0c103f5-e5be-4b80-a90a-fb0bfe2b9906_Tag">
    <vt:lpwstr>10, 3, 0, 1</vt:lpwstr>
  </property>
  <property fmtid="{D5CDD505-2E9C-101B-9397-08002B2CF9AE}" pid="10" name="ClassificationContentMarkingFooterLocations">
    <vt:lpwstr>Office Theme:8\Icon Slides:8</vt:lpwstr>
  </property>
  <property fmtid="{D5CDD505-2E9C-101B-9397-08002B2CF9AE}" pid="11" name="ClassificationContentMarkingFooterText">
    <vt:lpwstr>S2 - Official</vt:lpwstr>
  </property>
</Properties>
</file>