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8" r:id="rId2"/>
    <p:sldId id="521" r:id="rId3"/>
    <p:sldId id="525" r:id="rId4"/>
    <p:sldId id="529" r:id="rId5"/>
    <p:sldId id="527" r:id="rId6"/>
    <p:sldId id="526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CC"/>
    <a:srgbClr val="009999"/>
    <a:srgbClr val="FFB3B3"/>
    <a:srgbClr val="0067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FA230C-AF29-44AF-B6AE-E51DBF6F7A86}" v="171" dt="2026-03-27T13:37:13.252"/>
  </p1510:revLst>
</p1510:revInfo>
</file>

<file path=ppt/tableStyles.xml><?xml version="1.0" encoding="utf-8"?>
<a:tblStyleLst xmlns:a="http://schemas.openxmlformats.org/drawingml/2006/main" def="{5C22544A-7EE6-4342-B048-85BDC9FD1C3A}"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61" autoAdjust="0"/>
    <p:restoredTop sz="93447" autoAdjust="0"/>
  </p:normalViewPr>
  <p:slideViewPr>
    <p:cSldViewPr snapToGrid="0">
      <p:cViewPr varScale="1">
        <p:scale>
          <a:sx n="107" d="100"/>
          <a:sy n="107" d="100"/>
        </p:scale>
        <p:origin x="64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389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SSEEN, Carys (EAST LONDON NHS FOUNDATION TRUST)" userId="161e093c-ea77-41bf-b9e4-b1a087c711a6" providerId="ADAL" clId="{55AEBD30-17E6-46B7-B475-9A787783BF9E}"/>
    <pc:docChg chg="undo custSel addSld delSld modSld">
      <pc:chgData name="ESSEEN, Carys (EAST LONDON NHS FOUNDATION TRUST)" userId="161e093c-ea77-41bf-b9e4-b1a087c711a6" providerId="ADAL" clId="{55AEBD30-17E6-46B7-B475-9A787783BF9E}" dt="2026-03-27T13:38:34.813" v="1164" actId="20577"/>
      <pc:docMkLst>
        <pc:docMk/>
      </pc:docMkLst>
      <pc:sldChg chg="modSp mod">
        <pc:chgData name="ESSEEN, Carys (EAST LONDON NHS FOUNDATION TRUST)" userId="161e093c-ea77-41bf-b9e4-b1a087c711a6" providerId="ADAL" clId="{55AEBD30-17E6-46B7-B475-9A787783BF9E}" dt="2026-03-27T12:32:39.168" v="1055" actId="20577"/>
        <pc:sldMkLst>
          <pc:docMk/>
          <pc:sldMk cId="1676765786" sldId="258"/>
        </pc:sldMkLst>
        <pc:spChg chg="mod">
          <ac:chgData name="ESSEEN, Carys (EAST LONDON NHS FOUNDATION TRUST)" userId="161e093c-ea77-41bf-b9e4-b1a087c711a6" providerId="ADAL" clId="{55AEBD30-17E6-46B7-B475-9A787783BF9E}" dt="2026-03-27T12:32:39.168" v="1055" actId="20577"/>
          <ac:spMkLst>
            <pc:docMk/>
            <pc:sldMk cId="1676765786" sldId="258"/>
            <ac:spMk id="3" creationId="{B4B1DF78-A55E-FA51-EF5C-E4CC551E377A}"/>
          </ac:spMkLst>
        </pc:spChg>
      </pc:sldChg>
      <pc:sldChg chg="addSp delSp modSp mod modAnim">
        <pc:chgData name="ESSEEN, Carys (EAST LONDON NHS FOUNDATION TRUST)" userId="161e093c-ea77-41bf-b9e4-b1a087c711a6" providerId="ADAL" clId="{55AEBD30-17E6-46B7-B475-9A787783BF9E}" dt="2026-03-27T13:36:35.579" v="1114"/>
        <pc:sldMkLst>
          <pc:docMk/>
          <pc:sldMk cId="380303994" sldId="521"/>
        </pc:sldMkLst>
        <pc:spChg chg="add mod">
          <ac:chgData name="ESSEEN, Carys (EAST LONDON NHS FOUNDATION TRUST)" userId="161e093c-ea77-41bf-b9e4-b1a087c711a6" providerId="ADAL" clId="{55AEBD30-17E6-46B7-B475-9A787783BF9E}" dt="2026-03-27T12:26:37.236" v="721"/>
          <ac:spMkLst>
            <pc:docMk/>
            <pc:sldMk cId="380303994" sldId="521"/>
            <ac:spMk id="2" creationId="{95E490CA-AB66-C35E-DFFF-6C52ADCF870E}"/>
          </ac:spMkLst>
        </pc:spChg>
        <pc:spChg chg="add mod">
          <ac:chgData name="ESSEEN, Carys (EAST LONDON NHS FOUNDATION TRUST)" userId="161e093c-ea77-41bf-b9e4-b1a087c711a6" providerId="ADAL" clId="{55AEBD30-17E6-46B7-B475-9A787783BF9E}" dt="2026-03-27T12:26:37.236" v="721"/>
          <ac:spMkLst>
            <pc:docMk/>
            <pc:sldMk cId="380303994" sldId="521"/>
            <ac:spMk id="4" creationId="{590E1CD2-D3A6-369C-5DA9-76A46BF5E2CF}"/>
          </ac:spMkLst>
        </pc:spChg>
        <pc:spChg chg="mod">
          <ac:chgData name="ESSEEN, Carys (EAST LONDON NHS FOUNDATION TRUST)" userId="161e093c-ea77-41bf-b9e4-b1a087c711a6" providerId="ADAL" clId="{55AEBD30-17E6-46B7-B475-9A787783BF9E}" dt="2026-03-27T12:21:25.169" v="28" actId="20577"/>
          <ac:spMkLst>
            <pc:docMk/>
            <pc:sldMk cId="380303994" sldId="521"/>
            <ac:spMk id="5" creationId="{F7436A78-A586-34C6-98FD-92B61C5AF534}"/>
          </ac:spMkLst>
        </pc:spChg>
        <pc:spChg chg="add mod">
          <ac:chgData name="ESSEEN, Carys (EAST LONDON NHS FOUNDATION TRUST)" userId="161e093c-ea77-41bf-b9e4-b1a087c711a6" providerId="ADAL" clId="{55AEBD30-17E6-46B7-B475-9A787783BF9E}" dt="2026-03-27T12:26:37.236" v="721"/>
          <ac:spMkLst>
            <pc:docMk/>
            <pc:sldMk cId="380303994" sldId="521"/>
            <ac:spMk id="6" creationId="{E129FB61-746D-AEFB-0716-FFB210927001}"/>
          </ac:spMkLst>
        </pc:spChg>
        <pc:spChg chg="add mod">
          <ac:chgData name="ESSEEN, Carys (EAST LONDON NHS FOUNDATION TRUST)" userId="161e093c-ea77-41bf-b9e4-b1a087c711a6" providerId="ADAL" clId="{55AEBD30-17E6-46B7-B475-9A787783BF9E}" dt="2026-03-27T12:26:37.236" v="721"/>
          <ac:spMkLst>
            <pc:docMk/>
            <pc:sldMk cId="380303994" sldId="521"/>
            <ac:spMk id="8" creationId="{5229AF9E-C8B5-3B19-5D0D-3DEB4D3A3ECE}"/>
          </ac:spMkLst>
        </pc:spChg>
        <pc:spChg chg="add mod">
          <ac:chgData name="ESSEEN, Carys (EAST LONDON NHS FOUNDATION TRUST)" userId="161e093c-ea77-41bf-b9e4-b1a087c711a6" providerId="ADAL" clId="{55AEBD30-17E6-46B7-B475-9A787783BF9E}" dt="2026-03-27T12:26:37.236" v="721"/>
          <ac:spMkLst>
            <pc:docMk/>
            <pc:sldMk cId="380303994" sldId="521"/>
            <ac:spMk id="9" creationId="{DFDDAEBB-7F35-E2E2-2E2E-57E2FBF6142E}"/>
          </ac:spMkLst>
        </pc:spChg>
        <pc:spChg chg="add mod">
          <ac:chgData name="ESSEEN, Carys (EAST LONDON NHS FOUNDATION TRUST)" userId="161e093c-ea77-41bf-b9e4-b1a087c711a6" providerId="ADAL" clId="{55AEBD30-17E6-46B7-B475-9A787783BF9E}" dt="2026-03-27T12:26:42.669" v="725"/>
          <ac:spMkLst>
            <pc:docMk/>
            <pc:sldMk cId="380303994" sldId="521"/>
            <ac:spMk id="11" creationId="{C137BC04-FD6B-C8AB-9055-5BBE39E19609}"/>
          </ac:spMkLst>
        </pc:spChg>
        <pc:spChg chg="add mod">
          <ac:chgData name="ESSEEN, Carys (EAST LONDON NHS FOUNDATION TRUST)" userId="161e093c-ea77-41bf-b9e4-b1a087c711a6" providerId="ADAL" clId="{55AEBD30-17E6-46B7-B475-9A787783BF9E}" dt="2026-03-27T12:26:42.669" v="725"/>
          <ac:spMkLst>
            <pc:docMk/>
            <pc:sldMk cId="380303994" sldId="521"/>
            <ac:spMk id="13" creationId="{CC568A5D-1E69-955C-BB76-1607FDFE9C46}"/>
          </ac:spMkLst>
        </pc:spChg>
        <pc:spChg chg="add mod">
          <ac:chgData name="ESSEEN, Carys (EAST LONDON NHS FOUNDATION TRUST)" userId="161e093c-ea77-41bf-b9e4-b1a087c711a6" providerId="ADAL" clId="{55AEBD30-17E6-46B7-B475-9A787783BF9E}" dt="2026-03-27T12:26:42.669" v="725"/>
          <ac:spMkLst>
            <pc:docMk/>
            <pc:sldMk cId="380303994" sldId="521"/>
            <ac:spMk id="14" creationId="{E81B9937-14ED-68B5-182D-8680949E0A13}"/>
          </ac:spMkLst>
        </pc:spChg>
        <pc:spChg chg="add mod">
          <ac:chgData name="ESSEEN, Carys (EAST LONDON NHS FOUNDATION TRUST)" userId="161e093c-ea77-41bf-b9e4-b1a087c711a6" providerId="ADAL" clId="{55AEBD30-17E6-46B7-B475-9A787783BF9E}" dt="2026-03-27T12:26:42.669" v="725"/>
          <ac:spMkLst>
            <pc:docMk/>
            <pc:sldMk cId="380303994" sldId="521"/>
            <ac:spMk id="15" creationId="{7B21238E-E1F6-4F17-3D67-939CF8CD6440}"/>
          </ac:spMkLst>
        </pc:spChg>
        <pc:spChg chg="add mod">
          <ac:chgData name="ESSEEN, Carys (EAST LONDON NHS FOUNDATION TRUST)" userId="161e093c-ea77-41bf-b9e4-b1a087c711a6" providerId="ADAL" clId="{55AEBD30-17E6-46B7-B475-9A787783BF9E}" dt="2026-03-27T12:27:08.179" v="827" actId="20577"/>
          <ac:spMkLst>
            <pc:docMk/>
            <pc:sldMk cId="380303994" sldId="521"/>
            <ac:spMk id="16" creationId="{DB96A398-F12E-C9C1-6323-EF12614811F0}"/>
          </ac:spMkLst>
        </pc:spChg>
        <pc:graphicFrameChg chg="add mod">
          <ac:chgData name="ESSEEN, Carys (EAST LONDON NHS FOUNDATION TRUST)" userId="161e093c-ea77-41bf-b9e4-b1a087c711a6" providerId="ADAL" clId="{55AEBD30-17E6-46B7-B475-9A787783BF9E}" dt="2026-03-27T12:26:37.236" v="721"/>
          <ac:graphicFrameMkLst>
            <pc:docMk/>
            <pc:sldMk cId="380303994" sldId="521"/>
            <ac:graphicFrameMk id="3" creationId="{259C4D74-5729-0B0F-75E4-7AB7EE5EA4B6}"/>
          </ac:graphicFrameMkLst>
        </pc:graphicFrameChg>
        <pc:graphicFrameChg chg="add mod modGraphic">
          <ac:chgData name="ESSEEN, Carys (EAST LONDON NHS FOUNDATION TRUST)" userId="161e093c-ea77-41bf-b9e4-b1a087c711a6" providerId="ADAL" clId="{55AEBD30-17E6-46B7-B475-9A787783BF9E}" dt="2026-03-27T12:27:29.954" v="830" actId="255"/>
          <ac:graphicFrameMkLst>
            <pc:docMk/>
            <pc:sldMk cId="380303994" sldId="521"/>
            <ac:graphicFrameMk id="12" creationId="{FC090A72-4AEB-14DB-29F9-B0939CF6D714}"/>
          </ac:graphicFrameMkLst>
        </pc:graphicFrameChg>
        <pc:graphicFrameChg chg="del">
          <ac:chgData name="ESSEEN, Carys (EAST LONDON NHS FOUNDATION TRUST)" userId="161e093c-ea77-41bf-b9e4-b1a087c711a6" providerId="ADAL" clId="{55AEBD30-17E6-46B7-B475-9A787783BF9E}" dt="2026-03-27T12:21:28.681" v="29" actId="478"/>
          <ac:graphicFrameMkLst>
            <pc:docMk/>
            <pc:sldMk cId="380303994" sldId="521"/>
            <ac:graphicFrameMk id="26" creationId="{CF1F52C1-6726-38C5-6926-F52C1C7214AC}"/>
          </ac:graphicFrameMkLst>
        </pc:graphicFrameChg>
      </pc:sldChg>
      <pc:sldChg chg="addSp delSp modSp mod delAnim modAnim">
        <pc:chgData name="ESSEEN, Carys (EAST LONDON NHS FOUNDATION TRUST)" userId="161e093c-ea77-41bf-b9e4-b1a087c711a6" providerId="ADAL" clId="{55AEBD30-17E6-46B7-B475-9A787783BF9E}" dt="2026-03-27T13:38:34.813" v="1164" actId="20577"/>
        <pc:sldMkLst>
          <pc:docMk/>
          <pc:sldMk cId="1513454468" sldId="525"/>
        </pc:sldMkLst>
        <pc:spChg chg="del">
          <ac:chgData name="ESSEEN, Carys (EAST LONDON NHS FOUNDATION TRUST)" userId="161e093c-ea77-41bf-b9e4-b1a087c711a6" providerId="ADAL" clId="{55AEBD30-17E6-46B7-B475-9A787783BF9E}" dt="2026-03-27T12:21:40.562" v="53" actId="478"/>
          <ac:spMkLst>
            <pc:docMk/>
            <pc:sldMk cId="1513454468" sldId="525"/>
            <ac:spMk id="2" creationId="{8056B8F2-1749-766B-51B2-6152CDE339D2}"/>
          </ac:spMkLst>
        </pc:spChg>
        <pc:spChg chg="mod">
          <ac:chgData name="ESSEEN, Carys (EAST LONDON NHS FOUNDATION TRUST)" userId="161e093c-ea77-41bf-b9e4-b1a087c711a6" providerId="ADAL" clId="{55AEBD30-17E6-46B7-B475-9A787783BF9E}" dt="2026-03-27T13:38:34.813" v="1164" actId="20577"/>
          <ac:spMkLst>
            <pc:docMk/>
            <pc:sldMk cId="1513454468" sldId="525"/>
            <ac:spMk id="5" creationId="{950BCAD3-B723-4D14-178E-9CE659BEF98E}"/>
          </ac:spMkLst>
        </pc:spChg>
        <pc:spChg chg="del">
          <ac:chgData name="ESSEEN, Carys (EAST LONDON NHS FOUNDATION TRUST)" userId="161e093c-ea77-41bf-b9e4-b1a087c711a6" providerId="ADAL" clId="{55AEBD30-17E6-46B7-B475-9A787783BF9E}" dt="2026-03-27T12:21:38.366" v="52" actId="478"/>
          <ac:spMkLst>
            <pc:docMk/>
            <pc:sldMk cId="1513454468" sldId="525"/>
            <ac:spMk id="6" creationId="{0F162AFC-E515-5246-F127-9C442E25ECE0}"/>
          </ac:spMkLst>
        </pc:spChg>
        <pc:spChg chg="add mod">
          <ac:chgData name="ESSEEN, Carys (EAST LONDON NHS FOUNDATION TRUST)" userId="161e093c-ea77-41bf-b9e4-b1a087c711a6" providerId="ADAL" clId="{55AEBD30-17E6-46B7-B475-9A787783BF9E}" dt="2026-03-27T12:35:00.322" v="1106" actId="6549"/>
          <ac:spMkLst>
            <pc:docMk/>
            <pc:sldMk cId="1513454468" sldId="525"/>
            <ac:spMk id="9" creationId="{8B82DB67-B8C1-6A0A-B797-0467524A9F7E}"/>
          </ac:spMkLst>
        </pc:spChg>
        <pc:picChg chg="add mod modCrop">
          <ac:chgData name="ESSEEN, Carys (EAST LONDON NHS FOUNDATION TRUST)" userId="161e093c-ea77-41bf-b9e4-b1a087c711a6" providerId="ADAL" clId="{55AEBD30-17E6-46B7-B475-9A787783BF9E}" dt="2026-03-27T12:34:17.113" v="1079" actId="14100"/>
          <ac:picMkLst>
            <pc:docMk/>
            <pc:sldMk cId="1513454468" sldId="525"/>
            <ac:picMk id="8" creationId="{C916D4F2-3C69-F9E3-1B8A-297D3875A1F9}"/>
          </ac:picMkLst>
        </pc:picChg>
      </pc:sldChg>
      <pc:sldChg chg="addSp delSp modSp mod">
        <pc:chgData name="ESSEEN, Carys (EAST LONDON NHS FOUNDATION TRUST)" userId="161e093c-ea77-41bf-b9e4-b1a087c711a6" providerId="ADAL" clId="{55AEBD30-17E6-46B7-B475-9A787783BF9E}" dt="2026-03-27T13:38:03.241" v="1133" actId="1076"/>
        <pc:sldMkLst>
          <pc:docMk/>
          <pc:sldMk cId="707983157" sldId="526"/>
        </pc:sldMkLst>
        <pc:spChg chg="add mod">
          <ac:chgData name="ESSEEN, Carys (EAST LONDON NHS FOUNDATION TRUST)" userId="161e093c-ea77-41bf-b9e4-b1a087c711a6" providerId="ADAL" clId="{55AEBD30-17E6-46B7-B475-9A787783BF9E}" dt="2026-03-27T13:38:03.241" v="1133" actId="1076"/>
          <ac:spMkLst>
            <pc:docMk/>
            <pc:sldMk cId="707983157" sldId="526"/>
            <ac:spMk id="2" creationId="{B57E0607-9514-71F0-C5B1-403431DA3D3E}"/>
          </ac:spMkLst>
        </pc:spChg>
        <pc:spChg chg="add mod">
          <ac:chgData name="ESSEEN, Carys (EAST LONDON NHS FOUNDATION TRUST)" userId="161e093c-ea77-41bf-b9e4-b1a087c711a6" providerId="ADAL" clId="{55AEBD30-17E6-46B7-B475-9A787783BF9E}" dt="2026-03-27T13:38:03.241" v="1133" actId="1076"/>
          <ac:spMkLst>
            <pc:docMk/>
            <pc:sldMk cId="707983157" sldId="526"/>
            <ac:spMk id="3" creationId="{930503C4-89D4-5316-CC47-70F03B8909E4}"/>
          </ac:spMkLst>
        </pc:spChg>
        <pc:spChg chg="mod">
          <ac:chgData name="ESSEEN, Carys (EAST LONDON NHS FOUNDATION TRUST)" userId="161e093c-ea77-41bf-b9e4-b1a087c711a6" providerId="ADAL" clId="{55AEBD30-17E6-46B7-B475-9A787783BF9E}" dt="2026-03-27T12:29:46.678" v="881" actId="20577"/>
          <ac:spMkLst>
            <pc:docMk/>
            <pc:sldMk cId="707983157" sldId="526"/>
            <ac:spMk id="5" creationId="{53AC3FAD-5146-CB09-8E88-4D94FA4140A8}"/>
          </ac:spMkLst>
        </pc:spChg>
        <pc:spChg chg="del">
          <ac:chgData name="ESSEEN, Carys (EAST LONDON NHS FOUNDATION TRUST)" userId="161e093c-ea77-41bf-b9e4-b1a087c711a6" providerId="ADAL" clId="{55AEBD30-17E6-46B7-B475-9A787783BF9E}" dt="2026-03-27T12:29:49.636" v="882" actId="478"/>
          <ac:spMkLst>
            <pc:docMk/>
            <pc:sldMk cId="707983157" sldId="526"/>
            <ac:spMk id="6" creationId="{D1490CB3-A9C0-435C-3533-4E5F236E3542}"/>
          </ac:spMkLst>
        </pc:spChg>
        <pc:spChg chg="mod">
          <ac:chgData name="ESSEEN, Carys (EAST LONDON NHS FOUNDATION TRUST)" userId="161e093c-ea77-41bf-b9e4-b1a087c711a6" providerId="ADAL" clId="{55AEBD30-17E6-46B7-B475-9A787783BF9E}" dt="2026-03-27T13:38:03.241" v="1133" actId="1076"/>
          <ac:spMkLst>
            <pc:docMk/>
            <pc:sldMk cId="707983157" sldId="526"/>
            <ac:spMk id="7" creationId="{6B3E4586-3719-3A67-8AD3-CF50D609C3D1}"/>
          </ac:spMkLst>
        </pc:spChg>
        <pc:spChg chg="add mod">
          <ac:chgData name="ESSEEN, Carys (EAST LONDON NHS FOUNDATION TRUST)" userId="161e093c-ea77-41bf-b9e4-b1a087c711a6" providerId="ADAL" clId="{55AEBD30-17E6-46B7-B475-9A787783BF9E}" dt="2026-03-27T13:38:03.241" v="1133" actId="1076"/>
          <ac:spMkLst>
            <pc:docMk/>
            <pc:sldMk cId="707983157" sldId="526"/>
            <ac:spMk id="8" creationId="{7D91EE3F-45B0-ACA4-BE24-7A2A62E2332F}"/>
          </ac:spMkLst>
        </pc:spChg>
      </pc:sldChg>
      <pc:sldChg chg="modSp mod modAnim">
        <pc:chgData name="ESSEEN, Carys (EAST LONDON NHS FOUNDATION TRUST)" userId="161e093c-ea77-41bf-b9e4-b1a087c711a6" providerId="ADAL" clId="{55AEBD30-17E6-46B7-B475-9A787783BF9E}" dt="2026-03-27T13:37:13.252" v="1128"/>
        <pc:sldMkLst>
          <pc:docMk/>
          <pc:sldMk cId="2379370046" sldId="527"/>
        </pc:sldMkLst>
        <pc:spChg chg="mod">
          <ac:chgData name="ESSEEN, Carys (EAST LONDON NHS FOUNDATION TRUST)" userId="161e093c-ea77-41bf-b9e4-b1a087c711a6" providerId="ADAL" clId="{55AEBD30-17E6-46B7-B475-9A787783BF9E}" dt="2026-03-27T12:25:25.426" v="720" actId="20577"/>
          <ac:spMkLst>
            <pc:docMk/>
            <pc:sldMk cId="2379370046" sldId="527"/>
            <ac:spMk id="5" creationId="{1CB1E486-EED0-9F0B-FB45-2034FE3BC66A}"/>
          </ac:spMkLst>
        </pc:spChg>
        <pc:spChg chg="mod">
          <ac:chgData name="ESSEEN, Carys (EAST LONDON NHS FOUNDATION TRUST)" userId="161e093c-ea77-41bf-b9e4-b1a087c711a6" providerId="ADAL" clId="{55AEBD30-17E6-46B7-B475-9A787783BF9E}" dt="2026-03-27T12:29:22.108" v="839" actId="255"/>
          <ac:spMkLst>
            <pc:docMk/>
            <pc:sldMk cId="2379370046" sldId="527"/>
            <ac:spMk id="8" creationId="{368CEDE7-746D-AE9E-FB6D-3A00ACFF0C4E}"/>
          </ac:spMkLst>
        </pc:spChg>
      </pc:sldChg>
      <pc:sldChg chg="del">
        <pc:chgData name="ESSEEN, Carys (EAST LONDON NHS FOUNDATION TRUST)" userId="161e093c-ea77-41bf-b9e4-b1a087c711a6" providerId="ADAL" clId="{55AEBD30-17E6-46B7-B475-9A787783BF9E}" dt="2026-03-27T12:29:52.872" v="883" actId="47"/>
        <pc:sldMkLst>
          <pc:docMk/>
          <pc:sldMk cId="263757059" sldId="528"/>
        </pc:sldMkLst>
      </pc:sldChg>
      <pc:sldChg chg="addSp delSp modSp add mod modAnim">
        <pc:chgData name="ESSEEN, Carys (EAST LONDON NHS FOUNDATION TRUST)" userId="161e093c-ea77-41bf-b9e4-b1a087c711a6" providerId="ADAL" clId="{55AEBD30-17E6-46B7-B475-9A787783BF9E}" dt="2026-03-27T13:37:00.622" v="1124" actId="20577"/>
        <pc:sldMkLst>
          <pc:docMk/>
          <pc:sldMk cId="1820921424" sldId="529"/>
        </pc:sldMkLst>
        <pc:spChg chg="mod">
          <ac:chgData name="ESSEEN, Carys (EAST LONDON NHS FOUNDATION TRUST)" userId="161e093c-ea77-41bf-b9e4-b1a087c711a6" providerId="ADAL" clId="{55AEBD30-17E6-46B7-B475-9A787783BF9E}" dt="2026-03-27T13:37:00.622" v="1124" actId="20577"/>
          <ac:spMkLst>
            <pc:docMk/>
            <pc:sldMk cId="1820921424" sldId="529"/>
            <ac:spMk id="9" creationId="{ADFAAB62-CCA6-691C-0BDC-A4313D96C78F}"/>
          </ac:spMkLst>
        </pc:spChg>
        <pc:picChg chg="add mod">
          <ac:chgData name="ESSEEN, Carys (EAST LONDON NHS FOUNDATION TRUST)" userId="161e093c-ea77-41bf-b9e4-b1a087c711a6" providerId="ADAL" clId="{55AEBD30-17E6-46B7-B475-9A787783BF9E}" dt="2026-03-27T12:23:57.122" v="383" actId="1076"/>
          <ac:picMkLst>
            <pc:docMk/>
            <pc:sldMk cId="1820921424" sldId="529"/>
            <ac:picMk id="3" creationId="{09BBF4A1-28C8-9292-3CCD-E319884BBA78}"/>
          </ac:picMkLst>
        </pc:picChg>
        <pc:picChg chg="del">
          <ac:chgData name="ESSEEN, Carys (EAST LONDON NHS FOUNDATION TRUST)" userId="161e093c-ea77-41bf-b9e4-b1a087c711a6" providerId="ADAL" clId="{55AEBD30-17E6-46B7-B475-9A787783BF9E}" dt="2026-03-27T12:23:35.328" v="380" actId="478"/>
          <ac:picMkLst>
            <pc:docMk/>
            <pc:sldMk cId="1820921424" sldId="529"/>
            <ac:picMk id="8" creationId="{BBA20E12-0C1E-791A-D142-CE692B5AFF2F}"/>
          </ac:picMkLst>
        </pc:picChg>
      </pc:sldChg>
      <pc:sldChg chg="add del">
        <pc:chgData name="ESSEEN, Carys (EAST LONDON NHS FOUNDATION TRUST)" userId="161e093c-ea77-41bf-b9e4-b1a087c711a6" providerId="ADAL" clId="{55AEBD30-17E6-46B7-B475-9A787783BF9E}" dt="2026-03-27T12:35:27.368" v="1110" actId="2890"/>
        <pc:sldMkLst>
          <pc:docMk/>
          <pc:sldMk cId="1557403973" sldId="530"/>
        </pc:sldMkLst>
      </pc:sldChg>
      <pc:sldChg chg="add del">
        <pc:chgData name="ESSEEN, Carys (EAST LONDON NHS FOUNDATION TRUST)" userId="161e093c-ea77-41bf-b9e4-b1a087c711a6" providerId="ADAL" clId="{55AEBD30-17E6-46B7-B475-9A787783BF9E}" dt="2026-03-27T12:35:26.885" v="1109" actId="2890"/>
        <pc:sldMkLst>
          <pc:docMk/>
          <pc:sldMk cId="2935391177" sldId="531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54A910-75D1-49FD-BA41-B3D23F3B7C55}" type="doc">
      <dgm:prSet loTypeId="urn:microsoft.com/office/officeart/2011/layout/Circle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FB915392-D3A8-41E1-97DA-5557EEC5A7AF}">
      <dgm:prSet phldrT="[Text]" phldr="0" custT="1"/>
      <dgm:spPr>
        <a:xfrm>
          <a:off x="765671" y="1407747"/>
          <a:ext cx="2604118" cy="2603660"/>
        </a:xfrm>
        <a:prstGeom prst="ellipse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FC000">
              <a:hueOff val="9800891"/>
              <a:satOff val="-40777"/>
              <a:lumOff val="9608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GB" sz="175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Phase one – Engagement workshops</a:t>
          </a:r>
        </a:p>
      </dgm:t>
    </dgm:pt>
    <dgm:pt modelId="{91E9A89E-6DA2-4B06-AE9C-D13751B7F458}" type="parTrans" cxnId="{8779B75C-F0E0-4DAB-B018-C7827D1E66E0}">
      <dgm:prSet/>
      <dgm:spPr/>
      <dgm:t>
        <a:bodyPr/>
        <a:lstStyle/>
        <a:p>
          <a:endParaRPr lang="en-GB" sz="1750" b="1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C426D98B-BAA0-456D-A33A-A555C2AF01BA}" type="sibTrans" cxnId="{8779B75C-F0E0-4DAB-B018-C7827D1E66E0}">
      <dgm:prSet/>
      <dgm:spPr/>
      <dgm:t>
        <a:bodyPr/>
        <a:lstStyle/>
        <a:p>
          <a:endParaRPr lang="en-GB" sz="1750" b="1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6220FA9-1DB2-4F15-A207-13561037C149}">
      <dgm:prSet phldrT="[Text]" phldr="0" custT="1"/>
      <dgm:spPr>
        <a:xfrm>
          <a:off x="3648502" y="1407747"/>
          <a:ext cx="2604118" cy="2603660"/>
        </a:xfrm>
        <a:prstGeom prst="ellipse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FC000">
              <a:hueOff val="6533927"/>
              <a:satOff val="-27185"/>
              <a:lumOff val="6405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GB" sz="175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Phase two - Survey</a:t>
          </a:r>
        </a:p>
      </dgm:t>
    </dgm:pt>
    <dgm:pt modelId="{1ECAF5D6-DCC6-49BA-9710-8E02509AF5E9}" type="parTrans" cxnId="{AACAE3BD-72DD-4B40-A9FD-F2DA282B87A8}">
      <dgm:prSet/>
      <dgm:spPr/>
      <dgm:t>
        <a:bodyPr/>
        <a:lstStyle/>
        <a:p>
          <a:endParaRPr lang="en-GB" sz="1750" b="1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961678C1-1EB5-4348-8CD2-0BC979A72875}" type="sibTrans" cxnId="{AACAE3BD-72DD-4B40-A9FD-F2DA282B87A8}">
      <dgm:prSet/>
      <dgm:spPr/>
      <dgm:t>
        <a:bodyPr/>
        <a:lstStyle/>
        <a:p>
          <a:endParaRPr lang="en-GB" sz="1750" b="1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3D42644D-AC7F-4FE5-B746-1A5A16EBC297}">
      <dgm:prSet phldrT="[Text]" phldr="0" custT="1"/>
      <dgm:spPr>
        <a:xfrm>
          <a:off x="6531334" y="1407747"/>
          <a:ext cx="2604118" cy="2603660"/>
        </a:xfrm>
        <a:prstGeom prst="ellipse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FC000">
              <a:hueOff val="3266964"/>
              <a:satOff val="-13592"/>
              <a:lumOff val="3203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GB" sz="175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Phase three – Deliberative group</a:t>
          </a:r>
        </a:p>
      </dgm:t>
    </dgm:pt>
    <dgm:pt modelId="{5BDB3598-6C0D-4BFA-B17E-5C726A048714}" type="parTrans" cxnId="{B5D8CEC2-C67F-41E3-B881-5B85A3AFE644}">
      <dgm:prSet/>
      <dgm:spPr/>
      <dgm:t>
        <a:bodyPr/>
        <a:lstStyle/>
        <a:p>
          <a:endParaRPr lang="en-GB" sz="1750" b="1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3F17BC54-90E3-45CE-8E8B-C35225E9EF57}" type="sibTrans" cxnId="{B5D8CEC2-C67F-41E3-B881-5B85A3AFE644}">
      <dgm:prSet/>
      <dgm:spPr/>
      <dgm:t>
        <a:bodyPr/>
        <a:lstStyle/>
        <a:p>
          <a:endParaRPr lang="en-GB" sz="1750" b="1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B3F7DCC-9E54-4ED7-B961-A6612369BD36}">
      <dgm:prSet custT="1"/>
      <dgm:spPr>
        <a:xfrm>
          <a:off x="9414166" y="1407747"/>
          <a:ext cx="2604118" cy="2603660"/>
        </a:xfrm>
        <a:prstGeom prst="ellipse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FC0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GB" sz="175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Board consideration</a:t>
          </a:r>
        </a:p>
      </dgm:t>
    </dgm:pt>
    <dgm:pt modelId="{6B3956D3-19DF-4CFE-AE67-56B5067C8EF3}" type="parTrans" cxnId="{575E8BE4-AC8C-44C2-97A5-B29EFC238701}">
      <dgm:prSet/>
      <dgm:spPr/>
      <dgm:t>
        <a:bodyPr/>
        <a:lstStyle/>
        <a:p>
          <a:endParaRPr lang="en-GB" sz="1750" b="1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3B8BFCC6-0390-45D4-8AF8-A789B9CD34D0}" type="sibTrans" cxnId="{575E8BE4-AC8C-44C2-97A5-B29EFC238701}">
      <dgm:prSet/>
      <dgm:spPr/>
      <dgm:t>
        <a:bodyPr/>
        <a:lstStyle/>
        <a:p>
          <a:endParaRPr lang="en-GB" sz="1750" b="1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F2DFE2B-90DA-4E3D-9BBB-5A85756CE7FC}" type="pres">
      <dgm:prSet presAssocID="{E154A910-75D1-49FD-BA41-B3D23F3B7C55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D18BFB11-2903-49EB-B919-A32590558D88}" type="pres">
      <dgm:prSet presAssocID="{2B3F7DCC-9E54-4ED7-B961-A6612369BD36}" presName="Accent4" presStyleCnt="0"/>
      <dgm:spPr/>
    </dgm:pt>
    <dgm:pt modelId="{2E451C8C-3EB5-4B9D-9E42-A944EE2C9BE3}" type="pres">
      <dgm:prSet presAssocID="{2B3F7DCC-9E54-4ED7-B961-A6612369BD36}" presName="Accent" presStyleLbl="node1" presStyleIdx="0" presStyleCnt="4"/>
      <dgm:spPr>
        <a:xfrm>
          <a:off x="9320863" y="1314742"/>
          <a:ext cx="2789528" cy="2789671"/>
        </a:xfrm>
        <a:prstGeom prst="ellipse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008F5F73-8DE0-4418-8E01-C98B87BDD6CF}" type="pres">
      <dgm:prSet presAssocID="{2B3F7DCC-9E54-4ED7-B961-A6612369BD36}" presName="ParentBackground4" presStyleCnt="0"/>
      <dgm:spPr/>
    </dgm:pt>
    <dgm:pt modelId="{81AB70EC-8A7D-4F93-AA0F-C481CE636BDA}" type="pres">
      <dgm:prSet presAssocID="{2B3F7DCC-9E54-4ED7-B961-A6612369BD36}" presName="ParentBackground" presStyleLbl="fgAcc1" presStyleIdx="0" presStyleCnt="4"/>
      <dgm:spPr/>
    </dgm:pt>
    <dgm:pt modelId="{D1A7DECD-0F0F-450D-AE62-C489E4BE660F}" type="pres">
      <dgm:prSet presAssocID="{2B3F7DCC-9E54-4ED7-B961-A6612369BD36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093C6B9B-452A-49DD-BFAF-C5ED060C9318}" type="pres">
      <dgm:prSet presAssocID="{3D42644D-AC7F-4FE5-B746-1A5A16EBC297}" presName="Accent3" presStyleCnt="0"/>
      <dgm:spPr/>
    </dgm:pt>
    <dgm:pt modelId="{1BBAEF43-9849-43D1-A92E-E0BD21268BA6}" type="pres">
      <dgm:prSet presAssocID="{3D42644D-AC7F-4FE5-B746-1A5A16EBC297}" presName="Accent" presStyleLbl="node1" presStyleIdx="1" presStyleCnt="4"/>
      <dgm:spPr>
        <a:xfrm rot="2700000">
          <a:off x="6426046" y="1314546"/>
          <a:ext cx="2789574" cy="2789574"/>
        </a:xfrm>
        <a:prstGeom prst="teardrop">
          <a:avLst>
            <a:gd name="adj" fmla="val 100000"/>
          </a:avLst>
        </a:prstGeom>
        <a:solidFill>
          <a:srgbClr val="FFC000">
            <a:hueOff val="3266964"/>
            <a:satOff val="-13592"/>
            <a:lumOff val="3203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025D9D7B-08AF-428D-92A8-793F3E51038B}" type="pres">
      <dgm:prSet presAssocID="{3D42644D-AC7F-4FE5-B746-1A5A16EBC297}" presName="ParentBackground3" presStyleCnt="0"/>
      <dgm:spPr/>
    </dgm:pt>
    <dgm:pt modelId="{0FF95E46-8ACA-4C8E-B3F0-6D68A76DF93F}" type="pres">
      <dgm:prSet presAssocID="{3D42644D-AC7F-4FE5-B746-1A5A16EBC297}" presName="ParentBackground" presStyleLbl="fgAcc1" presStyleIdx="1" presStyleCnt="4"/>
      <dgm:spPr/>
    </dgm:pt>
    <dgm:pt modelId="{0F9266D0-BCAE-4A8F-B0F4-F19FD84B9778}" type="pres">
      <dgm:prSet presAssocID="{3D42644D-AC7F-4FE5-B746-1A5A16EBC297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31FF85EB-3075-49E5-910B-7B868A6F9F74}" type="pres">
      <dgm:prSet presAssocID="{06220FA9-1DB2-4F15-A207-13561037C149}" presName="Accent2" presStyleCnt="0"/>
      <dgm:spPr/>
    </dgm:pt>
    <dgm:pt modelId="{E6E1C53A-34B6-4E6A-8016-6F6E8546DCC4}" type="pres">
      <dgm:prSet presAssocID="{06220FA9-1DB2-4F15-A207-13561037C149}" presName="Accent" presStyleLbl="node1" presStyleIdx="2" presStyleCnt="4"/>
      <dgm:spPr>
        <a:xfrm rot="2700000">
          <a:off x="3555176" y="1314546"/>
          <a:ext cx="2789574" cy="2789574"/>
        </a:xfrm>
        <a:prstGeom prst="teardrop">
          <a:avLst>
            <a:gd name="adj" fmla="val 100000"/>
          </a:avLst>
        </a:prstGeom>
        <a:solidFill>
          <a:srgbClr val="FFC000">
            <a:hueOff val="6533927"/>
            <a:satOff val="-27185"/>
            <a:lumOff val="6405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D90A1F68-7057-4F55-90C8-22C3D1DDA2D7}" type="pres">
      <dgm:prSet presAssocID="{06220FA9-1DB2-4F15-A207-13561037C149}" presName="ParentBackground2" presStyleCnt="0"/>
      <dgm:spPr/>
    </dgm:pt>
    <dgm:pt modelId="{508B9D38-EB38-4792-816B-E9FCAB9BE3F0}" type="pres">
      <dgm:prSet presAssocID="{06220FA9-1DB2-4F15-A207-13561037C149}" presName="ParentBackground" presStyleLbl="fgAcc1" presStyleIdx="2" presStyleCnt="4"/>
      <dgm:spPr/>
    </dgm:pt>
    <dgm:pt modelId="{2639734E-C33D-451D-A942-2B49024E4994}" type="pres">
      <dgm:prSet presAssocID="{06220FA9-1DB2-4F15-A207-13561037C149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40379586-2998-44E9-B75B-396958721EBF}" type="pres">
      <dgm:prSet presAssocID="{FB915392-D3A8-41E1-97DA-5557EEC5A7AF}" presName="Accent1" presStyleCnt="0"/>
      <dgm:spPr/>
    </dgm:pt>
    <dgm:pt modelId="{EE39154D-5085-4974-835F-F864A482BCA7}" type="pres">
      <dgm:prSet presAssocID="{FB915392-D3A8-41E1-97DA-5557EEC5A7AF}" presName="Accent" presStyleLbl="node1" presStyleIdx="3" presStyleCnt="4"/>
      <dgm:spPr>
        <a:xfrm rot="2700000">
          <a:off x="672344" y="1314546"/>
          <a:ext cx="2789574" cy="2789574"/>
        </a:xfrm>
        <a:prstGeom prst="teardrop">
          <a:avLst>
            <a:gd name="adj" fmla="val 100000"/>
          </a:avLst>
        </a:prstGeom>
        <a:solidFill>
          <a:srgbClr val="FFC000">
            <a:hueOff val="9800891"/>
            <a:satOff val="-40777"/>
            <a:lumOff val="9608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95ECB063-432F-4161-BDF3-7B4903A6B2FA}" type="pres">
      <dgm:prSet presAssocID="{FB915392-D3A8-41E1-97DA-5557EEC5A7AF}" presName="ParentBackground1" presStyleCnt="0"/>
      <dgm:spPr/>
    </dgm:pt>
    <dgm:pt modelId="{94BD44EA-6AEA-47B7-89EF-C0183303D89E}" type="pres">
      <dgm:prSet presAssocID="{FB915392-D3A8-41E1-97DA-5557EEC5A7AF}" presName="ParentBackground" presStyleLbl="fgAcc1" presStyleIdx="3" presStyleCnt="4"/>
      <dgm:spPr/>
    </dgm:pt>
    <dgm:pt modelId="{B2885701-4FBD-421E-986C-EE001C8F85AE}" type="pres">
      <dgm:prSet presAssocID="{FB915392-D3A8-41E1-97DA-5557EEC5A7AF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70808D1B-BC90-408A-97E7-0EA5036B349F}" type="presOf" srcId="{06220FA9-1DB2-4F15-A207-13561037C149}" destId="{2639734E-C33D-451D-A942-2B49024E4994}" srcOrd="1" destOrd="0" presId="urn:microsoft.com/office/officeart/2011/layout/CircleProcess"/>
    <dgm:cxn modelId="{1785221C-F3A7-49F8-A60E-6E3F5A6B79AF}" type="presOf" srcId="{3D42644D-AC7F-4FE5-B746-1A5A16EBC297}" destId="{0FF95E46-8ACA-4C8E-B3F0-6D68A76DF93F}" srcOrd="0" destOrd="0" presId="urn:microsoft.com/office/officeart/2011/layout/CircleProcess"/>
    <dgm:cxn modelId="{D690B534-44E1-42CB-BBBF-78C76A071103}" type="presOf" srcId="{06220FA9-1DB2-4F15-A207-13561037C149}" destId="{508B9D38-EB38-4792-816B-E9FCAB9BE3F0}" srcOrd="0" destOrd="0" presId="urn:microsoft.com/office/officeart/2011/layout/CircleProcess"/>
    <dgm:cxn modelId="{D3B8355B-43A8-4B47-8233-118B1CB50BB0}" type="presOf" srcId="{FB915392-D3A8-41E1-97DA-5557EEC5A7AF}" destId="{B2885701-4FBD-421E-986C-EE001C8F85AE}" srcOrd="1" destOrd="0" presId="urn:microsoft.com/office/officeart/2011/layout/CircleProcess"/>
    <dgm:cxn modelId="{8779B75C-F0E0-4DAB-B018-C7827D1E66E0}" srcId="{E154A910-75D1-49FD-BA41-B3D23F3B7C55}" destId="{FB915392-D3A8-41E1-97DA-5557EEC5A7AF}" srcOrd="0" destOrd="0" parTransId="{91E9A89E-6DA2-4B06-AE9C-D13751B7F458}" sibTransId="{C426D98B-BAA0-456D-A33A-A555C2AF01BA}"/>
    <dgm:cxn modelId="{AF2CD78B-C132-46AC-87EA-633F0FE46447}" type="presOf" srcId="{2B3F7DCC-9E54-4ED7-B961-A6612369BD36}" destId="{D1A7DECD-0F0F-450D-AE62-C489E4BE660F}" srcOrd="1" destOrd="0" presId="urn:microsoft.com/office/officeart/2011/layout/CircleProcess"/>
    <dgm:cxn modelId="{024D858C-F25D-4E57-9A79-C729FB165FB0}" type="presOf" srcId="{FB915392-D3A8-41E1-97DA-5557EEC5A7AF}" destId="{94BD44EA-6AEA-47B7-89EF-C0183303D89E}" srcOrd="0" destOrd="0" presId="urn:microsoft.com/office/officeart/2011/layout/CircleProcess"/>
    <dgm:cxn modelId="{F4963891-31D9-48E5-AA9F-40092F9A9414}" type="presOf" srcId="{E154A910-75D1-49FD-BA41-B3D23F3B7C55}" destId="{2F2DFE2B-90DA-4E3D-9BBB-5A85756CE7FC}" srcOrd="0" destOrd="0" presId="urn:microsoft.com/office/officeart/2011/layout/CircleProcess"/>
    <dgm:cxn modelId="{AACAE3BD-72DD-4B40-A9FD-F2DA282B87A8}" srcId="{E154A910-75D1-49FD-BA41-B3D23F3B7C55}" destId="{06220FA9-1DB2-4F15-A207-13561037C149}" srcOrd="1" destOrd="0" parTransId="{1ECAF5D6-DCC6-49BA-9710-8E02509AF5E9}" sibTransId="{961678C1-1EB5-4348-8CD2-0BC979A72875}"/>
    <dgm:cxn modelId="{89AFFAC1-11ED-454D-AC0C-AB715589FAD8}" type="presOf" srcId="{3D42644D-AC7F-4FE5-B746-1A5A16EBC297}" destId="{0F9266D0-BCAE-4A8F-B0F4-F19FD84B9778}" srcOrd="1" destOrd="0" presId="urn:microsoft.com/office/officeart/2011/layout/CircleProcess"/>
    <dgm:cxn modelId="{B5D8CEC2-C67F-41E3-B881-5B85A3AFE644}" srcId="{E154A910-75D1-49FD-BA41-B3D23F3B7C55}" destId="{3D42644D-AC7F-4FE5-B746-1A5A16EBC297}" srcOrd="2" destOrd="0" parTransId="{5BDB3598-6C0D-4BFA-B17E-5C726A048714}" sibTransId="{3F17BC54-90E3-45CE-8E8B-C35225E9EF57}"/>
    <dgm:cxn modelId="{AE4CF8DC-01DD-4667-B4DB-5DF532407BE5}" type="presOf" srcId="{2B3F7DCC-9E54-4ED7-B961-A6612369BD36}" destId="{81AB70EC-8A7D-4F93-AA0F-C481CE636BDA}" srcOrd="0" destOrd="0" presId="urn:microsoft.com/office/officeart/2011/layout/CircleProcess"/>
    <dgm:cxn modelId="{575E8BE4-AC8C-44C2-97A5-B29EFC238701}" srcId="{E154A910-75D1-49FD-BA41-B3D23F3B7C55}" destId="{2B3F7DCC-9E54-4ED7-B961-A6612369BD36}" srcOrd="3" destOrd="0" parTransId="{6B3956D3-19DF-4CFE-AE67-56B5067C8EF3}" sibTransId="{3B8BFCC6-0390-45D4-8AF8-A789B9CD34D0}"/>
    <dgm:cxn modelId="{829EE3B4-A859-4669-BD04-1AE6103197BC}" type="presParOf" srcId="{2F2DFE2B-90DA-4E3D-9BBB-5A85756CE7FC}" destId="{D18BFB11-2903-49EB-B919-A32590558D88}" srcOrd="0" destOrd="0" presId="urn:microsoft.com/office/officeart/2011/layout/CircleProcess"/>
    <dgm:cxn modelId="{F21548C1-16DD-4A8F-B5C6-706EA72929DB}" type="presParOf" srcId="{D18BFB11-2903-49EB-B919-A32590558D88}" destId="{2E451C8C-3EB5-4B9D-9E42-A944EE2C9BE3}" srcOrd="0" destOrd="0" presId="urn:microsoft.com/office/officeart/2011/layout/CircleProcess"/>
    <dgm:cxn modelId="{621C9269-A467-4EF3-9AAD-19DF9FEA121F}" type="presParOf" srcId="{2F2DFE2B-90DA-4E3D-9BBB-5A85756CE7FC}" destId="{008F5F73-8DE0-4418-8E01-C98B87BDD6CF}" srcOrd="1" destOrd="0" presId="urn:microsoft.com/office/officeart/2011/layout/CircleProcess"/>
    <dgm:cxn modelId="{04A7F451-0FC0-4326-AF8A-9CA324774D28}" type="presParOf" srcId="{008F5F73-8DE0-4418-8E01-C98B87BDD6CF}" destId="{81AB70EC-8A7D-4F93-AA0F-C481CE636BDA}" srcOrd="0" destOrd="0" presId="urn:microsoft.com/office/officeart/2011/layout/CircleProcess"/>
    <dgm:cxn modelId="{CD67433F-A37C-453C-9574-14A50FE31378}" type="presParOf" srcId="{2F2DFE2B-90DA-4E3D-9BBB-5A85756CE7FC}" destId="{D1A7DECD-0F0F-450D-AE62-C489E4BE660F}" srcOrd="2" destOrd="0" presId="urn:microsoft.com/office/officeart/2011/layout/CircleProcess"/>
    <dgm:cxn modelId="{45A065E6-12A1-47A0-A0AA-36E5AEBA9BEC}" type="presParOf" srcId="{2F2DFE2B-90DA-4E3D-9BBB-5A85756CE7FC}" destId="{093C6B9B-452A-49DD-BFAF-C5ED060C9318}" srcOrd="3" destOrd="0" presId="urn:microsoft.com/office/officeart/2011/layout/CircleProcess"/>
    <dgm:cxn modelId="{64129082-375F-4F29-9362-F55B4D4FB964}" type="presParOf" srcId="{093C6B9B-452A-49DD-BFAF-C5ED060C9318}" destId="{1BBAEF43-9849-43D1-A92E-E0BD21268BA6}" srcOrd="0" destOrd="0" presId="urn:microsoft.com/office/officeart/2011/layout/CircleProcess"/>
    <dgm:cxn modelId="{3EA198EC-40A8-46E2-8432-8BA639E13688}" type="presParOf" srcId="{2F2DFE2B-90DA-4E3D-9BBB-5A85756CE7FC}" destId="{025D9D7B-08AF-428D-92A8-793F3E51038B}" srcOrd="4" destOrd="0" presId="urn:microsoft.com/office/officeart/2011/layout/CircleProcess"/>
    <dgm:cxn modelId="{87D08B11-7F65-47A9-9A35-9633B152F4FF}" type="presParOf" srcId="{025D9D7B-08AF-428D-92A8-793F3E51038B}" destId="{0FF95E46-8ACA-4C8E-B3F0-6D68A76DF93F}" srcOrd="0" destOrd="0" presId="urn:microsoft.com/office/officeart/2011/layout/CircleProcess"/>
    <dgm:cxn modelId="{9295EC0E-6F3A-4DF9-B6D2-8CFAE876A456}" type="presParOf" srcId="{2F2DFE2B-90DA-4E3D-9BBB-5A85756CE7FC}" destId="{0F9266D0-BCAE-4A8F-B0F4-F19FD84B9778}" srcOrd="5" destOrd="0" presId="urn:microsoft.com/office/officeart/2011/layout/CircleProcess"/>
    <dgm:cxn modelId="{6772EE72-B3A7-4C43-AFAB-CEBD7B6B13E0}" type="presParOf" srcId="{2F2DFE2B-90DA-4E3D-9BBB-5A85756CE7FC}" destId="{31FF85EB-3075-49E5-910B-7B868A6F9F74}" srcOrd="6" destOrd="0" presId="urn:microsoft.com/office/officeart/2011/layout/CircleProcess"/>
    <dgm:cxn modelId="{6A4651E9-CEFB-445C-B292-2568809DB4B7}" type="presParOf" srcId="{31FF85EB-3075-49E5-910B-7B868A6F9F74}" destId="{E6E1C53A-34B6-4E6A-8016-6F6E8546DCC4}" srcOrd="0" destOrd="0" presId="urn:microsoft.com/office/officeart/2011/layout/CircleProcess"/>
    <dgm:cxn modelId="{AD72CF7C-EBAD-4C52-BCE5-4031B2E0C32E}" type="presParOf" srcId="{2F2DFE2B-90DA-4E3D-9BBB-5A85756CE7FC}" destId="{D90A1F68-7057-4F55-90C8-22C3D1DDA2D7}" srcOrd="7" destOrd="0" presId="urn:microsoft.com/office/officeart/2011/layout/CircleProcess"/>
    <dgm:cxn modelId="{D01078D4-50E2-4D91-8421-994769756929}" type="presParOf" srcId="{D90A1F68-7057-4F55-90C8-22C3D1DDA2D7}" destId="{508B9D38-EB38-4792-816B-E9FCAB9BE3F0}" srcOrd="0" destOrd="0" presId="urn:microsoft.com/office/officeart/2011/layout/CircleProcess"/>
    <dgm:cxn modelId="{0976713A-643B-4613-BEC2-6FA58420CE84}" type="presParOf" srcId="{2F2DFE2B-90DA-4E3D-9BBB-5A85756CE7FC}" destId="{2639734E-C33D-451D-A942-2B49024E4994}" srcOrd="8" destOrd="0" presId="urn:microsoft.com/office/officeart/2011/layout/CircleProcess"/>
    <dgm:cxn modelId="{8ED96F56-51DB-4D38-8585-74272C2AA1DE}" type="presParOf" srcId="{2F2DFE2B-90DA-4E3D-9BBB-5A85756CE7FC}" destId="{40379586-2998-44E9-B75B-396958721EBF}" srcOrd="9" destOrd="0" presId="urn:microsoft.com/office/officeart/2011/layout/CircleProcess"/>
    <dgm:cxn modelId="{57514DEB-C59B-44F1-898C-DCE6013616AF}" type="presParOf" srcId="{40379586-2998-44E9-B75B-396958721EBF}" destId="{EE39154D-5085-4974-835F-F864A482BCA7}" srcOrd="0" destOrd="0" presId="urn:microsoft.com/office/officeart/2011/layout/CircleProcess"/>
    <dgm:cxn modelId="{270057AF-2FAD-4F84-99BD-12A1E770C0FC}" type="presParOf" srcId="{2F2DFE2B-90DA-4E3D-9BBB-5A85756CE7FC}" destId="{95ECB063-432F-4161-BDF3-7B4903A6B2FA}" srcOrd="10" destOrd="0" presId="urn:microsoft.com/office/officeart/2011/layout/CircleProcess"/>
    <dgm:cxn modelId="{AE00BD00-D88C-4DB8-A966-D08CC1DF9647}" type="presParOf" srcId="{95ECB063-432F-4161-BDF3-7B4903A6B2FA}" destId="{94BD44EA-6AEA-47B7-89EF-C0183303D89E}" srcOrd="0" destOrd="0" presId="urn:microsoft.com/office/officeart/2011/layout/CircleProcess"/>
    <dgm:cxn modelId="{D60AD698-0DFD-4AEC-9271-DC4F20F0E976}" type="presParOf" srcId="{2F2DFE2B-90DA-4E3D-9BBB-5A85756CE7FC}" destId="{B2885701-4FBD-421E-986C-EE001C8F85AE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451C8C-3EB5-4B9D-9E42-A944EE2C9BE3}">
      <dsp:nvSpPr>
        <dsp:cNvPr id="0" name=""/>
        <dsp:cNvSpPr/>
      </dsp:nvSpPr>
      <dsp:spPr>
        <a:xfrm>
          <a:off x="9320863" y="1314742"/>
          <a:ext cx="2789528" cy="2789671"/>
        </a:xfrm>
        <a:prstGeom prst="ellipse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AB70EC-8A7D-4F93-AA0F-C481CE636BDA}">
      <dsp:nvSpPr>
        <dsp:cNvPr id="0" name=""/>
        <dsp:cNvSpPr/>
      </dsp:nvSpPr>
      <dsp:spPr>
        <a:xfrm>
          <a:off x="9414166" y="1407747"/>
          <a:ext cx="2604118" cy="2603660"/>
        </a:xfrm>
        <a:prstGeom prst="ellipse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FC0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7778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5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Board consideration</a:t>
          </a:r>
        </a:p>
      </dsp:txBody>
      <dsp:txXfrm>
        <a:off x="10058586" y="2052104"/>
        <a:ext cx="1315278" cy="1314947"/>
      </dsp:txXfrm>
    </dsp:sp>
    <dsp:sp modelId="{1BBAEF43-9849-43D1-A92E-E0BD21268BA6}">
      <dsp:nvSpPr>
        <dsp:cNvPr id="0" name=""/>
        <dsp:cNvSpPr/>
      </dsp:nvSpPr>
      <dsp:spPr>
        <a:xfrm rot="2700000">
          <a:off x="6426046" y="1314546"/>
          <a:ext cx="2789574" cy="2789574"/>
        </a:xfrm>
        <a:prstGeom prst="teardrop">
          <a:avLst>
            <a:gd name="adj" fmla="val 100000"/>
          </a:avLst>
        </a:prstGeom>
        <a:solidFill>
          <a:srgbClr val="FFC000">
            <a:hueOff val="3266964"/>
            <a:satOff val="-13592"/>
            <a:lumOff val="3203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F95E46-8ACA-4C8E-B3F0-6D68A76DF93F}">
      <dsp:nvSpPr>
        <dsp:cNvPr id="0" name=""/>
        <dsp:cNvSpPr/>
      </dsp:nvSpPr>
      <dsp:spPr>
        <a:xfrm>
          <a:off x="6531334" y="1407747"/>
          <a:ext cx="2604118" cy="2603660"/>
        </a:xfrm>
        <a:prstGeom prst="ellipse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FC000">
              <a:hueOff val="3266964"/>
              <a:satOff val="-13592"/>
              <a:lumOff val="3203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7778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5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Phase three – Deliberative group</a:t>
          </a:r>
        </a:p>
      </dsp:txBody>
      <dsp:txXfrm>
        <a:off x="7175754" y="2052104"/>
        <a:ext cx="1315278" cy="1314947"/>
      </dsp:txXfrm>
    </dsp:sp>
    <dsp:sp modelId="{E6E1C53A-34B6-4E6A-8016-6F6E8546DCC4}">
      <dsp:nvSpPr>
        <dsp:cNvPr id="0" name=""/>
        <dsp:cNvSpPr/>
      </dsp:nvSpPr>
      <dsp:spPr>
        <a:xfrm rot="2700000">
          <a:off x="3555176" y="1314546"/>
          <a:ext cx="2789574" cy="2789574"/>
        </a:xfrm>
        <a:prstGeom prst="teardrop">
          <a:avLst>
            <a:gd name="adj" fmla="val 100000"/>
          </a:avLst>
        </a:prstGeom>
        <a:solidFill>
          <a:srgbClr val="FFC000">
            <a:hueOff val="6533927"/>
            <a:satOff val="-27185"/>
            <a:lumOff val="6405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8B9D38-EB38-4792-816B-E9FCAB9BE3F0}">
      <dsp:nvSpPr>
        <dsp:cNvPr id="0" name=""/>
        <dsp:cNvSpPr/>
      </dsp:nvSpPr>
      <dsp:spPr>
        <a:xfrm>
          <a:off x="3648502" y="1407747"/>
          <a:ext cx="2604118" cy="2603660"/>
        </a:xfrm>
        <a:prstGeom prst="ellipse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FC000">
              <a:hueOff val="6533927"/>
              <a:satOff val="-27185"/>
              <a:lumOff val="6405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7778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5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Phase two - Survey</a:t>
          </a:r>
        </a:p>
      </dsp:txBody>
      <dsp:txXfrm>
        <a:off x="4292922" y="2052104"/>
        <a:ext cx="1315278" cy="1314947"/>
      </dsp:txXfrm>
    </dsp:sp>
    <dsp:sp modelId="{EE39154D-5085-4974-835F-F864A482BCA7}">
      <dsp:nvSpPr>
        <dsp:cNvPr id="0" name=""/>
        <dsp:cNvSpPr/>
      </dsp:nvSpPr>
      <dsp:spPr>
        <a:xfrm rot="2700000">
          <a:off x="672344" y="1314546"/>
          <a:ext cx="2789574" cy="2789574"/>
        </a:xfrm>
        <a:prstGeom prst="teardrop">
          <a:avLst>
            <a:gd name="adj" fmla="val 100000"/>
          </a:avLst>
        </a:prstGeom>
        <a:solidFill>
          <a:srgbClr val="FFC000">
            <a:hueOff val="9800891"/>
            <a:satOff val="-40777"/>
            <a:lumOff val="9608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BD44EA-6AEA-47B7-89EF-C0183303D89E}">
      <dsp:nvSpPr>
        <dsp:cNvPr id="0" name=""/>
        <dsp:cNvSpPr/>
      </dsp:nvSpPr>
      <dsp:spPr>
        <a:xfrm>
          <a:off x="765671" y="1407747"/>
          <a:ext cx="2604118" cy="2603660"/>
        </a:xfrm>
        <a:prstGeom prst="ellipse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FC000">
              <a:hueOff val="9800891"/>
              <a:satOff val="-40777"/>
              <a:lumOff val="9608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7778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5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Phase one – Engagement workshops</a:t>
          </a:r>
        </a:p>
      </dsp:txBody>
      <dsp:txXfrm>
        <a:off x="1410090" y="2052104"/>
        <a:ext cx="1315278" cy="13149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DE8AFF-A02C-F043-B9C1-5CD9C13D7AF6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3D3C33-0D26-1D4D-8462-1A3E81CAE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953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0F710-84C4-E375-258E-6E7A4E0DA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1E1C7B-08D3-B9AC-F29E-C638A91229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354A38-1C72-08D5-E695-23924C94D7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F84550-6B22-F890-7DF1-02D888C935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3D3C33-0D26-1D4D-8462-1A3E81CAE05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259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37390-B308-F7E8-532C-5A87E253F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1C3781-5861-BAE9-7636-91F9121C3D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E2B98E-4307-C48B-0C4E-1E9CC1573F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23241B-347B-4AB5-E1B8-A356A46480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3D3C33-0D26-1D4D-8462-1A3E81CAE05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371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6BF90-1871-7E50-06F5-CDF1A5E22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575B60-98D2-808A-D36D-1C73FB8F8D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EF322E-7871-AD62-8CD5-7002AFFC4A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8C003-6069-A69D-B4E9-B1B136FAAA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3D3C33-0D26-1D4D-8462-1A3E81CAE05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354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1FBF7-9103-3542-336A-B3F474354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E8C866-1A8A-BF38-9A58-44EDCAADD0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13FB17-6522-B0ED-EBBB-5C2C03E260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BE7F0F-CC06-C81E-39D4-956B766AF5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3D3C33-0D26-1D4D-8462-1A3E81CAE05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375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D0DA2B-5A2B-2D26-ED4B-8CD738171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E0015F-B89D-E370-3BA7-5222294FA2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8FF294-0272-3D30-8857-2814321E04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34C90D-EAFF-C9EE-2F16-ED30866573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3D3C33-0D26-1D4D-8462-1A3E81CAE05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792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2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6692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0650B4-F245-484A-B1DD-447FCBA94B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3B8627C6-44FB-1248-82FA-C488A18965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ACEF3CD7-E885-5A4F-8275-8604C92498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896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1980"/>
            <a:ext cx="12468225" cy="86125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26CC88-3086-4741-9586-5EEEDBBE330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DD970C54-399E-3645-B551-BAC41A6D78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F696068-7F03-A747-8E32-F0103BA266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413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85086"/>
            <a:ext cx="12468225" cy="86125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BD21DB-FF37-5541-9AC0-767FAEDD513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C6C19D77-3822-F64E-956D-733A4DF647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2802774-BA82-724F-AB81-AE25B06948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9048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128941" y="-1299302"/>
            <a:ext cx="12432181" cy="85876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E5E201-7156-D74D-B082-8697152B4F9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4DB8CE2D-E001-8C46-95A9-A11808880A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C8DDC90-0ED8-0340-AB14-7E3970D2F8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944" y="1273337"/>
            <a:ext cx="5970494" cy="1244675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en-GB"/>
              <a:t>Type Heading here</a:t>
            </a:r>
          </a:p>
        </p:txBody>
      </p:sp>
    </p:spTree>
    <p:extLst>
      <p:ext uri="{BB962C8B-B14F-4D97-AF65-F5344CB8AC3E}">
        <p14:creationId xmlns:p14="http://schemas.microsoft.com/office/powerpoint/2010/main" val="2748460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1980"/>
            <a:ext cx="12468225" cy="86125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FE6EF1-6693-564F-8152-2F4774DF95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7C74292-7469-1747-82B2-9A56C2BBB2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5D02CEEB-8A89-084E-AC35-4F08F94AB3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9153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3E7218-2A5B-D64A-8204-BE877915434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BF69272-7131-F94E-93EC-EA94336F19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5129FAEB-5244-3146-BD09-D08936800F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7430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E090E5-6304-2F49-9B7C-963C89A7ABA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E42718C-27B2-014A-89D9-2B8B88BB13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52C60AC1-24E8-DA4C-933E-8BC8450A39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1292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3838" y="-1299302"/>
            <a:ext cx="12432181" cy="85876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DBB46C-1676-1046-8102-C87CD56D3E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29F391B-6259-5340-9786-562B3E3C0D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C3575C4-B8F3-3941-B8C8-317360D110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944" y="1273337"/>
            <a:ext cx="5970494" cy="1244675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en-GB"/>
              <a:t>Type Heading here</a:t>
            </a:r>
          </a:p>
        </p:txBody>
      </p:sp>
    </p:spTree>
    <p:extLst>
      <p:ext uri="{BB962C8B-B14F-4D97-AF65-F5344CB8AC3E}">
        <p14:creationId xmlns:p14="http://schemas.microsoft.com/office/powerpoint/2010/main" val="16742711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020C7B-91A1-D94A-B069-8F7F7FBAB8C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BD0B422-ABA4-144F-85D4-B1BA808603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234D51E-02B9-664A-9E9A-F41832F225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1287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BAF386-1067-0F42-9DF1-EC5D5D8FBED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31819A66-AE34-B149-8DD6-09B8C95DD8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E21C8B0-6AB0-5E44-908E-8D9240D6CB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784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144096" y="-1304130"/>
            <a:ext cx="12468225" cy="8612505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53A195E-1660-654A-8108-D6AFA3C18B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C43D625-8B2E-1E49-8D7D-0CD6A4EC76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3853" y="2084269"/>
            <a:ext cx="10058400" cy="56578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1" t="14493" r="24462"/>
          <a:stretch/>
        </p:blipFill>
        <p:spPr>
          <a:xfrm>
            <a:off x="5762210" y="217315"/>
            <a:ext cx="5571083" cy="674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1547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E7619C-BCC3-A84C-8229-5BED1769507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50C25E8-CBBF-BA42-8543-9C80E367E1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EC3B3E9-1287-804E-940A-8A1A81F96C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6186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3838" y="-1299302"/>
            <a:ext cx="12432181" cy="85876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89B45D-C9F5-D748-949A-AF470CAAEA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BE41FE29-F6BD-F04D-86FB-0925650841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959FF24-5B81-9249-9B0B-8BA0B415E8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944" y="1273337"/>
            <a:ext cx="5970494" cy="1244675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en-GB"/>
              <a:t>Type Heading here</a:t>
            </a:r>
          </a:p>
        </p:txBody>
      </p:sp>
    </p:spTree>
    <p:extLst>
      <p:ext uri="{BB962C8B-B14F-4D97-AF65-F5344CB8AC3E}">
        <p14:creationId xmlns:p14="http://schemas.microsoft.com/office/powerpoint/2010/main" val="8812195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32057" y="-1324199"/>
            <a:ext cx="12468225" cy="86125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3D6DA4-8080-5145-88C4-145606CAB9B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141D0BCB-AB70-0145-BA86-A20885BAAB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F74A9007-A491-E044-A4C4-78F737E36E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656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3D6DA4-8080-5145-88C4-145606CAB9B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AF97EB47-A8F4-7E4B-9506-7D8D182EAB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CDFBDB3-5B38-1A41-871E-F469314893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83968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3D6DA4-8080-5145-88C4-145606CAB9B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08886C5-4CBA-694E-9EC1-1212B32DC7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0467B13B-1B98-D84C-8408-0937EEC05C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2605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3838" y="-1299302"/>
            <a:ext cx="12432181" cy="85876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3D6DA4-8080-5145-88C4-145606CAB9B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A7802EA8-6EF8-AF42-AC6C-9405776144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3AA28693-3F3D-EB4D-9372-702894124E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944" y="1273337"/>
            <a:ext cx="5970494" cy="1244675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en-GB"/>
              <a:t>Type Heading here</a:t>
            </a:r>
          </a:p>
        </p:txBody>
      </p:sp>
    </p:spTree>
    <p:extLst>
      <p:ext uri="{BB962C8B-B14F-4D97-AF65-F5344CB8AC3E}">
        <p14:creationId xmlns:p14="http://schemas.microsoft.com/office/powerpoint/2010/main" val="38895750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3D6DA4-8080-5145-88C4-145606CAB9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648B643A-89BB-4442-B258-1B984B16222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2CDA35B9-EB17-B446-9C9A-24AB085C40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A2EE2B9-6AB3-5A4D-8DF0-34863544DBE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C703CB74-987A-6043-B132-8E7410594A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42737904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D35917-254D-9549-B5CB-CE041643D7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pic>
        <p:nvPicPr>
          <p:cNvPr id="15" name="Picture 1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948D7C32-D52E-494F-832B-CF43291ED3B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9DE7C7D-F322-F042-8B0B-58288B61980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8C6CF76-0937-F841-9289-504F92821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10B58281-CAA9-9C41-8E3A-BE2CF3BF92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5838571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CCAFA4-D873-C541-A557-EC1DE3FEFF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pic>
        <p:nvPicPr>
          <p:cNvPr id="15" name="Picture 1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4AECAADC-4588-5941-A53A-FA67F11D07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22FCDA1-03D1-DF47-8AE0-1BC330C858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07E0D92A-1626-364B-BA50-5018A850E6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823E3098-85D5-884C-AB24-36D557A48A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33370957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1" cy="124996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08325B1-DE6B-8341-BED9-F5497D22E0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pic>
        <p:nvPicPr>
          <p:cNvPr id="22" name="Picture 21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29F7EF16-201C-B44F-8E00-054C5C8C5A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D02A7CE-EA03-0B4C-B6F7-78AAFDB5A34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1C563CB-2C73-7444-A1A9-DEDA869EA7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24D2D975-5783-5944-80CD-4E3D70C893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933284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FA01E7-4C26-024E-97E0-E9E82AE3D8F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-467958" y="3225406"/>
            <a:ext cx="8287812" cy="3488568"/>
          </a:xfrm>
          <a:prstGeom prst="rect">
            <a:avLst/>
          </a:prstGeom>
        </p:spPr>
      </p:pic>
      <p:pic>
        <p:nvPicPr>
          <p:cNvPr id="4" name="Picture 3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1A141490-5034-4643-9D01-5028962395C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303" y="794766"/>
            <a:ext cx="4970869" cy="10240674"/>
          </a:xfrm>
          <a:prstGeom prst="rect">
            <a:avLst/>
          </a:prstGeom>
        </p:spPr>
      </p:pic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DC7330C-1B6D-BA41-B752-2EC5D46B69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7596E864-17D4-B743-87BC-90EF3DEE68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6019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7885" y="1201361"/>
            <a:ext cx="8843392" cy="124996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E9C1CD-AAE4-0D4F-BD6D-95E43B1281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2D801FDC-1A59-F746-B028-24115C1F5A2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9ED9A9E-0B74-F24D-BB95-ADE28F5AD71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B97341A-350C-E64E-B189-DF92ECAD4A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10CA84C5-C3A4-6548-8FFE-71EC69930F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28882358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18FB27-1A0A-EB42-9415-192ECE1DAA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66FD26E6-230E-774B-A9B5-1242C93E92C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2784EDD-38D5-5C40-B896-52C7384A048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1876F74-855B-F444-8D2A-7A840AFE35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3B44E234-23AC-374F-9BF1-3F56796D5B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34486610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8AC974-F38A-7644-B27E-1AB18E47FE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ED1439AC-6B6F-A34D-8E5F-B3571E2866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B051E3D-1403-1C46-9959-3D9E205A310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31BB00D-ED29-884E-8AF9-8518863FB7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31B1F33E-22E5-FE42-8083-571DDF79E6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42414458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7B4C60-2EEE-F14F-91A2-A744F2615A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AB3A59D1-E64A-7D4C-A740-8C7B6ADEA45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3DB3AA4-A7A0-D349-B50A-98337F51997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04D5367A-7304-AF48-B39D-4A4172DC07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7E24856-0E36-8D45-9C28-06F15180BA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30705302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1" cy="124996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AB4D1BB-E2A5-5A4F-B0AC-94F79FED9F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36662F50-02DC-AD40-910F-F0697F91CE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5AEB2F1-BB11-1149-B4AD-32E69FFB022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5AC629B-D33F-D744-A26D-211809A75A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AA4D7F96-0A94-B540-9E77-589D7A33AE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39387496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7885" y="1201361"/>
            <a:ext cx="8843392" cy="124996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E9C1CD-AAE4-0D4F-BD6D-95E43B1281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9AF1A4DA-EFFF-5A49-BD67-CDEE6E78A72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FE12BA3-09BD-0140-884A-61D79209E59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C739924-0BCD-514C-984A-A162ADE89D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C5BCA992-5020-5D4E-8EEB-BBE999BA1F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39889412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BD0D9C-25DB-C24D-AA22-C46D56036C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2D436B0E-35D8-6F46-9A18-AA682CA273F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7992FF8-8AFE-5C40-8B29-F86C3CC9271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7B8F075-2D85-A94F-A8CF-DD13C9D4AE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78CF8EEB-B87C-F945-BA76-E2292EDFD1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6300991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5BB425-B20D-B045-A7EA-A1C604103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28CCDFF9-1C24-E34B-806F-F14131285E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DEF9D48-7957-104C-B062-BF52B075BFC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577B5800-9FFE-FE4B-9AEC-6785696034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802D930-25AB-6D45-9CEC-210857298A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8110057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931594-A2E1-9347-AE69-22F998E082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7A3D06FF-6224-7941-9847-6C35E71047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AB96521-3048-044A-9659-31C67D31182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4E0C0E37-A8A5-4F46-88C0-83DEE3DE1B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A81EC3EE-4D87-AA4D-AFF4-2ECD3B2ACF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8318134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1" cy="124996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D9D114C-8084-764E-AC67-0038E3156A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4154CA67-8A55-8E40-9702-297E758D9FA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27A9CC9-049F-A842-9F99-9CF4614CF75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6C3AE03-8E1A-764B-8FD7-3F1F03D6CA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423824D-9A5E-4648-B5ED-1043273F37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572670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148596-FF87-9E46-9522-923B2A1F2B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-1073428" y="3302143"/>
            <a:ext cx="8882151" cy="3738741"/>
          </a:xfrm>
          <a:prstGeom prst="rect">
            <a:avLst/>
          </a:prstGeom>
        </p:spPr>
      </p:pic>
      <p:pic>
        <p:nvPicPr>
          <p:cNvPr id="13" name="Picture 12" descr="A picture containing person, person, standing, posing&#10;&#10;Description automatically generated">
            <a:extLst>
              <a:ext uri="{FF2B5EF4-FFF2-40B4-BE49-F238E27FC236}">
                <a16:creationId xmlns:a16="http://schemas.microsoft.com/office/drawing/2014/main" id="{CCD3FB8C-85C8-CC41-BB0F-5E013579A50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463278" y="484084"/>
            <a:ext cx="6931519" cy="6456880"/>
          </a:xfrm>
          <a:prstGeom prst="rect">
            <a:avLst/>
          </a:prstGeom>
        </p:spPr>
      </p:pic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0A1FEC01-A21C-DA41-9B8A-D3578508A6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DAEC8B79-53CE-5F4D-B87F-387260B52A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5699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7885" y="1201361"/>
            <a:ext cx="8843392" cy="124996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E9C1CD-AAE4-0D4F-BD6D-95E43B1281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19323DC2-DABD-DE47-8547-36B8E6CC6AF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EADE370F-BFAF-EB48-BFEB-1D71B813AC7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392B522-CF6F-074A-85B5-3852673EF4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FF513AAE-9C90-EA43-B134-4E69BD56C9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0539339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442D53-B514-0D4A-9E77-48264C38C2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717FC095-DB12-9E44-B5BC-FA596C7224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D70859C-16FA-1B43-AFF0-BCD66A9DBDE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AC6536B-5147-9345-9E6B-703FA546AF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1934F7DF-3CE8-2A47-B177-D83C3FCAA4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240792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F26EAB-E469-4241-BE81-B2C7C8B949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EA099AF5-3912-D146-B5C5-03122F04CC3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EEBD1932-751A-504D-986C-E7218F7B2A0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7353193-8A1A-824A-A93B-8D51F70EBDF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7268295F-E230-9544-8C8E-165A2CC4C1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950279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0FC17E-3ACB-4846-B094-6EE3882963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F82EED5D-EF1F-6D48-B2DA-FF957958453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4AC0103-BF57-1C46-BC86-14E0C71C9F3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01E1045-7BA8-4546-99DE-B85954019D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FF86C59D-B3B6-094E-A485-CAD851EE4B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28824458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1" cy="124996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C8D7921-73F7-B042-982E-493632DFA9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4A3E9EEE-230A-FB45-A1DA-2A28C53A2E5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42156C1-EBF6-D949-9960-3BECC21321E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E964EAF-2338-A54E-A7FD-FBA00717CF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BB89EB84-6465-5E49-BD81-D44EAA8946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41229821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7885" y="1201361"/>
            <a:ext cx="8843392" cy="124996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E9C1CD-AAE4-0D4F-BD6D-95E43B1281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20A0AC06-889A-F44D-AA73-A70566AC0EC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6A43E65-8C72-6F45-B105-6716150EE6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20DBEB4-1A03-2340-BF6E-99E3A4AD8D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1BFB2325-2BAC-1547-8105-C54051AD03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26672507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CC7A4B6A-F169-5840-A5C9-8705C74989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pic>
        <p:nvPicPr>
          <p:cNvPr id="11" name="Picture 10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51E27CE3-0B14-EF49-AD98-F87328BBEC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D8AC908-51CB-764C-9D48-0D0267023D4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E684C14-2C91-E844-924D-563346D857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DC4B5EB9-3D19-A74C-81FE-D471691566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5640940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CC7A4B6A-F169-5840-A5C9-8705C74989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pic>
        <p:nvPicPr>
          <p:cNvPr id="11" name="Picture 10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B810939-77EC-3644-8BC1-665918D3F4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B3DCE9A-44AA-CE46-BB49-E7934B49CED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8EC4A07-7F48-7D4E-830A-2D92329CF4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DD7A5156-FDFB-B447-8B09-8F02160821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24728353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CC7A4B6A-F169-5840-A5C9-8705C74989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pic>
        <p:nvPicPr>
          <p:cNvPr id="11" name="Picture 10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46F5EC5A-D97B-BA4D-8ED9-9183F944A2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323BB19-5DA0-E941-B27C-79DE67398E4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85AB0088-05A0-D84F-A161-9D30141254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237AE29-019C-2640-A707-657FE38538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24817042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1" cy="12499650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7AE9C1CD-AAE4-0D4F-BD6D-95E43B1281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F7B66B55-C6AD-AA4C-A247-F1CE96B5FA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D53C6B1-DEC9-B244-8471-A52946B1144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C2719E5-AEF7-8544-A5EF-E7F12A511C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A3A26F29-E8EF-0641-8CE6-17A770415E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852419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3838" y="-1299302"/>
            <a:ext cx="12432181" cy="8587608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CD5CC0E5-08B3-464A-885F-59E6296F6E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163254" y="3312901"/>
            <a:ext cx="7962087" cy="3351461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5D724160-6B51-2F40-B918-942BD445B7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11B041-5A14-4B46-A5E3-657476A301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944" y="1273337"/>
            <a:ext cx="5970494" cy="1244675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en-GB"/>
              <a:t>Type Heading here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8" t="730" r="33356" b="15243"/>
          <a:stretch/>
        </p:blipFill>
        <p:spPr>
          <a:xfrm>
            <a:off x="5980385" y="-352782"/>
            <a:ext cx="4067539" cy="727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6719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7885" y="1201361"/>
            <a:ext cx="8843392" cy="12499651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7AE9C1CD-AAE4-0D4F-BD6D-95E43B1281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653578D8-02C4-284A-B49B-A4C1BB162CE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592A5FE-3EE7-ED4D-9109-4E299AFF851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A3E6508B-A0EE-2745-ADDD-630048394A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25094473-C219-B847-97CF-163D4D89D2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7882349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42B75E9-0A65-E549-821A-040E16012B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" y="-602428"/>
            <a:ext cx="5658523" cy="85452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DB919B0-3EA0-B44B-AA4D-90F4864FB8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75495" y="0"/>
            <a:ext cx="12162234" cy="6857999"/>
          </a:xfrm>
          <a:prstGeom prst="rect">
            <a:avLst/>
          </a:prstGeom>
        </p:spPr>
      </p:pic>
      <p:pic>
        <p:nvPicPr>
          <p:cNvPr id="19" name="Picture 18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BBEE5E69-C9B1-6542-B9A4-06B5CCC82B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5DE5D1C-E438-D044-95ED-CA8BD7D978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84772" y="2031620"/>
            <a:ext cx="5202327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713804BC-8A61-D94F-A0AB-1A71C4C5C7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84554" y="3236836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22520299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E1C84FE-4872-F046-9B76-270268026D77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B8EE77-E704-A846-88EE-2CD45BE4F5F5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742AA5E-E3FC-6347-B269-796EDD5400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79E3A09B-5DAC-D646-A2F1-A9878220F3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22E55B67-8419-1647-9839-E323A1DFBC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279" y="1984975"/>
            <a:ext cx="6244504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89F89D2-A657-1043-8B63-2BB144BBC8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1B0B9284-C77F-0845-9FD6-5A27AB397A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2279" y="3182571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3864828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37EEA21-714C-764C-BAD7-D8DCDEDD48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44E75-F5D1-324D-A6C2-55F8CA43EA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279" y="1883900"/>
            <a:ext cx="10766808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8760575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37EEA21-714C-764C-BAD7-D8DCDEDD48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44E75-F5D1-324D-A6C2-55F8CA43EA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279" y="1883900"/>
            <a:ext cx="4933201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7BBEB3-2BF9-0344-AA8C-DBBF840C3A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46520" y="1883900"/>
            <a:ext cx="4933201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7565560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37EEA21-714C-764C-BAD7-D8DCDEDD48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44E75-F5D1-324D-A6C2-55F8CA43EA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280" y="1883900"/>
            <a:ext cx="3947160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7BBEB3-2BF9-0344-AA8C-DBBF840C3A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58741" y="1883900"/>
            <a:ext cx="3947160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B5347D2-8ECE-4243-B9C1-54B05DECC6E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505202" y="1884363"/>
            <a:ext cx="2243886" cy="33353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160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37EEA21-714C-764C-BAD7-D8DCDEDD48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44E75-F5D1-324D-A6C2-55F8CA43EA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55991" y="1883900"/>
            <a:ext cx="3947160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7BBEB3-2BF9-0344-AA8C-DBBF840C3A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02452" y="1883900"/>
            <a:ext cx="3947160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B5347D2-8ECE-4243-B9C1-54B05DECC6E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279" y="1884363"/>
            <a:ext cx="2243886" cy="33353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0240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37EEA21-714C-764C-BAD7-D8DCDEDD48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44E75-F5D1-324D-A6C2-55F8CA43EA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279" y="1883900"/>
            <a:ext cx="3947160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B5347D2-8ECE-4243-B9C1-54B05DECC6E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40140" y="1884363"/>
            <a:ext cx="3071405" cy="3335337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B00595A9-DAA6-7249-9C56-25EE13ABA63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14087" y="1884363"/>
            <a:ext cx="3071405" cy="33353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6216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37EEA21-714C-764C-BAD7-D8DCDEDD48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44E75-F5D1-324D-A6C2-55F8CA43EA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64385" y="1883900"/>
            <a:ext cx="3947160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B5347D2-8ECE-4243-B9C1-54B05DECC6E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38332" y="1884363"/>
            <a:ext cx="3071405" cy="3335337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B00595A9-DAA6-7249-9C56-25EE13ABA63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79" y="1884363"/>
            <a:ext cx="3071405" cy="33353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3529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0" name="Picture 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C3F7ECD-490A-8D4F-9D31-A19F31953E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BF5F0E-0ACE-ED48-87AC-FE9D9074A3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279" y="1883900"/>
            <a:ext cx="3764597" cy="330532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GB"/>
              <a:t>Bullet 1</a:t>
            </a:r>
          </a:p>
          <a:p>
            <a:pPr lvl="0"/>
            <a:r>
              <a:rPr lang="en-GB"/>
              <a:t>Bullet 2</a:t>
            </a:r>
          </a:p>
          <a:p>
            <a:pPr lvl="0"/>
            <a:r>
              <a:rPr lang="en-GB"/>
              <a:t>Bullet 3</a:t>
            </a:r>
          </a:p>
        </p:txBody>
      </p:sp>
    </p:spTree>
    <p:extLst>
      <p:ext uri="{BB962C8B-B14F-4D97-AF65-F5344CB8AC3E}">
        <p14:creationId xmlns:p14="http://schemas.microsoft.com/office/powerpoint/2010/main" val="743734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18938" y="-1299600"/>
            <a:ext cx="12468225" cy="8612505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8B79B9E1-C1F9-494F-80CE-6816B7E390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4B8AB1F6-605C-084C-9FE0-6B7691D78F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D8273D9C-478B-9443-BA3D-96B19E28C2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2614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0" name="Picture 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C3F7ECD-490A-8D4F-9D31-A19F31953E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BF5F0E-0ACE-ED48-87AC-FE9D9074A3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279" y="1883900"/>
            <a:ext cx="3764597" cy="333533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GB"/>
              <a:t>Bullet 1</a:t>
            </a:r>
          </a:p>
          <a:p>
            <a:pPr lvl="0"/>
            <a:r>
              <a:rPr lang="en-GB"/>
              <a:t>Bullet 2</a:t>
            </a:r>
          </a:p>
          <a:p>
            <a:pPr lvl="0"/>
            <a:r>
              <a:rPr lang="en-GB"/>
              <a:t>Bullet 3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EE576E2F-1B29-9E41-BBDD-4448D799799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99120" y="1884363"/>
            <a:ext cx="3550492" cy="33353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3486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0" name="Picture 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C3F7ECD-490A-8D4F-9D31-A19F31953E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BF5F0E-0ACE-ED48-87AC-FE9D9074A3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279" y="1883900"/>
            <a:ext cx="2952001" cy="333533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GB"/>
              <a:t>Bullet 1</a:t>
            </a:r>
          </a:p>
          <a:p>
            <a:pPr lvl="0"/>
            <a:r>
              <a:rPr lang="en-GB"/>
              <a:t>Bullet 2</a:t>
            </a:r>
          </a:p>
          <a:p>
            <a:pPr lvl="0"/>
            <a:r>
              <a:rPr lang="en-GB"/>
              <a:t>Bullet 3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EE576E2F-1B29-9E41-BBDD-4448D799799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99120" y="1884363"/>
            <a:ext cx="3550492" cy="3335337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4B963EB-3564-4042-B0A1-CEFA508CF8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05699" y="1883900"/>
            <a:ext cx="2952001" cy="333533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GB"/>
              <a:t>Bullet 1</a:t>
            </a:r>
          </a:p>
          <a:p>
            <a:pPr lvl="0"/>
            <a:r>
              <a:rPr lang="en-GB"/>
              <a:t>Bullet 2</a:t>
            </a:r>
          </a:p>
          <a:p>
            <a:pPr lvl="0"/>
            <a:r>
              <a:rPr lang="en-GB"/>
              <a:t>Bullet 3</a:t>
            </a:r>
          </a:p>
        </p:txBody>
      </p:sp>
    </p:spTree>
    <p:extLst>
      <p:ext uri="{BB962C8B-B14F-4D97-AF65-F5344CB8AC3E}">
        <p14:creationId xmlns:p14="http://schemas.microsoft.com/office/powerpoint/2010/main" val="9797187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7D7C83-DD42-0842-A80F-C07B05D6B35E}"/>
              </a:ext>
            </a:extLst>
          </p:cNvPr>
          <p:cNvSpPr/>
          <p:nvPr userDrawn="1"/>
        </p:nvSpPr>
        <p:spPr>
          <a:xfrm>
            <a:off x="0" y="51"/>
            <a:ext cx="12192000" cy="5647765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E4B76F-0818-7648-89C0-D9B10EDF9045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30478C-E861-CD4B-8190-0B58D968139E}"/>
              </a:ext>
            </a:extLst>
          </p:cNvPr>
          <p:cNvSpPr txBox="1"/>
          <p:nvPr userDrawn="1"/>
        </p:nvSpPr>
        <p:spPr>
          <a:xfrm>
            <a:off x="626535" y="2489644"/>
            <a:ext cx="58758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Contact us</a:t>
            </a:r>
          </a:p>
          <a:p>
            <a:b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East London NHS Foundation Trust</a:t>
            </a:r>
          </a:p>
          <a:p>
            <a: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Robert Dolan House</a:t>
            </a:r>
          </a:p>
          <a:p>
            <a: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Trust Headquarters</a:t>
            </a:r>
          </a:p>
          <a:p>
            <a: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9 </a:t>
            </a:r>
            <a:r>
              <a:rPr lang="en-GB" sz="1200" kern="120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Alie</a:t>
            </a:r>
            <a: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Street</a:t>
            </a:r>
          </a:p>
          <a:p>
            <a: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London E1 8DE</a:t>
            </a:r>
            <a:b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Tel: 020 8548 5550</a:t>
            </a:r>
          </a:p>
          <a:p>
            <a: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Email: </a:t>
            </a:r>
            <a:r>
              <a:rPr lang="en-GB" sz="1200" kern="120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elft.communications@nhs.net</a:t>
            </a:r>
            <a:endParaRPr lang="en-GB" sz="12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Web: </a:t>
            </a:r>
            <a:r>
              <a:rPr lang="en-GB" sz="1200" kern="120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elft.nhs.uk</a:t>
            </a:r>
            <a:b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   NHS_ELFT</a:t>
            </a:r>
          </a:p>
          <a:p>
            <a: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   </a:t>
            </a:r>
            <a:r>
              <a:rPr lang="en-GB" sz="1200" kern="120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EastLondonNHSFoundationTrust</a:t>
            </a:r>
            <a:endParaRPr lang="en-GB" sz="12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   NHSELFT</a:t>
            </a:r>
          </a:p>
        </p:txBody>
      </p:sp>
      <p:pic>
        <p:nvPicPr>
          <p:cNvPr id="3" name="Picture 2" descr="A picture containing text, ax&#10;&#10;Description automatically generated">
            <a:extLst>
              <a:ext uri="{FF2B5EF4-FFF2-40B4-BE49-F238E27FC236}">
                <a16:creationId xmlns:a16="http://schemas.microsoft.com/office/drawing/2014/main" id="{C4504E7A-F901-2748-BEA3-74204B2623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4939" y="4747111"/>
            <a:ext cx="157714" cy="150545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FA4C459E-85B8-3C4B-80E3-39F220E606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8361" y="4931689"/>
            <a:ext cx="157714" cy="150545"/>
          </a:xfrm>
          <a:prstGeom prst="rect">
            <a:avLst/>
          </a:prstGeom>
        </p:spPr>
      </p:pic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F64A2BE-DE86-B849-91AE-95B5B70F9D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8361" y="5119417"/>
            <a:ext cx="157714" cy="150545"/>
          </a:xfrm>
          <a:prstGeom prst="rect">
            <a:avLst/>
          </a:prstGeom>
        </p:spPr>
      </p:pic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B1203F5-86DB-E345-B8A6-2C39BBB0BC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6535" y="787323"/>
            <a:ext cx="5788779" cy="154947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promise to work together creatively to: learn ‘what matters’ to everyone, achieve a better quality of life and continuously improve our services.</a:t>
            </a:r>
          </a:p>
        </p:txBody>
      </p:sp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EE3F140-4F19-834A-B4AF-60AF4C8DBEE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025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0808"/>
            <a:ext cx="12468225" cy="8612505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1464EABC-5EE5-4E42-8707-86B609F98A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F3C4CC0-5AAB-1243-ABA2-B281A3724A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FCEBC83-98B5-2044-ADE7-88A62F6BDC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980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8AA064C0-AF87-7044-A82F-14A2D00577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E9537C3-4EA3-3D4C-A36E-A6C52C2BBE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527EB1E4-0E11-E04F-8A37-DBF1AC8B14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656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3838" y="-1292045"/>
            <a:ext cx="12432181" cy="8587608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CD5CC0E5-08B3-464A-885F-59E6296F6E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8AA38C17-1B8A-DB45-AC2D-81B39A1507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42363F3-BC61-734B-8766-59E5EA4DA8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944" y="1273337"/>
            <a:ext cx="5970494" cy="1244675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en-GB"/>
              <a:t>Type Heading here</a:t>
            </a:r>
          </a:p>
        </p:txBody>
      </p:sp>
    </p:spTree>
    <p:extLst>
      <p:ext uri="{BB962C8B-B14F-4D97-AF65-F5344CB8AC3E}">
        <p14:creationId xmlns:p14="http://schemas.microsoft.com/office/powerpoint/2010/main" val="2129460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FAC3A5-8DCD-FA49-BC02-AC3C98A06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306AAB-87E4-2B49-A569-F72DB1A9D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92EE4-ADC2-CB46-86A7-D26C6DEA1F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6AA98-2768-4D45-83C1-8315F6F6E1CC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54F68-9294-7C4D-9A58-BE8907281A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2968F-8A9E-E348-B23E-E78326537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0D142-1B03-BC40-A2C3-A8EF16187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164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8" r:id="rId2"/>
    <p:sldLayoutId id="2147483687" r:id="rId3"/>
    <p:sldLayoutId id="2147483686" r:id="rId4"/>
    <p:sldLayoutId id="2147483685" r:id="rId5"/>
    <p:sldLayoutId id="2147483710" r:id="rId6"/>
    <p:sldLayoutId id="2147483711" r:id="rId7"/>
    <p:sldLayoutId id="2147483712" r:id="rId8"/>
    <p:sldLayoutId id="2147483713" r:id="rId9"/>
    <p:sldLayoutId id="2147483705" r:id="rId10"/>
    <p:sldLayoutId id="2147483706" r:id="rId11"/>
    <p:sldLayoutId id="2147483707" r:id="rId12"/>
    <p:sldLayoutId id="2147483708" r:id="rId13"/>
    <p:sldLayoutId id="2147483700" r:id="rId14"/>
    <p:sldLayoutId id="2147483701" r:id="rId15"/>
    <p:sldLayoutId id="2147483702" r:id="rId16"/>
    <p:sldLayoutId id="2147483703" r:id="rId17"/>
    <p:sldLayoutId id="2147483695" r:id="rId18"/>
    <p:sldLayoutId id="2147483696" r:id="rId19"/>
    <p:sldLayoutId id="2147483697" r:id="rId20"/>
    <p:sldLayoutId id="2147483698" r:id="rId21"/>
    <p:sldLayoutId id="2147483690" r:id="rId22"/>
    <p:sldLayoutId id="2147483691" r:id="rId23"/>
    <p:sldLayoutId id="2147483692" r:id="rId24"/>
    <p:sldLayoutId id="2147483693" r:id="rId25"/>
    <p:sldLayoutId id="2147483684" r:id="rId26"/>
    <p:sldLayoutId id="2147483662" r:id="rId27"/>
    <p:sldLayoutId id="2147483661" r:id="rId28"/>
    <p:sldLayoutId id="2147483656" r:id="rId29"/>
    <p:sldLayoutId id="2147483660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73" r:id="rId36"/>
    <p:sldLayoutId id="2147483674" r:id="rId37"/>
    <p:sldLayoutId id="2147483675" r:id="rId38"/>
    <p:sldLayoutId id="2147483676" r:id="rId39"/>
    <p:sldLayoutId id="2147483677" r:id="rId40"/>
    <p:sldLayoutId id="2147483668" r:id="rId41"/>
    <p:sldLayoutId id="2147483669" r:id="rId42"/>
    <p:sldLayoutId id="2147483670" r:id="rId43"/>
    <p:sldLayoutId id="2147483671" r:id="rId44"/>
    <p:sldLayoutId id="2147483672" r:id="rId45"/>
    <p:sldLayoutId id="2147483663" r:id="rId46"/>
    <p:sldLayoutId id="2147483664" r:id="rId47"/>
    <p:sldLayoutId id="2147483665" r:id="rId48"/>
    <p:sldLayoutId id="2147483666" r:id="rId49"/>
    <p:sldLayoutId id="2147483667" r:id="rId50"/>
    <p:sldLayoutId id="2147483655" r:id="rId51"/>
    <p:sldLayoutId id="2147483657" r:id="rId52"/>
    <p:sldLayoutId id="2147483717" r:id="rId53"/>
    <p:sldLayoutId id="2147483723" r:id="rId54"/>
    <p:sldLayoutId id="2147483724" r:id="rId55"/>
    <p:sldLayoutId id="2147483725" r:id="rId56"/>
    <p:sldLayoutId id="2147483728" r:id="rId57"/>
    <p:sldLayoutId id="2147483729" r:id="rId58"/>
    <p:sldLayoutId id="2147483658" r:id="rId59"/>
    <p:sldLayoutId id="2147483726" r:id="rId60"/>
    <p:sldLayoutId id="2147483727" r:id="rId61"/>
    <p:sldLayoutId id="2147483659" r:id="rId6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1DF78-A55E-FA51-EF5C-E4CC551E37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1986" y="723014"/>
            <a:ext cx="6867884" cy="2440810"/>
          </a:xfrm>
        </p:spPr>
        <p:txBody>
          <a:bodyPr>
            <a:normAutofit/>
          </a:bodyPr>
          <a:lstStyle/>
          <a:p>
            <a:pPr>
              <a:lnSpc>
                <a:spcPts val="4100"/>
              </a:lnSpc>
            </a:pPr>
            <a:r>
              <a:rPr lang="en-GB" sz="4800" b="1" dirty="0">
                <a:latin typeface="Aptos" panose="020B0004020202020204" pitchFamily="34" charset="0"/>
              </a:rPr>
              <a:t>Trust strategy update for Trust Talk Live</a:t>
            </a:r>
          </a:p>
          <a:p>
            <a:pPr>
              <a:lnSpc>
                <a:spcPts val="4100"/>
              </a:lnSpc>
            </a:pPr>
            <a:r>
              <a:rPr lang="en-GB" sz="2000" dirty="0">
                <a:latin typeface="Aptos" panose="020B0004020202020204" pitchFamily="34" charset="0"/>
              </a:rPr>
              <a:t>09/04/26</a:t>
            </a:r>
            <a:endParaRPr lang="en-GB" sz="2000" b="1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765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ACFBC1-8C67-B38F-BE02-EE7D43A67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823CF6-2CB6-825B-7807-3CD63AAF0EE9}"/>
              </a:ext>
            </a:extLst>
          </p:cNvPr>
          <p:cNvSpPr/>
          <p:nvPr/>
        </p:nvSpPr>
        <p:spPr>
          <a:xfrm>
            <a:off x="209741" y="5998057"/>
            <a:ext cx="2118789" cy="604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92D4265-1F2F-68ED-6102-04EDE23503F1}"/>
              </a:ext>
            </a:extLst>
          </p:cNvPr>
          <p:cNvSpPr/>
          <p:nvPr/>
        </p:nvSpPr>
        <p:spPr>
          <a:xfrm>
            <a:off x="10692052" y="6291151"/>
            <a:ext cx="1290207" cy="4798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436A78-A586-34C6-98FD-92B61C5AF5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2818" y="328914"/>
            <a:ext cx="9422381" cy="642424"/>
          </a:xfrm>
        </p:spPr>
        <p:txBody>
          <a:bodyPr>
            <a:normAutofit/>
          </a:bodyPr>
          <a:lstStyle/>
          <a:p>
            <a:r>
              <a:rPr lang="en-GB" sz="3200" b="1" dirty="0">
                <a:latin typeface="Aptos" panose="020B0004020202020204" pitchFamily="34" charset="0"/>
              </a:rPr>
              <a:t>How did we get to this point?</a:t>
            </a:r>
          </a:p>
        </p:txBody>
      </p:sp>
      <p:sp>
        <p:nvSpPr>
          <p:cNvPr id="7" name="AutoShape 2" descr="Building Resilience through Asset Based Community Development - Resilience in Action: The Asset Based Approach">
            <a:extLst>
              <a:ext uri="{FF2B5EF4-FFF2-40B4-BE49-F238E27FC236}">
                <a16:creationId xmlns:a16="http://schemas.microsoft.com/office/drawing/2014/main" id="{B1C8E28B-17C5-4941-E32C-702D3A2DDF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02140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AutoShape 2" descr="Building Resilience through Asset Based Community Development - Resilience in Action: The Asset Based Approach">
            <a:extLst>
              <a:ext uri="{FF2B5EF4-FFF2-40B4-BE49-F238E27FC236}">
                <a16:creationId xmlns:a16="http://schemas.microsoft.com/office/drawing/2014/main" id="{C137BC04-FD6B-C8AB-9055-5BBE39E196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16004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FC090A72-4AEB-14DB-29F9-B0939CF6D7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9364423"/>
              </p:ext>
            </p:extLst>
          </p:nvPr>
        </p:nvGraphicFramePr>
        <p:xfrm>
          <a:off x="-445815" y="60196"/>
          <a:ext cx="1220499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CC568A5D-1E69-955C-BB76-1607FDFE9C46}"/>
              </a:ext>
            </a:extLst>
          </p:cNvPr>
          <p:cNvSpPr txBox="1"/>
          <p:nvPr/>
        </p:nvSpPr>
        <p:spPr>
          <a:xfrm>
            <a:off x="156529" y="4489480"/>
            <a:ext cx="2990703" cy="230832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1,530 people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engaged in workshops, team meetings and webinars between June and September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1B9937-14ED-68B5-182D-8680949E0A13}"/>
              </a:ext>
            </a:extLst>
          </p:cNvPr>
          <p:cNvSpPr txBox="1"/>
          <p:nvPr/>
        </p:nvSpPr>
        <p:spPr>
          <a:xfrm>
            <a:off x="3105297" y="4489480"/>
            <a:ext cx="2990703" cy="230832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233 people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completed a survey that dug deeper into key themes e.g. digital, prevention and ‘basics’ in October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21238E-E1F6-4F17-3D67-939CF8CD6440}"/>
              </a:ext>
            </a:extLst>
          </p:cNvPr>
          <p:cNvSpPr txBox="1"/>
          <p:nvPr/>
        </p:nvSpPr>
        <p:spPr>
          <a:xfrm>
            <a:off x="6330501" y="4516122"/>
            <a:ext cx="2990703" cy="230832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14 people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service users, carers and staff – have been meeting since November to review insights and develop content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96A398-F12E-C9C1-6323-EF12614811F0}"/>
              </a:ext>
            </a:extLst>
          </p:cNvPr>
          <p:cNvSpPr txBox="1"/>
          <p:nvPr/>
        </p:nvSpPr>
        <p:spPr>
          <a:xfrm>
            <a:off x="9555706" y="4489480"/>
            <a:ext cx="2437977" cy="1938992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new strategy was approved in principle at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Trust Board on 29</a:t>
            </a:r>
            <a:r>
              <a:rPr kumimoji="0" lang="en-GB" sz="2400" b="1" i="0" u="none" strike="noStrike" kern="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January 2026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03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F837E-775B-E1E4-1BD2-592FF8151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916E14-E5DC-D369-72D6-161500B3E8EC}"/>
              </a:ext>
            </a:extLst>
          </p:cNvPr>
          <p:cNvSpPr/>
          <p:nvPr/>
        </p:nvSpPr>
        <p:spPr>
          <a:xfrm>
            <a:off x="209741" y="5998057"/>
            <a:ext cx="2118789" cy="604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3DDE7E6-5F9D-4EDC-799C-CD4A501492AE}"/>
              </a:ext>
            </a:extLst>
          </p:cNvPr>
          <p:cNvSpPr/>
          <p:nvPr/>
        </p:nvSpPr>
        <p:spPr>
          <a:xfrm>
            <a:off x="10692052" y="6291151"/>
            <a:ext cx="1290207" cy="4798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0BCAD3-B723-4D14-178E-9CE659BEF9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2818" y="328914"/>
            <a:ext cx="9422381" cy="642424"/>
          </a:xfrm>
        </p:spPr>
        <p:txBody>
          <a:bodyPr>
            <a:normAutofit/>
          </a:bodyPr>
          <a:lstStyle/>
          <a:p>
            <a:r>
              <a:rPr lang="en-GB" sz="3200" b="1" dirty="0">
                <a:latin typeface="Aptos" panose="020B0004020202020204" pitchFamily="34" charset="0"/>
              </a:rPr>
              <a:t>New </a:t>
            </a:r>
            <a:r>
              <a:rPr lang="en-GB" sz="3200" b="1">
                <a:latin typeface="Aptos" panose="020B0004020202020204" pitchFamily="34" charset="0"/>
              </a:rPr>
              <a:t>Strategy </a:t>
            </a:r>
            <a:endParaRPr lang="en-GB" sz="3200" b="1" dirty="0">
              <a:latin typeface="Aptos" panose="020B0004020202020204" pitchFamily="34" charset="0"/>
            </a:endParaRPr>
          </a:p>
        </p:txBody>
      </p:sp>
      <p:sp>
        <p:nvSpPr>
          <p:cNvPr id="7" name="AutoShape 2" descr="Building Resilience through Asset Based Community Development - Resilience in Action: The Asset Based Approach">
            <a:extLst>
              <a:ext uri="{FF2B5EF4-FFF2-40B4-BE49-F238E27FC236}">
                <a16:creationId xmlns:a16="http://schemas.microsoft.com/office/drawing/2014/main" id="{9C196B69-FA11-401F-A6FF-E997D44D47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02140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16D4F2-3C69-F9E3-1B8A-297D3875A1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152" b="1511"/>
          <a:stretch>
            <a:fillRect/>
          </a:stretch>
        </p:blipFill>
        <p:spPr>
          <a:xfrm>
            <a:off x="120094" y="1102657"/>
            <a:ext cx="8324659" cy="57363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B82DB67-B8C1-6A0A-B797-0467524A9F7E}"/>
              </a:ext>
            </a:extLst>
          </p:cNvPr>
          <p:cNvSpPr txBox="1"/>
          <p:nvPr/>
        </p:nvSpPr>
        <p:spPr>
          <a:xfrm>
            <a:off x="8647389" y="1631575"/>
            <a:ext cx="333487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Honours the things that make ELFT, ELFT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Celebrates our unique roll as the first Marmot Trust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Describes the context we’re working in, and the important things we heard in the Big Conversation</a:t>
            </a:r>
          </a:p>
        </p:txBody>
      </p:sp>
    </p:spTree>
    <p:extLst>
      <p:ext uri="{BB962C8B-B14F-4D97-AF65-F5344CB8AC3E}">
        <p14:creationId xmlns:p14="http://schemas.microsoft.com/office/powerpoint/2010/main" val="1513454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A3E0DB-D00F-E805-F65F-354CDCC85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13AF85-8442-2F5C-CC7B-283BF9DE22E3}"/>
              </a:ext>
            </a:extLst>
          </p:cNvPr>
          <p:cNvSpPr/>
          <p:nvPr/>
        </p:nvSpPr>
        <p:spPr>
          <a:xfrm>
            <a:off x="209741" y="5998057"/>
            <a:ext cx="2118789" cy="604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ACF0CEF-CC08-FE94-9856-706E30B4EBFA}"/>
              </a:ext>
            </a:extLst>
          </p:cNvPr>
          <p:cNvSpPr/>
          <p:nvPr/>
        </p:nvSpPr>
        <p:spPr>
          <a:xfrm>
            <a:off x="10692052" y="6291151"/>
            <a:ext cx="1290207" cy="4798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4C3959-7AA8-BD7A-FB4E-9E32AC4677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2818" y="328914"/>
            <a:ext cx="9422381" cy="642424"/>
          </a:xfrm>
        </p:spPr>
        <p:txBody>
          <a:bodyPr>
            <a:normAutofit/>
          </a:bodyPr>
          <a:lstStyle/>
          <a:p>
            <a:r>
              <a:rPr lang="en-GB" sz="3200" b="1" dirty="0">
                <a:latin typeface="Aptos" panose="020B0004020202020204" pitchFamily="34" charset="0"/>
              </a:rPr>
              <a:t>New Strategy</a:t>
            </a:r>
          </a:p>
        </p:txBody>
      </p:sp>
      <p:sp>
        <p:nvSpPr>
          <p:cNvPr id="7" name="AutoShape 2" descr="Building Resilience through Asset Based Community Development - Resilience in Action: The Asset Based Approach">
            <a:extLst>
              <a:ext uri="{FF2B5EF4-FFF2-40B4-BE49-F238E27FC236}">
                <a16:creationId xmlns:a16="http://schemas.microsoft.com/office/drawing/2014/main" id="{8DD43F04-D654-28A6-E9F3-07E235D808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02140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FAAB62-CCA6-691C-0BDC-A4313D96C78F}"/>
              </a:ext>
            </a:extLst>
          </p:cNvPr>
          <p:cNvSpPr txBox="1"/>
          <p:nvPr/>
        </p:nvSpPr>
        <p:spPr>
          <a:xfrm>
            <a:off x="8616942" y="1361382"/>
            <a:ext cx="333487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vision centred on joined-up care, prevention, equity and staff experience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Four priorities that make explicit the actions we will take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description of the things that need to be in place to achieve our vision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BBF4A1-28C8-9292-3CCD-E319884BB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37" y="1127744"/>
            <a:ext cx="8312785" cy="573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921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AC580-D027-D1AB-FB3E-6F8277C46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B1E486-EED0-9F0B-FB45-2034FE3BC6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2818" y="328914"/>
            <a:ext cx="9422381" cy="642424"/>
          </a:xfrm>
        </p:spPr>
        <p:txBody>
          <a:bodyPr>
            <a:normAutofit/>
          </a:bodyPr>
          <a:lstStyle/>
          <a:p>
            <a:r>
              <a:rPr lang="en-GB" sz="3200" b="1" dirty="0">
                <a:latin typeface="Aptos" panose="020B0004020202020204" pitchFamily="34" charset="0"/>
              </a:rPr>
              <a:t>Lessons from the last strategy</a:t>
            </a:r>
          </a:p>
        </p:txBody>
      </p:sp>
      <p:sp>
        <p:nvSpPr>
          <p:cNvPr id="7" name="AutoShape 2" descr="Building Resilience through Asset Based Community Development - Resilience in Action: The Asset Based Approach">
            <a:extLst>
              <a:ext uri="{FF2B5EF4-FFF2-40B4-BE49-F238E27FC236}">
                <a16:creationId xmlns:a16="http://schemas.microsoft.com/office/drawing/2014/main" id="{1161CB17-9FA4-3298-3AA9-C78BBD170B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02140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8CEDE7-746D-AE9E-FB6D-3A00ACFF0C4E}"/>
              </a:ext>
            </a:extLst>
          </p:cNvPr>
          <p:cNvSpPr txBox="1"/>
          <p:nvPr/>
        </p:nvSpPr>
        <p:spPr>
          <a:xfrm>
            <a:off x="209741" y="1317966"/>
            <a:ext cx="11759182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can achieve significant improvements for the people we serve and for our staff when we coordinate efforts and energy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 everything needs a highly structured approach to be successful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However, if we define specific strategic objectives more clearly in the future, we will be able to focus improvement work over time more effectively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Linked to this, we can be clearer about what we are aiming for and how we will know when we get there</a:t>
            </a:r>
          </a:p>
        </p:txBody>
      </p:sp>
    </p:spTree>
    <p:extLst>
      <p:ext uri="{BB962C8B-B14F-4D97-AF65-F5344CB8AC3E}">
        <p14:creationId xmlns:p14="http://schemas.microsoft.com/office/powerpoint/2010/main" val="2379370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05C933-A5E9-B362-A54D-B3A0392CF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0B24E5-7F18-AC32-ECD7-DD25610F6121}"/>
              </a:ext>
            </a:extLst>
          </p:cNvPr>
          <p:cNvSpPr/>
          <p:nvPr/>
        </p:nvSpPr>
        <p:spPr>
          <a:xfrm>
            <a:off x="209741" y="5998057"/>
            <a:ext cx="2118789" cy="604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7D319E7-75EB-4DDD-9FE8-9158A5709C5F}"/>
              </a:ext>
            </a:extLst>
          </p:cNvPr>
          <p:cNvSpPr/>
          <p:nvPr/>
        </p:nvSpPr>
        <p:spPr>
          <a:xfrm>
            <a:off x="10692052" y="6291151"/>
            <a:ext cx="1290207" cy="4798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AC3FAD-5146-CB09-8E88-4D94FA4140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2818" y="328914"/>
            <a:ext cx="9422381" cy="642424"/>
          </a:xfrm>
        </p:spPr>
        <p:txBody>
          <a:bodyPr>
            <a:normAutofit/>
          </a:bodyPr>
          <a:lstStyle/>
          <a:p>
            <a:r>
              <a:rPr lang="en-GB" sz="3200" b="1" dirty="0">
                <a:latin typeface="Aptos" panose="020B0004020202020204" pitchFamily="34" charset="0"/>
              </a:rPr>
              <a:t>What will we do differently this time?</a:t>
            </a:r>
          </a:p>
        </p:txBody>
      </p:sp>
      <p:sp>
        <p:nvSpPr>
          <p:cNvPr id="7" name="AutoShape 2" descr="Building Resilience through Asset Based Community Development - Resilience in Action: The Asset Based Approach">
            <a:extLst>
              <a:ext uri="{FF2B5EF4-FFF2-40B4-BE49-F238E27FC236}">
                <a16:creationId xmlns:a16="http://schemas.microsoft.com/office/drawing/2014/main" id="{6B3E4586-3719-3A67-8AD3-CF50D609C3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46248" y="3137948"/>
            <a:ext cx="326905" cy="37561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24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57E0607-9514-71F0-C5B1-403431DA3D3E}"/>
              </a:ext>
            </a:extLst>
          </p:cNvPr>
          <p:cNvSpPr/>
          <p:nvPr/>
        </p:nvSpPr>
        <p:spPr>
          <a:xfrm>
            <a:off x="1048871" y="2785450"/>
            <a:ext cx="3086370" cy="201066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Strategy Delivery Framework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30503C4-89D4-5316-CC47-70F03B8909E4}"/>
              </a:ext>
            </a:extLst>
          </p:cNvPr>
          <p:cNvSpPr/>
          <p:nvPr/>
        </p:nvSpPr>
        <p:spPr>
          <a:xfrm>
            <a:off x="4569489" y="2785450"/>
            <a:ext cx="3086370" cy="2010667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Integration between our strategy and organisational plans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D91EE3F-45B0-ACA4-BE24-7A2A62E2332F}"/>
              </a:ext>
            </a:extLst>
          </p:cNvPr>
          <p:cNvSpPr/>
          <p:nvPr/>
        </p:nvSpPr>
        <p:spPr>
          <a:xfrm>
            <a:off x="8090107" y="2785450"/>
            <a:ext cx="3086370" cy="2010667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On-going engagement and conversations</a:t>
            </a:r>
          </a:p>
        </p:txBody>
      </p:sp>
    </p:spTree>
    <p:extLst>
      <p:ext uri="{BB962C8B-B14F-4D97-AF65-F5344CB8AC3E}">
        <p14:creationId xmlns:p14="http://schemas.microsoft.com/office/powerpoint/2010/main" val="7079831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37c354b2-85b0-47f5-b222-07b48d774ee3}" enabled="0" method="" siteId="{37c354b2-85b0-47f5-b222-07b48d774ee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25608</TotalTime>
  <Words>294</Words>
  <Application>Microsoft Office PowerPoint</Application>
  <PresentationFormat>Widescreen</PresentationFormat>
  <Paragraphs>40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Aptos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 Hallum</dc:creator>
  <cp:lastModifiedBy>ESSEEN, Carys (EAST LONDON NHS FOUNDATION TRUST)</cp:lastModifiedBy>
  <cp:revision>16</cp:revision>
  <dcterms:created xsi:type="dcterms:W3CDTF">2021-10-04T14:00:39Z</dcterms:created>
  <dcterms:modified xsi:type="dcterms:W3CDTF">2026-03-27T13:38:34Z</dcterms:modified>
</cp:coreProperties>
</file>