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authors.xml" ContentType="application/vnd.ms-powerpoint.authors+xml"/>
  <Override PartName="/ppt/slideLayouts/slideLayout4.xml" ContentType="application/vnd.openxmlformats-officedocument.presentationml.slideLayout+xml"/>
  <Override PartName="/docProps/app.xml" ContentType="application/vnd.openxmlformats-officedocument.extended-properties+xml"/>
  <Override PartName="/ppt/slides/slide18.xml" ContentType="application/vnd.openxmlformats-officedocument.presentationml.slide+xml"/>
  <Override PartName="/docProps/core.xml" ContentType="application/vnd.openxmlformats-package.core-properties+xml"/>
  <Override PartName="/ppt/slideLayouts/slideLayout50.xml" ContentType="application/vnd.openxmlformats-officedocument.presentationml.slideLayout+xml"/>
  <Override PartName="/ppt/slideLayouts/slideLayout37.xml" ContentType="application/vnd.openxmlformats-officedocument.presentationml.slideLayout+xml"/>
  <Override PartName="/ppt/diagrams/colors1.xml" ContentType="application/vnd.openxmlformats-officedocument.drawingml.diagramColors+xml"/>
  <Override PartName="/ppt/diagrams/colors2.xml" ContentType="application/vnd.openxmlformats-officedocument.drawingml.diagramColors+xml"/>
  <Override PartName="/ppt/diagrams/colors3.xml" ContentType="application/vnd.openxmlformats-officedocument.drawingml.diagramColors+xml"/>
  <Override PartName="/ppt/diagrams/colors4.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drawing3.xml" ContentType="application/vnd.ms-office.drawingml.diagramDrawing+xml"/>
  <Override PartName="/ppt/diagrams/drawing4.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diagrams/layout3.xml" ContentType="application/vnd.openxmlformats-officedocument.drawingml.diagramLayout+xml"/>
  <Override PartName="/ppt/slideLayouts/slideLayout5.xml" ContentType="application/vnd.openxmlformats-officedocument.presentationml.slideLayout+xml"/>
  <Override PartName="/ppt/diagrams/layout4.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diagrams/quickStyle3.xml" ContentType="application/vnd.openxmlformats-officedocument.drawingml.diagramStyle+xml"/>
  <Override PartName="/ppt/diagrams/quickStyle4.xml" ContentType="application/vnd.openxmlformats-officedocument.drawingml.diagramStyle+xml"/>
  <Override PartName="/ppt/slideLayouts/slideLayout41.xml" ContentType="application/vnd.openxmlformats-officedocument.presentationml.slideLayout+xml"/>
  <Override PartName="/ppt/slideLayouts/slideLayout30.xml" ContentType="application/vnd.openxmlformats-officedocument.presentationml.slideLayout+xml"/>
  <Override PartName="/ppt/slideLayouts/slideLayout28.xml" ContentType="application/vnd.openxmlformats-officedocument.presentationml.slideLayout+xml"/>
  <Override PartName="/ppt/slideLayouts/slideLayout23.xml" ContentType="application/vnd.openxmlformats-officedocument.presentationml.slideLayout+xml"/>
  <Override PartName="/ppt/slideLayouts/slideLayout19.xml" ContentType="application/vnd.openxmlformats-officedocument.presentationml.slideLayout+xml"/>
  <Override PartName="/ppt/slideLayouts/slideLayout52.xml" ContentType="application/vnd.openxmlformats-officedocument.presentationml.slideLayout+xml"/>
  <Override PartName="/ppt/presentation.xml" ContentType="application/vnd.openxmlformats-officedocument.presentationml.presentation.main+xml"/>
  <Override PartName="/ppt/slideLayouts/slideLayout25.xml" ContentType="application/vnd.openxmlformats-officedocument.presentationml.slideLayout+xml"/>
  <Override PartName="/ppt/notesMasters/notesMaster1.xml" ContentType="application/vnd.openxmlformats-officedocument.presentationml.notesMaster+xml"/>
  <Override PartName="/ppt/slideLayouts/slideLayout8.xml" ContentType="application/vnd.openxmlformats-officedocument.presentationml.slideLayout+xml"/>
  <Override PartName="/ppt/presProps.xml" ContentType="application/vnd.openxmlformats-officedocument.presentationml.presProps+xml"/>
  <Override PartName="/ppt/slideLayouts/slideLayout57.xml" ContentType="application/vnd.openxmlformats-officedocument.presentationml.slideLayout+xml"/>
  <Override PartName="/ppt/revisionInfo.xml" ContentType="application/vnd.ms-powerpoint.revisioninfo+xml"/>
  <Override PartName="/ppt/slideLayouts/slideLayout21.xml" ContentType="application/vnd.openxmlformats-officedocument.presentationml.slideLayout+xml"/>
  <Override PartName="/ppt/slideLayouts/slideLayout31.xml" ContentType="application/vnd.openxmlformats-officedocument.presentationml.slideLayout+xml"/>
  <Override PartName="/ppt/slideLayouts/slideLayout6.xml" ContentType="application/vnd.openxmlformats-officedocument.presentationml.slideLayout+xml"/>
  <Override PartName="/ppt/slideLayouts/slideLayout38.xml" ContentType="application/vnd.openxmlformats-officedocument.presentationml.slideLayout+xml"/>
  <Override PartName="/ppt/slideLayouts/slideLayout18.xml" ContentType="application/vnd.openxmlformats-officedocument.presentationml.slideLayout+xml"/>
  <Override PartName="/ppt/slideLayouts/slideLayout47.xml" ContentType="application/vnd.openxmlformats-officedocument.presentationml.slideLayout+xml"/>
  <Override PartName="/ppt/slides/slide19.xml" ContentType="application/vnd.openxmlformats-officedocument.presentationml.slide+xml"/>
  <Override PartName="/ppt/slideLayouts/slideLayout33.xml" ContentType="application/vnd.openxmlformats-officedocument.presentationml.slideLayout+xml"/>
  <Override PartName="/ppt/slideMasters/slideMaster1.xml" ContentType="application/vnd.openxmlformats-officedocument.presentationml.slideMaster+xml"/>
  <Override PartName="/ppt/slides/slide20.xml" ContentType="application/vnd.openxmlformats-officedocument.presentationml.slide+xml"/>
  <Override PartName="/ppt/slideLayouts/slideLayout46.xml" ContentType="application/vnd.openxmlformats-officedocument.presentationml.slideLayout+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s/slide14.xml" ContentType="application/vnd.openxmlformats-officedocument.presentationml.slide+xml"/>
  <Override PartName="/ppt/slideLayouts/slideLayout11.xml" ContentType="application/vnd.openxmlformats-officedocument.presentationml.slideLayout+xml"/>
  <Override PartName="/ppt/slides/slide15.xml" ContentType="application/vnd.openxmlformats-officedocument.presentationml.slide+xml"/>
  <Override PartName="/ppt/slideLayouts/slideLayout12.xml" ContentType="application/vnd.openxmlformats-officedocument.presentationml.slideLayout+xml"/>
  <Override PartName="/ppt/slides/slide16.xml" ContentType="application/vnd.openxmlformats-officedocument.presentationml.slide+xml"/>
  <Override PartName="/ppt/slideLayouts/slideLayout13.xml" ContentType="application/vnd.openxmlformats-officedocument.presentationml.slideLayout+xml"/>
  <Override PartName="/ppt/slides/slide17.xml" ContentType="application/vnd.openxmlformats-officedocument.presentationml.slide+xml"/>
  <Override PartName="/ppt/slideLayouts/slideLayout14.xml" ContentType="application/vnd.openxmlformats-officedocument.presentationml.slideLayout+xml"/>
  <Override PartName="/ppt/slides/slide10.xml" ContentType="application/vnd.openxmlformats-officedocument.presentationml.slide+xml"/>
  <Override PartName="/ppt/slideLayouts/slideLayout15.xml" ContentType="application/vnd.openxmlformats-officedocument.presentationml.slideLayout+xml"/>
  <Override PartName="/ppt/slides/slide11.xml" ContentType="application/vnd.openxmlformats-officedocument.presentationml.slide+xml"/>
  <Override PartName="/ppt/slideLayouts/slideLayout16.xml" ContentType="application/vnd.openxmlformats-officedocument.presentationml.slideLayout+xml"/>
  <Override PartName="/ppt/slides/slide12.xml" ContentType="application/vnd.openxmlformats-officedocument.presentationml.slide+xml"/>
  <Override PartName="/ppt/slideLayouts/slideLayout17.xml" ContentType="application/vnd.openxmlformats-officedocument.presentationml.slideLayout+xml"/>
  <Override PartName="/ppt/slides/slide13.xml" ContentType="application/vnd.openxmlformats-officedocument.presentationml.slide+xml"/>
  <Override PartName="/ppt/slideLayouts/slideLayout20.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9.xml" ContentType="application/vnd.openxmlformats-officedocument.presentationml.slideLayout+xml"/>
  <Override PartName="/ppt/slideLayouts/slideLayout32.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1.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9.xml" ContentType="application/vnd.openxmlformats-officedocument.presentationml.slideLayout+xml"/>
  <Override PartName="/ppt/slideLayouts/slideLayout56.xml" ContentType="application/vnd.openxmlformats-officedocument.presentationml.slideLayout+xml"/>
  <Override PartName="/ppt/slideLayouts/slideLayout7.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2"/>
  </p:notesMasterIdLst>
  <p:sldIdLst>
    <p:sldId id="271" r:id="rId2"/>
    <p:sldId id="341" r:id="rId3"/>
    <p:sldId id="330" r:id="rId4"/>
    <p:sldId id="340" r:id="rId5"/>
    <p:sldId id="327" r:id="rId6"/>
    <p:sldId id="328" r:id="rId7"/>
    <p:sldId id="314" r:id="rId8"/>
    <p:sldId id="343" r:id="rId9"/>
    <p:sldId id="345" r:id="rId10"/>
    <p:sldId id="331" r:id="rId11"/>
    <p:sldId id="335" r:id="rId12"/>
    <p:sldId id="333" r:id="rId13"/>
    <p:sldId id="337" r:id="rId14"/>
    <p:sldId id="338" r:id="rId15"/>
    <p:sldId id="348" r:id="rId16"/>
    <p:sldId id="346" r:id="rId17"/>
    <p:sldId id="342" r:id="rId18"/>
    <p:sldId id="344" r:id="rId19"/>
    <p:sldId id="347" r:id="rId20"/>
    <p:sldId id="325" r:id="rId21"/>
  </p:sldIdLst>
  <p:sldSz cx="12192000" cy="6858000"/>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6FDB43B-F527-059D-9DD6-DAA29B048412}" name="CHAN, Karen (EAST LONDON NHS FOUNDATION TRUST)" initials="CT" userId="S::karen.chan7@nhs.net::db2c04e8-ac3c-4cf9-99bf-7bb6392abe4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E3DD567-1709-7D0B-8359-C5351E3FCFAB}" v="561" dt="2026-01-07T07:56:31.203"/>
    <p1510:client id="{7EAA1C41-34E4-11ED-BC5A-BF1E8A067004}" v="324" dt="2026-01-05T10:41:19.44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0" d="100"/>
          <a:sy n="70" d="100"/>
        </p:scale>
        <p:origin x="52"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5/10/relationships/revisionInfo" Target="revisionInfo.xml"/><Relationship Id="rId30" Type="http://schemas.openxmlformats.org/officeDocument/2006/relationships/customXml" Target="../customXml/item2.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29876C9-3CFF-482D-9F02-320BF1833E6B}" type="doc">
      <dgm:prSet loTypeId="urn:microsoft.com/office/officeart/2005/8/layout/default" loCatId="list" qsTypeId="urn:microsoft.com/office/officeart/2005/8/quickstyle/3d3" qsCatId="3D" csTypeId="urn:microsoft.com/office/officeart/2005/8/colors/colorful4" csCatId="colorful" phldr="1"/>
      <dgm:spPr/>
      <dgm:t>
        <a:bodyPr/>
        <a:lstStyle/>
        <a:p>
          <a:endParaRPr lang="en-US"/>
        </a:p>
      </dgm:t>
    </dgm:pt>
    <dgm:pt modelId="{D465735D-C412-4AAB-BCFD-911D12E7B516}">
      <dgm:prSet phldrT="[Text]"/>
      <dgm:spPr/>
      <dgm:t>
        <a:bodyPr/>
        <a:lstStyle/>
        <a:p>
          <a:r>
            <a:rPr lang="en-US"/>
            <a:t>No Standalone risk prediction tools</a:t>
          </a:r>
        </a:p>
      </dgm:t>
    </dgm:pt>
    <dgm:pt modelId="{45E9088B-998E-4695-9305-C0F4B95BB5D2}" type="parTrans" cxnId="{1E79A5A2-AEEE-4B53-8224-07720547ED46}">
      <dgm:prSet/>
      <dgm:spPr/>
      <dgm:t>
        <a:bodyPr/>
        <a:lstStyle/>
        <a:p>
          <a:endParaRPr lang="en-US"/>
        </a:p>
      </dgm:t>
    </dgm:pt>
    <dgm:pt modelId="{DB5EBC74-A911-4DA8-ACD0-204D683B7249}" type="sibTrans" cxnId="{1E79A5A2-AEEE-4B53-8224-07720547ED46}">
      <dgm:prSet/>
      <dgm:spPr/>
      <dgm:t>
        <a:bodyPr/>
        <a:lstStyle/>
        <a:p>
          <a:endParaRPr lang="en-US"/>
        </a:p>
      </dgm:t>
    </dgm:pt>
    <dgm:pt modelId="{539E1FFD-7192-4441-8786-F928C47E1EA7}">
      <dgm:prSet phldrT="[Text]"/>
      <dgm:spPr/>
      <dgm:t>
        <a:bodyPr/>
        <a:lstStyle/>
        <a:p>
          <a:r>
            <a:rPr lang="en-US"/>
            <a:t>Comprehensive personalized assessment</a:t>
          </a:r>
        </a:p>
      </dgm:t>
    </dgm:pt>
    <dgm:pt modelId="{79105577-ABA9-49ED-A6E3-F4BEBF38A6E7}" type="parTrans" cxnId="{29AAE9B5-07DB-428C-B0B0-4F36AEC2EF23}">
      <dgm:prSet/>
      <dgm:spPr/>
      <dgm:t>
        <a:bodyPr/>
        <a:lstStyle/>
        <a:p>
          <a:endParaRPr lang="en-US"/>
        </a:p>
      </dgm:t>
    </dgm:pt>
    <dgm:pt modelId="{95DF6950-E493-42AC-999E-CC049B5FEA04}" type="sibTrans" cxnId="{29AAE9B5-07DB-428C-B0B0-4F36AEC2EF23}">
      <dgm:prSet/>
      <dgm:spPr/>
      <dgm:t>
        <a:bodyPr/>
        <a:lstStyle/>
        <a:p>
          <a:endParaRPr lang="en-US"/>
        </a:p>
      </dgm:t>
    </dgm:pt>
    <dgm:pt modelId="{69FD566F-295D-4B96-B095-1B8C236F0205}">
      <dgm:prSet phldrT="[Text]"/>
      <dgm:spPr/>
      <dgm:t>
        <a:bodyPr/>
        <a:lstStyle/>
        <a:p>
          <a:r>
            <a:rPr lang="en-US"/>
            <a:t>Focus on exercise interventions</a:t>
          </a:r>
        </a:p>
      </dgm:t>
    </dgm:pt>
    <dgm:pt modelId="{977FBDF4-D548-49B4-AA41-53DF87211B1B}" type="parTrans" cxnId="{FF822A7C-B511-417E-84ED-0FF37117BB91}">
      <dgm:prSet/>
      <dgm:spPr/>
      <dgm:t>
        <a:bodyPr/>
        <a:lstStyle/>
        <a:p>
          <a:endParaRPr lang="en-US"/>
        </a:p>
      </dgm:t>
    </dgm:pt>
    <dgm:pt modelId="{6FC6CD84-21F0-478F-AA00-F2CA04ED20C6}" type="sibTrans" cxnId="{FF822A7C-B511-417E-84ED-0FF37117BB91}">
      <dgm:prSet/>
      <dgm:spPr/>
      <dgm:t>
        <a:bodyPr/>
        <a:lstStyle/>
        <a:p>
          <a:endParaRPr lang="en-US"/>
        </a:p>
      </dgm:t>
    </dgm:pt>
    <dgm:pt modelId="{5AA9FA1B-0A9E-46A8-8146-837E6FB96A03}">
      <dgm:prSet phldrT="[Text]" custT="1"/>
      <dgm:spPr/>
      <dgm:t>
        <a:bodyPr/>
        <a:lstStyle/>
        <a:p>
          <a:r>
            <a:rPr lang="en-US" sz="2200"/>
            <a:t>Expanded Scope (</a:t>
          </a:r>
          <a:r>
            <a:rPr lang="en-US" sz="2000"/>
            <a:t>home, hospital, and residential homes</a:t>
          </a:r>
          <a:r>
            <a:rPr lang="en-US" sz="2200"/>
            <a:t>)</a:t>
          </a:r>
        </a:p>
      </dgm:t>
    </dgm:pt>
    <dgm:pt modelId="{D491CB51-6D3F-450C-901D-592AD8FB668E}" type="parTrans" cxnId="{96CFE911-5EFA-4BB0-8BF1-EBF24D5C46D1}">
      <dgm:prSet/>
      <dgm:spPr/>
      <dgm:t>
        <a:bodyPr/>
        <a:lstStyle/>
        <a:p>
          <a:endParaRPr lang="en-US"/>
        </a:p>
      </dgm:t>
    </dgm:pt>
    <dgm:pt modelId="{C9B5793D-A928-4DDD-8B10-56A3A328327F}" type="sibTrans" cxnId="{96CFE911-5EFA-4BB0-8BF1-EBF24D5C46D1}">
      <dgm:prSet/>
      <dgm:spPr/>
      <dgm:t>
        <a:bodyPr/>
        <a:lstStyle/>
        <a:p>
          <a:endParaRPr lang="en-US"/>
        </a:p>
      </dgm:t>
    </dgm:pt>
    <dgm:pt modelId="{6811B2DE-0437-466C-9C7F-B9E0F39B557D}">
      <dgm:prSet phldrT="[Text]"/>
      <dgm:spPr/>
      <dgm:t>
        <a:bodyPr/>
        <a:lstStyle/>
        <a:p>
          <a:r>
            <a:rPr lang="en-US"/>
            <a:t>Assessment for Falls after a Fall</a:t>
          </a:r>
        </a:p>
      </dgm:t>
    </dgm:pt>
    <dgm:pt modelId="{C6A9448E-AD4E-4841-B911-8F99E93F7E89}" type="parTrans" cxnId="{15B4B01C-674E-4011-BE03-60BFF7015E28}">
      <dgm:prSet/>
      <dgm:spPr/>
      <dgm:t>
        <a:bodyPr/>
        <a:lstStyle/>
        <a:p>
          <a:endParaRPr lang="en-US"/>
        </a:p>
      </dgm:t>
    </dgm:pt>
    <dgm:pt modelId="{7B644B26-2253-4EF9-B032-4FBC7DF8A10A}" type="sibTrans" cxnId="{15B4B01C-674E-4011-BE03-60BFF7015E28}">
      <dgm:prSet/>
      <dgm:spPr/>
      <dgm:t>
        <a:bodyPr/>
        <a:lstStyle/>
        <a:p>
          <a:endParaRPr lang="en-US"/>
        </a:p>
      </dgm:t>
    </dgm:pt>
    <dgm:pt modelId="{7F4763BD-876A-4942-8C32-FC6EF899D191}">
      <dgm:prSet/>
      <dgm:spPr/>
      <dgm:t>
        <a:bodyPr/>
        <a:lstStyle/>
        <a:p>
          <a:r>
            <a:rPr lang="en-US"/>
            <a:t>Clearer roles for professionals (home hazard checks)</a:t>
          </a:r>
        </a:p>
      </dgm:t>
    </dgm:pt>
    <dgm:pt modelId="{109ADA83-E76C-4922-B74D-E3B640E0510A}" type="parTrans" cxnId="{F2223994-4D9D-4A19-BB22-3531C3853315}">
      <dgm:prSet/>
      <dgm:spPr/>
      <dgm:t>
        <a:bodyPr/>
        <a:lstStyle/>
        <a:p>
          <a:endParaRPr lang="en-US"/>
        </a:p>
      </dgm:t>
    </dgm:pt>
    <dgm:pt modelId="{D54E5A48-CC92-42B6-B183-9720ECAB4D57}" type="sibTrans" cxnId="{F2223994-4D9D-4A19-BB22-3531C3853315}">
      <dgm:prSet/>
      <dgm:spPr/>
      <dgm:t>
        <a:bodyPr/>
        <a:lstStyle/>
        <a:p>
          <a:endParaRPr lang="en-US"/>
        </a:p>
      </dgm:t>
    </dgm:pt>
    <dgm:pt modelId="{7EDA1771-4495-4C2A-AA54-B7CB6FBC1EBA}" type="pres">
      <dgm:prSet presAssocID="{029876C9-3CFF-482D-9F02-320BF1833E6B}" presName="diagram" presStyleCnt="0">
        <dgm:presLayoutVars>
          <dgm:dir/>
          <dgm:resizeHandles val="exact"/>
        </dgm:presLayoutVars>
      </dgm:prSet>
      <dgm:spPr/>
    </dgm:pt>
    <dgm:pt modelId="{4FFAF0D8-03BE-4236-BC6A-45D2A81DD724}" type="pres">
      <dgm:prSet presAssocID="{D465735D-C412-4AAB-BCFD-911D12E7B516}" presName="node" presStyleLbl="node1" presStyleIdx="0" presStyleCnt="6">
        <dgm:presLayoutVars>
          <dgm:bulletEnabled val="1"/>
        </dgm:presLayoutVars>
      </dgm:prSet>
      <dgm:spPr/>
    </dgm:pt>
    <dgm:pt modelId="{A48D3A1E-0034-4BBD-A177-ABD1C971E819}" type="pres">
      <dgm:prSet presAssocID="{DB5EBC74-A911-4DA8-ACD0-204D683B7249}" presName="sibTrans" presStyleCnt="0"/>
      <dgm:spPr/>
    </dgm:pt>
    <dgm:pt modelId="{5F295B20-0F2F-4880-9D3C-97C1DA94A332}" type="pres">
      <dgm:prSet presAssocID="{539E1FFD-7192-4441-8786-F928C47E1EA7}" presName="node" presStyleLbl="node1" presStyleIdx="1" presStyleCnt="6">
        <dgm:presLayoutVars>
          <dgm:bulletEnabled val="1"/>
        </dgm:presLayoutVars>
      </dgm:prSet>
      <dgm:spPr/>
    </dgm:pt>
    <dgm:pt modelId="{8406391C-BAED-4ACD-BB65-AC95A2349B69}" type="pres">
      <dgm:prSet presAssocID="{95DF6950-E493-42AC-999E-CC049B5FEA04}" presName="sibTrans" presStyleCnt="0"/>
      <dgm:spPr/>
    </dgm:pt>
    <dgm:pt modelId="{B4E3E2C3-5344-47BD-A2D2-5AD4E47FF63B}" type="pres">
      <dgm:prSet presAssocID="{69FD566F-295D-4B96-B095-1B8C236F0205}" presName="node" presStyleLbl="node1" presStyleIdx="2" presStyleCnt="6">
        <dgm:presLayoutVars>
          <dgm:bulletEnabled val="1"/>
        </dgm:presLayoutVars>
      </dgm:prSet>
      <dgm:spPr/>
    </dgm:pt>
    <dgm:pt modelId="{0DCA56DD-C103-4BC9-A7CE-7862451000DA}" type="pres">
      <dgm:prSet presAssocID="{6FC6CD84-21F0-478F-AA00-F2CA04ED20C6}" presName="sibTrans" presStyleCnt="0"/>
      <dgm:spPr/>
    </dgm:pt>
    <dgm:pt modelId="{18A6F4FC-4827-4236-89BD-CB76DEA6C745}" type="pres">
      <dgm:prSet presAssocID="{5AA9FA1B-0A9E-46A8-8146-837E6FB96A03}" presName="node" presStyleLbl="node1" presStyleIdx="3" presStyleCnt="6">
        <dgm:presLayoutVars>
          <dgm:bulletEnabled val="1"/>
        </dgm:presLayoutVars>
      </dgm:prSet>
      <dgm:spPr/>
    </dgm:pt>
    <dgm:pt modelId="{E86A5D8B-5316-4228-96DD-CAB157E33924}" type="pres">
      <dgm:prSet presAssocID="{C9B5793D-A928-4DDD-8B10-56A3A328327F}" presName="sibTrans" presStyleCnt="0"/>
      <dgm:spPr/>
    </dgm:pt>
    <dgm:pt modelId="{C92E75D3-CC8E-4CDD-8E71-41370D6D0592}" type="pres">
      <dgm:prSet presAssocID="{6811B2DE-0437-466C-9C7F-B9E0F39B557D}" presName="node" presStyleLbl="node1" presStyleIdx="4" presStyleCnt="6">
        <dgm:presLayoutVars>
          <dgm:bulletEnabled val="1"/>
        </dgm:presLayoutVars>
      </dgm:prSet>
      <dgm:spPr/>
    </dgm:pt>
    <dgm:pt modelId="{097C29B8-9C54-4ED2-9AC1-198A30FB3465}" type="pres">
      <dgm:prSet presAssocID="{7B644B26-2253-4EF9-B032-4FBC7DF8A10A}" presName="sibTrans" presStyleCnt="0"/>
      <dgm:spPr/>
    </dgm:pt>
    <dgm:pt modelId="{C30BCB7C-E11B-4D99-A8F0-F268B31F43BC}" type="pres">
      <dgm:prSet presAssocID="{7F4763BD-876A-4942-8C32-FC6EF899D191}" presName="node" presStyleLbl="node1" presStyleIdx="5" presStyleCnt="6">
        <dgm:presLayoutVars>
          <dgm:bulletEnabled val="1"/>
        </dgm:presLayoutVars>
      </dgm:prSet>
      <dgm:spPr/>
    </dgm:pt>
  </dgm:ptLst>
  <dgm:cxnLst>
    <dgm:cxn modelId="{9B1FBA09-AD65-4C53-9E64-B60CDBAB1734}" type="presOf" srcId="{5AA9FA1B-0A9E-46A8-8146-837E6FB96A03}" destId="{18A6F4FC-4827-4236-89BD-CB76DEA6C745}" srcOrd="0" destOrd="0" presId="urn:microsoft.com/office/officeart/2005/8/layout/default"/>
    <dgm:cxn modelId="{96CFE911-5EFA-4BB0-8BF1-EBF24D5C46D1}" srcId="{029876C9-3CFF-482D-9F02-320BF1833E6B}" destId="{5AA9FA1B-0A9E-46A8-8146-837E6FB96A03}" srcOrd="3" destOrd="0" parTransId="{D491CB51-6D3F-450C-901D-592AD8FB668E}" sibTransId="{C9B5793D-A928-4DDD-8B10-56A3A328327F}"/>
    <dgm:cxn modelId="{6E557316-8666-484F-9CC9-95C2D5941BCE}" type="presOf" srcId="{029876C9-3CFF-482D-9F02-320BF1833E6B}" destId="{7EDA1771-4495-4C2A-AA54-B7CB6FBC1EBA}" srcOrd="0" destOrd="0" presId="urn:microsoft.com/office/officeart/2005/8/layout/default"/>
    <dgm:cxn modelId="{1EF4DF17-B191-414A-9063-3D36B8DE2A3C}" type="presOf" srcId="{D465735D-C412-4AAB-BCFD-911D12E7B516}" destId="{4FFAF0D8-03BE-4236-BC6A-45D2A81DD724}" srcOrd="0" destOrd="0" presId="urn:microsoft.com/office/officeart/2005/8/layout/default"/>
    <dgm:cxn modelId="{15B4B01C-674E-4011-BE03-60BFF7015E28}" srcId="{029876C9-3CFF-482D-9F02-320BF1833E6B}" destId="{6811B2DE-0437-466C-9C7F-B9E0F39B557D}" srcOrd="4" destOrd="0" parTransId="{C6A9448E-AD4E-4841-B911-8F99E93F7E89}" sibTransId="{7B644B26-2253-4EF9-B032-4FBC7DF8A10A}"/>
    <dgm:cxn modelId="{3B38AE3F-8350-4C4B-9CB9-546BD71D90DB}" type="presOf" srcId="{539E1FFD-7192-4441-8786-F928C47E1EA7}" destId="{5F295B20-0F2F-4880-9D3C-97C1DA94A332}" srcOrd="0" destOrd="0" presId="urn:microsoft.com/office/officeart/2005/8/layout/default"/>
    <dgm:cxn modelId="{F788095E-A406-4DB9-8AE6-E7A79EF09B1E}" type="presOf" srcId="{7F4763BD-876A-4942-8C32-FC6EF899D191}" destId="{C30BCB7C-E11B-4D99-A8F0-F268B31F43BC}" srcOrd="0" destOrd="0" presId="urn:microsoft.com/office/officeart/2005/8/layout/default"/>
    <dgm:cxn modelId="{870E3565-F6A1-4246-97BB-B5C7F97E7269}" type="presOf" srcId="{6811B2DE-0437-466C-9C7F-B9E0F39B557D}" destId="{C92E75D3-CC8E-4CDD-8E71-41370D6D0592}" srcOrd="0" destOrd="0" presId="urn:microsoft.com/office/officeart/2005/8/layout/default"/>
    <dgm:cxn modelId="{FF822A7C-B511-417E-84ED-0FF37117BB91}" srcId="{029876C9-3CFF-482D-9F02-320BF1833E6B}" destId="{69FD566F-295D-4B96-B095-1B8C236F0205}" srcOrd="2" destOrd="0" parTransId="{977FBDF4-D548-49B4-AA41-53DF87211B1B}" sibTransId="{6FC6CD84-21F0-478F-AA00-F2CA04ED20C6}"/>
    <dgm:cxn modelId="{F2223994-4D9D-4A19-BB22-3531C3853315}" srcId="{029876C9-3CFF-482D-9F02-320BF1833E6B}" destId="{7F4763BD-876A-4942-8C32-FC6EF899D191}" srcOrd="5" destOrd="0" parTransId="{109ADA83-E76C-4922-B74D-E3B640E0510A}" sibTransId="{D54E5A48-CC92-42B6-B183-9720ECAB4D57}"/>
    <dgm:cxn modelId="{1E79A5A2-AEEE-4B53-8224-07720547ED46}" srcId="{029876C9-3CFF-482D-9F02-320BF1833E6B}" destId="{D465735D-C412-4AAB-BCFD-911D12E7B516}" srcOrd="0" destOrd="0" parTransId="{45E9088B-998E-4695-9305-C0F4B95BB5D2}" sibTransId="{DB5EBC74-A911-4DA8-ACD0-204D683B7249}"/>
    <dgm:cxn modelId="{A21026AF-71BD-4B10-A517-4B6BCC6D6E1C}" type="presOf" srcId="{69FD566F-295D-4B96-B095-1B8C236F0205}" destId="{B4E3E2C3-5344-47BD-A2D2-5AD4E47FF63B}" srcOrd="0" destOrd="0" presId="urn:microsoft.com/office/officeart/2005/8/layout/default"/>
    <dgm:cxn modelId="{29AAE9B5-07DB-428C-B0B0-4F36AEC2EF23}" srcId="{029876C9-3CFF-482D-9F02-320BF1833E6B}" destId="{539E1FFD-7192-4441-8786-F928C47E1EA7}" srcOrd="1" destOrd="0" parTransId="{79105577-ABA9-49ED-A6E3-F4BEBF38A6E7}" sibTransId="{95DF6950-E493-42AC-999E-CC049B5FEA04}"/>
    <dgm:cxn modelId="{9BC72F30-2D95-42C3-994D-C2577F13D6C5}" type="presParOf" srcId="{7EDA1771-4495-4C2A-AA54-B7CB6FBC1EBA}" destId="{4FFAF0D8-03BE-4236-BC6A-45D2A81DD724}" srcOrd="0" destOrd="0" presId="urn:microsoft.com/office/officeart/2005/8/layout/default"/>
    <dgm:cxn modelId="{4C094645-045D-40E8-8C6E-496572D0CC10}" type="presParOf" srcId="{7EDA1771-4495-4C2A-AA54-B7CB6FBC1EBA}" destId="{A48D3A1E-0034-4BBD-A177-ABD1C971E819}" srcOrd="1" destOrd="0" presId="urn:microsoft.com/office/officeart/2005/8/layout/default"/>
    <dgm:cxn modelId="{61DB93B3-109C-46A8-8AEC-2B365241977E}" type="presParOf" srcId="{7EDA1771-4495-4C2A-AA54-B7CB6FBC1EBA}" destId="{5F295B20-0F2F-4880-9D3C-97C1DA94A332}" srcOrd="2" destOrd="0" presId="urn:microsoft.com/office/officeart/2005/8/layout/default"/>
    <dgm:cxn modelId="{2FA619F1-3268-4BB6-985A-600D4463A0AD}" type="presParOf" srcId="{7EDA1771-4495-4C2A-AA54-B7CB6FBC1EBA}" destId="{8406391C-BAED-4ACD-BB65-AC95A2349B69}" srcOrd="3" destOrd="0" presId="urn:microsoft.com/office/officeart/2005/8/layout/default"/>
    <dgm:cxn modelId="{A7773A29-8ED0-4233-8570-E7051A3A7C62}" type="presParOf" srcId="{7EDA1771-4495-4C2A-AA54-B7CB6FBC1EBA}" destId="{B4E3E2C3-5344-47BD-A2D2-5AD4E47FF63B}" srcOrd="4" destOrd="0" presId="urn:microsoft.com/office/officeart/2005/8/layout/default"/>
    <dgm:cxn modelId="{886C55D6-9082-49CD-9472-2D74983F0A30}" type="presParOf" srcId="{7EDA1771-4495-4C2A-AA54-B7CB6FBC1EBA}" destId="{0DCA56DD-C103-4BC9-A7CE-7862451000DA}" srcOrd="5" destOrd="0" presId="urn:microsoft.com/office/officeart/2005/8/layout/default"/>
    <dgm:cxn modelId="{5A74AED0-62B2-4067-B8DE-F84F30561F5C}" type="presParOf" srcId="{7EDA1771-4495-4C2A-AA54-B7CB6FBC1EBA}" destId="{18A6F4FC-4827-4236-89BD-CB76DEA6C745}" srcOrd="6" destOrd="0" presId="urn:microsoft.com/office/officeart/2005/8/layout/default"/>
    <dgm:cxn modelId="{D98DB782-41CB-43E9-B31A-CD3E833E2111}" type="presParOf" srcId="{7EDA1771-4495-4C2A-AA54-B7CB6FBC1EBA}" destId="{E86A5D8B-5316-4228-96DD-CAB157E33924}" srcOrd="7" destOrd="0" presId="urn:microsoft.com/office/officeart/2005/8/layout/default"/>
    <dgm:cxn modelId="{0B581FD9-F707-4A26-8FE2-3BEF028F7A16}" type="presParOf" srcId="{7EDA1771-4495-4C2A-AA54-B7CB6FBC1EBA}" destId="{C92E75D3-CC8E-4CDD-8E71-41370D6D0592}" srcOrd="8" destOrd="0" presId="urn:microsoft.com/office/officeart/2005/8/layout/default"/>
    <dgm:cxn modelId="{837B00E3-CDE9-465B-9CF7-222220D032B2}" type="presParOf" srcId="{7EDA1771-4495-4C2A-AA54-B7CB6FBC1EBA}" destId="{097C29B8-9C54-4ED2-9AC1-198A30FB3465}" srcOrd="9" destOrd="0" presId="urn:microsoft.com/office/officeart/2005/8/layout/default"/>
    <dgm:cxn modelId="{364E8161-407E-4093-88AA-4D707D3E1EFD}" type="presParOf" srcId="{7EDA1771-4495-4C2A-AA54-B7CB6FBC1EBA}" destId="{C30BCB7C-E11B-4D99-A8F0-F268B31F43BC}"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8DB8365-F814-4AA8-BDF3-A9D9786CAB78}" type="doc">
      <dgm:prSet loTypeId="urn:microsoft.com/office/officeart/2011/layout/CircleProcess" loCatId="process" qsTypeId="urn:microsoft.com/office/officeart/2005/8/quickstyle/3d2" qsCatId="3D" csTypeId="urn:microsoft.com/office/officeart/2005/8/colors/accent1_2" csCatId="accent1" phldr="1"/>
      <dgm:spPr/>
      <dgm:t>
        <a:bodyPr/>
        <a:lstStyle/>
        <a:p>
          <a:endParaRPr lang="en-US"/>
        </a:p>
      </dgm:t>
    </dgm:pt>
    <dgm:pt modelId="{0C0A4556-FB9F-4744-B556-D7F9B1DB10CC}">
      <dgm:prSet phldrT="[Text]" custT="1"/>
      <dgm:spPr/>
      <dgm:t>
        <a:bodyPr/>
        <a:lstStyle/>
        <a:p>
          <a:r>
            <a:rPr lang="en-US" sz="2000"/>
            <a:t>Multifactorial Risk Assessment for those at risk</a:t>
          </a:r>
        </a:p>
      </dgm:t>
    </dgm:pt>
    <dgm:pt modelId="{C5AE5DB6-9E41-4D1E-98A4-7FCBBC9B879E}" type="parTrans" cxnId="{6D5074C4-F7EE-41BA-AF7F-34ECA5E0E3C6}">
      <dgm:prSet/>
      <dgm:spPr/>
      <dgm:t>
        <a:bodyPr/>
        <a:lstStyle/>
        <a:p>
          <a:endParaRPr lang="en-US" sz="2000"/>
        </a:p>
      </dgm:t>
    </dgm:pt>
    <dgm:pt modelId="{E8D7BE83-3DAC-461C-B5C7-FB1B8D8B5CDC}" type="sibTrans" cxnId="{6D5074C4-F7EE-41BA-AF7F-34ECA5E0E3C6}">
      <dgm:prSet/>
      <dgm:spPr/>
      <dgm:t>
        <a:bodyPr/>
        <a:lstStyle/>
        <a:p>
          <a:endParaRPr lang="en-US" sz="2000"/>
        </a:p>
      </dgm:t>
    </dgm:pt>
    <dgm:pt modelId="{38C41D03-19CC-4E32-A523-6CAFFF13876B}">
      <dgm:prSet phldrT="[Text]" custT="1"/>
      <dgm:spPr/>
      <dgm:t>
        <a:bodyPr/>
        <a:lstStyle/>
        <a:p>
          <a:r>
            <a:rPr lang="en-US" sz="2000"/>
            <a:t>Personalised exercise programmes focusing on strength and balance</a:t>
          </a:r>
        </a:p>
      </dgm:t>
    </dgm:pt>
    <dgm:pt modelId="{3E8D032D-CFDB-4615-BC46-FF9769FEE1EF}" type="parTrans" cxnId="{A7F135E4-D215-47CC-9435-92D5239C1EB7}">
      <dgm:prSet/>
      <dgm:spPr/>
      <dgm:t>
        <a:bodyPr/>
        <a:lstStyle/>
        <a:p>
          <a:endParaRPr lang="en-US" sz="2000"/>
        </a:p>
      </dgm:t>
    </dgm:pt>
    <dgm:pt modelId="{1D20BC50-C2C1-4832-9618-B7B7DA8BD1D7}" type="sibTrans" cxnId="{A7F135E4-D215-47CC-9435-92D5239C1EB7}">
      <dgm:prSet/>
      <dgm:spPr/>
      <dgm:t>
        <a:bodyPr/>
        <a:lstStyle/>
        <a:p>
          <a:endParaRPr lang="en-US" sz="2000"/>
        </a:p>
      </dgm:t>
    </dgm:pt>
    <dgm:pt modelId="{4BEFDA00-CB0B-4A4C-9585-B012952D81E2}">
      <dgm:prSet phldrT="[Text]" custT="1"/>
      <dgm:spPr/>
      <dgm:t>
        <a:bodyPr/>
        <a:lstStyle/>
        <a:p>
          <a:r>
            <a:rPr lang="en-US" sz="2000"/>
            <a:t>Integrated pathways linking health, therapy, and primary care, voluntary sectors</a:t>
          </a:r>
        </a:p>
      </dgm:t>
    </dgm:pt>
    <dgm:pt modelId="{F28B077A-4E38-4AE6-88E7-858EBC80EFF2}" type="parTrans" cxnId="{2E77DCAA-E079-4DAB-970A-AB0DC6DCD893}">
      <dgm:prSet/>
      <dgm:spPr/>
      <dgm:t>
        <a:bodyPr/>
        <a:lstStyle/>
        <a:p>
          <a:endParaRPr lang="en-US" sz="2000"/>
        </a:p>
      </dgm:t>
    </dgm:pt>
    <dgm:pt modelId="{5C7B22D6-6AAA-4AB8-A89D-F078691CF8E2}" type="sibTrans" cxnId="{2E77DCAA-E079-4DAB-970A-AB0DC6DCD893}">
      <dgm:prSet/>
      <dgm:spPr/>
      <dgm:t>
        <a:bodyPr/>
        <a:lstStyle/>
        <a:p>
          <a:endParaRPr lang="en-US" sz="2000"/>
        </a:p>
      </dgm:t>
    </dgm:pt>
    <dgm:pt modelId="{F44563A4-8D37-4AF3-9965-9A2744B53844}">
      <dgm:prSet phldrT="[Text]" custT="1"/>
      <dgm:spPr/>
      <dgm:t>
        <a:bodyPr/>
        <a:lstStyle/>
        <a:p>
          <a:r>
            <a:rPr lang="en-US" sz="2000"/>
            <a:t>Ongoing review of exit planning for sustained outcomes</a:t>
          </a:r>
        </a:p>
      </dgm:t>
    </dgm:pt>
    <dgm:pt modelId="{38CF5D78-A724-42DE-8210-3696D95C9A4F}" type="parTrans" cxnId="{49A2FB31-FBE7-466A-B315-F3937E84CA3D}">
      <dgm:prSet/>
      <dgm:spPr/>
      <dgm:t>
        <a:bodyPr/>
        <a:lstStyle/>
        <a:p>
          <a:endParaRPr lang="en-US" sz="2000"/>
        </a:p>
      </dgm:t>
    </dgm:pt>
    <dgm:pt modelId="{90F2C14D-80BA-4E6E-A84D-044A7B591590}" type="sibTrans" cxnId="{49A2FB31-FBE7-466A-B315-F3937E84CA3D}">
      <dgm:prSet/>
      <dgm:spPr/>
      <dgm:t>
        <a:bodyPr/>
        <a:lstStyle/>
        <a:p>
          <a:endParaRPr lang="en-US" sz="2000"/>
        </a:p>
      </dgm:t>
    </dgm:pt>
    <dgm:pt modelId="{B6D23AB2-78B2-45F4-B967-F79F345F81EF}" type="pres">
      <dgm:prSet presAssocID="{58DB8365-F814-4AA8-BDF3-A9D9786CAB78}" presName="Name0" presStyleCnt="0">
        <dgm:presLayoutVars>
          <dgm:chMax val="11"/>
          <dgm:chPref val="11"/>
          <dgm:dir/>
          <dgm:resizeHandles/>
        </dgm:presLayoutVars>
      </dgm:prSet>
      <dgm:spPr/>
    </dgm:pt>
    <dgm:pt modelId="{6FD1B006-3154-4564-936B-D393DD623213}" type="pres">
      <dgm:prSet presAssocID="{F44563A4-8D37-4AF3-9965-9A2744B53844}" presName="Accent4" presStyleCnt="0"/>
      <dgm:spPr/>
    </dgm:pt>
    <dgm:pt modelId="{0E3D6189-D9EE-42E8-867F-39C537B145DE}" type="pres">
      <dgm:prSet presAssocID="{F44563A4-8D37-4AF3-9965-9A2744B53844}" presName="Accent" presStyleLbl="node1" presStyleIdx="0" presStyleCnt="4"/>
      <dgm:spPr/>
    </dgm:pt>
    <dgm:pt modelId="{3DCAFE73-AF79-4F12-B772-960C5C4758F0}" type="pres">
      <dgm:prSet presAssocID="{F44563A4-8D37-4AF3-9965-9A2744B53844}" presName="ParentBackground4" presStyleCnt="0"/>
      <dgm:spPr/>
    </dgm:pt>
    <dgm:pt modelId="{3C5B7F8E-C915-4E54-A1E2-18FBFF28DA77}" type="pres">
      <dgm:prSet presAssocID="{F44563A4-8D37-4AF3-9965-9A2744B53844}" presName="ParentBackground" presStyleLbl="fgAcc1" presStyleIdx="0" presStyleCnt="4"/>
      <dgm:spPr/>
    </dgm:pt>
    <dgm:pt modelId="{4560C05A-97E9-4BCD-949B-3DF37CC261DD}" type="pres">
      <dgm:prSet presAssocID="{F44563A4-8D37-4AF3-9965-9A2744B53844}" presName="Parent4" presStyleLbl="revTx" presStyleIdx="0" presStyleCnt="0">
        <dgm:presLayoutVars>
          <dgm:chMax val="1"/>
          <dgm:chPref val="1"/>
          <dgm:bulletEnabled val="1"/>
        </dgm:presLayoutVars>
      </dgm:prSet>
      <dgm:spPr/>
    </dgm:pt>
    <dgm:pt modelId="{22A8855E-DDB9-4749-9D2C-DEB6AE0772EB}" type="pres">
      <dgm:prSet presAssocID="{4BEFDA00-CB0B-4A4C-9585-B012952D81E2}" presName="Accent3" presStyleCnt="0"/>
      <dgm:spPr/>
    </dgm:pt>
    <dgm:pt modelId="{426873BF-EC96-40B2-9DCC-13DDAEF324A8}" type="pres">
      <dgm:prSet presAssocID="{4BEFDA00-CB0B-4A4C-9585-B012952D81E2}" presName="Accent" presStyleLbl="node1" presStyleIdx="1" presStyleCnt="4"/>
      <dgm:spPr/>
    </dgm:pt>
    <dgm:pt modelId="{21EC2F66-B96C-433C-B6F0-C7E3A7B1BDF8}" type="pres">
      <dgm:prSet presAssocID="{4BEFDA00-CB0B-4A4C-9585-B012952D81E2}" presName="ParentBackground3" presStyleCnt="0"/>
      <dgm:spPr/>
    </dgm:pt>
    <dgm:pt modelId="{8C880CB1-2C7A-4FD1-A73C-7FAC676684E2}" type="pres">
      <dgm:prSet presAssocID="{4BEFDA00-CB0B-4A4C-9585-B012952D81E2}" presName="ParentBackground" presStyleLbl="fgAcc1" presStyleIdx="1" presStyleCnt="4"/>
      <dgm:spPr/>
    </dgm:pt>
    <dgm:pt modelId="{5F2B3E51-12CA-4C4A-93F3-3E9A553B20E6}" type="pres">
      <dgm:prSet presAssocID="{4BEFDA00-CB0B-4A4C-9585-B012952D81E2}" presName="Parent3" presStyleLbl="revTx" presStyleIdx="0" presStyleCnt="0">
        <dgm:presLayoutVars>
          <dgm:chMax val="1"/>
          <dgm:chPref val="1"/>
          <dgm:bulletEnabled val="1"/>
        </dgm:presLayoutVars>
      </dgm:prSet>
      <dgm:spPr/>
    </dgm:pt>
    <dgm:pt modelId="{357211C0-D75A-4945-86DC-9899D314B17D}" type="pres">
      <dgm:prSet presAssocID="{38C41D03-19CC-4E32-A523-6CAFFF13876B}" presName="Accent2" presStyleCnt="0"/>
      <dgm:spPr/>
    </dgm:pt>
    <dgm:pt modelId="{C7E0E95C-5873-49D2-AA55-F33A391BC9BF}" type="pres">
      <dgm:prSet presAssocID="{38C41D03-19CC-4E32-A523-6CAFFF13876B}" presName="Accent" presStyleLbl="node1" presStyleIdx="2" presStyleCnt="4"/>
      <dgm:spPr/>
    </dgm:pt>
    <dgm:pt modelId="{223523BC-C88E-4EBB-A3B0-4D82036689D9}" type="pres">
      <dgm:prSet presAssocID="{38C41D03-19CC-4E32-A523-6CAFFF13876B}" presName="ParentBackground2" presStyleCnt="0"/>
      <dgm:spPr/>
    </dgm:pt>
    <dgm:pt modelId="{1567115E-BBFE-4FD7-975B-5493E9D8E431}" type="pres">
      <dgm:prSet presAssocID="{38C41D03-19CC-4E32-A523-6CAFFF13876B}" presName="ParentBackground" presStyleLbl="fgAcc1" presStyleIdx="2" presStyleCnt="4"/>
      <dgm:spPr/>
    </dgm:pt>
    <dgm:pt modelId="{2956EC3B-7544-458A-BDD7-93B747EA95C6}" type="pres">
      <dgm:prSet presAssocID="{38C41D03-19CC-4E32-A523-6CAFFF13876B}" presName="Parent2" presStyleLbl="revTx" presStyleIdx="0" presStyleCnt="0">
        <dgm:presLayoutVars>
          <dgm:chMax val="1"/>
          <dgm:chPref val="1"/>
          <dgm:bulletEnabled val="1"/>
        </dgm:presLayoutVars>
      </dgm:prSet>
      <dgm:spPr/>
    </dgm:pt>
    <dgm:pt modelId="{0046FA03-9D87-490D-ADFF-B988620402FB}" type="pres">
      <dgm:prSet presAssocID="{0C0A4556-FB9F-4744-B556-D7F9B1DB10CC}" presName="Accent1" presStyleCnt="0"/>
      <dgm:spPr/>
    </dgm:pt>
    <dgm:pt modelId="{4DAF9DCC-6CD1-4089-A566-6DE722FA0D79}" type="pres">
      <dgm:prSet presAssocID="{0C0A4556-FB9F-4744-B556-D7F9B1DB10CC}" presName="Accent" presStyleLbl="node1" presStyleIdx="3" presStyleCnt="4"/>
      <dgm:spPr/>
    </dgm:pt>
    <dgm:pt modelId="{1E9FBA65-78C7-4B49-B766-D7A10874DE40}" type="pres">
      <dgm:prSet presAssocID="{0C0A4556-FB9F-4744-B556-D7F9B1DB10CC}" presName="ParentBackground1" presStyleCnt="0"/>
      <dgm:spPr/>
    </dgm:pt>
    <dgm:pt modelId="{3177EBCA-788A-42E0-A6C7-91352DB20DEB}" type="pres">
      <dgm:prSet presAssocID="{0C0A4556-FB9F-4744-B556-D7F9B1DB10CC}" presName="ParentBackground" presStyleLbl="fgAcc1" presStyleIdx="3" presStyleCnt="4"/>
      <dgm:spPr/>
    </dgm:pt>
    <dgm:pt modelId="{89D51671-4C36-49D3-BBE8-13F7356FBD97}" type="pres">
      <dgm:prSet presAssocID="{0C0A4556-FB9F-4744-B556-D7F9B1DB10CC}" presName="Parent1" presStyleLbl="revTx" presStyleIdx="0" presStyleCnt="0">
        <dgm:presLayoutVars>
          <dgm:chMax val="1"/>
          <dgm:chPref val="1"/>
          <dgm:bulletEnabled val="1"/>
        </dgm:presLayoutVars>
      </dgm:prSet>
      <dgm:spPr/>
    </dgm:pt>
  </dgm:ptLst>
  <dgm:cxnLst>
    <dgm:cxn modelId="{8820AF00-1E6A-402F-9313-7B1832990BD6}" type="presOf" srcId="{F44563A4-8D37-4AF3-9965-9A2744B53844}" destId="{4560C05A-97E9-4BCD-949B-3DF37CC261DD}" srcOrd="1" destOrd="0" presId="urn:microsoft.com/office/officeart/2011/layout/CircleProcess"/>
    <dgm:cxn modelId="{49A2FB31-FBE7-466A-B315-F3937E84CA3D}" srcId="{58DB8365-F814-4AA8-BDF3-A9D9786CAB78}" destId="{F44563A4-8D37-4AF3-9965-9A2744B53844}" srcOrd="3" destOrd="0" parTransId="{38CF5D78-A724-42DE-8210-3696D95C9A4F}" sibTransId="{90F2C14D-80BA-4E6E-A84D-044A7B591590}"/>
    <dgm:cxn modelId="{FF27864A-D6E8-4DF1-A7BA-0F975CDA9D0F}" type="presOf" srcId="{0C0A4556-FB9F-4744-B556-D7F9B1DB10CC}" destId="{3177EBCA-788A-42E0-A6C7-91352DB20DEB}" srcOrd="0" destOrd="0" presId="urn:microsoft.com/office/officeart/2011/layout/CircleProcess"/>
    <dgm:cxn modelId="{333FB18B-4136-44FC-AFB5-F564CED5ED15}" type="presOf" srcId="{38C41D03-19CC-4E32-A523-6CAFFF13876B}" destId="{2956EC3B-7544-458A-BDD7-93B747EA95C6}" srcOrd="1" destOrd="0" presId="urn:microsoft.com/office/officeart/2011/layout/CircleProcess"/>
    <dgm:cxn modelId="{2E77DCAA-E079-4DAB-970A-AB0DC6DCD893}" srcId="{58DB8365-F814-4AA8-BDF3-A9D9786CAB78}" destId="{4BEFDA00-CB0B-4A4C-9585-B012952D81E2}" srcOrd="2" destOrd="0" parTransId="{F28B077A-4E38-4AE6-88E7-858EBC80EFF2}" sibTransId="{5C7B22D6-6AAA-4AB8-A89D-F078691CF8E2}"/>
    <dgm:cxn modelId="{830718B6-F524-44DC-A338-C7B80ED2490F}" type="presOf" srcId="{F44563A4-8D37-4AF3-9965-9A2744B53844}" destId="{3C5B7F8E-C915-4E54-A1E2-18FBFF28DA77}" srcOrd="0" destOrd="0" presId="urn:microsoft.com/office/officeart/2011/layout/CircleProcess"/>
    <dgm:cxn modelId="{6D5074C4-F7EE-41BA-AF7F-34ECA5E0E3C6}" srcId="{58DB8365-F814-4AA8-BDF3-A9D9786CAB78}" destId="{0C0A4556-FB9F-4744-B556-D7F9B1DB10CC}" srcOrd="0" destOrd="0" parTransId="{C5AE5DB6-9E41-4D1E-98A4-7FCBBC9B879E}" sibTransId="{E8D7BE83-3DAC-461C-B5C7-FB1B8D8B5CDC}"/>
    <dgm:cxn modelId="{5D94C3C5-C00E-47EF-B881-A57C01F539AE}" type="presOf" srcId="{58DB8365-F814-4AA8-BDF3-A9D9786CAB78}" destId="{B6D23AB2-78B2-45F4-B967-F79F345F81EF}" srcOrd="0" destOrd="0" presId="urn:microsoft.com/office/officeart/2011/layout/CircleProcess"/>
    <dgm:cxn modelId="{74846EC6-B8F4-4107-ACC7-069A256BE4BD}" type="presOf" srcId="{0C0A4556-FB9F-4744-B556-D7F9B1DB10CC}" destId="{89D51671-4C36-49D3-BBE8-13F7356FBD97}" srcOrd="1" destOrd="0" presId="urn:microsoft.com/office/officeart/2011/layout/CircleProcess"/>
    <dgm:cxn modelId="{098A91DF-2F1D-41BE-B805-9B76D46B0760}" type="presOf" srcId="{4BEFDA00-CB0B-4A4C-9585-B012952D81E2}" destId="{5F2B3E51-12CA-4C4A-93F3-3E9A553B20E6}" srcOrd="1" destOrd="0" presId="urn:microsoft.com/office/officeart/2011/layout/CircleProcess"/>
    <dgm:cxn modelId="{A7F135E4-D215-47CC-9435-92D5239C1EB7}" srcId="{58DB8365-F814-4AA8-BDF3-A9D9786CAB78}" destId="{38C41D03-19CC-4E32-A523-6CAFFF13876B}" srcOrd="1" destOrd="0" parTransId="{3E8D032D-CFDB-4615-BC46-FF9769FEE1EF}" sibTransId="{1D20BC50-C2C1-4832-9618-B7B7DA8BD1D7}"/>
    <dgm:cxn modelId="{52C00DEB-39AD-492C-A499-8C1F63CD19FE}" type="presOf" srcId="{4BEFDA00-CB0B-4A4C-9585-B012952D81E2}" destId="{8C880CB1-2C7A-4FD1-A73C-7FAC676684E2}" srcOrd="0" destOrd="0" presId="urn:microsoft.com/office/officeart/2011/layout/CircleProcess"/>
    <dgm:cxn modelId="{A62078F3-88C7-4A78-9179-331DDDAD45EC}" type="presOf" srcId="{38C41D03-19CC-4E32-A523-6CAFFF13876B}" destId="{1567115E-BBFE-4FD7-975B-5493E9D8E431}" srcOrd="0" destOrd="0" presId="urn:microsoft.com/office/officeart/2011/layout/CircleProcess"/>
    <dgm:cxn modelId="{1305AC00-DD2F-4A50-B53C-6FC3720FF01B}" type="presParOf" srcId="{B6D23AB2-78B2-45F4-B967-F79F345F81EF}" destId="{6FD1B006-3154-4564-936B-D393DD623213}" srcOrd="0" destOrd="0" presId="urn:microsoft.com/office/officeart/2011/layout/CircleProcess"/>
    <dgm:cxn modelId="{21FE4726-B66D-4116-BC88-DA04BE8B79DB}" type="presParOf" srcId="{6FD1B006-3154-4564-936B-D393DD623213}" destId="{0E3D6189-D9EE-42E8-867F-39C537B145DE}" srcOrd="0" destOrd="0" presId="urn:microsoft.com/office/officeart/2011/layout/CircleProcess"/>
    <dgm:cxn modelId="{9DEEA150-B8DD-4F7E-9DDE-B3B9C274A291}" type="presParOf" srcId="{B6D23AB2-78B2-45F4-B967-F79F345F81EF}" destId="{3DCAFE73-AF79-4F12-B772-960C5C4758F0}" srcOrd="1" destOrd="0" presId="urn:microsoft.com/office/officeart/2011/layout/CircleProcess"/>
    <dgm:cxn modelId="{00FBF809-073F-4ECD-ACA4-7D4B4FC8989F}" type="presParOf" srcId="{3DCAFE73-AF79-4F12-B772-960C5C4758F0}" destId="{3C5B7F8E-C915-4E54-A1E2-18FBFF28DA77}" srcOrd="0" destOrd="0" presId="urn:microsoft.com/office/officeart/2011/layout/CircleProcess"/>
    <dgm:cxn modelId="{58913B19-9874-4B35-90E1-6261957A2032}" type="presParOf" srcId="{B6D23AB2-78B2-45F4-B967-F79F345F81EF}" destId="{4560C05A-97E9-4BCD-949B-3DF37CC261DD}" srcOrd="2" destOrd="0" presId="urn:microsoft.com/office/officeart/2011/layout/CircleProcess"/>
    <dgm:cxn modelId="{19A24722-BD40-4A8E-B4C5-6C1CAA93BE03}" type="presParOf" srcId="{B6D23AB2-78B2-45F4-B967-F79F345F81EF}" destId="{22A8855E-DDB9-4749-9D2C-DEB6AE0772EB}" srcOrd="3" destOrd="0" presId="urn:microsoft.com/office/officeart/2011/layout/CircleProcess"/>
    <dgm:cxn modelId="{2778F2CA-1CB1-4CCA-B0C4-06AB34CB9BF6}" type="presParOf" srcId="{22A8855E-DDB9-4749-9D2C-DEB6AE0772EB}" destId="{426873BF-EC96-40B2-9DCC-13DDAEF324A8}" srcOrd="0" destOrd="0" presId="urn:microsoft.com/office/officeart/2011/layout/CircleProcess"/>
    <dgm:cxn modelId="{AD369586-DA4B-4393-A7C4-914D44A92D87}" type="presParOf" srcId="{B6D23AB2-78B2-45F4-B967-F79F345F81EF}" destId="{21EC2F66-B96C-433C-B6F0-C7E3A7B1BDF8}" srcOrd="4" destOrd="0" presId="urn:microsoft.com/office/officeart/2011/layout/CircleProcess"/>
    <dgm:cxn modelId="{780A456A-98DA-4E77-84B6-8F320EF95BED}" type="presParOf" srcId="{21EC2F66-B96C-433C-B6F0-C7E3A7B1BDF8}" destId="{8C880CB1-2C7A-4FD1-A73C-7FAC676684E2}" srcOrd="0" destOrd="0" presId="urn:microsoft.com/office/officeart/2011/layout/CircleProcess"/>
    <dgm:cxn modelId="{1E6A7579-C45B-4377-A226-7ED07561F8F1}" type="presParOf" srcId="{B6D23AB2-78B2-45F4-B967-F79F345F81EF}" destId="{5F2B3E51-12CA-4C4A-93F3-3E9A553B20E6}" srcOrd="5" destOrd="0" presId="urn:microsoft.com/office/officeart/2011/layout/CircleProcess"/>
    <dgm:cxn modelId="{55BE498C-17CD-49F5-9139-439B32F6B888}" type="presParOf" srcId="{B6D23AB2-78B2-45F4-B967-F79F345F81EF}" destId="{357211C0-D75A-4945-86DC-9899D314B17D}" srcOrd="6" destOrd="0" presId="urn:microsoft.com/office/officeart/2011/layout/CircleProcess"/>
    <dgm:cxn modelId="{CAD6E332-637A-4DD7-83A9-59619B6B8E13}" type="presParOf" srcId="{357211C0-D75A-4945-86DC-9899D314B17D}" destId="{C7E0E95C-5873-49D2-AA55-F33A391BC9BF}" srcOrd="0" destOrd="0" presId="urn:microsoft.com/office/officeart/2011/layout/CircleProcess"/>
    <dgm:cxn modelId="{51AF7699-6516-42C2-8752-A7EE4ACFC4FC}" type="presParOf" srcId="{B6D23AB2-78B2-45F4-B967-F79F345F81EF}" destId="{223523BC-C88E-4EBB-A3B0-4D82036689D9}" srcOrd="7" destOrd="0" presId="urn:microsoft.com/office/officeart/2011/layout/CircleProcess"/>
    <dgm:cxn modelId="{92C88060-7847-4516-A3FC-B6F2E5CF5088}" type="presParOf" srcId="{223523BC-C88E-4EBB-A3B0-4D82036689D9}" destId="{1567115E-BBFE-4FD7-975B-5493E9D8E431}" srcOrd="0" destOrd="0" presId="urn:microsoft.com/office/officeart/2011/layout/CircleProcess"/>
    <dgm:cxn modelId="{DFEAAE13-2130-46E3-93B6-82E2CE306F19}" type="presParOf" srcId="{B6D23AB2-78B2-45F4-B967-F79F345F81EF}" destId="{2956EC3B-7544-458A-BDD7-93B747EA95C6}" srcOrd="8" destOrd="0" presId="urn:microsoft.com/office/officeart/2011/layout/CircleProcess"/>
    <dgm:cxn modelId="{E1E05AF9-76D5-48FD-B78C-2C96850DD25B}" type="presParOf" srcId="{B6D23AB2-78B2-45F4-B967-F79F345F81EF}" destId="{0046FA03-9D87-490D-ADFF-B988620402FB}" srcOrd="9" destOrd="0" presId="urn:microsoft.com/office/officeart/2011/layout/CircleProcess"/>
    <dgm:cxn modelId="{C7EE211B-EA73-4518-A2D0-3A9A40B8DD6D}" type="presParOf" srcId="{0046FA03-9D87-490D-ADFF-B988620402FB}" destId="{4DAF9DCC-6CD1-4089-A566-6DE722FA0D79}" srcOrd="0" destOrd="0" presId="urn:microsoft.com/office/officeart/2011/layout/CircleProcess"/>
    <dgm:cxn modelId="{37F567DE-49D6-4839-A5CB-DEC7BFA202BD}" type="presParOf" srcId="{B6D23AB2-78B2-45F4-B967-F79F345F81EF}" destId="{1E9FBA65-78C7-4B49-B766-D7A10874DE40}" srcOrd="10" destOrd="0" presId="urn:microsoft.com/office/officeart/2011/layout/CircleProcess"/>
    <dgm:cxn modelId="{B8F1BE94-533A-4021-AC5E-D95F46E41965}" type="presParOf" srcId="{1E9FBA65-78C7-4B49-B766-D7A10874DE40}" destId="{3177EBCA-788A-42E0-A6C7-91352DB20DEB}" srcOrd="0" destOrd="0" presId="urn:microsoft.com/office/officeart/2011/layout/CircleProcess"/>
    <dgm:cxn modelId="{29DEC76A-A81F-439D-97D0-5C48CB08BBE7}" type="presParOf" srcId="{B6D23AB2-78B2-45F4-B967-F79F345F81EF}" destId="{89D51671-4C36-49D3-BBE8-13F7356FBD97}" srcOrd="11" destOrd="0" presId="urn:microsoft.com/office/officeart/2011/layout/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9079D62-4B94-4140-A828-23F997AC24CF}" type="doc">
      <dgm:prSet loTypeId="urn:microsoft.com/office/officeart/2005/8/layout/hProcess9" loCatId="process" qsTypeId="urn:microsoft.com/office/officeart/2005/8/quickstyle/3d1" qsCatId="3D" csTypeId="urn:microsoft.com/office/officeart/2005/8/colors/colorful5" csCatId="colorful" phldr="1"/>
      <dgm:spPr/>
    </dgm:pt>
    <dgm:pt modelId="{E0257667-DDEE-4A38-8316-2BD5D7D80788}">
      <dgm:prSet phldrT="[Text]"/>
      <dgm:spPr/>
      <dgm:t>
        <a:bodyPr/>
        <a:lstStyle/>
        <a:p>
          <a:r>
            <a:rPr lang="en-US"/>
            <a:t>Referral and screening (standardized tool)</a:t>
          </a:r>
        </a:p>
      </dgm:t>
    </dgm:pt>
    <dgm:pt modelId="{517EB888-D2A0-4E6B-A688-0B27708F7204}" type="parTrans" cxnId="{46A1DB6C-FBFC-45F5-8EFA-2C1C03E5EEDB}">
      <dgm:prSet/>
      <dgm:spPr/>
      <dgm:t>
        <a:bodyPr/>
        <a:lstStyle/>
        <a:p>
          <a:endParaRPr lang="en-US"/>
        </a:p>
      </dgm:t>
    </dgm:pt>
    <dgm:pt modelId="{A32C0C71-BEF8-4248-95BE-C8E307E2D527}" type="sibTrans" cxnId="{46A1DB6C-FBFC-45F5-8EFA-2C1C03E5EEDB}">
      <dgm:prSet/>
      <dgm:spPr/>
      <dgm:t>
        <a:bodyPr/>
        <a:lstStyle/>
        <a:p>
          <a:endParaRPr lang="en-US"/>
        </a:p>
      </dgm:t>
    </dgm:pt>
    <dgm:pt modelId="{5177CB7E-017E-416E-ACA5-FC3D0280B742}">
      <dgm:prSet phldrT="[Text]"/>
      <dgm:spPr/>
      <dgm:t>
        <a:bodyPr/>
        <a:lstStyle/>
        <a:p>
          <a:r>
            <a:rPr lang="en-US"/>
            <a:t>Exit Plan – onward referral, community exercise or self-management</a:t>
          </a:r>
        </a:p>
      </dgm:t>
    </dgm:pt>
    <dgm:pt modelId="{8B244E2D-067C-455F-864E-FB64E1362781}" type="parTrans" cxnId="{3F2ED738-41AC-4C85-B4A9-07ED5BC250F1}">
      <dgm:prSet/>
      <dgm:spPr/>
      <dgm:t>
        <a:bodyPr/>
        <a:lstStyle/>
        <a:p>
          <a:endParaRPr lang="en-US"/>
        </a:p>
      </dgm:t>
    </dgm:pt>
    <dgm:pt modelId="{BF3185E8-8B73-4988-8F3F-79CA698DCC7E}" type="sibTrans" cxnId="{3F2ED738-41AC-4C85-B4A9-07ED5BC250F1}">
      <dgm:prSet/>
      <dgm:spPr/>
      <dgm:t>
        <a:bodyPr/>
        <a:lstStyle/>
        <a:p>
          <a:endParaRPr lang="en-US"/>
        </a:p>
      </dgm:t>
    </dgm:pt>
    <dgm:pt modelId="{0CB8793D-0F4E-46A8-A8AF-88FF1802DC82}">
      <dgm:prSet phldrT="[Text]"/>
      <dgm:spPr/>
      <dgm:t>
        <a:bodyPr/>
        <a:lstStyle/>
        <a:p>
          <a:r>
            <a:rPr lang="en-US"/>
            <a:t>Integration – data sharing with partners (review of service delivery)</a:t>
          </a:r>
        </a:p>
      </dgm:t>
    </dgm:pt>
    <dgm:pt modelId="{3C27E5ED-ADC4-487B-8792-52E0162AF108}" type="parTrans" cxnId="{1EB54A9D-99CC-4336-86D8-266FF22F4E0C}">
      <dgm:prSet/>
      <dgm:spPr/>
      <dgm:t>
        <a:bodyPr/>
        <a:lstStyle/>
        <a:p>
          <a:endParaRPr lang="en-US"/>
        </a:p>
      </dgm:t>
    </dgm:pt>
    <dgm:pt modelId="{D30316DB-7700-4A2B-9FAB-1CD3A8753D65}" type="sibTrans" cxnId="{1EB54A9D-99CC-4336-86D8-266FF22F4E0C}">
      <dgm:prSet/>
      <dgm:spPr/>
      <dgm:t>
        <a:bodyPr/>
        <a:lstStyle/>
        <a:p>
          <a:endParaRPr lang="en-US"/>
        </a:p>
      </dgm:t>
    </dgm:pt>
    <dgm:pt modelId="{2D26FDFE-1A11-41A3-A1B9-F16A9CCC5F98}">
      <dgm:prSet/>
      <dgm:spPr/>
      <dgm:t>
        <a:bodyPr/>
        <a:lstStyle/>
        <a:p>
          <a:r>
            <a:rPr lang="en-US"/>
            <a:t>Triage by Falls Lead and Therapist (Home vs Group Pathway)</a:t>
          </a:r>
        </a:p>
      </dgm:t>
    </dgm:pt>
    <dgm:pt modelId="{9E8D44A3-A885-42A7-BDD7-F88CB7A09227}" type="parTrans" cxnId="{55B59CBA-4C28-45EF-8250-09A36EC0F9B5}">
      <dgm:prSet/>
      <dgm:spPr/>
      <dgm:t>
        <a:bodyPr/>
        <a:lstStyle/>
        <a:p>
          <a:endParaRPr lang="en-US"/>
        </a:p>
      </dgm:t>
    </dgm:pt>
    <dgm:pt modelId="{E69CEF88-FD87-42F4-A2AC-89BFF584096D}" type="sibTrans" cxnId="{55B59CBA-4C28-45EF-8250-09A36EC0F9B5}">
      <dgm:prSet/>
      <dgm:spPr/>
      <dgm:t>
        <a:bodyPr/>
        <a:lstStyle/>
        <a:p>
          <a:endParaRPr lang="en-US"/>
        </a:p>
      </dgm:t>
    </dgm:pt>
    <dgm:pt modelId="{6AA27D1E-3377-4694-9C2A-340C2F1C778B}">
      <dgm:prSet/>
      <dgm:spPr/>
      <dgm:t>
        <a:bodyPr/>
        <a:lstStyle/>
        <a:p>
          <a:r>
            <a:rPr lang="en-US"/>
            <a:t>Multifactorial Falls Risk Assessment (medical, mobility, environment, cognition, medication, vision, footwear)</a:t>
          </a:r>
        </a:p>
      </dgm:t>
    </dgm:pt>
    <dgm:pt modelId="{921265F7-FE87-4DAF-A2D8-DBB2268A88A9}" type="parTrans" cxnId="{575642A6-1C76-4E9A-9816-3DCC78FFC370}">
      <dgm:prSet/>
      <dgm:spPr/>
      <dgm:t>
        <a:bodyPr/>
        <a:lstStyle/>
        <a:p>
          <a:endParaRPr lang="en-US"/>
        </a:p>
      </dgm:t>
    </dgm:pt>
    <dgm:pt modelId="{AC79BC4B-4840-42A6-8CDC-9B35261B8D7B}" type="sibTrans" cxnId="{575642A6-1C76-4E9A-9816-3DCC78FFC370}">
      <dgm:prSet/>
      <dgm:spPr/>
      <dgm:t>
        <a:bodyPr/>
        <a:lstStyle/>
        <a:p>
          <a:endParaRPr lang="en-US"/>
        </a:p>
      </dgm:t>
    </dgm:pt>
    <dgm:pt modelId="{330C79BB-3B1C-4C5E-9E48-846AA986396A}">
      <dgm:prSet/>
      <dgm:spPr/>
      <dgm:t>
        <a:bodyPr/>
        <a:lstStyle/>
        <a:p>
          <a:r>
            <a:rPr lang="en-US"/>
            <a:t>Exercise Delivery</a:t>
          </a:r>
        </a:p>
        <a:p>
          <a:r>
            <a:rPr lang="en-US"/>
            <a:t>-Home based OTAGO </a:t>
          </a:r>
          <a:r>
            <a:rPr lang="en-US" err="1"/>
            <a:t>programme</a:t>
          </a:r>
          <a:endParaRPr lang="en-US"/>
        </a:p>
        <a:p>
          <a:r>
            <a:rPr lang="en-US"/>
            <a:t>Group Classes at </a:t>
          </a:r>
          <a:r>
            <a:rPr lang="en-US" err="1"/>
            <a:t>Sonali</a:t>
          </a:r>
          <a:r>
            <a:rPr lang="en-US"/>
            <a:t>  Gardens and Sundial Center </a:t>
          </a:r>
        </a:p>
      </dgm:t>
    </dgm:pt>
    <dgm:pt modelId="{122D21DA-C916-4903-9ED6-ECB326C6B5E7}" type="parTrans" cxnId="{A22DD5D5-4F50-42B8-ACA4-297CB7D93963}">
      <dgm:prSet/>
      <dgm:spPr/>
      <dgm:t>
        <a:bodyPr/>
        <a:lstStyle/>
        <a:p>
          <a:endParaRPr lang="en-US"/>
        </a:p>
      </dgm:t>
    </dgm:pt>
    <dgm:pt modelId="{92BA47F5-32E4-4218-9CF2-DECB6A5513AE}" type="sibTrans" cxnId="{A22DD5D5-4F50-42B8-ACA4-297CB7D93963}">
      <dgm:prSet/>
      <dgm:spPr/>
      <dgm:t>
        <a:bodyPr/>
        <a:lstStyle/>
        <a:p>
          <a:endParaRPr lang="en-US"/>
        </a:p>
      </dgm:t>
    </dgm:pt>
    <dgm:pt modelId="{3FC48725-95A7-4385-8D4C-7A205486ACD1}" type="pres">
      <dgm:prSet presAssocID="{69079D62-4B94-4140-A828-23F997AC24CF}" presName="CompostProcess" presStyleCnt="0">
        <dgm:presLayoutVars>
          <dgm:dir/>
          <dgm:resizeHandles val="exact"/>
        </dgm:presLayoutVars>
      </dgm:prSet>
      <dgm:spPr/>
    </dgm:pt>
    <dgm:pt modelId="{E27FB3A0-F0A2-4A71-9F7D-7B03475537EA}" type="pres">
      <dgm:prSet presAssocID="{69079D62-4B94-4140-A828-23F997AC24CF}" presName="arrow" presStyleLbl="bgShp" presStyleIdx="0" presStyleCnt="1"/>
      <dgm:spPr/>
    </dgm:pt>
    <dgm:pt modelId="{9ED893E6-DAFE-42ED-8B07-CF257BAB12FA}" type="pres">
      <dgm:prSet presAssocID="{69079D62-4B94-4140-A828-23F997AC24CF}" presName="linearProcess" presStyleCnt="0"/>
      <dgm:spPr/>
    </dgm:pt>
    <dgm:pt modelId="{306C7FF7-3680-4848-B19D-AC9F48B075D7}" type="pres">
      <dgm:prSet presAssocID="{E0257667-DDEE-4A38-8316-2BD5D7D80788}" presName="textNode" presStyleLbl="node1" presStyleIdx="0" presStyleCnt="6">
        <dgm:presLayoutVars>
          <dgm:bulletEnabled val="1"/>
        </dgm:presLayoutVars>
      </dgm:prSet>
      <dgm:spPr/>
    </dgm:pt>
    <dgm:pt modelId="{A3966C9F-17D4-479D-970E-BCB5EBB9D63D}" type="pres">
      <dgm:prSet presAssocID="{A32C0C71-BEF8-4248-95BE-C8E307E2D527}" presName="sibTrans" presStyleCnt="0"/>
      <dgm:spPr/>
    </dgm:pt>
    <dgm:pt modelId="{17C52A6B-CC8F-4B0C-B8C5-9EE2DB234BDB}" type="pres">
      <dgm:prSet presAssocID="{2D26FDFE-1A11-41A3-A1B9-F16A9CCC5F98}" presName="textNode" presStyleLbl="node1" presStyleIdx="1" presStyleCnt="6">
        <dgm:presLayoutVars>
          <dgm:bulletEnabled val="1"/>
        </dgm:presLayoutVars>
      </dgm:prSet>
      <dgm:spPr/>
    </dgm:pt>
    <dgm:pt modelId="{647F6312-8523-4EDD-A3E0-9C3B8FDC7624}" type="pres">
      <dgm:prSet presAssocID="{E69CEF88-FD87-42F4-A2AC-89BFF584096D}" presName="sibTrans" presStyleCnt="0"/>
      <dgm:spPr/>
    </dgm:pt>
    <dgm:pt modelId="{1EA8D760-9084-48B9-B25C-920967B60030}" type="pres">
      <dgm:prSet presAssocID="{6AA27D1E-3377-4694-9C2A-340C2F1C778B}" presName="textNode" presStyleLbl="node1" presStyleIdx="2" presStyleCnt="6">
        <dgm:presLayoutVars>
          <dgm:bulletEnabled val="1"/>
        </dgm:presLayoutVars>
      </dgm:prSet>
      <dgm:spPr/>
    </dgm:pt>
    <dgm:pt modelId="{3C186BFC-2D62-4131-91E1-E4D3D71740D6}" type="pres">
      <dgm:prSet presAssocID="{AC79BC4B-4840-42A6-8CDC-9B35261B8D7B}" presName="sibTrans" presStyleCnt="0"/>
      <dgm:spPr/>
    </dgm:pt>
    <dgm:pt modelId="{9301F52D-154D-4385-AD21-529B64A8D356}" type="pres">
      <dgm:prSet presAssocID="{330C79BB-3B1C-4C5E-9E48-846AA986396A}" presName="textNode" presStyleLbl="node1" presStyleIdx="3" presStyleCnt="6">
        <dgm:presLayoutVars>
          <dgm:bulletEnabled val="1"/>
        </dgm:presLayoutVars>
      </dgm:prSet>
      <dgm:spPr/>
    </dgm:pt>
    <dgm:pt modelId="{E3CB33AA-604A-4B88-B961-7CC984AFA02F}" type="pres">
      <dgm:prSet presAssocID="{92BA47F5-32E4-4218-9CF2-DECB6A5513AE}" presName="sibTrans" presStyleCnt="0"/>
      <dgm:spPr/>
    </dgm:pt>
    <dgm:pt modelId="{6DAB027C-1CEB-453C-9C7B-841E287ACBBB}" type="pres">
      <dgm:prSet presAssocID="{5177CB7E-017E-416E-ACA5-FC3D0280B742}" presName="textNode" presStyleLbl="node1" presStyleIdx="4" presStyleCnt="6">
        <dgm:presLayoutVars>
          <dgm:bulletEnabled val="1"/>
        </dgm:presLayoutVars>
      </dgm:prSet>
      <dgm:spPr/>
    </dgm:pt>
    <dgm:pt modelId="{CE14EFDE-B171-453C-ABE8-36A95D69157A}" type="pres">
      <dgm:prSet presAssocID="{BF3185E8-8B73-4988-8F3F-79CA698DCC7E}" presName="sibTrans" presStyleCnt="0"/>
      <dgm:spPr/>
    </dgm:pt>
    <dgm:pt modelId="{05E558EE-D199-4602-8EB0-A3DF0DE265A5}" type="pres">
      <dgm:prSet presAssocID="{0CB8793D-0F4E-46A8-A8AF-88FF1802DC82}" presName="textNode" presStyleLbl="node1" presStyleIdx="5" presStyleCnt="6">
        <dgm:presLayoutVars>
          <dgm:bulletEnabled val="1"/>
        </dgm:presLayoutVars>
      </dgm:prSet>
      <dgm:spPr/>
    </dgm:pt>
  </dgm:ptLst>
  <dgm:cxnLst>
    <dgm:cxn modelId="{8A639235-CFD8-45A6-A3D4-97ACDE71AEDE}" type="presOf" srcId="{E0257667-DDEE-4A38-8316-2BD5D7D80788}" destId="{306C7FF7-3680-4848-B19D-AC9F48B075D7}" srcOrd="0" destOrd="0" presId="urn:microsoft.com/office/officeart/2005/8/layout/hProcess9"/>
    <dgm:cxn modelId="{3F2ED738-41AC-4C85-B4A9-07ED5BC250F1}" srcId="{69079D62-4B94-4140-A828-23F997AC24CF}" destId="{5177CB7E-017E-416E-ACA5-FC3D0280B742}" srcOrd="4" destOrd="0" parTransId="{8B244E2D-067C-455F-864E-FB64E1362781}" sibTransId="{BF3185E8-8B73-4988-8F3F-79CA698DCC7E}"/>
    <dgm:cxn modelId="{46A1DB6C-FBFC-45F5-8EFA-2C1C03E5EEDB}" srcId="{69079D62-4B94-4140-A828-23F997AC24CF}" destId="{E0257667-DDEE-4A38-8316-2BD5D7D80788}" srcOrd="0" destOrd="0" parTransId="{517EB888-D2A0-4E6B-A688-0B27708F7204}" sibTransId="{A32C0C71-BEF8-4248-95BE-C8E307E2D527}"/>
    <dgm:cxn modelId="{44F0D387-44D4-4649-911A-5C7C01140EDC}" type="presOf" srcId="{0CB8793D-0F4E-46A8-A8AF-88FF1802DC82}" destId="{05E558EE-D199-4602-8EB0-A3DF0DE265A5}" srcOrd="0" destOrd="0" presId="urn:microsoft.com/office/officeart/2005/8/layout/hProcess9"/>
    <dgm:cxn modelId="{37890299-89C3-4DDD-ACDE-A571D82DB1C4}" type="presOf" srcId="{5177CB7E-017E-416E-ACA5-FC3D0280B742}" destId="{6DAB027C-1CEB-453C-9C7B-841E287ACBBB}" srcOrd="0" destOrd="0" presId="urn:microsoft.com/office/officeart/2005/8/layout/hProcess9"/>
    <dgm:cxn modelId="{1EB54A9D-99CC-4336-86D8-266FF22F4E0C}" srcId="{69079D62-4B94-4140-A828-23F997AC24CF}" destId="{0CB8793D-0F4E-46A8-A8AF-88FF1802DC82}" srcOrd="5" destOrd="0" parTransId="{3C27E5ED-ADC4-487B-8792-52E0162AF108}" sibTransId="{D30316DB-7700-4A2B-9FAB-1CD3A8753D65}"/>
    <dgm:cxn modelId="{575642A6-1C76-4E9A-9816-3DCC78FFC370}" srcId="{69079D62-4B94-4140-A828-23F997AC24CF}" destId="{6AA27D1E-3377-4694-9C2A-340C2F1C778B}" srcOrd="2" destOrd="0" parTransId="{921265F7-FE87-4DAF-A2D8-DBB2268A88A9}" sibTransId="{AC79BC4B-4840-42A6-8CDC-9B35261B8D7B}"/>
    <dgm:cxn modelId="{C0CEF1B1-E6B1-4651-A0CA-E4B82716CDEE}" type="presOf" srcId="{69079D62-4B94-4140-A828-23F997AC24CF}" destId="{3FC48725-95A7-4385-8D4C-7A205486ACD1}" srcOrd="0" destOrd="0" presId="urn:microsoft.com/office/officeart/2005/8/layout/hProcess9"/>
    <dgm:cxn modelId="{55B59CBA-4C28-45EF-8250-09A36EC0F9B5}" srcId="{69079D62-4B94-4140-A828-23F997AC24CF}" destId="{2D26FDFE-1A11-41A3-A1B9-F16A9CCC5F98}" srcOrd="1" destOrd="0" parTransId="{9E8D44A3-A885-42A7-BDD7-F88CB7A09227}" sibTransId="{E69CEF88-FD87-42F4-A2AC-89BFF584096D}"/>
    <dgm:cxn modelId="{0A777AC0-C7F0-44B8-BBDE-B9B8206677E5}" type="presOf" srcId="{330C79BB-3B1C-4C5E-9E48-846AA986396A}" destId="{9301F52D-154D-4385-AD21-529B64A8D356}" srcOrd="0" destOrd="0" presId="urn:microsoft.com/office/officeart/2005/8/layout/hProcess9"/>
    <dgm:cxn modelId="{E91DABD2-5AC3-4B78-A0D8-2BF8C1FCE4E4}" type="presOf" srcId="{6AA27D1E-3377-4694-9C2A-340C2F1C778B}" destId="{1EA8D760-9084-48B9-B25C-920967B60030}" srcOrd="0" destOrd="0" presId="urn:microsoft.com/office/officeart/2005/8/layout/hProcess9"/>
    <dgm:cxn modelId="{A22DD5D5-4F50-42B8-ACA4-297CB7D93963}" srcId="{69079D62-4B94-4140-A828-23F997AC24CF}" destId="{330C79BB-3B1C-4C5E-9E48-846AA986396A}" srcOrd="3" destOrd="0" parTransId="{122D21DA-C916-4903-9ED6-ECB326C6B5E7}" sibTransId="{92BA47F5-32E4-4218-9CF2-DECB6A5513AE}"/>
    <dgm:cxn modelId="{4B6E6DE1-947E-4E0E-8538-FAE52EF66B56}" type="presOf" srcId="{2D26FDFE-1A11-41A3-A1B9-F16A9CCC5F98}" destId="{17C52A6B-CC8F-4B0C-B8C5-9EE2DB234BDB}" srcOrd="0" destOrd="0" presId="urn:microsoft.com/office/officeart/2005/8/layout/hProcess9"/>
    <dgm:cxn modelId="{CBB83DA5-5987-43A3-A98A-73487DFA9364}" type="presParOf" srcId="{3FC48725-95A7-4385-8D4C-7A205486ACD1}" destId="{E27FB3A0-F0A2-4A71-9F7D-7B03475537EA}" srcOrd="0" destOrd="0" presId="urn:microsoft.com/office/officeart/2005/8/layout/hProcess9"/>
    <dgm:cxn modelId="{4D70EA2E-33A3-49C6-BDF1-AA4982839664}" type="presParOf" srcId="{3FC48725-95A7-4385-8D4C-7A205486ACD1}" destId="{9ED893E6-DAFE-42ED-8B07-CF257BAB12FA}" srcOrd="1" destOrd="0" presId="urn:microsoft.com/office/officeart/2005/8/layout/hProcess9"/>
    <dgm:cxn modelId="{EE6E7E18-F29C-4BD4-80F1-B71B632F57AB}" type="presParOf" srcId="{9ED893E6-DAFE-42ED-8B07-CF257BAB12FA}" destId="{306C7FF7-3680-4848-B19D-AC9F48B075D7}" srcOrd="0" destOrd="0" presId="urn:microsoft.com/office/officeart/2005/8/layout/hProcess9"/>
    <dgm:cxn modelId="{FBD5B586-03BA-4405-84D6-69A9A940C673}" type="presParOf" srcId="{9ED893E6-DAFE-42ED-8B07-CF257BAB12FA}" destId="{A3966C9F-17D4-479D-970E-BCB5EBB9D63D}" srcOrd="1" destOrd="0" presId="urn:microsoft.com/office/officeart/2005/8/layout/hProcess9"/>
    <dgm:cxn modelId="{D585ED38-A22C-40CF-A916-2ABE6902CC9A}" type="presParOf" srcId="{9ED893E6-DAFE-42ED-8B07-CF257BAB12FA}" destId="{17C52A6B-CC8F-4B0C-B8C5-9EE2DB234BDB}" srcOrd="2" destOrd="0" presId="urn:microsoft.com/office/officeart/2005/8/layout/hProcess9"/>
    <dgm:cxn modelId="{BCC85168-FDDA-4BE5-9F16-639F3FDFBEAF}" type="presParOf" srcId="{9ED893E6-DAFE-42ED-8B07-CF257BAB12FA}" destId="{647F6312-8523-4EDD-A3E0-9C3B8FDC7624}" srcOrd="3" destOrd="0" presId="urn:microsoft.com/office/officeart/2005/8/layout/hProcess9"/>
    <dgm:cxn modelId="{0D10B084-D397-4D6A-9DF8-E5C1038D031A}" type="presParOf" srcId="{9ED893E6-DAFE-42ED-8B07-CF257BAB12FA}" destId="{1EA8D760-9084-48B9-B25C-920967B60030}" srcOrd="4" destOrd="0" presId="urn:microsoft.com/office/officeart/2005/8/layout/hProcess9"/>
    <dgm:cxn modelId="{8BE4D944-9D97-49E4-8558-6E2D1CDA8B9C}" type="presParOf" srcId="{9ED893E6-DAFE-42ED-8B07-CF257BAB12FA}" destId="{3C186BFC-2D62-4131-91E1-E4D3D71740D6}" srcOrd="5" destOrd="0" presId="urn:microsoft.com/office/officeart/2005/8/layout/hProcess9"/>
    <dgm:cxn modelId="{9D4F582C-C82E-4634-8204-FCA6E987F313}" type="presParOf" srcId="{9ED893E6-DAFE-42ED-8B07-CF257BAB12FA}" destId="{9301F52D-154D-4385-AD21-529B64A8D356}" srcOrd="6" destOrd="0" presId="urn:microsoft.com/office/officeart/2005/8/layout/hProcess9"/>
    <dgm:cxn modelId="{EDE84213-D8AF-413F-B918-9A3315E0F900}" type="presParOf" srcId="{9ED893E6-DAFE-42ED-8B07-CF257BAB12FA}" destId="{E3CB33AA-604A-4B88-B961-7CC984AFA02F}" srcOrd="7" destOrd="0" presId="urn:microsoft.com/office/officeart/2005/8/layout/hProcess9"/>
    <dgm:cxn modelId="{EC98387A-DE69-482F-BB02-7784444E4FC4}" type="presParOf" srcId="{9ED893E6-DAFE-42ED-8B07-CF257BAB12FA}" destId="{6DAB027C-1CEB-453C-9C7B-841E287ACBBB}" srcOrd="8" destOrd="0" presId="urn:microsoft.com/office/officeart/2005/8/layout/hProcess9"/>
    <dgm:cxn modelId="{883E45D7-2AFA-486A-90E2-A2A6F10ED634}" type="presParOf" srcId="{9ED893E6-DAFE-42ED-8B07-CF257BAB12FA}" destId="{CE14EFDE-B171-453C-ABE8-36A95D69157A}" srcOrd="9" destOrd="0" presId="urn:microsoft.com/office/officeart/2005/8/layout/hProcess9"/>
    <dgm:cxn modelId="{4FF42EB5-7983-4818-8A5D-FB05835154C7}" type="presParOf" srcId="{9ED893E6-DAFE-42ED-8B07-CF257BAB12FA}" destId="{05E558EE-D199-4602-8EB0-A3DF0DE265A5}" srcOrd="10"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B1A8F8C-F5C3-45F0-8CA9-974F9A29502B}" type="doc">
      <dgm:prSet loTypeId="urn:microsoft.com/office/officeart/2005/8/layout/default" loCatId="list" qsTypeId="urn:microsoft.com/office/officeart/2005/8/quickstyle/3d3" qsCatId="3D" csTypeId="urn:microsoft.com/office/officeart/2005/8/colors/colorful5" csCatId="colorful" phldr="1"/>
      <dgm:spPr/>
      <dgm:t>
        <a:bodyPr/>
        <a:lstStyle/>
        <a:p>
          <a:endParaRPr lang="en-US"/>
        </a:p>
      </dgm:t>
    </dgm:pt>
    <dgm:pt modelId="{454EFDA5-EFA8-42B0-B13A-9FEF8CFE033B}">
      <dgm:prSet phldrT="[Text]"/>
      <dgm:spPr/>
      <dgm:t>
        <a:bodyPr/>
        <a:lstStyle/>
        <a:p>
          <a:r>
            <a:rPr lang="en-US"/>
            <a:t>Week 1: Benefits of physical activity and Exercise</a:t>
          </a:r>
        </a:p>
      </dgm:t>
    </dgm:pt>
    <dgm:pt modelId="{C571DB31-38CD-4846-84C2-AD2DB5074488}" type="parTrans" cxnId="{CFC5712B-1BDE-4F4B-940D-DAA88ADDCE1C}">
      <dgm:prSet/>
      <dgm:spPr/>
      <dgm:t>
        <a:bodyPr/>
        <a:lstStyle/>
        <a:p>
          <a:endParaRPr lang="en-US"/>
        </a:p>
      </dgm:t>
    </dgm:pt>
    <dgm:pt modelId="{83EF780C-0F01-4D49-9591-DE3E5CFA4BA8}" type="sibTrans" cxnId="{CFC5712B-1BDE-4F4B-940D-DAA88ADDCE1C}">
      <dgm:prSet/>
      <dgm:spPr/>
      <dgm:t>
        <a:bodyPr/>
        <a:lstStyle/>
        <a:p>
          <a:endParaRPr lang="en-US"/>
        </a:p>
      </dgm:t>
    </dgm:pt>
    <dgm:pt modelId="{89F79BEB-C7E9-4AA2-BA12-DBE9FBFA6C4D}">
      <dgm:prSet phldrT="[Text]"/>
      <dgm:spPr/>
      <dgm:t>
        <a:bodyPr/>
        <a:lstStyle/>
        <a:p>
          <a:r>
            <a:rPr lang="en-US"/>
            <a:t>Week 2: Home Hazards</a:t>
          </a:r>
        </a:p>
      </dgm:t>
    </dgm:pt>
    <dgm:pt modelId="{AEE222CB-9DCD-47F5-B3B8-6B7DFA919C71}" type="parTrans" cxnId="{CBB8A405-D105-4EF8-A648-E3CC9BDAD24B}">
      <dgm:prSet/>
      <dgm:spPr/>
      <dgm:t>
        <a:bodyPr/>
        <a:lstStyle/>
        <a:p>
          <a:endParaRPr lang="en-US"/>
        </a:p>
      </dgm:t>
    </dgm:pt>
    <dgm:pt modelId="{475D5F39-2350-4678-B410-90A43FB5A7F1}" type="sibTrans" cxnId="{CBB8A405-D105-4EF8-A648-E3CC9BDAD24B}">
      <dgm:prSet/>
      <dgm:spPr/>
      <dgm:t>
        <a:bodyPr/>
        <a:lstStyle/>
        <a:p>
          <a:endParaRPr lang="en-US"/>
        </a:p>
      </dgm:t>
    </dgm:pt>
    <dgm:pt modelId="{2B20EB2F-02D7-4B4B-BD2F-6F3F5AF50E3C}">
      <dgm:prSet phldrT="[Text]"/>
      <dgm:spPr/>
      <dgm:t>
        <a:bodyPr/>
        <a:lstStyle/>
        <a:p>
          <a:r>
            <a:rPr lang="en-US"/>
            <a:t>Week 3: Coping with a Fall and Anxiety and Managing Fear of Falling</a:t>
          </a:r>
        </a:p>
      </dgm:t>
    </dgm:pt>
    <dgm:pt modelId="{A217C4DC-F79E-4376-B9B5-1FC0F6C3CED8}" type="parTrans" cxnId="{0962B878-2838-4B92-9C61-596B5DBE196B}">
      <dgm:prSet/>
      <dgm:spPr/>
      <dgm:t>
        <a:bodyPr/>
        <a:lstStyle/>
        <a:p>
          <a:endParaRPr lang="en-US"/>
        </a:p>
      </dgm:t>
    </dgm:pt>
    <dgm:pt modelId="{7795E174-83E9-4F0E-893B-0A5D95C05A01}" type="sibTrans" cxnId="{0962B878-2838-4B92-9C61-596B5DBE196B}">
      <dgm:prSet/>
      <dgm:spPr/>
      <dgm:t>
        <a:bodyPr/>
        <a:lstStyle/>
        <a:p>
          <a:endParaRPr lang="en-US"/>
        </a:p>
      </dgm:t>
    </dgm:pt>
    <dgm:pt modelId="{64E47971-98AB-4BB8-87A6-4AD709C90E99}">
      <dgm:prSet/>
      <dgm:spPr/>
      <dgm:t>
        <a:bodyPr/>
        <a:lstStyle/>
        <a:p>
          <a:r>
            <a:rPr lang="en-US"/>
            <a:t>Week 4: Medication Management</a:t>
          </a:r>
        </a:p>
      </dgm:t>
    </dgm:pt>
    <dgm:pt modelId="{CACFA0A8-5A60-4FFF-A6E8-22E63E7AFD62}" type="parTrans" cxnId="{5E5F79CB-DDA6-419D-BF0D-103E612E68AA}">
      <dgm:prSet/>
      <dgm:spPr/>
      <dgm:t>
        <a:bodyPr/>
        <a:lstStyle/>
        <a:p>
          <a:endParaRPr lang="en-US"/>
        </a:p>
      </dgm:t>
    </dgm:pt>
    <dgm:pt modelId="{6F7E2697-A18C-4924-86CA-3491471FAF57}" type="sibTrans" cxnId="{5E5F79CB-DDA6-419D-BF0D-103E612E68AA}">
      <dgm:prSet/>
      <dgm:spPr/>
      <dgm:t>
        <a:bodyPr/>
        <a:lstStyle/>
        <a:p>
          <a:endParaRPr lang="en-US"/>
        </a:p>
      </dgm:t>
    </dgm:pt>
    <dgm:pt modelId="{AE9C4B2E-0DE4-4A69-9647-F59D362CD95A}">
      <dgm:prSet/>
      <dgm:spPr/>
      <dgm:t>
        <a:bodyPr/>
        <a:lstStyle/>
        <a:p>
          <a:r>
            <a:rPr lang="en-US"/>
            <a:t>Week 5: Continence and Falls</a:t>
          </a:r>
        </a:p>
      </dgm:t>
    </dgm:pt>
    <dgm:pt modelId="{BA4AABAF-4CA4-4B74-95A2-C4BB314C7E3A}" type="parTrans" cxnId="{AC203723-11AB-44CF-BFE2-1C4377470FB6}">
      <dgm:prSet/>
      <dgm:spPr/>
      <dgm:t>
        <a:bodyPr/>
        <a:lstStyle/>
        <a:p>
          <a:endParaRPr lang="en-US"/>
        </a:p>
      </dgm:t>
    </dgm:pt>
    <dgm:pt modelId="{D2C37234-BA03-451F-B94F-64DAB17634D9}" type="sibTrans" cxnId="{AC203723-11AB-44CF-BFE2-1C4377470FB6}">
      <dgm:prSet/>
      <dgm:spPr/>
      <dgm:t>
        <a:bodyPr/>
        <a:lstStyle/>
        <a:p>
          <a:endParaRPr lang="en-US"/>
        </a:p>
      </dgm:t>
    </dgm:pt>
    <dgm:pt modelId="{251C5314-5D29-47F3-8ADB-FF45B318B41E}">
      <dgm:prSet/>
      <dgm:spPr/>
      <dgm:t>
        <a:bodyPr/>
        <a:lstStyle/>
        <a:p>
          <a:r>
            <a:rPr lang="en-US"/>
            <a:t>Week 6: Diabetes and Falls</a:t>
          </a:r>
        </a:p>
      </dgm:t>
    </dgm:pt>
    <dgm:pt modelId="{A4D089A1-07C1-4C59-B9D6-6AD746E5D484}" type="parTrans" cxnId="{323CC839-25C4-45AF-B40A-7AE793A2EBDC}">
      <dgm:prSet/>
      <dgm:spPr/>
      <dgm:t>
        <a:bodyPr/>
        <a:lstStyle/>
        <a:p>
          <a:endParaRPr lang="en-US"/>
        </a:p>
      </dgm:t>
    </dgm:pt>
    <dgm:pt modelId="{1C2ACE43-ED4C-4567-8B33-933665693441}" type="sibTrans" cxnId="{323CC839-25C4-45AF-B40A-7AE793A2EBDC}">
      <dgm:prSet/>
      <dgm:spPr/>
      <dgm:t>
        <a:bodyPr/>
        <a:lstStyle/>
        <a:p>
          <a:endParaRPr lang="en-US"/>
        </a:p>
      </dgm:t>
    </dgm:pt>
    <dgm:pt modelId="{ABB3E8CB-0C5B-48D1-9046-08F9CB573581}">
      <dgm:prSet/>
      <dgm:spPr/>
      <dgm:t>
        <a:bodyPr/>
        <a:lstStyle/>
        <a:p>
          <a:r>
            <a:rPr lang="en-US"/>
            <a:t>Week 7: Bone Health</a:t>
          </a:r>
        </a:p>
      </dgm:t>
    </dgm:pt>
    <dgm:pt modelId="{F194F9B3-B660-4E34-80F9-067AFFA7BB0D}" type="parTrans" cxnId="{876655EC-4340-4F3C-8E82-C857038F1A39}">
      <dgm:prSet/>
      <dgm:spPr/>
      <dgm:t>
        <a:bodyPr/>
        <a:lstStyle/>
        <a:p>
          <a:endParaRPr lang="en-US"/>
        </a:p>
      </dgm:t>
    </dgm:pt>
    <dgm:pt modelId="{49CEE1FE-972E-4169-A586-A3EA9CAE7491}" type="sibTrans" cxnId="{876655EC-4340-4F3C-8E82-C857038F1A39}">
      <dgm:prSet/>
      <dgm:spPr/>
      <dgm:t>
        <a:bodyPr/>
        <a:lstStyle/>
        <a:p>
          <a:endParaRPr lang="en-US"/>
        </a:p>
      </dgm:t>
    </dgm:pt>
    <dgm:pt modelId="{0BCF208E-FF44-4938-AEC2-50095E1772B6}">
      <dgm:prSet/>
      <dgm:spPr/>
      <dgm:t>
        <a:bodyPr/>
        <a:lstStyle/>
        <a:p>
          <a:r>
            <a:rPr lang="en-US"/>
            <a:t>Week 8: Importance of Foot care and Footwear in Falls prevention</a:t>
          </a:r>
        </a:p>
      </dgm:t>
    </dgm:pt>
    <dgm:pt modelId="{477CA1D2-B3CA-4D1C-B85E-9E98E6CDAA48}" type="parTrans" cxnId="{EB12B44E-9F0B-4CC8-A813-2C267D3D89FC}">
      <dgm:prSet/>
      <dgm:spPr/>
      <dgm:t>
        <a:bodyPr/>
        <a:lstStyle/>
        <a:p>
          <a:endParaRPr lang="en-US"/>
        </a:p>
      </dgm:t>
    </dgm:pt>
    <dgm:pt modelId="{0774EDA2-1374-4FE4-93FA-9BE911EAA74E}" type="sibTrans" cxnId="{EB12B44E-9F0B-4CC8-A813-2C267D3D89FC}">
      <dgm:prSet/>
      <dgm:spPr/>
      <dgm:t>
        <a:bodyPr/>
        <a:lstStyle/>
        <a:p>
          <a:endParaRPr lang="en-US"/>
        </a:p>
      </dgm:t>
    </dgm:pt>
    <dgm:pt modelId="{79CB2F43-49EA-4037-8CC1-E67A3DE3D443}" type="pres">
      <dgm:prSet presAssocID="{5B1A8F8C-F5C3-45F0-8CA9-974F9A29502B}" presName="diagram" presStyleCnt="0">
        <dgm:presLayoutVars>
          <dgm:dir/>
          <dgm:resizeHandles val="exact"/>
        </dgm:presLayoutVars>
      </dgm:prSet>
      <dgm:spPr/>
    </dgm:pt>
    <dgm:pt modelId="{CBE7EF9A-576C-4365-9668-D4AA4F250EDD}" type="pres">
      <dgm:prSet presAssocID="{454EFDA5-EFA8-42B0-B13A-9FEF8CFE033B}" presName="node" presStyleLbl="node1" presStyleIdx="0" presStyleCnt="8">
        <dgm:presLayoutVars>
          <dgm:bulletEnabled val="1"/>
        </dgm:presLayoutVars>
      </dgm:prSet>
      <dgm:spPr/>
    </dgm:pt>
    <dgm:pt modelId="{F1ACD1E1-6E93-460B-B757-8ED5CC74C281}" type="pres">
      <dgm:prSet presAssocID="{83EF780C-0F01-4D49-9591-DE3E5CFA4BA8}" presName="sibTrans" presStyleCnt="0"/>
      <dgm:spPr/>
    </dgm:pt>
    <dgm:pt modelId="{2A2FAB2E-F5B8-4F5D-82DD-3437517BF778}" type="pres">
      <dgm:prSet presAssocID="{89F79BEB-C7E9-4AA2-BA12-DBE9FBFA6C4D}" presName="node" presStyleLbl="node1" presStyleIdx="1" presStyleCnt="8">
        <dgm:presLayoutVars>
          <dgm:bulletEnabled val="1"/>
        </dgm:presLayoutVars>
      </dgm:prSet>
      <dgm:spPr/>
    </dgm:pt>
    <dgm:pt modelId="{332F58C7-32E7-44CB-9562-738C51065E6D}" type="pres">
      <dgm:prSet presAssocID="{475D5F39-2350-4678-B410-90A43FB5A7F1}" presName="sibTrans" presStyleCnt="0"/>
      <dgm:spPr/>
    </dgm:pt>
    <dgm:pt modelId="{FAE11E25-D60C-42C2-A2DF-F7404E075D45}" type="pres">
      <dgm:prSet presAssocID="{2B20EB2F-02D7-4B4B-BD2F-6F3F5AF50E3C}" presName="node" presStyleLbl="node1" presStyleIdx="2" presStyleCnt="8">
        <dgm:presLayoutVars>
          <dgm:bulletEnabled val="1"/>
        </dgm:presLayoutVars>
      </dgm:prSet>
      <dgm:spPr/>
    </dgm:pt>
    <dgm:pt modelId="{440956B1-938D-4303-A4A3-C9FBFD1D06E8}" type="pres">
      <dgm:prSet presAssocID="{7795E174-83E9-4F0E-893B-0A5D95C05A01}" presName="sibTrans" presStyleCnt="0"/>
      <dgm:spPr/>
    </dgm:pt>
    <dgm:pt modelId="{A773BBCE-0456-450D-9D00-290633D8EFBE}" type="pres">
      <dgm:prSet presAssocID="{64E47971-98AB-4BB8-87A6-4AD709C90E99}" presName="node" presStyleLbl="node1" presStyleIdx="3" presStyleCnt="8">
        <dgm:presLayoutVars>
          <dgm:bulletEnabled val="1"/>
        </dgm:presLayoutVars>
      </dgm:prSet>
      <dgm:spPr/>
    </dgm:pt>
    <dgm:pt modelId="{4FEC81B3-D2F5-47C3-9C10-DF44C5CF13C8}" type="pres">
      <dgm:prSet presAssocID="{6F7E2697-A18C-4924-86CA-3491471FAF57}" presName="sibTrans" presStyleCnt="0"/>
      <dgm:spPr/>
    </dgm:pt>
    <dgm:pt modelId="{899C6944-C308-4CA3-8B04-351FB6AF88EA}" type="pres">
      <dgm:prSet presAssocID="{AE9C4B2E-0DE4-4A69-9647-F59D362CD95A}" presName="node" presStyleLbl="node1" presStyleIdx="4" presStyleCnt="8">
        <dgm:presLayoutVars>
          <dgm:bulletEnabled val="1"/>
        </dgm:presLayoutVars>
      </dgm:prSet>
      <dgm:spPr/>
    </dgm:pt>
    <dgm:pt modelId="{10ABF319-E96F-4DD1-993D-51ADBC9D34C3}" type="pres">
      <dgm:prSet presAssocID="{D2C37234-BA03-451F-B94F-64DAB17634D9}" presName="sibTrans" presStyleCnt="0"/>
      <dgm:spPr/>
    </dgm:pt>
    <dgm:pt modelId="{AF1F0525-1DC5-40B7-AE37-F2944A175F9A}" type="pres">
      <dgm:prSet presAssocID="{251C5314-5D29-47F3-8ADB-FF45B318B41E}" presName="node" presStyleLbl="node1" presStyleIdx="5" presStyleCnt="8">
        <dgm:presLayoutVars>
          <dgm:bulletEnabled val="1"/>
        </dgm:presLayoutVars>
      </dgm:prSet>
      <dgm:spPr/>
    </dgm:pt>
    <dgm:pt modelId="{505CE672-0BBC-44DD-B3E1-AB2B3C83511F}" type="pres">
      <dgm:prSet presAssocID="{1C2ACE43-ED4C-4567-8B33-933665693441}" presName="sibTrans" presStyleCnt="0"/>
      <dgm:spPr/>
    </dgm:pt>
    <dgm:pt modelId="{AE7A7EE2-553F-4B1F-9F45-186F4FA1A195}" type="pres">
      <dgm:prSet presAssocID="{ABB3E8CB-0C5B-48D1-9046-08F9CB573581}" presName="node" presStyleLbl="node1" presStyleIdx="6" presStyleCnt="8">
        <dgm:presLayoutVars>
          <dgm:bulletEnabled val="1"/>
        </dgm:presLayoutVars>
      </dgm:prSet>
      <dgm:spPr/>
    </dgm:pt>
    <dgm:pt modelId="{02AEE054-3521-47D5-ADA6-8ED0410683A0}" type="pres">
      <dgm:prSet presAssocID="{49CEE1FE-972E-4169-A586-A3EA9CAE7491}" presName="sibTrans" presStyleCnt="0"/>
      <dgm:spPr/>
    </dgm:pt>
    <dgm:pt modelId="{14BF48B9-C630-43E1-B344-D629431FBDCF}" type="pres">
      <dgm:prSet presAssocID="{0BCF208E-FF44-4938-AEC2-50095E1772B6}" presName="node" presStyleLbl="node1" presStyleIdx="7" presStyleCnt="8">
        <dgm:presLayoutVars>
          <dgm:bulletEnabled val="1"/>
        </dgm:presLayoutVars>
      </dgm:prSet>
      <dgm:spPr/>
    </dgm:pt>
  </dgm:ptLst>
  <dgm:cxnLst>
    <dgm:cxn modelId="{CBB8A405-D105-4EF8-A648-E3CC9BDAD24B}" srcId="{5B1A8F8C-F5C3-45F0-8CA9-974F9A29502B}" destId="{89F79BEB-C7E9-4AA2-BA12-DBE9FBFA6C4D}" srcOrd="1" destOrd="0" parTransId="{AEE222CB-9DCD-47F5-B3B8-6B7DFA919C71}" sibTransId="{475D5F39-2350-4678-B410-90A43FB5A7F1}"/>
    <dgm:cxn modelId="{68E9BE16-2144-406D-92BD-22495DDC2277}" type="presOf" srcId="{AE9C4B2E-0DE4-4A69-9647-F59D362CD95A}" destId="{899C6944-C308-4CA3-8B04-351FB6AF88EA}" srcOrd="0" destOrd="0" presId="urn:microsoft.com/office/officeart/2005/8/layout/default"/>
    <dgm:cxn modelId="{812EC71A-2D70-43F4-8B35-0D1DA75B2CDB}" type="presOf" srcId="{64E47971-98AB-4BB8-87A6-4AD709C90E99}" destId="{A773BBCE-0456-450D-9D00-290633D8EFBE}" srcOrd="0" destOrd="0" presId="urn:microsoft.com/office/officeart/2005/8/layout/default"/>
    <dgm:cxn modelId="{AC203723-11AB-44CF-BFE2-1C4377470FB6}" srcId="{5B1A8F8C-F5C3-45F0-8CA9-974F9A29502B}" destId="{AE9C4B2E-0DE4-4A69-9647-F59D362CD95A}" srcOrd="4" destOrd="0" parTransId="{BA4AABAF-4CA4-4B74-95A2-C4BB314C7E3A}" sibTransId="{D2C37234-BA03-451F-B94F-64DAB17634D9}"/>
    <dgm:cxn modelId="{CFC5712B-1BDE-4F4B-940D-DAA88ADDCE1C}" srcId="{5B1A8F8C-F5C3-45F0-8CA9-974F9A29502B}" destId="{454EFDA5-EFA8-42B0-B13A-9FEF8CFE033B}" srcOrd="0" destOrd="0" parTransId="{C571DB31-38CD-4846-84C2-AD2DB5074488}" sibTransId="{83EF780C-0F01-4D49-9591-DE3E5CFA4BA8}"/>
    <dgm:cxn modelId="{323CC839-25C4-45AF-B40A-7AE793A2EBDC}" srcId="{5B1A8F8C-F5C3-45F0-8CA9-974F9A29502B}" destId="{251C5314-5D29-47F3-8ADB-FF45B318B41E}" srcOrd="5" destOrd="0" parTransId="{A4D089A1-07C1-4C59-B9D6-6AD746E5D484}" sibTransId="{1C2ACE43-ED4C-4567-8B33-933665693441}"/>
    <dgm:cxn modelId="{05FA8945-E44B-45CA-B8E0-7726A82DCE87}" type="presOf" srcId="{5B1A8F8C-F5C3-45F0-8CA9-974F9A29502B}" destId="{79CB2F43-49EA-4037-8CC1-E67A3DE3D443}" srcOrd="0" destOrd="0" presId="urn:microsoft.com/office/officeart/2005/8/layout/default"/>
    <dgm:cxn modelId="{EB12B44E-9F0B-4CC8-A813-2C267D3D89FC}" srcId="{5B1A8F8C-F5C3-45F0-8CA9-974F9A29502B}" destId="{0BCF208E-FF44-4938-AEC2-50095E1772B6}" srcOrd="7" destOrd="0" parTransId="{477CA1D2-B3CA-4D1C-B85E-9E98E6CDAA48}" sibTransId="{0774EDA2-1374-4FE4-93FA-9BE911EAA74E}"/>
    <dgm:cxn modelId="{0962B878-2838-4B92-9C61-596B5DBE196B}" srcId="{5B1A8F8C-F5C3-45F0-8CA9-974F9A29502B}" destId="{2B20EB2F-02D7-4B4B-BD2F-6F3F5AF50E3C}" srcOrd="2" destOrd="0" parTransId="{A217C4DC-F79E-4376-B9B5-1FC0F6C3CED8}" sibTransId="{7795E174-83E9-4F0E-893B-0A5D95C05A01}"/>
    <dgm:cxn modelId="{AF91F68F-AF7B-45CC-9D84-4827EF30018D}" type="presOf" srcId="{2B20EB2F-02D7-4B4B-BD2F-6F3F5AF50E3C}" destId="{FAE11E25-D60C-42C2-A2DF-F7404E075D45}" srcOrd="0" destOrd="0" presId="urn:microsoft.com/office/officeart/2005/8/layout/default"/>
    <dgm:cxn modelId="{2574B095-25D6-4781-8685-1E0A2D7B0028}" type="presOf" srcId="{ABB3E8CB-0C5B-48D1-9046-08F9CB573581}" destId="{AE7A7EE2-553F-4B1F-9F45-186F4FA1A195}" srcOrd="0" destOrd="0" presId="urn:microsoft.com/office/officeart/2005/8/layout/default"/>
    <dgm:cxn modelId="{C39911A1-293D-4990-A7FD-40BEAE7EDB6A}" type="presOf" srcId="{89F79BEB-C7E9-4AA2-BA12-DBE9FBFA6C4D}" destId="{2A2FAB2E-F5B8-4F5D-82DD-3437517BF778}" srcOrd="0" destOrd="0" presId="urn:microsoft.com/office/officeart/2005/8/layout/default"/>
    <dgm:cxn modelId="{5E5F79CB-DDA6-419D-BF0D-103E612E68AA}" srcId="{5B1A8F8C-F5C3-45F0-8CA9-974F9A29502B}" destId="{64E47971-98AB-4BB8-87A6-4AD709C90E99}" srcOrd="3" destOrd="0" parTransId="{CACFA0A8-5A60-4FFF-A6E8-22E63E7AFD62}" sibTransId="{6F7E2697-A18C-4924-86CA-3491471FAF57}"/>
    <dgm:cxn modelId="{49AB38E1-6F89-4716-97FE-AA7B42A8FF0F}" type="presOf" srcId="{251C5314-5D29-47F3-8ADB-FF45B318B41E}" destId="{AF1F0525-1DC5-40B7-AE37-F2944A175F9A}" srcOrd="0" destOrd="0" presId="urn:microsoft.com/office/officeart/2005/8/layout/default"/>
    <dgm:cxn modelId="{000562E2-D3AC-4C41-8B14-B0DFCADA1B3A}" type="presOf" srcId="{0BCF208E-FF44-4938-AEC2-50095E1772B6}" destId="{14BF48B9-C630-43E1-B344-D629431FBDCF}" srcOrd="0" destOrd="0" presId="urn:microsoft.com/office/officeart/2005/8/layout/default"/>
    <dgm:cxn modelId="{CC51D8E3-32C6-4944-BFAF-CA30CE975E9F}" type="presOf" srcId="{454EFDA5-EFA8-42B0-B13A-9FEF8CFE033B}" destId="{CBE7EF9A-576C-4365-9668-D4AA4F250EDD}" srcOrd="0" destOrd="0" presId="urn:microsoft.com/office/officeart/2005/8/layout/default"/>
    <dgm:cxn modelId="{876655EC-4340-4F3C-8E82-C857038F1A39}" srcId="{5B1A8F8C-F5C3-45F0-8CA9-974F9A29502B}" destId="{ABB3E8CB-0C5B-48D1-9046-08F9CB573581}" srcOrd="6" destOrd="0" parTransId="{F194F9B3-B660-4E34-80F9-067AFFA7BB0D}" sibTransId="{49CEE1FE-972E-4169-A586-A3EA9CAE7491}"/>
    <dgm:cxn modelId="{F91FCCAC-1885-4582-A77C-005163077C40}" type="presParOf" srcId="{79CB2F43-49EA-4037-8CC1-E67A3DE3D443}" destId="{CBE7EF9A-576C-4365-9668-D4AA4F250EDD}" srcOrd="0" destOrd="0" presId="urn:microsoft.com/office/officeart/2005/8/layout/default"/>
    <dgm:cxn modelId="{37666430-4A49-4944-B351-EF9AF0186433}" type="presParOf" srcId="{79CB2F43-49EA-4037-8CC1-E67A3DE3D443}" destId="{F1ACD1E1-6E93-460B-B757-8ED5CC74C281}" srcOrd="1" destOrd="0" presId="urn:microsoft.com/office/officeart/2005/8/layout/default"/>
    <dgm:cxn modelId="{3E2BDBB0-47B6-4CB3-B2E6-EDA0B640A49F}" type="presParOf" srcId="{79CB2F43-49EA-4037-8CC1-E67A3DE3D443}" destId="{2A2FAB2E-F5B8-4F5D-82DD-3437517BF778}" srcOrd="2" destOrd="0" presId="urn:microsoft.com/office/officeart/2005/8/layout/default"/>
    <dgm:cxn modelId="{68A2AF94-E777-4E8D-8C98-E435C52BF9B8}" type="presParOf" srcId="{79CB2F43-49EA-4037-8CC1-E67A3DE3D443}" destId="{332F58C7-32E7-44CB-9562-738C51065E6D}" srcOrd="3" destOrd="0" presId="urn:microsoft.com/office/officeart/2005/8/layout/default"/>
    <dgm:cxn modelId="{18E63287-9ECD-4333-8E1A-04E8E712805B}" type="presParOf" srcId="{79CB2F43-49EA-4037-8CC1-E67A3DE3D443}" destId="{FAE11E25-D60C-42C2-A2DF-F7404E075D45}" srcOrd="4" destOrd="0" presId="urn:microsoft.com/office/officeart/2005/8/layout/default"/>
    <dgm:cxn modelId="{EA85B7AE-DF74-4A3C-9308-F553646AADF8}" type="presParOf" srcId="{79CB2F43-49EA-4037-8CC1-E67A3DE3D443}" destId="{440956B1-938D-4303-A4A3-C9FBFD1D06E8}" srcOrd="5" destOrd="0" presId="urn:microsoft.com/office/officeart/2005/8/layout/default"/>
    <dgm:cxn modelId="{3BE4F9AC-4857-4707-AF3E-516ECEFDBE69}" type="presParOf" srcId="{79CB2F43-49EA-4037-8CC1-E67A3DE3D443}" destId="{A773BBCE-0456-450D-9D00-290633D8EFBE}" srcOrd="6" destOrd="0" presId="urn:microsoft.com/office/officeart/2005/8/layout/default"/>
    <dgm:cxn modelId="{397A8908-59F2-4EFB-BDFB-D0D6F8A62E3E}" type="presParOf" srcId="{79CB2F43-49EA-4037-8CC1-E67A3DE3D443}" destId="{4FEC81B3-D2F5-47C3-9C10-DF44C5CF13C8}" srcOrd="7" destOrd="0" presId="urn:microsoft.com/office/officeart/2005/8/layout/default"/>
    <dgm:cxn modelId="{36E4CE36-FB10-4CEF-87B2-DC0DCD4236E7}" type="presParOf" srcId="{79CB2F43-49EA-4037-8CC1-E67A3DE3D443}" destId="{899C6944-C308-4CA3-8B04-351FB6AF88EA}" srcOrd="8" destOrd="0" presId="urn:microsoft.com/office/officeart/2005/8/layout/default"/>
    <dgm:cxn modelId="{D4F05628-4D92-49DD-A122-229FB3869649}" type="presParOf" srcId="{79CB2F43-49EA-4037-8CC1-E67A3DE3D443}" destId="{10ABF319-E96F-4DD1-993D-51ADBC9D34C3}" srcOrd="9" destOrd="0" presId="urn:microsoft.com/office/officeart/2005/8/layout/default"/>
    <dgm:cxn modelId="{015C9DC2-EEF1-4ED1-9305-EE972DBA5863}" type="presParOf" srcId="{79CB2F43-49EA-4037-8CC1-E67A3DE3D443}" destId="{AF1F0525-1DC5-40B7-AE37-F2944A175F9A}" srcOrd="10" destOrd="0" presId="urn:microsoft.com/office/officeart/2005/8/layout/default"/>
    <dgm:cxn modelId="{F7651E93-5309-4743-A0F1-40DBECEA0931}" type="presParOf" srcId="{79CB2F43-49EA-4037-8CC1-E67A3DE3D443}" destId="{505CE672-0BBC-44DD-B3E1-AB2B3C83511F}" srcOrd="11" destOrd="0" presId="urn:microsoft.com/office/officeart/2005/8/layout/default"/>
    <dgm:cxn modelId="{7119F3E0-30D4-4AE8-AEDD-5692983EC043}" type="presParOf" srcId="{79CB2F43-49EA-4037-8CC1-E67A3DE3D443}" destId="{AE7A7EE2-553F-4B1F-9F45-186F4FA1A195}" srcOrd="12" destOrd="0" presId="urn:microsoft.com/office/officeart/2005/8/layout/default"/>
    <dgm:cxn modelId="{E72C189D-FC05-42C1-ABB4-54A3B0E2E599}" type="presParOf" srcId="{79CB2F43-49EA-4037-8CC1-E67A3DE3D443}" destId="{02AEE054-3521-47D5-ADA6-8ED0410683A0}" srcOrd="13" destOrd="0" presId="urn:microsoft.com/office/officeart/2005/8/layout/default"/>
    <dgm:cxn modelId="{8D9A430B-EF1F-47C5-9F38-FFF8F63AF061}" type="presParOf" srcId="{79CB2F43-49EA-4037-8CC1-E67A3DE3D443}" destId="{14BF48B9-C630-43E1-B344-D629431FBDCF}"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FAF0D8-03BE-4236-BC6A-45D2A81DD724}">
      <dsp:nvSpPr>
        <dsp:cNvPr id="0" name=""/>
        <dsp:cNvSpPr/>
      </dsp:nvSpPr>
      <dsp:spPr>
        <a:xfrm>
          <a:off x="0" y="63194"/>
          <a:ext cx="2384913" cy="1430948"/>
        </a:xfrm>
        <a:prstGeom prst="rect">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No Standalone risk prediction tools</a:t>
          </a:r>
        </a:p>
      </dsp:txBody>
      <dsp:txXfrm>
        <a:off x="0" y="63194"/>
        <a:ext cx="2384913" cy="1430948"/>
      </dsp:txXfrm>
    </dsp:sp>
    <dsp:sp modelId="{5F295B20-0F2F-4880-9D3C-97C1DA94A332}">
      <dsp:nvSpPr>
        <dsp:cNvPr id="0" name=""/>
        <dsp:cNvSpPr/>
      </dsp:nvSpPr>
      <dsp:spPr>
        <a:xfrm>
          <a:off x="2623405" y="63194"/>
          <a:ext cx="2384913" cy="1430948"/>
        </a:xfrm>
        <a:prstGeom prst="rect">
          <a:avLst/>
        </a:prstGeom>
        <a:solidFill>
          <a:schemeClr val="accent4">
            <a:hueOff val="-342853"/>
            <a:satOff val="2904"/>
            <a:lumOff val="-1255"/>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Comprehensive personalized assessment</a:t>
          </a:r>
        </a:p>
      </dsp:txBody>
      <dsp:txXfrm>
        <a:off x="2623405" y="63194"/>
        <a:ext cx="2384913" cy="1430948"/>
      </dsp:txXfrm>
    </dsp:sp>
    <dsp:sp modelId="{B4E3E2C3-5344-47BD-A2D2-5AD4E47FF63B}">
      <dsp:nvSpPr>
        <dsp:cNvPr id="0" name=""/>
        <dsp:cNvSpPr/>
      </dsp:nvSpPr>
      <dsp:spPr>
        <a:xfrm>
          <a:off x="5246810" y="63194"/>
          <a:ext cx="2384913" cy="1430948"/>
        </a:xfrm>
        <a:prstGeom prst="rect">
          <a:avLst/>
        </a:prstGeom>
        <a:solidFill>
          <a:schemeClr val="accent4">
            <a:hueOff val="-685707"/>
            <a:satOff val="5808"/>
            <a:lumOff val="-251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Focus on exercise interventions</a:t>
          </a:r>
        </a:p>
      </dsp:txBody>
      <dsp:txXfrm>
        <a:off x="5246810" y="63194"/>
        <a:ext cx="2384913" cy="1430948"/>
      </dsp:txXfrm>
    </dsp:sp>
    <dsp:sp modelId="{18A6F4FC-4827-4236-89BD-CB76DEA6C745}">
      <dsp:nvSpPr>
        <dsp:cNvPr id="0" name=""/>
        <dsp:cNvSpPr/>
      </dsp:nvSpPr>
      <dsp:spPr>
        <a:xfrm>
          <a:off x="0" y="1732634"/>
          <a:ext cx="2384913" cy="1430948"/>
        </a:xfrm>
        <a:prstGeom prst="rect">
          <a:avLst/>
        </a:prstGeom>
        <a:solidFill>
          <a:schemeClr val="accent4">
            <a:hueOff val="-1028560"/>
            <a:satOff val="8712"/>
            <a:lumOff val="-3764"/>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Expanded Scope (</a:t>
          </a:r>
          <a:r>
            <a:rPr lang="en-US" sz="2000" kern="1200"/>
            <a:t>home, hospital, and residential homes</a:t>
          </a:r>
          <a:r>
            <a:rPr lang="en-US" sz="2200" kern="1200"/>
            <a:t>)</a:t>
          </a:r>
        </a:p>
      </dsp:txBody>
      <dsp:txXfrm>
        <a:off x="0" y="1732634"/>
        <a:ext cx="2384913" cy="1430948"/>
      </dsp:txXfrm>
    </dsp:sp>
    <dsp:sp modelId="{C92E75D3-CC8E-4CDD-8E71-41370D6D0592}">
      <dsp:nvSpPr>
        <dsp:cNvPr id="0" name=""/>
        <dsp:cNvSpPr/>
      </dsp:nvSpPr>
      <dsp:spPr>
        <a:xfrm>
          <a:off x="2623405" y="1732634"/>
          <a:ext cx="2384913" cy="1430948"/>
        </a:xfrm>
        <a:prstGeom prst="rect">
          <a:avLst/>
        </a:prstGeom>
        <a:solidFill>
          <a:schemeClr val="accent4">
            <a:hueOff val="-1371413"/>
            <a:satOff val="11616"/>
            <a:lumOff val="-5019"/>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Assessment for Falls after a Fall</a:t>
          </a:r>
        </a:p>
      </dsp:txBody>
      <dsp:txXfrm>
        <a:off x="2623405" y="1732634"/>
        <a:ext cx="2384913" cy="1430948"/>
      </dsp:txXfrm>
    </dsp:sp>
    <dsp:sp modelId="{C30BCB7C-E11B-4D99-A8F0-F268B31F43BC}">
      <dsp:nvSpPr>
        <dsp:cNvPr id="0" name=""/>
        <dsp:cNvSpPr/>
      </dsp:nvSpPr>
      <dsp:spPr>
        <a:xfrm>
          <a:off x="5246810" y="1732634"/>
          <a:ext cx="2384913" cy="1430948"/>
        </a:xfrm>
        <a:prstGeom prst="rect">
          <a:avLst/>
        </a:prstGeom>
        <a:solidFill>
          <a:schemeClr val="accent4">
            <a:hueOff val="-1714266"/>
            <a:satOff val="14520"/>
            <a:lumOff val="-6274"/>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Clearer roles for professionals (home hazard checks)</a:t>
          </a:r>
        </a:p>
      </dsp:txBody>
      <dsp:txXfrm>
        <a:off x="5246810" y="1732634"/>
        <a:ext cx="2384913" cy="14309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3D6189-D9EE-42E8-867F-39C537B145DE}">
      <dsp:nvSpPr>
        <dsp:cNvPr id="0" name=""/>
        <dsp:cNvSpPr/>
      </dsp:nvSpPr>
      <dsp:spPr>
        <a:xfrm>
          <a:off x="7576220" y="1575776"/>
          <a:ext cx="2267395" cy="2267511"/>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3C5B7F8E-C915-4E54-A1E2-18FBFF28DA77}">
      <dsp:nvSpPr>
        <dsp:cNvPr id="0" name=""/>
        <dsp:cNvSpPr/>
      </dsp:nvSpPr>
      <dsp:spPr>
        <a:xfrm>
          <a:off x="7652060" y="1651373"/>
          <a:ext cx="2116689" cy="2116317"/>
        </a:xfrm>
        <a:prstGeom prst="ellipse">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t>Ongoing review of exit planning for sustained outcomes</a:t>
          </a:r>
        </a:p>
      </dsp:txBody>
      <dsp:txXfrm>
        <a:off x="7954444" y="1953761"/>
        <a:ext cx="1511921" cy="1511541"/>
      </dsp:txXfrm>
    </dsp:sp>
    <dsp:sp modelId="{426873BF-EC96-40B2-9DCC-13DDAEF324A8}">
      <dsp:nvSpPr>
        <dsp:cNvPr id="0" name=""/>
        <dsp:cNvSpPr/>
      </dsp:nvSpPr>
      <dsp:spPr>
        <a:xfrm rot="2700000">
          <a:off x="5223244" y="1575617"/>
          <a:ext cx="2267432" cy="2267432"/>
        </a:xfrm>
        <a:prstGeom prst="teardrop">
          <a:avLst>
            <a:gd name="adj" fmla="val 10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8C880CB1-2C7A-4FD1-A73C-7FAC676684E2}">
      <dsp:nvSpPr>
        <dsp:cNvPr id="0" name=""/>
        <dsp:cNvSpPr/>
      </dsp:nvSpPr>
      <dsp:spPr>
        <a:xfrm>
          <a:off x="5308825" y="1651373"/>
          <a:ext cx="2116689" cy="2116317"/>
        </a:xfrm>
        <a:prstGeom prst="ellipse">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t>Integrated pathways linking health, therapy, and primary care, voluntary sectors</a:t>
          </a:r>
        </a:p>
      </dsp:txBody>
      <dsp:txXfrm>
        <a:off x="5611209" y="1953761"/>
        <a:ext cx="1511921" cy="1511541"/>
      </dsp:txXfrm>
    </dsp:sp>
    <dsp:sp modelId="{C7E0E95C-5873-49D2-AA55-F33A391BC9BF}">
      <dsp:nvSpPr>
        <dsp:cNvPr id="0" name=""/>
        <dsp:cNvSpPr/>
      </dsp:nvSpPr>
      <dsp:spPr>
        <a:xfrm rot="2700000">
          <a:off x="2889732" y="1575617"/>
          <a:ext cx="2267432" cy="2267432"/>
        </a:xfrm>
        <a:prstGeom prst="teardrop">
          <a:avLst>
            <a:gd name="adj" fmla="val 10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1567115E-BBFE-4FD7-975B-5493E9D8E431}">
      <dsp:nvSpPr>
        <dsp:cNvPr id="0" name=""/>
        <dsp:cNvSpPr/>
      </dsp:nvSpPr>
      <dsp:spPr>
        <a:xfrm>
          <a:off x="2965590" y="1651373"/>
          <a:ext cx="2116689" cy="2116317"/>
        </a:xfrm>
        <a:prstGeom prst="ellipse">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t>Personalised exercise programmes focusing on strength and balance</a:t>
          </a:r>
        </a:p>
      </dsp:txBody>
      <dsp:txXfrm>
        <a:off x="3267974" y="1953761"/>
        <a:ext cx="1511921" cy="1511541"/>
      </dsp:txXfrm>
    </dsp:sp>
    <dsp:sp modelId="{4DAF9DCC-6CD1-4089-A566-6DE722FA0D79}">
      <dsp:nvSpPr>
        <dsp:cNvPr id="0" name=""/>
        <dsp:cNvSpPr/>
      </dsp:nvSpPr>
      <dsp:spPr>
        <a:xfrm rot="2700000">
          <a:off x="546498" y="1575617"/>
          <a:ext cx="2267432" cy="2267432"/>
        </a:xfrm>
        <a:prstGeom prst="teardrop">
          <a:avLst>
            <a:gd name="adj" fmla="val 10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3177EBCA-788A-42E0-A6C7-91352DB20DEB}">
      <dsp:nvSpPr>
        <dsp:cNvPr id="0" name=""/>
        <dsp:cNvSpPr/>
      </dsp:nvSpPr>
      <dsp:spPr>
        <a:xfrm>
          <a:off x="622355" y="1651373"/>
          <a:ext cx="2116689" cy="2116317"/>
        </a:xfrm>
        <a:prstGeom prst="ellipse">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t>Multifactorial Risk Assessment for those at risk</a:t>
          </a:r>
        </a:p>
      </dsp:txBody>
      <dsp:txXfrm>
        <a:off x="924739" y="1953761"/>
        <a:ext cx="1511921" cy="151154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7FB3A0-F0A2-4A71-9F7D-7B03475537EA}">
      <dsp:nvSpPr>
        <dsp:cNvPr id="0" name=""/>
        <dsp:cNvSpPr/>
      </dsp:nvSpPr>
      <dsp:spPr>
        <a:xfrm>
          <a:off x="830136" y="0"/>
          <a:ext cx="9408219" cy="5418667"/>
        </a:xfrm>
        <a:prstGeom prst="rightArrow">
          <a:avLst/>
        </a:prstGeom>
        <a:gradFill rotWithShape="0">
          <a:gsLst>
            <a:gs pos="0">
              <a:schemeClr val="accent5">
                <a:tint val="40000"/>
                <a:hueOff val="0"/>
                <a:satOff val="0"/>
                <a:lumOff val="0"/>
                <a:alphaOff val="0"/>
                <a:satMod val="103000"/>
                <a:lumMod val="102000"/>
                <a:tint val="94000"/>
              </a:schemeClr>
            </a:gs>
            <a:gs pos="50000">
              <a:schemeClr val="accent5">
                <a:tint val="40000"/>
                <a:hueOff val="0"/>
                <a:satOff val="0"/>
                <a:lumOff val="0"/>
                <a:alphaOff val="0"/>
                <a:satMod val="110000"/>
                <a:lumMod val="100000"/>
                <a:shade val="100000"/>
              </a:schemeClr>
            </a:gs>
            <a:gs pos="100000">
              <a:schemeClr val="accent5">
                <a:tint val="40000"/>
                <a:hueOff val="0"/>
                <a:satOff val="0"/>
                <a:lumOff val="0"/>
                <a:alphaOff val="0"/>
                <a:lumMod val="99000"/>
                <a:satMod val="120000"/>
                <a:shade val="78000"/>
              </a:schemeClr>
            </a:gs>
          </a:gsLst>
          <a:lin ang="54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306C7FF7-3680-4848-B19D-AC9F48B075D7}">
      <dsp:nvSpPr>
        <dsp:cNvPr id="0" name=""/>
        <dsp:cNvSpPr/>
      </dsp:nvSpPr>
      <dsp:spPr>
        <a:xfrm>
          <a:off x="3040" y="1625600"/>
          <a:ext cx="1769986" cy="2167466"/>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Referral and screening (standardized tool)</a:t>
          </a:r>
        </a:p>
      </dsp:txBody>
      <dsp:txXfrm>
        <a:off x="89444" y="1712004"/>
        <a:ext cx="1597178" cy="1994658"/>
      </dsp:txXfrm>
    </dsp:sp>
    <dsp:sp modelId="{17C52A6B-CC8F-4B0C-B8C5-9EE2DB234BDB}">
      <dsp:nvSpPr>
        <dsp:cNvPr id="0" name=""/>
        <dsp:cNvSpPr/>
      </dsp:nvSpPr>
      <dsp:spPr>
        <a:xfrm>
          <a:off x="1861525" y="1625600"/>
          <a:ext cx="1769986" cy="2167466"/>
        </a:xfrm>
        <a:prstGeom prst="roundRect">
          <a:avLst/>
        </a:prstGeom>
        <a:gradFill rotWithShape="0">
          <a:gsLst>
            <a:gs pos="0">
              <a:schemeClr val="accent5">
                <a:hueOff val="1202141"/>
                <a:satOff val="-5276"/>
                <a:lumOff val="1569"/>
                <a:alphaOff val="0"/>
                <a:satMod val="103000"/>
                <a:lumMod val="102000"/>
                <a:tint val="94000"/>
              </a:schemeClr>
            </a:gs>
            <a:gs pos="50000">
              <a:schemeClr val="accent5">
                <a:hueOff val="1202141"/>
                <a:satOff val="-5276"/>
                <a:lumOff val="1569"/>
                <a:alphaOff val="0"/>
                <a:satMod val="110000"/>
                <a:lumMod val="100000"/>
                <a:shade val="100000"/>
              </a:schemeClr>
            </a:gs>
            <a:gs pos="100000">
              <a:schemeClr val="accent5">
                <a:hueOff val="1202141"/>
                <a:satOff val="-5276"/>
                <a:lumOff val="1569"/>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Triage by Falls Lead and Therapist (Home vs Group Pathway)</a:t>
          </a:r>
        </a:p>
      </dsp:txBody>
      <dsp:txXfrm>
        <a:off x="1947929" y="1712004"/>
        <a:ext cx="1597178" cy="1994658"/>
      </dsp:txXfrm>
    </dsp:sp>
    <dsp:sp modelId="{1EA8D760-9084-48B9-B25C-920967B60030}">
      <dsp:nvSpPr>
        <dsp:cNvPr id="0" name=""/>
        <dsp:cNvSpPr/>
      </dsp:nvSpPr>
      <dsp:spPr>
        <a:xfrm>
          <a:off x="3720010" y="1625600"/>
          <a:ext cx="1769986" cy="2167466"/>
        </a:xfrm>
        <a:prstGeom prst="roundRect">
          <a:avLst/>
        </a:prstGeom>
        <a:gradFill rotWithShape="0">
          <a:gsLst>
            <a:gs pos="0">
              <a:schemeClr val="accent5">
                <a:hueOff val="2404281"/>
                <a:satOff val="-10552"/>
                <a:lumOff val="3137"/>
                <a:alphaOff val="0"/>
                <a:satMod val="103000"/>
                <a:lumMod val="102000"/>
                <a:tint val="94000"/>
              </a:schemeClr>
            </a:gs>
            <a:gs pos="50000">
              <a:schemeClr val="accent5">
                <a:hueOff val="2404281"/>
                <a:satOff val="-10552"/>
                <a:lumOff val="3137"/>
                <a:alphaOff val="0"/>
                <a:satMod val="110000"/>
                <a:lumMod val="100000"/>
                <a:shade val="100000"/>
              </a:schemeClr>
            </a:gs>
            <a:gs pos="100000">
              <a:schemeClr val="accent5">
                <a:hueOff val="2404281"/>
                <a:satOff val="-10552"/>
                <a:lumOff val="3137"/>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Multifactorial Falls Risk Assessment (medical, mobility, environment, cognition, medication, vision, footwear)</a:t>
          </a:r>
        </a:p>
      </dsp:txBody>
      <dsp:txXfrm>
        <a:off x="3806414" y="1712004"/>
        <a:ext cx="1597178" cy="1994658"/>
      </dsp:txXfrm>
    </dsp:sp>
    <dsp:sp modelId="{9301F52D-154D-4385-AD21-529B64A8D356}">
      <dsp:nvSpPr>
        <dsp:cNvPr id="0" name=""/>
        <dsp:cNvSpPr/>
      </dsp:nvSpPr>
      <dsp:spPr>
        <a:xfrm>
          <a:off x="5578496" y="1625600"/>
          <a:ext cx="1769986" cy="2167466"/>
        </a:xfrm>
        <a:prstGeom prst="roundRect">
          <a:avLst/>
        </a:prstGeom>
        <a:gradFill rotWithShape="0">
          <a:gsLst>
            <a:gs pos="0">
              <a:schemeClr val="accent5">
                <a:hueOff val="3606422"/>
                <a:satOff val="-15828"/>
                <a:lumOff val="4706"/>
                <a:alphaOff val="0"/>
                <a:satMod val="103000"/>
                <a:lumMod val="102000"/>
                <a:tint val="94000"/>
              </a:schemeClr>
            </a:gs>
            <a:gs pos="50000">
              <a:schemeClr val="accent5">
                <a:hueOff val="3606422"/>
                <a:satOff val="-15828"/>
                <a:lumOff val="4706"/>
                <a:alphaOff val="0"/>
                <a:satMod val="110000"/>
                <a:lumMod val="100000"/>
                <a:shade val="100000"/>
              </a:schemeClr>
            </a:gs>
            <a:gs pos="100000">
              <a:schemeClr val="accent5">
                <a:hueOff val="3606422"/>
                <a:satOff val="-15828"/>
                <a:lumOff val="4706"/>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Exercise Delivery</a:t>
          </a:r>
        </a:p>
        <a:p>
          <a:pPr marL="0" lvl="0" indent="0" algn="ctr" defTabSz="666750">
            <a:lnSpc>
              <a:spcPct val="90000"/>
            </a:lnSpc>
            <a:spcBef>
              <a:spcPct val="0"/>
            </a:spcBef>
            <a:spcAft>
              <a:spcPct val="35000"/>
            </a:spcAft>
            <a:buNone/>
          </a:pPr>
          <a:r>
            <a:rPr lang="en-US" sz="1500" kern="1200"/>
            <a:t>-Home based OTAGO </a:t>
          </a:r>
          <a:r>
            <a:rPr lang="en-US" sz="1500" kern="1200" err="1"/>
            <a:t>programme</a:t>
          </a:r>
          <a:endParaRPr lang="en-US" sz="1500" kern="1200"/>
        </a:p>
        <a:p>
          <a:pPr marL="0" lvl="0" indent="0" algn="ctr" defTabSz="666750">
            <a:lnSpc>
              <a:spcPct val="90000"/>
            </a:lnSpc>
            <a:spcBef>
              <a:spcPct val="0"/>
            </a:spcBef>
            <a:spcAft>
              <a:spcPct val="35000"/>
            </a:spcAft>
            <a:buNone/>
          </a:pPr>
          <a:r>
            <a:rPr lang="en-US" sz="1500" kern="1200"/>
            <a:t>Group Classes at </a:t>
          </a:r>
          <a:r>
            <a:rPr lang="en-US" sz="1500" kern="1200" err="1"/>
            <a:t>Sonali</a:t>
          </a:r>
          <a:r>
            <a:rPr lang="en-US" sz="1500" kern="1200"/>
            <a:t>  Gardens and Sundial Center </a:t>
          </a:r>
        </a:p>
      </dsp:txBody>
      <dsp:txXfrm>
        <a:off x="5664900" y="1712004"/>
        <a:ext cx="1597178" cy="1994658"/>
      </dsp:txXfrm>
    </dsp:sp>
    <dsp:sp modelId="{6DAB027C-1CEB-453C-9C7B-841E287ACBBB}">
      <dsp:nvSpPr>
        <dsp:cNvPr id="0" name=""/>
        <dsp:cNvSpPr/>
      </dsp:nvSpPr>
      <dsp:spPr>
        <a:xfrm>
          <a:off x="7436981" y="1625600"/>
          <a:ext cx="1769986" cy="2167466"/>
        </a:xfrm>
        <a:prstGeom prst="roundRect">
          <a:avLst/>
        </a:prstGeom>
        <a:gradFill rotWithShape="0">
          <a:gsLst>
            <a:gs pos="0">
              <a:schemeClr val="accent5">
                <a:hueOff val="4808562"/>
                <a:satOff val="-21104"/>
                <a:lumOff val="6274"/>
                <a:alphaOff val="0"/>
                <a:satMod val="103000"/>
                <a:lumMod val="102000"/>
                <a:tint val="94000"/>
              </a:schemeClr>
            </a:gs>
            <a:gs pos="50000">
              <a:schemeClr val="accent5">
                <a:hueOff val="4808562"/>
                <a:satOff val="-21104"/>
                <a:lumOff val="6274"/>
                <a:alphaOff val="0"/>
                <a:satMod val="110000"/>
                <a:lumMod val="100000"/>
                <a:shade val="100000"/>
              </a:schemeClr>
            </a:gs>
            <a:gs pos="100000">
              <a:schemeClr val="accent5">
                <a:hueOff val="4808562"/>
                <a:satOff val="-21104"/>
                <a:lumOff val="6274"/>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Exit Plan – onward referral, community exercise or self-management</a:t>
          </a:r>
        </a:p>
      </dsp:txBody>
      <dsp:txXfrm>
        <a:off x="7523385" y="1712004"/>
        <a:ext cx="1597178" cy="1994658"/>
      </dsp:txXfrm>
    </dsp:sp>
    <dsp:sp modelId="{05E558EE-D199-4602-8EB0-A3DF0DE265A5}">
      <dsp:nvSpPr>
        <dsp:cNvPr id="0" name=""/>
        <dsp:cNvSpPr/>
      </dsp:nvSpPr>
      <dsp:spPr>
        <a:xfrm>
          <a:off x="9295466" y="1625600"/>
          <a:ext cx="1769986" cy="2167466"/>
        </a:xfrm>
        <a:prstGeom prst="roundRect">
          <a:avLst/>
        </a:prstGeom>
        <a:gradFill rotWithShape="0">
          <a:gsLst>
            <a:gs pos="0">
              <a:schemeClr val="accent5">
                <a:hueOff val="6010703"/>
                <a:satOff val="-26380"/>
                <a:lumOff val="7843"/>
                <a:alphaOff val="0"/>
                <a:satMod val="103000"/>
                <a:lumMod val="102000"/>
                <a:tint val="94000"/>
              </a:schemeClr>
            </a:gs>
            <a:gs pos="50000">
              <a:schemeClr val="accent5">
                <a:hueOff val="6010703"/>
                <a:satOff val="-26380"/>
                <a:lumOff val="7843"/>
                <a:alphaOff val="0"/>
                <a:satMod val="110000"/>
                <a:lumMod val="100000"/>
                <a:shade val="100000"/>
              </a:schemeClr>
            </a:gs>
            <a:gs pos="100000">
              <a:schemeClr val="accent5">
                <a:hueOff val="6010703"/>
                <a:satOff val="-26380"/>
                <a:lumOff val="7843"/>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Integration – data sharing with partners (review of service delivery)</a:t>
          </a:r>
        </a:p>
      </dsp:txBody>
      <dsp:txXfrm>
        <a:off x="9381870" y="1712004"/>
        <a:ext cx="1597178" cy="199465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E7EF9A-576C-4365-9668-D4AA4F250EDD}">
      <dsp:nvSpPr>
        <dsp:cNvPr id="0" name=""/>
        <dsp:cNvSpPr/>
      </dsp:nvSpPr>
      <dsp:spPr>
        <a:xfrm>
          <a:off x="3270" y="745563"/>
          <a:ext cx="2594595" cy="1556757"/>
        </a:xfrm>
        <a:prstGeom prst="rect">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Week 1: Benefits of physical activity and Exercise</a:t>
          </a:r>
        </a:p>
      </dsp:txBody>
      <dsp:txXfrm>
        <a:off x="3270" y="745563"/>
        <a:ext cx="2594595" cy="1556757"/>
      </dsp:txXfrm>
    </dsp:sp>
    <dsp:sp modelId="{2A2FAB2E-F5B8-4F5D-82DD-3437517BF778}">
      <dsp:nvSpPr>
        <dsp:cNvPr id="0" name=""/>
        <dsp:cNvSpPr/>
      </dsp:nvSpPr>
      <dsp:spPr>
        <a:xfrm>
          <a:off x="2857325" y="745563"/>
          <a:ext cx="2594595" cy="1556757"/>
        </a:xfrm>
        <a:prstGeom prst="rect">
          <a:avLst/>
        </a:prstGeom>
        <a:solidFill>
          <a:schemeClr val="accent5">
            <a:hueOff val="858672"/>
            <a:satOff val="-3769"/>
            <a:lumOff val="112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Week 2: Home Hazards</a:t>
          </a:r>
        </a:p>
      </dsp:txBody>
      <dsp:txXfrm>
        <a:off x="2857325" y="745563"/>
        <a:ext cx="2594595" cy="1556757"/>
      </dsp:txXfrm>
    </dsp:sp>
    <dsp:sp modelId="{FAE11E25-D60C-42C2-A2DF-F7404E075D45}">
      <dsp:nvSpPr>
        <dsp:cNvPr id="0" name=""/>
        <dsp:cNvSpPr/>
      </dsp:nvSpPr>
      <dsp:spPr>
        <a:xfrm>
          <a:off x="5711379" y="745563"/>
          <a:ext cx="2594595" cy="1556757"/>
        </a:xfrm>
        <a:prstGeom prst="rect">
          <a:avLst/>
        </a:prstGeom>
        <a:solidFill>
          <a:schemeClr val="accent5">
            <a:hueOff val="1717344"/>
            <a:satOff val="-7537"/>
            <a:lumOff val="2241"/>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Week 3: Coping with a Fall and Anxiety and Managing Fear of Falling</a:t>
          </a:r>
        </a:p>
      </dsp:txBody>
      <dsp:txXfrm>
        <a:off x="5711379" y="745563"/>
        <a:ext cx="2594595" cy="1556757"/>
      </dsp:txXfrm>
    </dsp:sp>
    <dsp:sp modelId="{A773BBCE-0456-450D-9D00-290633D8EFBE}">
      <dsp:nvSpPr>
        <dsp:cNvPr id="0" name=""/>
        <dsp:cNvSpPr/>
      </dsp:nvSpPr>
      <dsp:spPr>
        <a:xfrm>
          <a:off x="8565434" y="745563"/>
          <a:ext cx="2594595" cy="1556757"/>
        </a:xfrm>
        <a:prstGeom prst="rect">
          <a:avLst/>
        </a:prstGeom>
        <a:solidFill>
          <a:schemeClr val="accent5">
            <a:hueOff val="2576015"/>
            <a:satOff val="-11306"/>
            <a:lumOff val="3361"/>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Week 4: Medication Management</a:t>
          </a:r>
        </a:p>
      </dsp:txBody>
      <dsp:txXfrm>
        <a:off x="8565434" y="745563"/>
        <a:ext cx="2594595" cy="1556757"/>
      </dsp:txXfrm>
    </dsp:sp>
    <dsp:sp modelId="{899C6944-C308-4CA3-8B04-351FB6AF88EA}">
      <dsp:nvSpPr>
        <dsp:cNvPr id="0" name=""/>
        <dsp:cNvSpPr/>
      </dsp:nvSpPr>
      <dsp:spPr>
        <a:xfrm>
          <a:off x="3270" y="2561779"/>
          <a:ext cx="2594595" cy="1556757"/>
        </a:xfrm>
        <a:prstGeom prst="rect">
          <a:avLst/>
        </a:prstGeom>
        <a:solidFill>
          <a:schemeClr val="accent5">
            <a:hueOff val="3434687"/>
            <a:satOff val="-15074"/>
            <a:lumOff val="4482"/>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Week 5: Continence and Falls</a:t>
          </a:r>
        </a:p>
      </dsp:txBody>
      <dsp:txXfrm>
        <a:off x="3270" y="2561779"/>
        <a:ext cx="2594595" cy="1556757"/>
      </dsp:txXfrm>
    </dsp:sp>
    <dsp:sp modelId="{AF1F0525-1DC5-40B7-AE37-F2944A175F9A}">
      <dsp:nvSpPr>
        <dsp:cNvPr id="0" name=""/>
        <dsp:cNvSpPr/>
      </dsp:nvSpPr>
      <dsp:spPr>
        <a:xfrm>
          <a:off x="2857325" y="2561779"/>
          <a:ext cx="2594595" cy="1556757"/>
        </a:xfrm>
        <a:prstGeom prst="rect">
          <a:avLst/>
        </a:prstGeom>
        <a:solidFill>
          <a:schemeClr val="accent5">
            <a:hueOff val="4293359"/>
            <a:satOff val="-18843"/>
            <a:lumOff val="5602"/>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Week 6: Diabetes and Falls</a:t>
          </a:r>
        </a:p>
      </dsp:txBody>
      <dsp:txXfrm>
        <a:off x="2857325" y="2561779"/>
        <a:ext cx="2594595" cy="1556757"/>
      </dsp:txXfrm>
    </dsp:sp>
    <dsp:sp modelId="{AE7A7EE2-553F-4B1F-9F45-186F4FA1A195}">
      <dsp:nvSpPr>
        <dsp:cNvPr id="0" name=""/>
        <dsp:cNvSpPr/>
      </dsp:nvSpPr>
      <dsp:spPr>
        <a:xfrm>
          <a:off x="5711379" y="2561779"/>
          <a:ext cx="2594595" cy="1556757"/>
        </a:xfrm>
        <a:prstGeom prst="rect">
          <a:avLst/>
        </a:prstGeom>
        <a:solidFill>
          <a:schemeClr val="accent5">
            <a:hueOff val="5152031"/>
            <a:satOff val="-22611"/>
            <a:lumOff val="6723"/>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Week 7: Bone Health</a:t>
          </a:r>
        </a:p>
      </dsp:txBody>
      <dsp:txXfrm>
        <a:off x="5711379" y="2561779"/>
        <a:ext cx="2594595" cy="1556757"/>
      </dsp:txXfrm>
    </dsp:sp>
    <dsp:sp modelId="{14BF48B9-C630-43E1-B344-D629431FBDCF}">
      <dsp:nvSpPr>
        <dsp:cNvPr id="0" name=""/>
        <dsp:cNvSpPr/>
      </dsp:nvSpPr>
      <dsp:spPr>
        <a:xfrm>
          <a:off x="8565434" y="2561779"/>
          <a:ext cx="2594595" cy="1556757"/>
        </a:xfrm>
        <a:prstGeom prst="rect">
          <a:avLst/>
        </a:prstGeom>
        <a:solidFill>
          <a:schemeClr val="accent5">
            <a:hueOff val="6010703"/>
            <a:satOff val="-26380"/>
            <a:lumOff val="7843"/>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Week 8: Importance of Foot care and Footwear in Falls prevention</a:t>
          </a:r>
        </a:p>
      </dsp:txBody>
      <dsp:txXfrm>
        <a:off x="8565434" y="2561779"/>
        <a:ext cx="2594595" cy="1556757"/>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A774510B-F276-4276-BDF4-503954DB65EA}" type="datetimeFigureOut">
              <a:rPr lang="en-GB" smtClean="0"/>
              <a:t>14/04/2026</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34FA6A77-8F72-4773-86F6-D8D537A70383}" type="slidenum">
              <a:rPr lang="en-GB" smtClean="0"/>
              <a:t>‹#›</a:t>
            </a:fld>
            <a:endParaRPr lang="en-GB"/>
          </a:p>
        </p:txBody>
      </p:sp>
    </p:spTree>
    <p:extLst>
      <p:ext uri="{BB962C8B-B14F-4D97-AF65-F5344CB8AC3E}">
        <p14:creationId xmlns:p14="http://schemas.microsoft.com/office/powerpoint/2010/main" val="5782680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1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e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1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jpe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13.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jpe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1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jpe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13.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e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3.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jpe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jpe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3.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jpe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3.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6.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e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6.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jpe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6.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jpe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jpe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6.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9.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e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9.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jpe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9.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jpe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9.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jpe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9.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12.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e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12.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jpe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12.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jpe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1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12.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jpe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12.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4.jpeg"/><Relationship Id="rId1" Type="http://schemas.openxmlformats.org/officeDocument/2006/relationships/slideMaster" Target="../slideMasters/slideMaster1.xml"/><Relationship Id="rId5" Type="http://schemas.openxmlformats.org/officeDocument/2006/relationships/image" Target="../media/image25.png"/><Relationship Id="rId4" Type="http://schemas.openxmlformats.org/officeDocument/2006/relationships/image" Target="../media/image24.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47416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7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4800" y="-1299600"/>
            <a:ext cx="12468225" cy="8612505"/>
          </a:xfrm>
          <a:prstGeom prst="rect">
            <a:avLst/>
          </a:prstGeom>
        </p:spPr>
      </p:pic>
      <p:pic>
        <p:nvPicPr>
          <p:cNvPr id="12" name="Picture 11">
            <a:extLst>
              <a:ext uri="{FF2B5EF4-FFF2-40B4-BE49-F238E27FC236}">
                <a16:creationId xmlns:a16="http://schemas.microsoft.com/office/drawing/2014/main" id="{920650B4-F245-484A-B1DD-447FCBA94B6E}"/>
              </a:ext>
            </a:extLst>
          </p:cNvPr>
          <p:cNvPicPr>
            <a:picLocks noChangeAspect="1"/>
          </p:cNvPicPr>
          <p:nvPr userDrawn="1"/>
        </p:nvPicPr>
        <p:blipFill>
          <a:blip r:embed="rId4"/>
          <a:srcRect/>
          <a:stretch/>
        </p:blipFill>
        <p:spPr>
          <a:xfrm>
            <a:off x="3587674" y="3132722"/>
            <a:ext cx="9744669" cy="4101799"/>
          </a:xfrm>
          <a:prstGeom prst="rect">
            <a:avLst/>
          </a:prstGeom>
        </p:spPr>
      </p:pic>
      <p:sp>
        <p:nvSpPr>
          <p:cNvPr id="8" name="Text Placeholder 5">
            <a:extLst>
              <a:ext uri="{FF2B5EF4-FFF2-40B4-BE49-F238E27FC236}">
                <a16:creationId xmlns:a16="http://schemas.microsoft.com/office/drawing/2014/main" id="{D525D645-D361-4149-9F10-998AB81AE826}"/>
              </a:ext>
            </a:extLst>
          </p:cNvPr>
          <p:cNvSpPr>
            <a:spLocks noGrp="1"/>
          </p:cNvSpPr>
          <p:nvPr>
            <p:ph type="body" sz="quarter" idx="10" hasCustomPrompt="1"/>
          </p:nvPr>
        </p:nvSpPr>
        <p:spPr>
          <a:xfrm>
            <a:off x="978945" y="871841"/>
            <a:ext cx="4679950" cy="1728678"/>
          </a:xfrm>
        </p:spPr>
        <p:txBody>
          <a:bodyPr/>
          <a:lstStyle>
            <a:lvl1pPr marL="0" marR="0" indent="0" algn="l" defTabSz="914400" rtl="0" eaLnBrk="1" fontAlgn="auto" latinLnBrk="0" hangingPunct="1">
              <a:lnSpc>
                <a:spcPts val="3020"/>
              </a:lnSpc>
              <a:spcBef>
                <a:spcPts val="0"/>
              </a:spcBef>
              <a:spcAft>
                <a:spcPts val="0"/>
              </a:spcAft>
              <a:buClrTx/>
              <a:buSzTx/>
              <a:buFontTx/>
              <a:buNone/>
              <a:tabLst/>
              <a:defRPr lang="en-GB" sz="1600" b="1" kern="1200" dirty="0" smtClean="0">
                <a:solidFill>
                  <a:schemeClr val="bg1"/>
                </a:solidFill>
                <a:effectLst/>
                <a:latin typeface="+mn-lt"/>
                <a:ea typeface="+mn-ea"/>
                <a:cs typeface="+mn-cs"/>
              </a:defRPr>
            </a:lvl1pPr>
          </a:lstStyle>
          <a:p>
            <a:pPr>
              <a:lnSpc>
                <a:spcPts val="3020"/>
              </a:lnSpc>
            </a:pPr>
            <a:r>
              <a:rPr lang="en-GB" sz="1600" kern="1200">
                <a:solidFill>
                  <a:schemeClr val="bg1"/>
                </a:solidFill>
                <a:effectLst/>
                <a:latin typeface="+mn-lt"/>
                <a:ea typeface="+mn-ea"/>
                <a:cs typeface="+mn-cs"/>
              </a:rPr>
              <a:t>EAST LONDON NHS FOUNDATION TRUST</a:t>
            </a:r>
            <a:endParaRPr lang="en-US">
              <a:solidFill>
                <a:schemeClr val="bg1"/>
              </a:solidFill>
            </a:endParaRPr>
          </a:p>
        </p:txBody>
      </p:sp>
      <p:sp>
        <p:nvSpPr>
          <p:cNvPr id="11" name="Text Placeholder 5">
            <a:extLst>
              <a:ext uri="{FF2B5EF4-FFF2-40B4-BE49-F238E27FC236}">
                <a16:creationId xmlns:a16="http://schemas.microsoft.com/office/drawing/2014/main" id="{9DAA0A39-3BFF-E34F-8671-715911A6E668}"/>
              </a:ext>
            </a:extLst>
          </p:cNvPr>
          <p:cNvSpPr>
            <a:spLocks noGrp="1"/>
          </p:cNvSpPr>
          <p:nvPr>
            <p:ph type="body" sz="quarter" idx="11" hasCustomPrompt="1"/>
          </p:nvPr>
        </p:nvSpPr>
        <p:spPr>
          <a:xfrm>
            <a:off x="978945" y="2394409"/>
            <a:ext cx="3651414" cy="126138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chemeClr val="bg1"/>
                </a:solidFill>
                <a:effectLst/>
                <a:latin typeface="+mn-lt"/>
                <a:ea typeface="+mn-ea"/>
                <a:cs typeface="+mn-cs"/>
              </a:defRPr>
            </a:lvl1pPr>
          </a:lstStyle>
          <a:p>
            <a:r>
              <a:rPr lang="en-GB" sz="1600" kern="1200">
                <a:solidFill>
                  <a:schemeClr val="bg1"/>
                </a:solidFill>
                <a:effectLst/>
                <a:latin typeface="+mn-lt"/>
                <a:ea typeface="+mn-ea"/>
                <a:cs typeface="+mn-cs"/>
              </a:rPr>
              <a:t>Type description here</a:t>
            </a:r>
          </a:p>
        </p:txBody>
      </p:sp>
      <p:sp>
        <p:nvSpPr>
          <p:cNvPr id="13" name="Text Placeholder 5">
            <a:extLst>
              <a:ext uri="{FF2B5EF4-FFF2-40B4-BE49-F238E27FC236}">
                <a16:creationId xmlns:a16="http://schemas.microsoft.com/office/drawing/2014/main" id="{C9ADAB1B-D643-6841-A501-32BCFB4F6F3A}"/>
              </a:ext>
            </a:extLst>
          </p:cNvPr>
          <p:cNvSpPr>
            <a:spLocks noGrp="1"/>
          </p:cNvSpPr>
          <p:nvPr>
            <p:ph type="body" sz="quarter" idx="12" hasCustomPrompt="1"/>
          </p:nvPr>
        </p:nvSpPr>
        <p:spPr>
          <a:xfrm>
            <a:off x="978945" y="1320417"/>
            <a:ext cx="4679950"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bg1"/>
                </a:solidFill>
                <a:effectLst/>
                <a:latin typeface="+mn-lt"/>
                <a:ea typeface="+mn-ea"/>
                <a:cs typeface="+mn-cs"/>
              </a:defRPr>
            </a:lvl1pPr>
          </a:lstStyle>
          <a:p>
            <a:pPr>
              <a:lnSpc>
                <a:spcPts val="3800"/>
              </a:lnSpc>
            </a:pPr>
            <a:r>
              <a:rPr lang="en-GB" sz="4000" b="1" kern="1200">
                <a:solidFill>
                  <a:schemeClr val="bg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Tree>
    <p:extLst>
      <p:ext uri="{BB962C8B-B14F-4D97-AF65-F5344CB8AC3E}">
        <p14:creationId xmlns:p14="http://schemas.microsoft.com/office/powerpoint/2010/main" val="21362250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8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4800" y="-1299600"/>
            <a:ext cx="12468225" cy="8612505"/>
          </a:xfrm>
          <a:prstGeom prst="rect">
            <a:avLst/>
          </a:prstGeom>
        </p:spPr>
      </p:pic>
      <p:pic>
        <p:nvPicPr>
          <p:cNvPr id="12" name="Picture 11">
            <a:extLst>
              <a:ext uri="{FF2B5EF4-FFF2-40B4-BE49-F238E27FC236}">
                <a16:creationId xmlns:a16="http://schemas.microsoft.com/office/drawing/2014/main" id="{7D26CC88-3086-4741-9586-5EEEDBBE330D}"/>
              </a:ext>
            </a:extLst>
          </p:cNvPr>
          <p:cNvPicPr>
            <a:picLocks noChangeAspect="1"/>
          </p:cNvPicPr>
          <p:nvPr userDrawn="1"/>
        </p:nvPicPr>
        <p:blipFill>
          <a:blip r:embed="rId4"/>
          <a:srcRect/>
          <a:stretch/>
        </p:blipFill>
        <p:spPr>
          <a:xfrm>
            <a:off x="3587674" y="3132722"/>
            <a:ext cx="9744669" cy="4101799"/>
          </a:xfrm>
          <a:prstGeom prst="rect">
            <a:avLst/>
          </a:prstGeom>
        </p:spPr>
      </p:pic>
      <p:sp>
        <p:nvSpPr>
          <p:cNvPr id="8" name="Text Placeholder 5">
            <a:extLst>
              <a:ext uri="{FF2B5EF4-FFF2-40B4-BE49-F238E27FC236}">
                <a16:creationId xmlns:a16="http://schemas.microsoft.com/office/drawing/2014/main" id="{5266B228-7679-5B49-AA90-ACFB241BF6BF}"/>
              </a:ext>
            </a:extLst>
          </p:cNvPr>
          <p:cNvSpPr>
            <a:spLocks noGrp="1"/>
          </p:cNvSpPr>
          <p:nvPr>
            <p:ph type="body" sz="quarter" idx="10" hasCustomPrompt="1"/>
          </p:nvPr>
        </p:nvSpPr>
        <p:spPr>
          <a:xfrm>
            <a:off x="978945" y="871841"/>
            <a:ext cx="4679950" cy="1728678"/>
          </a:xfrm>
        </p:spPr>
        <p:txBody>
          <a:bodyPr/>
          <a:lstStyle>
            <a:lvl1pPr marL="0" marR="0" indent="0" algn="l" defTabSz="914400" rtl="0" eaLnBrk="1" fontAlgn="auto" latinLnBrk="0" hangingPunct="1">
              <a:lnSpc>
                <a:spcPts val="3020"/>
              </a:lnSpc>
              <a:spcBef>
                <a:spcPts val="0"/>
              </a:spcBef>
              <a:spcAft>
                <a:spcPts val="0"/>
              </a:spcAft>
              <a:buClrTx/>
              <a:buSzTx/>
              <a:buFontTx/>
              <a:buNone/>
              <a:tabLst/>
              <a:defRPr lang="en-GB" sz="1600" b="1" kern="1200" dirty="0" smtClean="0">
                <a:solidFill>
                  <a:schemeClr val="bg1"/>
                </a:solidFill>
                <a:effectLst/>
                <a:latin typeface="+mn-lt"/>
                <a:ea typeface="+mn-ea"/>
                <a:cs typeface="+mn-cs"/>
              </a:defRPr>
            </a:lvl1pPr>
          </a:lstStyle>
          <a:p>
            <a:pPr>
              <a:lnSpc>
                <a:spcPts val="3020"/>
              </a:lnSpc>
            </a:pPr>
            <a:r>
              <a:rPr lang="en-GB" sz="1600" kern="1200">
                <a:solidFill>
                  <a:schemeClr val="bg1"/>
                </a:solidFill>
                <a:effectLst/>
                <a:latin typeface="+mn-lt"/>
                <a:ea typeface="+mn-ea"/>
                <a:cs typeface="+mn-cs"/>
              </a:rPr>
              <a:t>EAST LONDON NHS FOUNDATION TRUST</a:t>
            </a:r>
            <a:endParaRPr lang="en-US">
              <a:solidFill>
                <a:schemeClr val="bg1"/>
              </a:solidFill>
            </a:endParaRPr>
          </a:p>
        </p:txBody>
      </p:sp>
      <p:sp>
        <p:nvSpPr>
          <p:cNvPr id="11" name="Text Placeholder 5">
            <a:extLst>
              <a:ext uri="{FF2B5EF4-FFF2-40B4-BE49-F238E27FC236}">
                <a16:creationId xmlns:a16="http://schemas.microsoft.com/office/drawing/2014/main" id="{BA26AD15-E685-C945-ADAE-49CD1D3C22A0}"/>
              </a:ext>
            </a:extLst>
          </p:cNvPr>
          <p:cNvSpPr>
            <a:spLocks noGrp="1"/>
          </p:cNvSpPr>
          <p:nvPr>
            <p:ph type="body" sz="quarter" idx="11" hasCustomPrompt="1"/>
          </p:nvPr>
        </p:nvSpPr>
        <p:spPr>
          <a:xfrm>
            <a:off x="978945" y="2394409"/>
            <a:ext cx="3651414" cy="126138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chemeClr val="bg1"/>
                </a:solidFill>
                <a:effectLst/>
                <a:latin typeface="+mn-lt"/>
                <a:ea typeface="+mn-ea"/>
                <a:cs typeface="+mn-cs"/>
              </a:defRPr>
            </a:lvl1pPr>
          </a:lstStyle>
          <a:p>
            <a:r>
              <a:rPr lang="en-GB" sz="1600" kern="1200">
                <a:solidFill>
                  <a:schemeClr val="bg1"/>
                </a:solidFill>
                <a:effectLst/>
                <a:latin typeface="+mn-lt"/>
                <a:ea typeface="+mn-ea"/>
                <a:cs typeface="+mn-cs"/>
              </a:rPr>
              <a:t>Type description here</a:t>
            </a:r>
          </a:p>
        </p:txBody>
      </p:sp>
      <p:sp>
        <p:nvSpPr>
          <p:cNvPr id="13" name="Text Placeholder 5">
            <a:extLst>
              <a:ext uri="{FF2B5EF4-FFF2-40B4-BE49-F238E27FC236}">
                <a16:creationId xmlns:a16="http://schemas.microsoft.com/office/drawing/2014/main" id="{2566D832-F92A-7443-B32C-E7307511F581}"/>
              </a:ext>
            </a:extLst>
          </p:cNvPr>
          <p:cNvSpPr>
            <a:spLocks noGrp="1"/>
          </p:cNvSpPr>
          <p:nvPr>
            <p:ph type="body" sz="quarter" idx="12" hasCustomPrompt="1"/>
          </p:nvPr>
        </p:nvSpPr>
        <p:spPr>
          <a:xfrm>
            <a:off x="978945" y="1320417"/>
            <a:ext cx="4679950"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bg1"/>
                </a:solidFill>
                <a:effectLst/>
                <a:latin typeface="+mn-lt"/>
                <a:ea typeface="+mn-ea"/>
                <a:cs typeface="+mn-cs"/>
              </a:defRPr>
            </a:lvl1pPr>
          </a:lstStyle>
          <a:p>
            <a:pPr>
              <a:lnSpc>
                <a:spcPts val="3800"/>
              </a:lnSpc>
            </a:pPr>
            <a:r>
              <a:rPr lang="en-GB" sz="4000" b="1" kern="1200">
                <a:solidFill>
                  <a:schemeClr val="bg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Tree>
    <p:extLst>
      <p:ext uri="{BB962C8B-B14F-4D97-AF65-F5344CB8AC3E}">
        <p14:creationId xmlns:p14="http://schemas.microsoft.com/office/powerpoint/2010/main" val="16774462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9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4800" y="-1285086"/>
            <a:ext cx="12468225" cy="8612505"/>
          </a:xfrm>
          <a:prstGeom prst="rect">
            <a:avLst/>
          </a:prstGeom>
        </p:spPr>
      </p:pic>
      <p:pic>
        <p:nvPicPr>
          <p:cNvPr id="12" name="Picture 11">
            <a:extLst>
              <a:ext uri="{FF2B5EF4-FFF2-40B4-BE49-F238E27FC236}">
                <a16:creationId xmlns:a16="http://schemas.microsoft.com/office/drawing/2014/main" id="{75BD21DB-FF37-5541-9AC0-767FAEDD513F}"/>
              </a:ext>
            </a:extLst>
          </p:cNvPr>
          <p:cNvPicPr>
            <a:picLocks noChangeAspect="1"/>
          </p:cNvPicPr>
          <p:nvPr userDrawn="1"/>
        </p:nvPicPr>
        <p:blipFill>
          <a:blip r:embed="rId4"/>
          <a:srcRect/>
          <a:stretch/>
        </p:blipFill>
        <p:spPr>
          <a:xfrm>
            <a:off x="3587674" y="3132722"/>
            <a:ext cx="9744669" cy="4101799"/>
          </a:xfrm>
          <a:prstGeom prst="rect">
            <a:avLst/>
          </a:prstGeom>
        </p:spPr>
      </p:pic>
      <p:sp>
        <p:nvSpPr>
          <p:cNvPr id="8" name="Text Placeholder 5">
            <a:extLst>
              <a:ext uri="{FF2B5EF4-FFF2-40B4-BE49-F238E27FC236}">
                <a16:creationId xmlns:a16="http://schemas.microsoft.com/office/drawing/2014/main" id="{0FDBD577-96DB-EE47-888B-C8EA63351A95}"/>
              </a:ext>
            </a:extLst>
          </p:cNvPr>
          <p:cNvSpPr>
            <a:spLocks noGrp="1"/>
          </p:cNvSpPr>
          <p:nvPr>
            <p:ph type="body" sz="quarter" idx="10" hasCustomPrompt="1"/>
          </p:nvPr>
        </p:nvSpPr>
        <p:spPr>
          <a:xfrm>
            <a:off x="978945" y="871841"/>
            <a:ext cx="4679950" cy="1728678"/>
          </a:xfrm>
        </p:spPr>
        <p:txBody>
          <a:bodyPr/>
          <a:lstStyle>
            <a:lvl1pPr marL="0" marR="0" indent="0" algn="l" defTabSz="914400" rtl="0" eaLnBrk="1" fontAlgn="auto" latinLnBrk="0" hangingPunct="1">
              <a:lnSpc>
                <a:spcPts val="3020"/>
              </a:lnSpc>
              <a:spcBef>
                <a:spcPts val="0"/>
              </a:spcBef>
              <a:spcAft>
                <a:spcPts val="0"/>
              </a:spcAft>
              <a:buClrTx/>
              <a:buSzTx/>
              <a:buFontTx/>
              <a:buNone/>
              <a:tabLst/>
              <a:defRPr lang="en-GB" sz="1600" b="1" kern="1200" dirty="0" smtClean="0">
                <a:solidFill>
                  <a:schemeClr val="bg1"/>
                </a:solidFill>
                <a:effectLst/>
                <a:latin typeface="+mn-lt"/>
                <a:ea typeface="+mn-ea"/>
                <a:cs typeface="+mn-cs"/>
              </a:defRPr>
            </a:lvl1pPr>
          </a:lstStyle>
          <a:p>
            <a:pPr>
              <a:lnSpc>
                <a:spcPts val="3020"/>
              </a:lnSpc>
            </a:pPr>
            <a:r>
              <a:rPr lang="en-GB" sz="1600" kern="1200">
                <a:solidFill>
                  <a:schemeClr val="bg1"/>
                </a:solidFill>
                <a:effectLst/>
                <a:latin typeface="+mn-lt"/>
                <a:ea typeface="+mn-ea"/>
                <a:cs typeface="+mn-cs"/>
              </a:rPr>
              <a:t>EAST LONDON NHS FOUNDATION TRUST</a:t>
            </a:r>
            <a:endParaRPr lang="en-US">
              <a:solidFill>
                <a:schemeClr val="bg1"/>
              </a:solidFill>
            </a:endParaRPr>
          </a:p>
        </p:txBody>
      </p:sp>
      <p:sp>
        <p:nvSpPr>
          <p:cNvPr id="11" name="Text Placeholder 5">
            <a:extLst>
              <a:ext uri="{FF2B5EF4-FFF2-40B4-BE49-F238E27FC236}">
                <a16:creationId xmlns:a16="http://schemas.microsoft.com/office/drawing/2014/main" id="{BF90EF3A-B4E1-F241-8A78-A8B7F83095D6}"/>
              </a:ext>
            </a:extLst>
          </p:cNvPr>
          <p:cNvSpPr>
            <a:spLocks noGrp="1"/>
          </p:cNvSpPr>
          <p:nvPr>
            <p:ph type="body" sz="quarter" idx="11" hasCustomPrompt="1"/>
          </p:nvPr>
        </p:nvSpPr>
        <p:spPr>
          <a:xfrm>
            <a:off x="978945" y="2394409"/>
            <a:ext cx="3651414" cy="126138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chemeClr val="bg1"/>
                </a:solidFill>
                <a:effectLst/>
                <a:latin typeface="+mn-lt"/>
                <a:ea typeface="+mn-ea"/>
                <a:cs typeface="+mn-cs"/>
              </a:defRPr>
            </a:lvl1pPr>
          </a:lstStyle>
          <a:p>
            <a:r>
              <a:rPr lang="en-GB" sz="1600" kern="1200">
                <a:solidFill>
                  <a:schemeClr val="bg1"/>
                </a:solidFill>
                <a:effectLst/>
                <a:latin typeface="+mn-lt"/>
                <a:ea typeface="+mn-ea"/>
                <a:cs typeface="+mn-cs"/>
              </a:rPr>
              <a:t>Type description here</a:t>
            </a:r>
          </a:p>
        </p:txBody>
      </p:sp>
      <p:sp>
        <p:nvSpPr>
          <p:cNvPr id="13" name="Text Placeholder 5">
            <a:extLst>
              <a:ext uri="{FF2B5EF4-FFF2-40B4-BE49-F238E27FC236}">
                <a16:creationId xmlns:a16="http://schemas.microsoft.com/office/drawing/2014/main" id="{A930794C-B6E1-7842-8489-22D358142B8D}"/>
              </a:ext>
            </a:extLst>
          </p:cNvPr>
          <p:cNvSpPr>
            <a:spLocks noGrp="1"/>
          </p:cNvSpPr>
          <p:nvPr>
            <p:ph type="body" sz="quarter" idx="12" hasCustomPrompt="1"/>
          </p:nvPr>
        </p:nvSpPr>
        <p:spPr>
          <a:xfrm>
            <a:off x="978945" y="1320417"/>
            <a:ext cx="4679950"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bg1"/>
                </a:solidFill>
                <a:effectLst/>
                <a:latin typeface="+mn-lt"/>
                <a:ea typeface="+mn-ea"/>
                <a:cs typeface="+mn-cs"/>
              </a:defRPr>
            </a:lvl1pPr>
          </a:lstStyle>
          <a:p>
            <a:pPr>
              <a:lnSpc>
                <a:spcPts val="3800"/>
              </a:lnSpc>
            </a:pPr>
            <a:r>
              <a:rPr lang="en-GB" sz="4000" b="1" kern="1200">
                <a:solidFill>
                  <a:schemeClr val="bg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Tree>
    <p:extLst>
      <p:ext uri="{BB962C8B-B14F-4D97-AF65-F5344CB8AC3E}">
        <p14:creationId xmlns:p14="http://schemas.microsoft.com/office/powerpoint/2010/main" val="35702942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0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3838" y="-1299302"/>
            <a:ext cx="12432181" cy="8587608"/>
          </a:xfrm>
          <a:prstGeom prst="rect">
            <a:avLst/>
          </a:prstGeom>
        </p:spPr>
      </p:pic>
      <p:pic>
        <p:nvPicPr>
          <p:cNvPr id="12" name="Picture 11">
            <a:extLst>
              <a:ext uri="{FF2B5EF4-FFF2-40B4-BE49-F238E27FC236}">
                <a16:creationId xmlns:a16="http://schemas.microsoft.com/office/drawing/2014/main" id="{47E5E201-7156-D74D-B082-8697152B4F99}"/>
              </a:ext>
            </a:extLst>
          </p:cNvPr>
          <p:cNvPicPr>
            <a:picLocks noChangeAspect="1"/>
          </p:cNvPicPr>
          <p:nvPr userDrawn="1"/>
        </p:nvPicPr>
        <p:blipFill>
          <a:blip r:embed="rId4"/>
          <a:srcRect/>
          <a:stretch/>
        </p:blipFill>
        <p:spPr>
          <a:xfrm>
            <a:off x="3587674" y="3132722"/>
            <a:ext cx="9744669" cy="4101799"/>
          </a:xfrm>
          <a:prstGeom prst="rect">
            <a:avLst/>
          </a:prstGeom>
        </p:spPr>
      </p:pic>
      <p:sp>
        <p:nvSpPr>
          <p:cNvPr id="8" name="Text Placeholder 5">
            <a:extLst>
              <a:ext uri="{FF2B5EF4-FFF2-40B4-BE49-F238E27FC236}">
                <a16:creationId xmlns:a16="http://schemas.microsoft.com/office/drawing/2014/main" id="{5A77FE8F-0B0D-E649-8323-280F070F7C37}"/>
              </a:ext>
            </a:extLst>
          </p:cNvPr>
          <p:cNvSpPr>
            <a:spLocks noGrp="1"/>
          </p:cNvSpPr>
          <p:nvPr>
            <p:ph type="body" sz="quarter" idx="10" hasCustomPrompt="1"/>
          </p:nvPr>
        </p:nvSpPr>
        <p:spPr>
          <a:xfrm>
            <a:off x="978945" y="871841"/>
            <a:ext cx="4679950" cy="1728678"/>
          </a:xfrm>
        </p:spPr>
        <p:txBody>
          <a:bodyPr/>
          <a:lstStyle>
            <a:lvl1pPr marL="0" marR="0" indent="0" algn="l" defTabSz="914400" rtl="0" eaLnBrk="1" fontAlgn="auto" latinLnBrk="0" hangingPunct="1">
              <a:lnSpc>
                <a:spcPts val="3020"/>
              </a:lnSpc>
              <a:spcBef>
                <a:spcPts val="0"/>
              </a:spcBef>
              <a:spcAft>
                <a:spcPts val="0"/>
              </a:spcAft>
              <a:buClrTx/>
              <a:buSzTx/>
              <a:buFontTx/>
              <a:buNone/>
              <a:tabLst/>
              <a:defRPr lang="en-GB" sz="1600" b="1" kern="1200" dirty="0" smtClean="0">
                <a:solidFill>
                  <a:schemeClr val="bg1"/>
                </a:solidFill>
                <a:effectLst/>
                <a:latin typeface="+mn-lt"/>
                <a:ea typeface="+mn-ea"/>
                <a:cs typeface="+mn-cs"/>
              </a:defRPr>
            </a:lvl1pPr>
          </a:lstStyle>
          <a:p>
            <a:pPr>
              <a:lnSpc>
                <a:spcPts val="3020"/>
              </a:lnSpc>
            </a:pPr>
            <a:r>
              <a:rPr lang="en-GB" sz="1600" kern="1200">
                <a:solidFill>
                  <a:schemeClr val="bg1"/>
                </a:solidFill>
                <a:effectLst/>
                <a:latin typeface="+mn-lt"/>
                <a:ea typeface="+mn-ea"/>
                <a:cs typeface="+mn-cs"/>
              </a:rPr>
              <a:t>EAST LONDON NHS FOUNDATION TRUST</a:t>
            </a:r>
            <a:endParaRPr lang="en-US">
              <a:solidFill>
                <a:schemeClr val="bg1"/>
              </a:solidFill>
            </a:endParaRPr>
          </a:p>
        </p:txBody>
      </p:sp>
      <p:sp>
        <p:nvSpPr>
          <p:cNvPr id="11" name="Text Placeholder 5">
            <a:extLst>
              <a:ext uri="{FF2B5EF4-FFF2-40B4-BE49-F238E27FC236}">
                <a16:creationId xmlns:a16="http://schemas.microsoft.com/office/drawing/2014/main" id="{DEFD38A9-94B1-E446-8E12-D92D7E89FF7D}"/>
              </a:ext>
            </a:extLst>
          </p:cNvPr>
          <p:cNvSpPr>
            <a:spLocks noGrp="1"/>
          </p:cNvSpPr>
          <p:nvPr>
            <p:ph type="body" sz="quarter" idx="11" hasCustomPrompt="1"/>
          </p:nvPr>
        </p:nvSpPr>
        <p:spPr>
          <a:xfrm>
            <a:off x="978945" y="2394409"/>
            <a:ext cx="3651414" cy="126138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chemeClr val="bg1"/>
                </a:solidFill>
                <a:effectLst/>
                <a:latin typeface="+mn-lt"/>
                <a:ea typeface="+mn-ea"/>
                <a:cs typeface="+mn-cs"/>
              </a:defRPr>
            </a:lvl1pPr>
          </a:lstStyle>
          <a:p>
            <a:r>
              <a:rPr lang="en-GB" sz="1600" kern="1200">
                <a:solidFill>
                  <a:schemeClr val="bg1"/>
                </a:solidFill>
                <a:effectLst/>
                <a:latin typeface="+mn-lt"/>
                <a:ea typeface="+mn-ea"/>
                <a:cs typeface="+mn-cs"/>
              </a:rPr>
              <a:t>Type description here</a:t>
            </a:r>
          </a:p>
        </p:txBody>
      </p:sp>
      <p:sp>
        <p:nvSpPr>
          <p:cNvPr id="13" name="Text Placeholder 5">
            <a:extLst>
              <a:ext uri="{FF2B5EF4-FFF2-40B4-BE49-F238E27FC236}">
                <a16:creationId xmlns:a16="http://schemas.microsoft.com/office/drawing/2014/main" id="{6B655603-7629-3E41-BFBB-A633B4691843}"/>
              </a:ext>
            </a:extLst>
          </p:cNvPr>
          <p:cNvSpPr>
            <a:spLocks noGrp="1"/>
          </p:cNvSpPr>
          <p:nvPr>
            <p:ph type="body" sz="quarter" idx="12" hasCustomPrompt="1"/>
          </p:nvPr>
        </p:nvSpPr>
        <p:spPr>
          <a:xfrm>
            <a:off x="978945" y="1320417"/>
            <a:ext cx="4679950"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bg1"/>
                </a:solidFill>
                <a:effectLst/>
                <a:latin typeface="+mn-lt"/>
                <a:ea typeface="+mn-ea"/>
                <a:cs typeface="+mn-cs"/>
              </a:defRPr>
            </a:lvl1pPr>
          </a:lstStyle>
          <a:p>
            <a:pPr>
              <a:lnSpc>
                <a:spcPts val="3800"/>
              </a:lnSpc>
            </a:pPr>
            <a:r>
              <a:rPr lang="en-GB" sz="4000" b="1" kern="1200">
                <a:solidFill>
                  <a:schemeClr val="bg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Tree>
    <p:extLst>
      <p:ext uri="{BB962C8B-B14F-4D97-AF65-F5344CB8AC3E}">
        <p14:creationId xmlns:p14="http://schemas.microsoft.com/office/powerpoint/2010/main" val="18210696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2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4800" y="-1299600"/>
            <a:ext cx="12468225" cy="8612505"/>
          </a:xfrm>
          <a:prstGeom prst="rect">
            <a:avLst/>
          </a:prstGeom>
        </p:spPr>
      </p:pic>
      <p:pic>
        <p:nvPicPr>
          <p:cNvPr id="11" name="Picture 10">
            <a:extLst>
              <a:ext uri="{FF2B5EF4-FFF2-40B4-BE49-F238E27FC236}">
                <a16:creationId xmlns:a16="http://schemas.microsoft.com/office/drawing/2014/main" id="{B6FE6EF1-6693-564F-8152-2F4774DF95DB}"/>
              </a:ext>
            </a:extLst>
          </p:cNvPr>
          <p:cNvPicPr>
            <a:picLocks noChangeAspect="1"/>
          </p:cNvPicPr>
          <p:nvPr userDrawn="1"/>
        </p:nvPicPr>
        <p:blipFill>
          <a:blip r:embed="rId4"/>
          <a:srcRect/>
          <a:stretch/>
        </p:blipFill>
        <p:spPr>
          <a:xfrm>
            <a:off x="3878130" y="2756201"/>
            <a:ext cx="9744669" cy="4101799"/>
          </a:xfrm>
          <a:prstGeom prst="rect">
            <a:avLst/>
          </a:prstGeom>
        </p:spPr>
      </p:pic>
      <p:sp>
        <p:nvSpPr>
          <p:cNvPr id="8" name="Text Placeholder 5">
            <a:extLst>
              <a:ext uri="{FF2B5EF4-FFF2-40B4-BE49-F238E27FC236}">
                <a16:creationId xmlns:a16="http://schemas.microsoft.com/office/drawing/2014/main" id="{F4E8F81A-E4B1-2048-8D8A-1022E26C982F}"/>
              </a:ext>
            </a:extLst>
          </p:cNvPr>
          <p:cNvSpPr>
            <a:spLocks noGrp="1"/>
          </p:cNvSpPr>
          <p:nvPr>
            <p:ph type="body" sz="quarter" idx="10" hasCustomPrompt="1"/>
          </p:nvPr>
        </p:nvSpPr>
        <p:spPr>
          <a:xfrm>
            <a:off x="978945" y="871841"/>
            <a:ext cx="4679950" cy="1728678"/>
          </a:xfrm>
        </p:spPr>
        <p:txBody>
          <a:bodyPr/>
          <a:lstStyle>
            <a:lvl1pPr marL="0" marR="0" indent="0" algn="l" defTabSz="914400" rtl="0" eaLnBrk="1" fontAlgn="auto" latinLnBrk="0" hangingPunct="1">
              <a:lnSpc>
                <a:spcPts val="3020"/>
              </a:lnSpc>
              <a:spcBef>
                <a:spcPts val="0"/>
              </a:spcBef>
              <a:spcAft>
                <a:spcPts val="0"/>
              </a:spcAft>
              <a:buClrTx/>
              <a:buSzTx/>
              <a:buFontTx/>
              <a:buNone/>
              <a:tabLst/>
              <a:defRPr lang="en-GB" sz="1600" b="1" kern="1200" dirty="0" smtClean="0">
                <a:solidFill>
                  <a:schemeClr val="bg1"/>
                </a:solidFill>
                <a:effectLst/>
                <a:latin typeface="+mn-lt"/>
                <a:ea typeface="+mn-ea"/>
                <a:cs typeface="+mn-cs"/>
              </a:defRPr>
            </a:lvl1pPr>
          </a:lstStyle>
          <a:p>
            <a:pPr>
              <a:lnSpc>
                <a:spcPts val="3020"/>
              </a:lnSpc>
            </a:pPr>
            <a:r>
              <a:rPr lang="en-GB" sz="1600" kern="1200">
                <a:solidFill>
                  <a:schemeClr val="bg1"/>
                </a:solidFill>
                <a:effectLst/>
                <a:latin typeface="+mn-lt"/>
                <a:ea typeface="+mn-ea"/>
                <a:cs typeface="+mn-cs"/>
              </a:rPr>
              <a:t>EAST LONDON NHS FOUNDATION TRUST</a:t>
            </a:r>
            <a:endParaRPr lang="en-US">
              <a:solidFill>
                <a:schemeClr val="bg1"/>
              </a:solidFill>
            </a:endParaRPr>
          </a:p>
        </p:txBody>
      </p:sp>
      <p:sp>
        <p:nvSpPr>
          <p:cNvPr id="12" name="Text Placeholder 5">
            <a:extLst>
              <a:ext uri="{FF2B5EF4-FFF2-40B4-BE49-F238E27FC236}">
                <a16:creationId xmlns:a16="http://schemas.microsoft.com/office/drawing/2014/main" id="{C2C27084-0ED4-BE44-965A-F8993B0B0023}"/>
              </a:ext>
            </a:extLst>
          </p:cNvPr>
          <p:cNvSpPr>
            <a:spLocks noGrp="1"/>
          </p:cNvSpPr>
          <p:nvPr>
            <p:ph type="body" sz="quarter" idx="11" hasCustomPrompt="1"/>
          </p:nvPr>
        </p:nvSpPr>
        <p:spPr>
          <a:xfrm>
            <a:off x="978945" y="2394409"/>
            <a:ext cx="3651414" cy="126138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chemeClr val="bg1"/>
                </a:solidFill>
                <a:effectLst/>
                <a:latin typeface="+mn-lt"/>
                <a:ea typeface="+mn-ea"/>
                <a:cs typeface="+mn-cs"/>
              </a:defRPr>
            </a:lvl1pPr>
          </a:lstStyle>
          <a:p>
            <a:r>
              <a:rPr lang="en-GB" sz="1600" kern="1200">
                <a:solidFill>
                  <a:schemeClr val="bg1"/>
                </a:solidFill>
                <a:effectLst/>
                <a:latin typeface="+mn-lt"/>
                <a:ea typeface="+mn-ea"/>
                <a:cs typeface="+mn-cs"/>
              </a:rPr>
              <a:t>Type description here</a:t>
            </a:r>
          </a:p>
        </p:txBody>
      </p:sp>
      <p:sp>
        <p:nvSpPr>
          <p:cNvPr id="13" name="Text Placeholder 5">
            <a:extLst>
              <a:ext uri="{FF2B5EF4-FFF2-40B4-BE49-F238E27FC236}">
                <a16:creationId xmlns:a16="http://schemas.microsoft.com/office/drawing/2014/main" id="{4DF19607-453B-8D4C-B5C2-2EE2FBC93841}"/>
              </a:ext>
            </a:extLst>
          </p:cNvPr>
          <p:cNvSpPr>
            <a:spLocks noGrp="1"/>
          </p:cNvSpPr>
          <p:nvPr>
            <p:ph type="body" sz="quarter" idx="12" hasCustomPrompt="1"/>
          </p:nvPr>
        </p:nvSpPr>
        <p:spPr>
          <a:xfrm>
            <a:off x="978945" y="1320417"/>
            <a:ext cx="4679950"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bg1"/>
                </a:solidFill>
                <a:effectLst/>
                <a:latin typeface="+mn-lt"/>
                <a:ea typeface="+mn-ea"/>
                <a:cs typeface="+mn-cs"/>
              </a:defRPr>
            </a:lvl1pPr>
          </a:lstStyle>
          <a:p>
            <a:pPr>
              <a:lnSpc>
                <a:spcPts val="3800"/>
              </a:lnSpc>
            </a:pPr>
            <a:r>
              <a:rPr lang="en-GB" sz="4000" b="1" kern="1200">
                <a:solidFill>
                  <a:schemeClr val="bg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Tree>
    <p:extLst>
      <p:ext uri="{BB962C8B-B14F-4D97-AF65-F5344CB8AC3E}">
        <p14:creationId xmlns:p14="http://schemas.microsoft.com/office/powerpoint/2010/main" val="36084498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3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4800" y="-1299600"/>
            <a:ext cx="12468225" cy="8612505"/>
          </a:xfrm>
          <a:prstGeom prst="rect">
            <a:avLst/>
          </a:prstGeom>
        </p:spPr>
      </p:pic>
      <p:pic>
        <p:nvPicPr>
          <p:cNvPr id="11" name="Picture 10">
            <a:extLst>
              <a:ext uri="{FF2B5EF4-FFF2-40B4-BE49-F238E27FC236}">
                <a16:creationId xmlns:a16="http://schemas.microsoft.com/office/drawing/2014/main" id="{DB3E7218-2A5B-D64A-8204-BE877915434B}"/>
              </a:ext>
            </a:extLst>
          </p:cNvPr>
          <p:cNvPicPr>
            <a:picLocks noChangeAspect="1"/>
          </p:cNvPicPr>
          <p:nvPr userDrawn="1"/>
        </p:nvPicPr>
        <p:blipFill>
          <a:blip r:embed="rId4"/>
          <a:srcRect/>
          <a:stretch/>
        </p:blipFill>
        <p:spPr>
          <a:xfrm>
            <a:off x="3878130" y="2756201"/>
            <a:ext cx="9744669" cy="4101799"/>
          </a:xfrm>
          <a:prstGeom prst="rect">
            <a:avLst/>
          </a:prstGeom>
        </p:spPr>
      </p:pic>
      <p:sp>
        <p:nvSpPr>
          <p:cNvPr id="8" name="Text Placeholder 5">
            <a:extLst>
              <a:ext uri="{FF2B5EF4-FFF2-40B4-BE49-F238E27FC236}">
                <a16:creationId xmlns:a16="http://schemas.microsoft.com/office/drawing/2014/main" id="{36BF0537-9AE4-5E4C-957A-4197DD2F0160}"/>
              </a:ext>
            </a:extLst>
          </p:cNvPr>
          <p:cNvSpPr>
            <a:spLocks noGrp="1"/>
          </p:cNvSpPr>
          <p:nvPr>
            <p:ph type="body" sz="quarter" idx="10" hasCustomPrompt="1"/>
          </p:nvPr>
        </p:nvSpPr>
        <p:spPr>
          <a:xfrm>
            <a:off x="978945" y="871841"/>
            <a:ext cx="4679950" cy="1728678"/>
          </a:xfrm>
        </p:spPr>
        <p:txBody>
          <a:bodyPr/>
          <a:lstStyle>
            <a:lvl1pPr marL="0" marR="0" indent="0" algn="l" defTabSz="914400" rtl="0" eaLnBrk="1" fontAlgn="auto" latinLnBrk="0" hangingPunct="1">
              <a:lnSpc>
                <a:spcPts val="3020"/>
              </a:lnSpc>
              <a:spcBef>
                <a:spcPts val="0"/>
              </a:spcBef>
              <a:spcAft>
                <a:spcPts val="0"/>
              </a:spcAft>
              <a:buClrTx/>
              <a:buSzTx/>
              <a:buFontTx/>
              <a:buNone/>
              <a:tabLst/>
              <a:defRPr lang="en-GB" sz="1600" b="1" kern="1200" dirty="0" smtClean="0">
                <a:solidFill>
                  <a:schemeClr val="bg1"/>
                </a:solidFill>
                <a:effectLst/>
                <a:latin typeface="+mn-lt"/>
                <a:ea typeface="+mn-ea"/>
                <a:cs typeface="+mn-cs"/>
              </a:defRPr>
            </a:lvl1pPr>
          </a:lstStyle>
          <a:p>
            <a:pPr>
              <a:lnSpc>
                <a:spcPts val="3020"/>
              </a:lnSpc>
            </a:pPr>
            <a:r>
              <a:rPr lang="en-GB" sz="1600" kern="1200">
                <a:solidFill>
                  <a:schemeClr val="bg1"/>
                </a:solidFill>
                <a:effectLst/>
                <a:latin typeface="+mn-lt"/>
                <a:ea typeface="+mn-ea"/>
                <a:cs typeface="+mn-cs"/>
              </a:rPr>
              <a:t>EAST LONDON NHS FOUNDATION TRUST</a:t>
            </a:r>
            <a:endParaRPr lang="en-US">
              <a:solidFill>
                <a:schemeClr val="bg1"/>
              </a:solidFill>
            </a:endParaRPr>
          </a:p>
        </p:txBody>
      </p:sp>
      <p:sp>
        <p:nvSpPr>
          <p:cNvPr id="12" name="Text Placeholder 5">
            <a:extLst>
              <a:ext uri="{FF2B5EF4-FFF2-40B4-BE49-F238E27FC236}">
                <a16:creationId xmlns:a16="http://schemas.microsoft.com/office/drawing/2014/main" id="{A51A5F0D-046D-BE41-834F-DEF975BD876E}"/>
              </a:ext>
            </a:extLst>
          </p:cNvPr>
          <p:cNvSpPr>
            <a:spLocks noGrp="1"/>
          </p:cNvSpPr>
          <p:nvPr>
            <p:ph type="body" sz="quarter" idx="11" hasCustomPrompt="1"/>
          </p:nvPr>
        </p:nvSpPr>
        <p:spPr>
          <a:xfrm>
            <a:off x="978945" y="2394409"/>
            <a:ext cx="3651414" cy="126138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chemeClr val="bg1"/>
                </a:solidFill>
                <a:effectLst/>
                <a:latin typeface="+mn-lt"/>
                <a:ea typeface="+mn-ea"/>
                <a:cs typeface="+mn-cs"/>
              </a:defRPr>
            </a:lvl1pPr>
          </a:lstStyle>
          <a:p>
            <a:r>
              <a:rPr lang="en-GB" sz="1600" kern="1200">
                <a:solidFill>
                  <a:schemeClr val="bg1"/>
                </a:solidFill>
                <a:effectLst/>
                <a:latin typeface="+mn-lt"/>
                <a:ea typeface="+mn-ea"/>
                <a:cs typeface="+mn-cs"/>
              </a:rPr>
              <a:t>Type description here</a:t>
            </a:r>
          </a:p>
        </p:txBody>
      </p:sp>
      <p:sp>
        <p:nvSpPr>
          <p:cNvPr id="13" name="Text Placeholder 5">
            <a:extLst>
              <a:ext uri="{FF2B5EF4-FFF2-40B4-BE49-F238E27FC236}">
                <a16:creationId xmlns:a16="http://schemas.microsoft.com/office/drawing/2014/main" id="{FDBEE078-D112-C042-8920-91203BDE957A}"/>
              </a:ext>
            </a:extLst>
          </p:cNvPr>
          <p:cNvSpPr>
            <a:spLocks noGrp="1"/>
          </p:cNvSpPr>
          <p:nvPr>
            <p:ph type="body" sz="quarter" idx="12" hasCustomPrompt="1"/>
          </p:nvPr>
        </p:nvSpPr>
        <p:spPr>
          <a:xfrm>
            <a:off x="978945" y="1320417"/>
            <a:ext cx="4679950"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bg1"/>
                </a:solidFill>
                <a:effectLst/>
                <a:latin typeface="+mn-lt"/>
                <a:ea typeface="+mn-ea"/>
                <a:cs typeface="+mn-cs"/>
              </a:defRPr>
            </a:lvl1pPr>
          </a:lstStyle>
          <a:p>
            <a:pPr>
              <a:lnSpc>
                <a:spcPts val="3800"/>
              </a:lnSpc>
            </a:pPr>
            <a:r>
              <a:rPr lang="en-GB" sz="4000" b="1" kern="1200">
                <a:solidFill>
                  <a:schemeClr val="bg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Tree>
    <p:extLst>
      <p:ext uri="{BB962C8B-B14F-4D97-AF65-F5344CB8AC3E}">
        <p14:creationId xmlns:p14="http://schemas.microsoft.com/office/powerpoint/2010/main" val="30549078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4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4800" y="-1299600"/>
            <a:ext cx="12468225" cy="8612505"/>
          </a:xfrm>
          <a:prstGeom prst="rect">
            <a:avLst/>
          </a:prstGeom>
        </p:spPr>
      </p:pic>
      <p:pic>
        <p:nvPicPr>
          <p:cNvPr id="11" name="Picture 10">
            <a:extLst>
              <a:ext uri="{FF2B5EF4-FFF2-40B4-BE49-F238E27FC236}">
                <a16:creationId xmlns:a16="http://schemas.microsoft.com/office/drawing/2014/main" id="{41E090E5-6304-2F49-9B7C-963C89A7ABA2}"/>
              </a:ext>
            </a:extLst>
          </p:cNvPr>
          <p:cNvPicPr>
            <a:picLocks noChangeAspect="1"/>
          </p:cNvPicPr>
          <p:nvPr userDrawn="1"/>
        </p:nvPicPr>
        <p:blipFill>
          <a:blip r:embed="rId4"/>
          <a:srcRect/>
          <a:stretch/>
        </p:blipFill>
        <p:spPr>
          <a:xfrm>
            <a:off x="3878130" y="2756201"/>
            <a:ext cx="9744669" cy="4101799"/>
          </a:xfrm>
          <a:prstGeom prst="rect">
            <a:avLst/>
          </a:prstGeom>
        </p:spPr>
      </p:pic>
      <p:sp>
        <p:nvSpPr>
          <p:cNvPr id="8" name="Text Placeholder 5">
            <a:extLst>
              <a:ext uri="{FF2B5EF4-FFF2-40B4-BE49-F238E27FC236}">
                <a16:creationId xmlns:a16="http://schemas.microsoft.com/office/drawing/2014/main" id="{85282357-B182-6443-9825-48F12F8A2C7E}"/>
              </a:ext>
            </a:extLst>
          </p:cNvPr>
          <p:cNvSpPr>
            <a:spLocks noGrp="1"/>
          </p:cNvSpPr>
          <p:nvPr>
            <p:ph type="body" sz="quarter" idx="10" hasCustomPrompt="1"/>
          </p:nvPr>
        </p:nvSpPr>
        <p:spPr>
          <a:xfrm>
            <a:off x="978945" y="871841"/>
            <a:ext cx="4679950" cy="1728678"/>
          </a:xfrm>
        </p:spPr>
        <p:txBody>
          <a:bodyPr/>
          <a:lstStyle>
            <a:lvl1pPr marL="0" marR="0" indent="0" algn="l" defTabSz="914400" rtl="0" eaLnBrk="1" fontAlgn="auto" latinLnBrk="0" hangingPunct="1">
              <a:lnSpc>
                <a:spcPts val="3020"/>
              </a:lnSpc>
              <a:spcBef>
                <a:spcPts val="0"/>
              </a:spcBef>
              <a:spcAft>
                <a:spcPts val="0"/>
              </a:spcAft>
              <a:buClrTx/>
              <a:buSzTx/>
              <a:buFontTx/>
              <a:buNone/>
              <a:tabLst/>
              <a:defRPr lang="en-GB" sz="1600" b="1" kern="1200" dirty="0" smtClean="0">
                <a:solidFill>
                  <a:schemeClr val="bg1"/>
                </a:solidFill>
                <a:effectLst/>
                <a:latin typeface="+mn-lt"/>
                <a:ea typeface="+mn-ea"/>
                <a:cs typeface="+mn-cs"/>
              </a:defRPr>
            </a:lvl1pPr>
          </a:lstStyle>
          <a:p>
            <a:pPr>
              <a:lnSpc>
                <a:spcPts val="3020"/>
              </a:lnSpc>
            </a:pPr>
            <a:r>
              <a:rPr lang="en-GB" sz="1600" kern="1200">
                <a:solidFill>
                  <a:schemeClr val="bg1"/>
                </a:solidFill>
                <a:effectLst/>
                <a:latin typeface="+mn-lt"/>
                <a:ea typeface="+mn-ea"/>
                <a:cs typeface="+mn-cs"/>
              </a:rPr>
              <a:t>EAST LONDON NHS FOUNDATION TRUST</a:t>
            </a:r>
            <a:endParaRPr lang="en-US">
              <a:solidFill>
                <a:schemeClr val="bg1"/>
              </a:solidFill>
            </a:endParaRPr>
          </a:p>
        </p:txBody>
      </p:sp>
      <p:sp>
        <p:nvSpPr>
          <p:cNvPr id="12" name="Text Placeholder 5">
            <a:extLst>
              <a:ext uri="{FF2B5EF4-FFF2-40B4-BE49-F238E27FC236}">
                <a16:creationId xmlns:a16="http://schemas.microsoft.com/office/drawing/2014/main" id="{0B8B0698-329C-7D4A-8A61-7543C9396275}"/>
              </a:ext>
            </a:extLst>
          </p:cNvPr>
          <p:cNvSpPr>
            <a:spLocks noGrp="1"/>
          </p:cNvSpPr>
          <p:nvPr>
            <p:ph type="body" sz="quarter" idx="11" hasCustomPrompt="1"/>
          </p:nvPr>
        </p:nvSpPr>
        <p:spPr>
          <a:xfrm>
            <a:off x="978945" y="2394409"/>
            <a:ext cx="3651414" cy="126138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chemeClr val="bg1"/>
                </a:solidFill>
                <a:effectLst/>
                <a:latin typeface="+mn-lt"/>
                <a:ea typeface="+mn-ea"/>
                <a:cs typeface="+mn-cs"/>
              </a:defRPr>
            </a:lvl1pPr>
          </a:lstStyle>
          <a:p>
            <a:r>
              <a:rPr lang="en-GB" sz="1600" kern="1200">
                <a:solidFill>
                  <a:schemeClr val="bg1"/>
                </a:solidFill>
                <a:effectLst/>
                <a:latin typeface="+mn-lt"/>
                <a:ea typeface="+mn-ea"/>
                <a:cs typeface="+mn-cs"/>
              </a:rPr>
              <a:t>Type description here</a:t>
            </a:r>
          </a:p>
        </p:txBody>
      </p:sp>
      <p:sp>
        <p:nvSpPr>
          <p:cNvPr id="13" name="Text Placeholder 5">
            <a:extLst>
              <a:ext uri="{FF2B5EF4-FFF2-40B4-BE49-F238E27FC236}">
                <a16:creationId xmlns:a16="http://schemas.microsoft.com/office/drawing/2014/main" id="{EC162A12-EA6B-0C45-9BDB-78644C298A41}"/>
              </a:ext>
            </a:extLst>
          </p:cNvPr>
          <p:cNvSpPr>
            <a:spLocks noGrp="1"/>
          </p:cNvSpPr>
          <p:nvPr>
            <p:ph type="body" sz="quarter" idx="12" hasCustomPrompt="1"/>
          </p:nvPr>
        </p:nvSpPr>
        <p:spPr>
          <a:xfrm>
            <a:off x="978945" y="1320417"/>
            <a:ext cx="4679950"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bg1"/>
                </a:solidFill>
                <a:effectLst/>
                <a:latin typeface="+mn-lt"/>
                <a:ea typeface="+mn-ea"/>
                <a:cs typeface="+mn-cs"/>
              </a:defRPr>
            </a:lvl1pPr>
          </a:lstStyle>
          <a:p>
            <a:pPr>
              <a:lnSpc>
                <a:spcPts val="3800"/>
              </a:lnSpc>
            </a:pPr>
            <a:r>
              <a:rPr lang="en-GB" sz="4000" b="1" kern="1200">
                <a:solidFill>
                  <a:schemeClr val="bg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Tree>
    <p:extLst>
      <p:ext uri="{BB962C8B-B14F-4D97-AF65-F5344CB8AC3E}">
        <p14:creationId xmlns:p14="http://schemas.microsoft.com/office/powerpoint/2010/main" val="17068453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5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3838" y="-1299302"/>
            <a:ext cx="12432181" cy="8587608"/>
          </a:xfrm>
          <a:prstGeom prst="rect">
            <a:avLst/>
          </a:prstGeom>
        </p:spPr>
      </p:pic>
      <p:pic>
        <p:nvPicPr>
          <p:cNvPr id="11" name="Picture 10">
            <a:extLst>
              <a:ext uri="{FF2B5EF4-FFF2-40B4-BE49-F238E27FC236}">
                <a16:creationId xmlns:a16="http://schemas.microsoft.com/office/drawing/2014/main" id="{24DBB46C-1676-1046-8102-C87CD56D3EEB}"/>
              </a:ext>
            </a:extLst>
          </p:cNvPr>
          <p:cNvPicPr>
            <a:picLocks noChangeAspect="1"/>
          </p:cNvPicPr>
          <p:nvPr userDrawn="1"/>
        </p:nvPicPr>
        <p:blipFill>
          <a:blip r:embed="rId4"/>
          <a:srcRect/>
          <a:stretch/>
        </p:blipFill>
        <p:spPr>
          <a:xfrm>
            <a:off x="3878130" y="2756201"/>
            <a:ext cx="9744669" cy="4101799"/>
          </a:xfrm>
          <a:prstGeom prst="rect">
            <a:avLst/>
          </a:prstGeom>
        </p:spPr>
      </p:pic>
      <p:sp>
        <p:nvSpPr>
          <p:cNvPr id="8" name="Text Placeholder 5">
            <a:extLst>
              <a:ext uri="{FF2B5EF4-FFF2-40B4-BE49-F238E27FC236}">
                <a16:creationId xmlns:a16="http://schemas.microsoft.com/office/drawing/2014/main" id="{2A4CF1AD-3BAD-0046-8D03-4AEBEF4C073C}"/>
              </a:ext>
            </a:extLst>
          </p:cNvPr>
          <p:cNvSpPr>
            <a:spLocks noGrp="1"/>
          </p:cNvSpPr>
          <p:nvPr>
            <p:ph type="body" sz="quarter" idx="10" hasCustomPrompt="1"/>
          </p:nvPr>
        </p:nvSpPr>
        <p:spPr>
          <a:xfrm>
            <a:off x="978945" y="871841"/>
            <a:ext cx="4679950" cy="1728678"/>
          </a:xfrm>
        </p:spPr>
        <p:txBody>
          <a:bodyPr/>
          <a:lstStyle>
            <a:lvl1pPr marL="0" marR="0" indent="0" algn="l" defTabSz="914400" rtl="0" eaLnBrk="1" fontAlgn="auto" latinLnBrk="0" hangingPunct="1">
              <a:lnSpc>
                <a:spcPts val="3020"/>
              </a:lnSpc>
              <a:spcBef>
                <a:spcPts val="0"/>
              </a:spcBef>
              <a:spcAft>
                <a:spcPts val="0"/>
              </a:spcAft>
              <a:buClrTx/>
              <a:buSzTx/>
              <a:buFontTx/>
              <a:buNone/>
              <a:tabLst/>
              <a:defRPr lang="en-GB" sz="1600" b="1" kern="1200" dirty="0" smtClean="0">
                <a:solidFill>
                  <a:schemeClr val="bg1"/>
                </a:solidFill>
                <a:effectLst/>
                <a:latin typeface="+mn-lt"/>
                <a:ea typeface="+mn-ea"/>
                <a:cs typeface="+mn-cs"/>
              </a:defRPr>
            </a:lvl1pPr>
          </a:lstStyle>
          <a:p>
            <a:pPr>
              <a:lnSpc>
                <a:spcPts val="3020"/>
              </a:lnSpc>
            </a:pPr>
            <a:r>
              <a:rPr lang="en-GB" sz="1600" kern="1200">
                <a:solidFill>
                  <a:schemeClr val="bg1"/>
                </a:solidFill>
                <a:effectLst/>
                <a:latin typeface="+mn-lt"/>
                <a:ea typeface="+mn-ea"/>
                <a:cs typeface="+mn-cs"/>
              </a:rPr>
              <a:t>EAST LONDON NHS FOUNDATION TRUST</a:t>
            </a:r>
            <a:endParaRPr lang="en-US">
              <a:solidFill>
                <a:schemeClr val="bg1"/>
              </a:solidFill>
            </a:endParaRPr>
          </a:p>
        </p:txBody>
      </p:sp>
      <p:sp>
        <p:nvSpPr>
          <p:cNvPr id="12" name="Text Placeholder 5">
            <a:extLst>
              <a:ext uri="{FF2B5EF4-FFF2-40B4-BE49-F238E27FC236}">
                <a16:creationId xmlns:a16="http://schemas.microsoft.com/office/drawing/2014/main" id="{6A2C5A72-1288-644A-A071-D1EB8713D4F5}"/>
              </a:ext>
            </a:extLst>
          </p:cNvPr>
          <p:cNvSpPr>
            <a:spLocks noGrp="1"/>
          </p:cNvSpPr>
          <p:nvPr>
            <p:ph type="body" sz="quarter" idx="11" hasCustomPrompt="1"/>
          </p:nvPr>
        </p:nvSpPr>
        <p:spPr>
          <a:xfrm>
            <a:off x="978945" y="2394409"/>
            <a:ext cx="3651414" cy="126138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chemeClr val="bg1"/>
                </a:solidFill>
                <a:effectLst/>
                <a:latin typeface="+mn-lt"/>
                <a:ea typeface="+mn-ea"/>
                <a:cs typeface="+mn-cs"/>
              </a:defRPr>
            </a:lvl1pPr>
          </a:lstStyle>
          <a:p>
            <a:r>
              <a:rPr lang="en-GB" sz="1600" kern="1200">
                <a:solidFill>
                  <a:schemeClr val="bg1"/>
                </a:solidFill>
                <a:effectLst/>
                <a:latin typeface="+mn-lt"/>
                <a:ea typeface="+mn-ea"/>
                <a:cs typeface="+mn-cs"/>
              </a:rPr>
              <a:t>Type description here</a:t>
            </a:r>
          </a:p>
        </p:txBody>
      </p:sp>
      <p:sp>
        <p:nvSpPr>
          <p:cNvPr id="13" name="Text Placeholder 5">
            <a:extLst>
              <a:ext uri="{FF2B5EF4-FFF2-40B4-BE49-F238E27FC236}">
                <a16:creationId xmlns:a16="http://schemas.microsoft.com/office/drawing/2014/main" id="{AA21EDE0-D4FD-8148-9284-C6751392D96A}"/>
              </a:ext>
            </a:extLst>
          </p:cNvPr>
          <p:cNvSpPr>
            <a:spLocks noGrp="1"/>
          </p:cNvSpPr>
          <p:nvPr>
            <p:ph type="body" sz="quarter" idx="12" hasCustomPrompt="1"/>
          </p:nvPr>
        </p:nvSpPr>
        <p:spPr>
          <a:xfrm>
            <a:off x="978945" y="1320417"/>
            <a:ext cx="4679950"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bg1"/>
                </a:solidFill>
                <a:effectLst/>
                <a:latin typeface="+mn-lt"/>
                <a:ea typeface="+mn-ea"/>
                <a:cs typeface="+mn-cs"/>
              </a:defRPr>
            </a:lvl1pPr>
          </a:lstStyle>
          <a:p>
            <a:pPr>
              <a:lnSpc>
                <a:spcPts val="3800"/>
              </a:lnSpc>
            </a:pPr>
            <a:r>
              <a:rPr lang="en-GB" sz="4000" b="1" kern="1200">
                <a:solidFill>
                  <a:schemeClr val="bg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Tree>
    <p:extLst>
      <p:ext uri="{BB962C8B-B14F-4D97-AF65-F5344CB8AC3E}">
        <p14:creationId xmlns:p14="http://schemas.microsoft.com/office/powerpoint/2010/main" val="21635422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7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4800" y="-1299600"/>
            <a:ext cx="12468225" cy="8612505"/>
          </a:xfrm>
          <a:prstGeom prst="rect">
            <a:avLst/>
          </a:prstGeom>
        </p:spPr>
      </p:pic>
      <p:pic>
        <p:nvPicPr>
          <p:cNvPr id="8" name="Picture 7">
            <a:extLst>
              <a:ext uri="{FF2B5EF4-FFF2-40B4-BE49-F238E27FC236}">
                <a16:creationId xmlns:a16="http://schemas.microsoft.com/office/drawing/2014/main" id="{6B020C7B-91A1-D94A-B069-8F7F7FBAB8CE}"/>
              </a:ext>
            </a:extLst>
          </p:cNvPr>
          <p:cNvPicPr>
            <a:picLocks noChangeAspect="1"/>
          </p:cNvPicPr>
          <p:nvPr userDrawn="1"/>
        </p:nvPicPr>
        <p:blipFill>
          <a:blip r:embed="rId4"/>
          <a:srcRect/>
          <a:stretch/>
        </p:blipFill>
        <p:spPr>
          <a:xfrm>
            <a:off x="4104041" y="2756201"/>
            <a:ext cx="9744669" cy="4101799"/>
          </a:xfrm>
          <a:prstGeom prst="rect">
            <a:avLst/>
          </a:prstGeom>
        </p:spPr>
      </p:pic>
      <p:sp>
        <p:nvSpPr>
          <p:cNvPr id="11" name="Text Placeholder 5">
            <a:extLst>
              <a:ext uri="{FF2B5EF4-FFF2-40B4-BE49-F238E27FC236}">
                <a16:creationId xmlns:a16="http://schemas.microsoft.com/office/drawing/2014/main" id="{C0BC3FB2-5648-F641-955F-EF3F570B7D02}"/>
              </a:ext>
            </a:extLst>
          </p:cNvPr>
          <p:cNvSpPr>
            <a:spLocks noGrp="1"/>
          </p:cNvSpPr>
          <p:nvPr>
            <p:ph type="body" sz="quarter" idx="10" hasCustomPrompt="1"/>
          </p:nvPr>
        </p:nvSpPr>
        <p:spPr>
          <a:xfrm>
            <a:off x="978945" y="871841"/>
            <a:ext cx="4679950" cy="1728678"/>
          </a:xfrm>
        </p:spPr>
        <p:txBody>
          <a:bodyPr/>
          <a:lstStyle>
            <a:lvl1pPr marL="0" marR="0" indent="0" algn="l" defTabSz="914400" rtl="0" eaLnBrk="1" fontAlgn="auto" latinLnBrk="0" hangingPunct="1">
              <a:lnSpc>
                <a:spcPts val="3020"/>
              </a:lnSpc>
              <a:spcBef>
                <a:spcPts val="0"/>
              </a:spcBef>
              <a:spcAft>
                <a:spcPts val="0"/>
              </a:spcAft>
              <a:buClrTx/>
              <a:buSzTx/>
              <a:buFontTx/>
              <a:buNone/>
              <a:tabLst/>
              <a:defRPr lang="en-GB" sz="1600" b="1" kern="1200" dirty="0" smtClean="0">
                <a:solidFill>
                  <a:schemeClr val="bg1"/>
                </a:solidFill>
                <a:effectLst/>
                <a:latin typeface="+mn-lt"/>
                <a:ea typeface="+mn-ea"/>
                <a:cs typeface="+mn-cs"/>
              </a:defRPr>
            </a:lvl1pPr>
          </a:lstStyle>
          <a:p>
            <a:pPr>
              <a:lnSpc>
                <a:spcPts val="3020"/>
              </a:lnSpc>
            </a:pPr>
            <a:r>
              <a:rPr lang="en-GB" sz="1600" kern="1200">
                <a:solidFill>
                  <a:schemeClr val="bg1"/>
                </a:solidFill>
                <a:effectLst/>
                <a:latin typeface="+mn-lt"/>
                <a:ea typeface="+mn-ea"/>
                <a:cs typeface="+mn-cs"/>
              </a:rPr>
              <a:t>EAST LONDON NHS FOUNDATION TRUST</a:t>
            </a:r>
            <a:endParaRPr lang="en-US">
              <a:solidFill>
                <a:schemeClr val="bg1"/>
              </a:solidFill>
            </a:endParaRPr>
          </a:p>
        </p:txBody>
      </p:sp>
      <p:sp>
        <p:nvSpPr>
          <p:cNvPr id="12" name="Text Placeholder 5">
            <a:extLst>
              <a:ext uri="{FF2B5EF4-FFF2-40B4-BE49-F238E27FC236}">
                <a16:creationId xmlns:a16="http://schemas.microsoft.com/office/drawing/2014/main" id="{83603F5A-F0C2-6443-A899-A83BCBA11AE1}"/>
              </a:ext>
            </a:extLst>
          </p:cNvPr>
          <p:cNvSpPr>
            <a:spLocks noGrp="1"/>
          </p:cNvSpPr>
          <p:nvPr>
            <p:ph type="body" sz="quarter" idx="11" hasCustomPrompt="1"/>
          </p:nvPr>
        </p:nvSpPr>
        <p:spPr>
          <a:xfrm>
            <a:off x="978945" y="2394409"/>
            <a:ext cx="3651414" cy="126138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chemeClr val="bg1"/>
                </a:solidFill>
                <a:effectLst/>
                <a:latin typeface="+mn-lt"/>
                <a:ea typeface="+mn-ea"/>
                <a:cs typeface="+mn-cs"/>
              </a:defRPr>
            </a:lvl1pPr>
          </a:lstStyle>
          <a:p>
            <a:r>
              <a:rPr lang="en-GB" sz="1600" kern="1200">
                <a:solidFill>
                  <a:schemeClr val="bg1"/>
                </a:solidFill>
                <a:effectLst/>
                <a:latin typeface="+mn-lt"/>
                <a:ea typeface="+mn-ea"/>
                <a:cs typeface="+mn-cs"/>
              </a:rPr>
              <a:t>Type description here</a:t>
            </a:r>
          </a:p>
        </p:txBody>
      </p:sp>
      <p:sp>
        <p:nvSpPr>
          <p:cNvPr id="13" name="Text Placeholder 5">
            <a:extLst>
              <a:ext uri="{FF2B5EF4-FFF2-40B4-BE49-F238E27FC236}">
                <a16:creationId xmlns:a16="http://schemas.microsoft.com/office/drawing/2014/main" id="{DFF2DC49-787D-ED40-AD42-A7D38F1382C7}"/>
              </a:ext>
            </a:extLst>
          </p:cNvPr>
          <p:cNvSpPr>
            <a:spLocks noGrp="1"/>
          </p:cNvSpPr>
          <p:nvPr>
            <p:ph type="body" sz="quarter" idx="12" hasCustomPrompt="1"/>
          </p:nvPr>
        </p:nvSpPr>
        <p:spPr>
          <a:xfrm>
            <a:off x="978945" y="1320417"/>
            <a:ext cx="4679950"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bg1"/>
                </a:solidFill>
                <a:effectLst/>
                <a:latin typeface="+mn-lt"/>
                <a:ea typeface="+mn-ea"/>
                <a:cs typeface="+mn-cs"/>
              </a:defRPr>
            </a:lvl1pPr>
          </a:lstStyle>
          <a:p>
            <a:pPr>
              <a:lnSpc>
                <a:spcPts val="3800"/>
              </a:lnSpc>
            </a:pPr>
            <a:r>
              <a:rPr lang="en-GB" sz="4000" b="1" kern="1200">
                <a:solidFill>
                  <a:schemeClr val="bg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Tree>
    <p:extLst>
      <p:ext uri="{BB962C8B-B14F-4D97-AF65-F5344CB8AC3E}">
        <p14:creationId xmlns:p14="http://schemas.microsoft.com/office/powerpoint/2010/main" val="40576535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8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4800" y="-1299600"/>
            <a:ext cx="12468225" cy="8612505"/>
          </a:xfrm>
          <a:prstGeom prst="rect">
            <a:avLst/>
          </a:prstGeom>
        </p:spPr>
      </p:pic>
      <p:pic>
        <p:nvPicPr>
          <p:cNvPr id="8" name="Picture 7">
            <a:extLst>
              <a:ext uri="{FF2B5EF4-FFF2-40B4-BE49-F238E27FC236}">
                <a16:creationId xmlns:a16="http://schemas.microsoft.com/office/drawing/2014/main" id="{7FBAF386-1067-0F42-9DF1-EC5D5D8FBED2}"/>
              </a:ext>
            </a:extLst>
          </p:cNvPr>
          <p:cNvPicPr>
            <a:picLocks noChangeAspect="1"/>
          </p:cNvPicPr>
          <p:nvPr userDrawn="1"/>
        </p:nvPicPr>
        <p:blipFill>
          <a:blip r:embed="rId4"/>
          <a:srcRect/>
          <a:stretch/>
        </p:blipFill>
        <p:spPr>
          <a:xfrm>
            <a:off x="4104041" y="2756201"/>
            <a:ext cx="9744669" cy="4101799"/>
          </a:xfrm>
          <a:prstGeom prst="rect">
            <a:avLst/>
          </a:prstGeom>
        </p:spPr>
      </p:pic>
      <p:sp>
        <p:nvSpPr>
          <p:cNvPr id="11" name="Text Placeholder 5">
            <a:extLst>
              <a:ext uri="{FF2B5EF4-FFF2-40B4-BE49-F238E27FC236}">
                <a16:creationId xmlns:a16="http://schemas.microsoft.com/office/drawing/2014/main" id="{A93DF7CC-4A19-AC41-8805-5434A64E87FB}"/>
              </a:ext>
            </a:extLst>
          </p:cNvPr>
          <p:cNvSpPr>
            <a:spLocks noGrp="1"/>
          </p:cNvSpPr>
          <p:nvPr>
            <p:ph type="body" sz="quarter" idx="10" hasCustomPrompt="1"/>
          </p:nvPr>
        </p:nvSpPr>
        <p:spPr>
          <a:xfrm>
            <a:off x="978945" y="871841"/>
            <a:ext cx="4679950" cy="1728678"/>
          </a:xfrm>
        </p:spPr>
        <p:txBody>
          <a:bodyPr/>
          <a:lstStyle>
            <a:lvl1pPr marL="0" marR="0" indent="0" algn="l" defTabSz="914400" rtl="0" eaLnBrk="1" fontAlgn="auto" latinLnBrk="0" hangingPunct="1">
              <a:lnSpc>
                <a:spcPts val="3020"/>
              </a:lnSpc>
              <a:spcBef>
                <a:spcPts val="0"/>
              </a:spcBef>
              <a:spcAft>
                <a:spcPts val="0"/>
              </a:spcAft>
              <a:buClrTx/>
              <a:buSzTx/>
              <a:buFontTx/>
              <a:buNone/>
              <a:tabLst/>
              <a:defRPr lang="en-GB" sz="1600" b="1" kern="1200" dirty="0" smtClean="0">
                <a:solidFill>
                  <a:schemeClr val="bg1"/>
                </a:solidFill>
                <a:effectLst/>
                <a:latin typeface="+mn-lt"/>
                <a:ea typeface="+mn-ea"/>
                <a:cs typeface="+mn-cs"/>
              </a:defRPr>
            </a:lvl1pPr>
          </a:lstStyle>
          <a:p>
            <a:pPr>
              <a:lnSpc>
                <a:spcPts val="3020"/>
              </a:lnSpc>
            </a:pPr>
            <a:r>
              <a:rPr lang="en-GB" sz="1600" kern="1200">
                <a:solidFill>
                  <a:schemeClr val="bg1"/>
                </a:solidFill>
                <a:effectLst/>
                <a:latin typeface="+mn-lt"/>
                <a:ea typeface="+mn-ea"/>
                <a:cs typeface="+mn-cs"/>
              </a:rPr>
              <a:t>EAST LONDON NHS FOUNDATION TRUST</a:t>
            </a:r>
            <a:endParaRPr lang="en-US">
              <a:solidFill>
                <a:schemeClr val="bg1"/>
              </a:solidFill>
            </a:endParaRPr>
          </a:p>
        </p:txBody>
      </p:sp>
      <p:sp>
        <p:nvSpPr>
          <p:cNvPr id="12" name="Text Placeholder 5">
            <a:extLst>
              <a:ext uri="{FF2B5EF4-FFF2-40B4-BE49-F238E27FC236}">
                <a16:creationId xmlns:a16="http://schemas.microsoft.com/office/drawing/2014/main" id="{7DA47326-E4DA-8A40-AEC8-DB8B54F14459}"/>
              </a:ext>
            </a:extLst>
          </p:cNvPr>
          <p:cNvSpPr>
            <a:spLocks noGrp="1"/>
          </p:cNvSpPr>
          <p:nvPr>
            <p:ph type="body" sz="quarter" idx="11" hasCustomPrompt="1"/>
          </p:nvPr>
        </p:nvSpPr>
        <p:spPr>
          <a:xfrm>
            <a:off x="978945" y="2394409"/>
            <a:ext cx="3651414" cy="126138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chemeClr val="bg1"/>
                </a:solidFill>
                <a:effectLst/>
                <a:latin typeface="+mn-lt"/>
                <a:ea typeface="+mn-ea"/>
                <a:cs typeface="+mn-cs"/>
              </a:defRPr>
            </a:lvl1pPr>
          </a:lstStyle>
          <a:p>
            <a:r>
              <a:rPr lang="en-GB" sz="1600" kern="1200">
                <a:solidFill>
                  <a:schemeClr val="bg1"/>
                </a:solidFill>
                <a:effectLst/>
                <a:latin typeface="+mn-lt"/>
                <a:ea typeface="+mn-ea"/>
                <a:cs typeface="+mn-cs"/>
              </a:rPr>
              <a:t>Type description here</a:t>
            </a:r>
          </a:p>
        </p:txBody>
      </p:sp>
      <p:sp>
        <p:nvSpPr>
          <p:cNvPr id="13" name="Text Placeholder 5">
            <a:extLst>
              <a:ext uri="{FF2B5EF4-FFF2-40B4-BE49-F238E27FC236}">
                <a16:creationId xmlns:a16="http://schemas.microsoft.com/office/drawing/2014/main" id="{048D5112-7ECA-B541-B430-354DB604DC56}"/>
              </a:ext>
            </a:extLst>
          </p:cNvPr>
          <p:cNvSpPr>
            <a:spLocks noGrp="1"/>
          </p:cNvSpPr>
          <p:nvPr>
            <p:ph type="body" sz="quarter" idx="12" hasCustomPrompt="1"/>
          </p:nvPr>
        </p:nvSpPr>
        <p:spPr>
          <a:xfrm>
            <a:off x="978945" y="1320417"/>
            <a:ext cx="4679950"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bg1"/>
                </a:solidFill>
                <a:effectLst/>
                <a:latin typeface="+mn-lt"/>
                <a:ea typeface="+mn-ea"/>
                <a:cs typeface="+mn-cs"/>
              </a:defRPr>
            </a:lvl1pPr>
          </a:lstStyle>
          <a:p>
            <a:pPr>
              <a:lnSpc>
                <a:spcPts val="3800"/>
              </a:lnSpc>
            </a:pPr>
            <a:r>
              <a:rPr lang="en-GB" sz="4000" b="1" kern="1200">
                <a:solidFill>
                  <a:schemeClr val="bg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Tree>
    <p:extLst>
      <p:ext uri="{BB962C8B-B14F-4D97-AF65-F5344CB8AC3E}">
        <p14:creationId xmlns:p14="http://schemas.microsoft.com/office/powerpoint/2010/main" val="32591418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0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96328" y="-1311750"/>
            <a:ext cx="12468225" cy="8612505"/>
          </a:xfrm>
          <a:prstGeom prst="rect">
            <a:avLst/>
          </a:prstGeom>
        </p:spPr>
      </p:pic>
      <p:pic>
        <p:nvPicPr>
          <p:cNvPr id="15" name="Picture 14">
            <a:extLst>
              <a:ext uri="{FF2B5EF4-FFF2-40B4-BE49-F238E27FC236}">
                <a16:creationId xmlns:a16="http://schemas.microsoft.com/office/drawing/2014/main" id="{BC1984C3-8F41-5549-9C48-A3CD955A2EE6}"/>
              </a:ext>
            </a:extLst>
          </p:cNvPr>
          <p:cNvPicPr>
            <a:picLocks noChangeAspect="1"/>
          </p:cNvPicPr>
          <p:nvPr userDrawn="1"/>
        </p:nvPicPr>
        <p:blipFill>
          <a:blip r:embed="rId4"/>
          <a:srcRect/>
          <a:stretch/>
        </p:blipFill>
        <p:spPr>
          <a:xfrm>
            <a:off x="-1134932" y="3127936"/>
            <a:ext cx="9117106" cy="3837641"/>
          </a:xfrm>
          <a:prstGeom prst="rect">
            <a:avLst/>
          </a:prstGeom>
        </p:spPr>
      </p:pic>
      <p:pic>
        <p:nvPicPr>
          <p:cNvPr id="17" name="Picture 16">
            <a:extLst>
              <a:ext uri="{FF2B5EF4-FFF2-40B4-BE49-F238E27FC236}">
                <a16:creationId xmlns:a16="http://schemas.microsoft.com/office/drawing/2014/main" id="{3285CB97-A50E-6A46-BD38-BF161B7B23A7}"/>
              </a:ext>
            </a:extLst>
          </p:cNvPr>
          <p:cNvPicPr>
            <a:picLocks noChangeAspect="1"/>
          </p:cNvPicPr>
          <p:nvPr userDrawn="1"/>
        </p:nvPicPr>
        <p:blipFill>
          <a:blip r:embed="rId5"/>
          <a:srcRect/>
          <a:stretch/>
        </p:blipFill>
        <p:spPr>
          <a:xfrm>
            <a:off x="4667610" y="137304"/>
            <a:ext cx="9693408" cy="6857999"/>
          </a:xfrm>
          <a:prstGeom prst="rect">
            <a:avLst/>
          </a:prstGeom>
        </p:spPr>
      </p:pic>
      <p:sp>
        <p:nvSpPr>
          <p:cNvPr id="6" name="Text Placeholder 5">
            <a:extLst>
              <a:ext uri="{FF2B5EF4-FFF2-40B4-BE49-F238E27FC236}">
                <a16:creationId xmlns:a16="http://schemas.microsoft.com/office/drawing/2014/main" id="{9EC4C7EB-83D3-9A4E-BCE5-49ECAB4D55C0}"/>
              </a:ext>
            </a:extLst>
          </p:cNvPr>
          <p:cNvSpPr>
            <a:spLocks noGrp="1"/>
          </p:cNvSpPr>
          <p:nvPr>
            <p:ph type="body" sz="quarter" idx="10" hasCustomPrompt="1"/>
          </p:nvPr>
        </p:nvSpPr>
        <p:spPr>
          <a:xfrm>
            <a:off x="978945" y="871841"/>
            <a:ext cx="4679950" cy="1728678"/>
          </a:xfrm>
        </p:spPr>
        <p:txBody>
          <a:bodyPr/>
          <a:lstStyle>
            <a:lvl1pPr marL="0" marR="0" indent="0" algn="l" defTabSz="914400" rtl="0" eaLnBrk="1" fontAlgn="auto" latinLnBrk="0" hangingPunct="1">
              <a:lnSpc>
                <a:spcPts val="3020"/>
              </a:lnSpc>
              <a:spcBef>
                <a:spcPts val="0"/>
              </a:spcBef>
              <a:spcAft>
                <a:spcPts val="0"/>
              </a:spcAft>
              <a:buClrTx/>
              <a:buSzTx/>
              <a:buFontTx/>
              <a:buNone/>
              <a:tabLst/>
              <a:defRPr lang="en-GB" sz="1600" b="1" kern="1200" dirty="0" smtClean="0">
                <a:solidFill>
                  <a:schemeClr val="bg1"/>
                </a:solidFill>
                <a:effectLst/>
                <a:latin typeface="+mn-lt"/>
                <a:ea typeface="+mn-ea"/>
                <a:cs typeface="+mn-cs"/>
              </a:defRPr>
            </a:lvl1pPr>
          </a:lstStyle>
          <a:p>
            <a:pPr>
              <a:lnSpc>
                <a:spcPts val="3020"/>
              </a:lnSpc>
            </a:pPr>
            <a:r>
              <a:rPr lang="en-GB" sz="1600" kern="1200">
                <a:solidFill>
                  <a:schemeClr val="bg1"/>
                </a:solidFill>
                <a:effectLst/>
                <a:latin typeface="+mn-lt"/>
                <a:ea typeface="+mn-ea"/>
                <a:cs typeface="+mn-cs"/>
              </a:rPr>
              <a:t>EAST LONDON NHS FOUNDATION TRUST</a:t>
            </a:r>
            <a:endParaRPr lang="en-US">
              <a:solidFill>
                <a:schemeClr val="bg1"/>
              </a:solidFill>
            </a:endParaRPr>
          </a:p>
        </p:txBody>
      </p:sp>
      <p:sp>
        <p:nvSpPr>
          <p:cNvPr id="13" name="Text Placeholder 5">
            <a:extLst>
              <a:ext uri="{FF2B5EF4-FFF2-40B4-BE49-F238E27FC236}">
                <a16:creationId xmlns:a16="http://schemas.microsoft.com/office/drawing/2014/main" id="{8EA1574C-CD7D-AD42-9838-81E2135CBCFC}"/>
              </a:ext>
            </a:extLst>
          </p:cNvPr>
          <p:cNvSpPr>
            <a:spLocks noGrp="1"/>
          </p:cNvSpPr>
          <p:nvPr>
            <p:ph type="body" sz="quarter" idx="11" hasCustomPrompt="1"/>
          </p:nvPr>
        </p:nvSpPr>
        <p:spPr>
          <a:xfrm>
            <a:off x="978945" y="2394409"/>
            <a:ext cx="3651414" cy="126138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chemeClr val="bg1"/>
                </a:solidFill>
                <a:effectLst/>
                <a:latin typeface="+mn-lt"/>
                <a:ea typeface="+mn-ea"/>
                <a:cs typeface="+mn-cs"/>
              </a:defRPr>
            </a:lvl1pPr>
          </a:lstStyle>
          <a:p>
            <a:r>
              <a:rPr lang="en-GB" sz="1600" kern="1200">
                <a:solidFill>
                  <a:schemeClr val="bg1"/>
                </a:solidFill>
                <a:effectLst/>
                <a:latin typeface="+mn-lt"/>
                <a:ea typeface="+mn-ea"/>
                <a:cs typeface="+mn-cs"/>
              </a:rPr>
              <a:t>Type description here</a:t>
            </a:r>
          </a:p>
        </p:txBody>
      </p:sp>
      <p:sp>
        <p:nvSpPr>
          <p:cNvPr id="14" name="Text Placeholder 5">
            <a:extLst>
              <a:ext uri="{FF2B5EF4-FFF2-40B4-BE49-F238E27FC236}">
                <a16:creationId xmlns:a16="http://schemas.microsoft.com/office/drawing/2014/main" id="{B53A195E-1660-654A-8108-D6AFA3C18B87}"/>
              </a:ext>
            </a:extLst>
          </p:cNvPr>
          <p:cNvSpPr>
            <a:spLocks noGrp="1"/>
          </p:cNvSpPr>
          <p:nvPr>
            <p:ph type="body" sz="quarter" idx="12" hasCustomPrompt="1"/>
          </p:nvPr>
        </p:nvSpPr>
        <p:spPr>
          <a:xfrm>
            <a:off x="978945" y="1320417"/>
            <a:ext cx="4679950"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bg1"/>
                </a:solidFill>
                <a:effectLst/>
                <a:latin typeface="+mn-lt"/>
                <a:ea typeface="+mn-ea"/>
                <a:cs typeface="+mn-cs"/>
              </a:defRPr>
            </a:lvl1pPr>
          </a:lstStyle>
          <a:p>
            <a:pPr>
              <a:lnSpc>
                <a:spcPts val="3800"/>
              </a:lnSpc>
            </a:pPr>
            <a:r>
              <a:rPr lang="en-GB" sz="4000" b="1" kern="1200">
                <a:solidFill>
                  <a:schemeClr val="bg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Tree>
    <p:extLst>
      <p:ext uri="{BB962C8B-B14F-4D97-AF65-F5344CB8AC3E}">
        <p14:creationId xmlns:p14="http://schemas.microsoft.com/office/powerpoint/2010/main" val="17021412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9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4800" y="-1299600"/>
            <a:ext cx="12468225" cy="8612505"/>
          </a:xfrm>
          <a:prstGeom prst="rect">
            <a:avLst/>
          </a:prstGeom>
        </p:spPr>
      </p:pic>
      <p:pic>
        <p:nvPicPr>
          <p:cNvPr id="8" name="Picture 7">
            <a:extLst>
              <a:ext uri="{FF2B5EF4-FFF2-40B4-BE49-F238E27FC236}">
                <a16:creationId xmlns:a16="http://schemas.microsoft.com/office/drawing/2014/main" id="{B1E7619C-BCC3-A84C-8229-5BED1769507E}"/>
              </a:ext>
            </a:extLst>
          </p:cNvPr>
          <p:cNvPicPr>
            <a:picLocks noChangeAspect="1"/>
          </p:cNvPicPr>
          <p:nvPr userDrawn="1"/>
        </p:nvPicPr>
        <p:blipFill>
          <a:blip r:embed="rId4"/>
          <a:srcRect/>
          <a:stretch/>
        </p:blipFill>
        <p:spPr>
          <a:xfrm>
            <a:off x="4104041" y="2756201"/>
            <a:ext cx="9744669" cy="4101799"/>
          </a:xfrm>
          <a:prstGeom prst="rect">
            <a:avLst/>
          </a:prstGeom>
        </p:spPr>
      </p:pic>
      <p:sp>
        <p:nvSpPr>
          <p:cNvPr id="11" name="Text Placeholder 5">
            <a:extLst>
              <a:ext uri="{FF2B5EF4-FFF2-40B4-BE49-F238E27FC236}">
                <a16:creationId xmlns:a16="http://schemas.microsoft.com/office/drawing/2014/main" id="{C5790C5F-8288-6646-93E0-34749095BBE2}"/>
              </a:ext>
            </a:extLst>
          </p:cNvPr>
          <p:cNvSpPr>
            <a:spLocks noGrp="1"/>
          </p:cNvSpPr>
          <p:nvPr>
            <p:ph type="body" sz="quarter" idx="10" hasCustomPrompt="1"/>
          </p:nvPr>
        </p:nvSpPr>
        <p:spPr>
          <a:xfrm>
            <a:off x="978945" y="871841"/>
            <a:ext cx="4679950" cy="1728678"/>
          </a:xfrm>
        </p:spPr>
        <p:txBody>
          <a:bodyPr/>
          <a:lstStyle>
            <a:lvl1pPr marL="0" marR="0" indent="0" algn="l" defTabSz="914400" rtl="0" eaLnBrk="1" fontAlgn="auto" latinLnBrk="0" hangingPunct="1">
              <a:lnSpc>
                <a:spcPts val="3020"/>
              </a:lnSpc>
              <a:spcBef>
                <a:spcPts val="0"/>
              </a:spcBef>
              <a:spcAft>
                <a:spcPts val="0"/>
              </a:spcAft>
              <a:buClrTx/>
              <a:buSzTx/>
              <a:buFontTx/>
              <a:buNone/>
              <a:tabLst/>
              <a:defRPr lang="en-GB" sz="1600" b="1" kern="1200" dirty="0" smtClean="0">
                <a:solidFill>
                  <a:schemeClr val="bg1"/>
                </a:solidFill>
                <a:effectLst/>
                <a:latin typeface="+mn-lt"/>
                <a:ea typeface="+mn-ea"/>
                <a:cs typeface="+mn-cs"/>
              </a:defRPr>
            </a:lvl1pPr>
          </a:lstStyle>
          <a:p>
            <a:pPr>
              <a:lnSpc>
                <a:spcPts val="3020"/>
              </a:lnSpc>
            </a:pPr>
            <a:r>
              <a:rPr lang="en-GB" sz="1600" kern="1200">
                <a:solidFill>
                  <a:schemeClr val="bg1"/>
                </a:solidFill>
                <a:effectLst/>
                <a:latin typeface="+mn-lt"/>
                <a:ea typeface="+mn-ea"/>
                <a:cs typeface="+mn-cs"/>
              </a:rPr>
              <a:t>EAST LONDON NHS FOUNDATION TRUST</a:t>
            </a:r>
            <a:endParaRPr lang="en-US">
              <a:solidFill>
                <a:schemeClr val="bg1"/>
              </a:solidFill>
            </a:endParaRPr>
          </a:p>
        </p:txBody>
      </p:sp>
      <p:sp>
        <p:nvSpPr>
          <p:cNvPr id="12" name="Text Placeholder 5">
            <a:extLst>
              <a:ext uri="{FF2B5EF4-FFF2-40B4-BE49-F238E27FC236}">
                <a16:creationId xmlns:a16="http://schemas.microsoft.com/office/drawing/2014/main" id="{F3431479-DCBC-F648-89C2-71DD000B27F4}"/>
              </a:ext>
            </a:extLst>
          </p:cNvPr>
          <p:cNvSpPr>
            <a:spLocks noGrp="1"/>
          </p:cNvSpPr>
          <p:nvPr>
            <p:ph type="body" sz="quarter" idx="11" hasCustomPrompt="1"/>
          </p:nvPr>
        </p:nvSpPr>
        <p:spPr>
          <a:xfrm>
            <a:off x="978945" y="2394409"/>
            <a:ext cx="3651414" cy="126138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chemeClr val="bg1"/>
                </a:solidFill>
                <a:effectLst/>
                <a:latin typeface="+mn-lt"/>
                <a:ea typeface="+mn-ea"/>
                <a:cs typeface="+mn-cs"/>
              </a:defRPr>
            </a:lvl1pPr>
          </a:lstStyle>
          <a:p>
            <a:r>
              <a:rPr lang="en-GB" sz="1600" kern="1200">
                <a:solidFill>
                  <a:schemeClr val="bg1"/>
                </a:solidFill>
                <a:effectLst/>
                <a:latin typeface="+mn-lt"/>
                <a:ea typeface="+mn-ea"/>
                <a:cs typeface="+mn-cs"/>
              </a:rPr>
              <a:t>Type description here</a:t>
            </a:r>
          </a:p>
        </p:txBody>
      </p:sp>
      <p:sp>
        <p:nvSpPr>
          <p:cNvPr id="13" name="Text Placeholder 5">
            <a:extLst>
              <a:ext uri="{FF2B5EF4-FFF2-40B4-BE49-F238E27FC236}">
                <a16:creationId xmlns:a16="http://schemas.microsoft.com/office/drawing/2014/main" id="{C4902A89-CA82-954F-9455-20B25A05A31A}"/>
              </a:ext>
            </a:extLst>
          </p:cNvPr>
          <p:cNvSpPr>
            <a:spLocks noGrp="1"/>
          </p:cNvSpPr>
          <p:nvPr>
            <p:ph type="body" sz="quarter" idx="12" hasCustomPrompt="1"/>
          </p:nvPr>
        </p:nvSpPr>
        <p:spPr>
          <a:xfrm>
            <a:off x="978945" y="1320417"/>
            <a:ext cx="4679950"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bg1"/>
                </a:solidFill>
                <a:effectLst/>
                <a:latin typeface="+mn-lt"/>
                <a:ea typeface="+mn-ea"/>
                <a:cs typeface="+mn-cs"/>
              </a:defRPr>
            </a:lvl1pPr>
          </a:lstStyle>
          <a:p>
            <a:pPr>
              <a:lnSpc>
                <a:spcPts val="3800"/>
              </a:lnSpc>
            </a:pPr>
            <a:r>
              <a:rPr lang="en-GB" sz="4000" b="1" kern="1200">
                <a:solidFill>
                  <a:schemeClr val="bg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Tree>
    <p:extLst>
      <p:ext uri="{BB962C8B-B14F-4D97-AF65-F5344CB8AC3E}">
        <p14:creationId xmlns:p14="http://schemas.microsoft.com/office/powerpoint/2010/main" val="35455560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0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3838" y="-1299302"/>
            <a:ext cx="12432181" cy="8587608"/>
          </a:xfrm>
          <a:prstGeom prst="rect">
            <a:avLst/>
          </a:prstGeom>
        </p:spPr>
      </p:pic>
      <p:pic>
        <p:nvPicPr>
          <p:cNvPr id="8" name="Picture 7">
            <a:extLst>
              <a:ext uri="{FF2B5EF4-FFF2-40B4-BE49-F238E27FC236}">
                <a16:creationId xmlns:a16="http://schemas.microsoft.com/office/drawing/2014/main" id="{2189B45D-C9F5-D748-949A-AF470CAAEA93}"/>
              </a:ext>
            </a:extLst>
          </p:cNvPr>
          <p:cNvPicPr>
            <a:picLocks noChangeAspect="1"/>
          </p:cNvPicPr>
          <p:nvPr userDrawn="1"/>
        </p:nvPicPr>
        <p:blipFill>
          <a:blip r:embed="rId4"/>
          <a:srcRect/>
          <a:stretch/>
        </p:blipFill>
        <p:spPr>
          <a:xfrm>
            <a:off x="4104041" y="2756201"/>
            <a:ext cx="9744669" cy="4101799"/>
          </a:xfrm>
          <a:prstGeom prst="rect">
            <a:avLst/>
          </a:prstGeom>
        </p:spPr>
      </p:pic>
      <p:sp>
        <p:nvSpPr>
          <p:cNvPr id="11" name="Text Placeholder 5">
            <a:extLst>
              <a:ext uri="{FF2B5EF4-FFF2-40B4-BE49-F238E27FC236}">
                <a16:creationId xmlns:a16="http://schemas.microsoft.com/office/drawing/2014/main" id="{9AA9E34D-117D-2641-81CF-D3EB8505577B}"/>
              </a:ext>
            </a:extLst>
          </p:cNvPr>
          <p:cNvSpPr>
            <a:spLocks noGrp="1"/>
          </p:cNvSpPr>
          <p:nvPr>
            <p:ph type="body" sz="quarter" idx="10" hasCustomPrompt="1"/>
          </p:nvPr>
        </p:nvSpPr>
        <p:spPr>
          <a:xfrm>
            <a:off x="978945" y="871841"/>
            <a:ext cx="4679950" cy="1728678"/>
          </a:xfrm>
        </p:spPr>
        <p:txBody>
          <a:bodyPr/>
          <a:lstStyle>
            <a:lvl1pPr marL="0" marR="0" indent="0" algn="l" defTabSz="914400" rtl="0" eaLnBrk="1" fontAlgn="auto" latinLnBrk="0" hangingPunct="1">
              <a:lnSpc>
                <a:spcPts val="3020"/>
              </a:lnSpc>
              <a:spcBef>
                <a:spcPts val="0"/>
              </a:spcBef>
              <a:spcAft>
                <a:spcPts val="0"/>
              </a:spcAft>
              <a:buClrTx/>
              <a:buSzTx/>
              <a:buFontTx/>
              <a:buNone/>
              <a:tabLst/>
              <a:defRPr lang="en-GB" sz="1600" b="1" kern="1200" dirty="0" smtClean="0">
                <a:solidFill>
                  <a:schemeClr val="bg1"/>
                </a:solidFill>
                <a:effectLst/>
                <a:latin typeface="+mn-lt"/>
                <a:ea typeface="+mn-ea"/>
                <a:cs typeface="+mn-cs"/>
              </a:defRPr>
            </a:lvl1pPr>
          </a:lstStyle>
          <a:p>
            <a:pPr>
              <a:lnSpc>
                <a:spcPts val="3020"/>
              </a:lnSpc>
            </a:pPr>
            <a:r>
              <a:rPr lang="en-GB" sz="1600" kern="1200">
                <a:solidFill>
                  <a:schemeClr val="bg1"/>
                </a:solidFill>
                <a:effectLst/>
                <a:latin typeface="+mn-lt"/>
                <a:ea typeface="+mn-ea"/>
                <a:cs typeface="+mn-cs"/>
              </a:rPr>
              <a:t>EAST LONDON NHS FOUNDATION TRUST</a:t>
            </a:r>
            <a:endParaRPr lang="en-US">
              <a:solidFill>
                <a:schemeClr val="bg1"/>
              </a:solidFill>
            </a:endParaRPr>
          </a:p>
        </p:txBody>
      </p:sp>
      <p:sp>
        <p:nvSpPr>
          <p:cNvPr id="12" name="Text Placeholder 5">
            <a:extLst>
              <a:ext uri="{FF2B5EF4-FFF2-40B4-BE49-F238E27FC236}">
                <a16:creationId xmlns:a16="http://schemas.microsoft.com/office/drawing/2014/main" id="{F54173CC-DE2E-3E40-A269-50AC722DF799}"/>
              </a:ext>
            </a:extLst>
          </p:cNvPr>
          <p:cNvSpPr>
            <a:spLocks noGrp="1"/>
          </p:cNvSpPr>
          <p:nvPr>
            <p:ph type="body" sz="quarter" idx="11" hasCustomPrompt="1"/>
          </p:nvPr>
        </p:nvSpPr>
        <p:spPr>
          <a:xfrm>
            <a:off x="978945" y="2394409"/>
            <a:ext cx="3651414" cy="126138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chemeClr val="bg1"/>
                </a:solidFill>
                <a:effectLst/>
                <a:latin typeface="+mn-lt"/>
                <a:ea typeface="+mn-ea"/>
                <a:cs typeface="+mn-cs"/>
              </a:defRPr>
            </a:lvl1pPr>
          </a:lstStyle>
          <a:p>
            <a:r>
              <a:rPr lang="en-GB" sz="1600" kern="1200">
                <a:solidFill>
                  <a:schemeClr val="bg1"/>
                </a:solidFill>
                <a:effectLst/>
                <a:latin typeface="+mn-lt"/>
                <a:ea typeface="+mn-ea"/>
                <a:cs typeface="+mn-cs"/>
              </a:rPr>
              <a:t>Type description here</a:t>
            </a:r>
          </a:p>
        </p:txBody>
      </p:sp>
      <p:sp>
        <p:nvSpPr>
          <p:cNvPr id="13" name="Text Placeholder 5">
            <a:extLst>
              <a:ext uri="{FF2B5EF4-FFF2-40B4-BE49-F238E27FC236}">
                <a16:creationId xmlns:a16="http://schemas.microsoft.com/office/drawing/2014/main" id="{CBB898EF-4539-A34F-A782-7A680AB590CE}"/>
              </a:ext>
            </a:extLst>
          </p:cNvPr>
          <p:cNvSpPr>
            <a:spLocks noGrp="1"/>
          </p:cNvSpPr>
          <p:nvPr>
            <p:ph type="body" sz="quarter" idx="12" hasCustomPrompt="1"/>
          </p:nvPr>
        </p:nvSpPr>
        <p:spPr>
          <a:xfrm>
            <a:off x="978945" y="1320417"/>
            <a:ext cx="4679950"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bg1"/>
                </a:solidFill>
                <a:effectLst/>
                <a:latin typeface="+mn-lt"/>
                <a:ea typeface="+mn-ea"/>
                <a:cs typeface="+mn-cs"/>
              </a:defRPr>
            </a:lvl1pPr>
          </a:lstStyle>
          <a:p>
            <a:pPr>
              <a:lnSpc>
                <a:spcPts val="3800"/>
              </a:lnSpc>
            </a:pPr>
            <a:r>
              <a:rPr lang="en-GB" sz="4000" b="1" kern="1200">
                <a:solidFill>
                  <a:schemeClr val="bg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Tree>
    <p:extLst>
      <p:ext uri="{BB962C8B-B14F-4D97-AF65-F5344CB8AC3E}">
        <p14:creationId xmlns:p14="http://schemas.microsoft.com/office/powerpoint/2010/main" val="7477693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2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32057" y="-1324199"/>
            <a:ext cx="12468225" cy="8612505"/>
          </a:xfrm>
          <a:prstGeom prst="rect">
            <a:avLst/>
          </a:prstGeom>
        </p:spPr>
      </p:pic>
      <p:pic>
        <p:nvPicPr>
          <p:cNvPr id="14" name="Picture 13">
            <a:extLst>
              <a:ext uri="{FF2B5EF4-FFF2-40B4-BE49-F238E27FC236}">
                <a16:creationId xmlns:a16="http://schemas.microsoft.com/office/drawing/2014/main" id="{323D6DA4-8080-5145-88C4-145606CAB9B2}"/>
              </a:ext>
            </a:extLst>
          </p:cNvPr>
          <p:cNvPicPr>
            <a:picLocks noChangeAspect="1"/>
          </p:cNvPicPr>
          <p:nvPr userDrawn="1"/>
        </p:nvPicPr>
        <p:blipFill>
          <a:blip r:embed="rId4"/>
          <a:srcRect/>
          <a:stretch/>
        </p:blipFill>
        <p:spPr>
          <a:xfrm>
            <a:off x="3813584" y="3186507"/>
            <a:ext cx="9744669" cy="4101799"/>
          </a:xfrm>
          <a:prstGeom prst="rect">
            <a:avLst/>
          </a:prstGeom>
        </p:spPr>
      </p:pic>
      <p:sp>
        <p:nvSpPr>
          <p:cNvPr id="8" name="Text Placeholder 5">
            <a:extLst>
              <a:ext uri="{FF2B5EF4-FFF2-40B4-BE49-F238E27FC236}">
                <a16:creationId xmlns:a16="http://schemas.microsoft.com/office/drawing/2014/main" id="{900B62CB-F649-A44F-BB90-A191EDED61C0}"/>
              </a:ext>
            </a:extLst>
          </p:cNvPr>
          <p:cNvSpPr>
            <a:spLocks noGrp="1"/>
          </p:cNvSpPr>
          <p:nvPr>
            <p:ph type="body" sz="quarter" idx="10" hasCustomPrompt="1"/>
          </p:nvPr>
        </p:nvSpPr>
        <p:spPr>
          <a:xfrm>
            <a:off x="978945" y="871841"/>
            <a:ext cx="4679950" cy="1728678"/>
          </a:xfrm>
        </p:spPr>
        <p:txBody>
          <a:bodyPr/>
          <a:lstStyle>
            <a:lvl1pPr marL="0" marR="0" indent="0" algn="l" defTabSz="914400" rtl="0" eaLnBrk="1" fontAlgn="auto" latinLnBrk="0" hangingPunct="1">
              <a:lnSpc>
                <a:spcPts val="3020"/>
              </a:lnSpc>
              <a:spcBef>
                <a:spcPts val="0"/>
              </a:spcBef>
              <a:spcAft>
                <a:spcPts val="0"/>
              </a:spcAft>
              <a:buClrTx/>
              <a:buSzTx/>
              <a:buFontTx/>
              <a:buNone/>
              <a:tabLst/>
              <a:defRPr lang="en-GB" sz="1600" b="1" kern="1200" dirty="0" smtClean="0">
                <a:solidFill>
                  <a:schemeClr val="bg1"/>
                </a:solidFill>
                <a:effectLst/>
                <a:latin typeface="+mn-lt"/>
                <a:ea typeface="+mn-ea"/>
                <a:cs typeface="+mn-cs"/>
              </a:defRPr>
            </a:lvl1pPr>
          </a:lstStyle>
          <a:p>
            <a:pPr>
              <a:lnSpc>
                <a:spcPts val="3020"/>
              </a:lnSpc>
            </a:pPr>
            <a:r>
              <a:rPr lang="en-GB" sz="1600" kern="1200">
                <a:solidFill>
                  <a:schemeClr val="bg1"/>
                </a:solidFill>
                <a:effectLst/>
                <a:latin typeface="+mn-lt"/>
                <a:ea typeface="+mn-ea"/>
                <a:cs typeface="+mn-cs"/>
              </a:rPr>
              <a:t>EAST LONDON NHS FOUNDATION TRUST</a:t>
            </a:r>
            <a:endParaRPr lang="en-US">
              <a:solidFill>
                <a:schemeClr val="bg1"/>
              </a:solidFill>
            </a:endParaRPr>
          </a:p>
        </p:txBody>
      </p:sp>
      <p:sp>
        <p:nvSpPr>
          <p:cNvPr id="11" name="Text Placeholder 5">
            <a:extLst>
              <a:ext uri="{FF2B5EF4-FFF2-40B4-BE49-F238E27FC236}">
                <a16:creationId xmlns:a16="http://schemas.microsoft.com/office/drawing/2014/main" id="{44CF8629-BAAE-B947-9428-24405644E7C8}"/>
              </a:ext>
            </a:extLst>
          </p:cNvPr>
          <p:cNvSpPr>
            <a:spLocks noGrp="1"/>
          </p:cNvSpPr>
          <p:nvPr>
            <p:ph type="body" sz="quarter" idx="11" hasCustomPrompt="1"/>
          </p:nvPr>
        </p:nvSpPr>
        <p:spPr>
          <a:xfrm>
            <a:off x="978945" y="2394409"/>
            <a:ext cx="3651414" cy="126138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chemeClr val="bg1"/>
                </a:solidFill>
                <a:effectLst/>
                <a:latin typeface="+mn-lt"/>
                <a:ea typeface="+mn-ea"/>
                <a:cs typeface="+mn-cs"/>
              </a:defRPr>
            </a:lvl1pPr>
          </a:lstStyle>
          <a:p>
            <a:r>
              <a:rPr lang="en-GB" sz="1600" kern="1200">
                <a:solidFill>
                  <a:schemeClr val="bg1"/>
                </a:solidFill>
                <a:effectLst/>
                <a:latin typeface="+mn-lt"/>
                <a:ea typeface="+mn-ea"/>
                <a:cs typeface="+mn-cs"/>
              </a:rPr>
              <a:t>Type description here</a:t>
            </a:r>
          </a:p>
        </p:txBody>
      </p:sp>
      <p:sp>
        <p:nvSpPr>
          <p:cNvPr id="12" name="Text Placeholder 5">
            <a:extLst>
              <a:ext uri="{FF2B5EF4-FFF2-40B4-BE49-F238E27FC236}">
                <a16:creationId xmlns:a16="http://schemas.microsoft.com/office/drawing/2014/main" id="{A5C62A17-E0E0-9C43-B749-A13B8461DC4D}"/>
              </a:ext>
            </a:extLst>
          </p:cNvPr>
          <p:cNvSpPr>
            <a:spLocks noGrp="1"/>
          </p:cNvSpPr>
          <p:nvPr>
            <p:ph type="body" sz="quarter" idx="12" hasCustomPrompt="1"/>
          </p:nvPr>
        </p:nvSpPr>
        <p:spPr>
          <a:xfrm>
            <a:off x="978945" y="1320417"/>
            <a:ext cx="4679950"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bg1"/>
                </a:solidFill>
                <a:effectLst/>
                <a:latin typeface="+mn-lt"/>
                <a:ea typeface="+mn-ea"/>
                <a:cs typeface="+mn-cs"/>
              </a:defRPr>
            </a:lvl1pPr>
          </a:lstStyle>
          <a:p>
            <a:pPr>
              <a:lnSpc>
                <a:spcPts val="3800"/>
              </a:lnSpc>
            </a:pPr>
            <a:r>
              <a:rPr lang="en-GB" sz="4000" b="1" kern="1200">
                <a:solidFill>
                  <a:schemeClr val="bg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Tree>
    <p:extLst>
      <p:ext uri="{BB962C8B-B14F-4D97-AF65-F5344CB8AC3E}">
        <p14:creationId xmlns:p14="http://schemas.microsoft.com/office/powerpoint/2010/main" val="30376439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3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4800" y="-1299600"/>
            <a:ext cx="12468225" cy="8612505"/>
          </a:xfrm>
          <a:prstGeom prst="rect">
            <a:avLst/>
          </a:prstGeom>
        </p:spPr>
      </p:pic>
      <p:pic>
        <p:nvPicPr>
          <p:cNvPr id="14" name="Picture 13">
            <a:extLst>
              <a:ext uri="{FF2B5EF4-FFF2-40B4-BE49-F238E27FC236}">
                <a16:creationId xmlns:a16="http://schemas.microsoft.com/office/drawing/2014/main" id="{323D6DA4-8080-5145-88C4-145606CAB9B2}"/>
              </a:ext>
            </a:extLst>
          </p:cNvPr>
          <p:cNvPicPr>
            <a:picLocks noChangeAspect="1"/>
          </p:cNvPicPr>
          <p:nvPr userDrawn="1"/>
        </p:nvPicPr>
        <p:blipFill>
          <a:blip r:embed="rId4"/>
          <a:srcRect/>
          <a:stretch/>
        </p:blipFill>
        <p:spPr>
          <a:xfrm>
            <a:off x="3813584" y="3186507"/>
            <a:ext cx="9744669" cy="4101799"/>
          </a:xfrm>
          <a:prstGeom prst="rect">
            <a:avLst/>
          </a:prstGeom>
        </p:spPr>
      </p:pic>
      <p:sp>
        <p:nvSpPr>
          <p:cNvPr id="8" name="Text Placeholder 5">
            <a:extLst>
              <a:ext uri="{FF2B5EF4-FFF2-40B4-BE49-F238E27FC236}">
                <a16:creationId xmlns:a16="http://schemas.microsoft.com/office/drawing/2014/main" id="{34E81DC1-EBCE-4A41-9232-0ABDB05A3A66}"/>
              </a:ext>
            </a:extLst>
          </p:cNvPr>
          <p:cNvSpPr>
            <a:spLocks noGrp="1"/>
          </p:cNvSpPr>
          <p:nvPr>
            <p:ph type="body" sz="quarter" idx="10" hasCustomPrompt="1"/>
          </p:nvPr>
        </p:nvSpPr>
        <p:spPr>
          <a:xfrm>
            <a:off x="978945" y="871841"/>
            <a:ext cx="4679950" cy="1728678"/>
          </a:xfrm>
        </p:spPr>
        <p:txBody>
          <a:bodyPr/>
          <a:lstStyle>
            <a:lvl1pPr marL="0" marR="0" indent="0" algn="l" defTabSz="914400" rtl="0" eaLnBrk="1" fontAlgn="auto" latinLnBrk="0" hangingPunct="1">
              <a:lnSpc>
                <a:spcPts val="3020"/>
              </a:lnSpc>
              <a:spcBef>
                <a:spcPts val="0"/>
              </a:spcBef>
              <a:spcAft>
                <a:spcPts val="0"/>
              </a:spcAft>
              <a:buClrTx/>
              <a:buSzTx/>
              <a:buFontTx/>
              <a:buNone/>
              <a:tabLst/>
              <a:defRPr lang="en-GB" sz="1600" b="1" kern="1200" dirty="0" smtClean="0">
                <a:solidFill>
                  <a:schemeClr val="bg1"/>
                </a:solidFill>
                <a:effectLst/>
                <a:latin typeface="+mn-lt"/>
                <a:ea typeface="+mn-ea"/>
                <a:cs typeface="+mn-cs"/>
              </a:defRPr>
            </a:lvl1pPr>
          </a:lstStyle>
          <a:p>
            <a:pPr>
              <a:lnSpc>
                <a:spcPts val="3020"/>
              </a:lnSpc>
            </a:pPr>
            <a:r>
              <a:rPr lang="en-GB" sz="1600" kern="1200">
                <a:solidFill>
                  <a:schemeClr val="bg1"/>
                </a:solidFill>
                <a:effectLst/>
                <a:latin typeface="+mn-lt"/>
                <a:ea typeface="+mn-ea"/>
                <a:cs typeface="+mn-cs"/>
              </a:rPr>
              <a:t>EAST LONDON NHS FOUNDATION TRUST</a:t>
            </a:r>
            <a:endParaRPr lang="en-US">
              <a:solidFill>
                <a:schemeClr val="bg1"/>
              </a:solidFill>
            </a:endParaRPr>
          </a:p>
        </p:txBody>
      </p:sp>
      <p:sp>
        <p:nvSpPr>
          <p:cNvPr id="11" name="Text Placeholder 5">
            <a:extLst>
              <a:ext uri="{FF2B5EF4-FFF2-40B4-BE49-F238E27FC236}">
                <a16:creationId xmlns:a16="http://schemas.microsoft.com/office/drawing/2014/main" id="{C076946B-7CCA-E942-A677-ED0C9D99BE46}"/>
              </a:ext>
            </a:extLst>
          </p:cNvPr>
          <p:cNvSpPr>
            <a:spLocks noGrp="1"/>
          </p:cNvSpPr>
          <p:nvPr>
            <p:ph type="body" sz="quarter" idx="11" hasCustomPrompt="1"/>
          </p:nvPr>
        </p:nvSpPr>
        <p:spPr>
          <a:xfrm>
            <a:off x="978945" y="2394409"/>
            <a:ext cx="3651414" cy="126138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chemeClr val="bg1"/>
                </a:solidFill>
                <a:effectLst/>
                <a:latin typeface="+mn-lt"/>
                <a:ea typeface="+mn-ea"/>
                <a:cs typeface="+mn-cs"/>
              </a:defRPr>
            </a:lvl1pPr>
          </a:lstStyle>
          <a:p>
            <a:r>
              <a:rPr lang="en-GB" sz="1600" kern="1200">
                <a:solidFill>
                  <a:schemeClr val="bg1"/>
                </a:solidFill>
                <a:effectLst/>
                <a:latin typeface="+mn-lt"/>
                <a:ea typeface="+mn-ea"/>
                <a:cs typeface="+mn-cs"/>
              </a:rPr>
              <a:t>Type description here</a:t>
            </a:r>
          </a:p>
        </p:txBody>
      </p:sp>
      <p:sp>
        <p:nvSpPr>
          <p:cNvPr id="12" name="Text Placeholder 5">
            <a:extLst>
              <a:ext uri="{FF2B5EF4-FFF2-40B4-BE49-F238E27FC236}">
                <a16:creationId xmlns:a16="http://schemas.microsoft.com/office/drawing/2014/main" id="{C4C72192-5913-5B4B-BCD7-DBB81DB1D86D}"/>
              </a:ext>
            </a:extLst>
          </p:cNvPr>
          <p:cNvSpPr>
            <a:spLocks noGrp="1"/>
          </p:cNvSpPr>
          <p:nvPr>
            <p:ph type="body" sz="quarter" idx="12" hasCustomPrompt="1"/>
          </p:nvPr>
        </p:nvSpPr>
        <p:spPr>
          <a:xfrm>
            <a:off x="978945" y="1320417"/>
            <a:ext cx="4679950"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bg1"/>
                </a:solidFill>
                <a:effectLst/>
                <a:latin typeface="+mn-lt"/>
                <a:ea typeface="+mn-ea"/>
                <a:cs typeface="+mn-cs"/>
              </a:defRPr>
            </a:lvl1pPr>
          </a:lstStyle>
          <a:p>
            <a:pPr>
              <a:lnSpc>
                <a:spcPts val="3800"/>
              </a:lnSpc>
            </a:pPr>
            <a:r>
              <a:rPr lang="en-GB" sz="4000" b="1" kern="1200">
                <a:solidFill>
                  <a:schemeClr val="bg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Tree>
    <p:extLst>
      <p:ext uri="{BB962C8B-B14F-4D97-AF65-F5344CB8AC3E}">
        <p14:creationId xmlns:p14="http://schemas.microsoft.com/office/powerpoint/2010/main" val="36680659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4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4800" y="-1299600"/>
            <a:ext cx="12468225" cy="8612505"/>
          </a:xfrm>
          <a:prstGeom prst="rect">
            <a:avLst/>
          </a:prstGeom>
        </p:spPr>
      </p:pic>
      <p:pic>
        <p:nvPicPr>
          <p:cNvPr id="14" name="Picture 13">
            <a:extLst>
              <a:ext uri="{FF2B5EF4-FFF2-40B4-BE49-F238E27FC236}">
                <a16:creationId xmlns:a16="http://schemas.microsoft.com/office/drawing/2014/main" id="{323D6DA4-8080-5145-88C4-145606CAB9B2}"/>
              </a:ext>
            </a:extLst>
          </p:cNvPr>
          <p:cNvPicPr>
            <a:picLocks noChangeAspect="1"/>
          </p:cNvPicPr>
          <p:nvPr userDrawn="1"/>
        </p:nvPicPr>
        <p:blipFill>
          <a:blip r:embed="rId4"/>
          <a:srcRect/>
          <a:stretch/>
        </p:blipFill>
        <p:spPr>
          <a:xfrm>
            <a:off x="3813584" y="3186507"/>
            <a:ext cx="9744669" cy="4101799"/>
          </a:xfrm>
          <a:prstGeom prst="rect">
            <a:avLst/>
          </a:prstGeom>
        </p:spPr>
      </p:pic>
      <p:sp>
        <p:nvSpPr>
          <p:cNvPr id="8" name="Text Placeholder 5">
            <a:extLst>
              <a:ext uri="{FF2B5EF4-FFF2-40B4-BE49-F238E27FC236}">
                <a16:creationId xmlns:a16="http://schemas.microsoft.com/office/drawing/2014/main" id="{47D35F8C-39E4-D74B-B595-90EB8A8A51BD}"/>
              </a:ext>
            </a:extLst>
          </p:cNvPr>
          <p:cNvSpPr>
            <a:spLocks noGrp="1"/>
          </p:cNvSpPr>
          <p:nvPr>
            <p:ph type="body" sz="quarter" idx="10" hasCustomPrompt="1"/>
          </p:nvPr>
        </p:nvSpPr>
        <p:spPr>
          <a:xfrm>
            <a:off x="978945" y="871841"/>
            <a:ext cx="4679950" cy="1728678"/>
          </a:xfrm>
        </p:spPr>
        <p:txBody>
          <a:bodyPr/>
          <a:lstStyle>
            <a:lvl1pPr marL="0" marR="0" indent="0" algn="l" defTabSz="914400" rtl="0" eaLnBrk="1" fontAlgn="auto" latinLnBrk="0" hangingPunct="1">
              <a:lnSpc>
                <a:spcPts val="3020"/>
              </a:lnSpc>
              <a:spcBef>
                <a:spcPts val="0"/>
              </a:spcBef>
              <a:spcAft>
                <a:spcPts val="0"/>
              </a:spcAft>
              <a:buClrTx/>
              <a:buSzTx/>
              <a:buFontTx/>
              <a:buNone/>
              <a:tabLst/>
              <a:defRPr lang="en-GB" sz="1600" b="1" kern="1200" dirty="0" smtClean="0">
                <a:solidFill>
                  <a:schemeClr val="bg1"/>
                </a:solidFill>
                <a:effectLst/>
                <a:latin typeface="+mn-lt"/>
                <a:ea typeface="+mn-ea"/>
                <a:cs typeface="+mn-cs"/>
              </a:defRPr>
            </a:lvl1pPr>
          </a:lstStyle>
          <a:p>
            <a:pPr>
              <a:lnSpc>
                <a:spcPts val="3020"/>
              </a:lnSpc>
            </a:pPr>
            <a:r>
              <a:rPr lang="en-GB" sz="1600" kern="1200">
                <a:solidFill>
                  <a:schemeClr val="bg1"/>
                </a:solidFill>
                <a:effectLst/>
                <a:latin typeface="+mn-lt"/>
                <a:ea typeface="+mn-ea"/>
                <a:cs typeface="+mn-cs"/>
              </a:rPr>
              <a:t>EAST LONDON NHS FOUNDATION TRUST</a:t>
            </a:r>
            <a:endParaRPr lang="en-US">
              <a:solidFill>
                <a:schemeClr val="bg1"/>
              </a:solidFill>
            </a:endParaRPr>
          </a:p>
        </p:txBody>
      </p:sp>
      <p:sp>
        <p:nvSpPr>
          <p:cNvPr id="11" name="Text Placeholder 5">
            <a:extLst>
              <a:ext uri="{FF2B5EF4-FFF2-40B4-BE49-F238E27FC236}">
                <a16:creationId xmlns:a16="http://schemas.microsoft.com/office/drawing/2014/main" id="{2229F021-7AB8-E645-AF98-F98D1487A962}"/>
              </a:ext>
            </a:extLst>
          </p:cNvPr>
          <p:cNvSpPr>
            <a:spLocks noGrp="1"/>
          </p:cNvSpPr>
          <p:nvPr>
            <p:ph type="body" sz="quarter" idx="11" hasCustomPrompt="1"/>
          </p:nvPr>
        </p:nvSpPr>
        <p:spPr>
          <a:xfrm>
            <a:off x="978945" y="2394409"/>
            <a:ext cx="3651414" cy="126138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chemeClr val="bg1"/>
                </a:solidFill>
                <a:effectLst/>
                <a:latin typeface="+mn-lt"/>
                <a:ea typeface="+mn-ea"/>
                <a:cs typeface="+mn-cs"/>
              </a:defRPr>
            </a:lvl1pPr>
          </a:lstStyle>
          <a:p>
            <a:r>
              <a:rPr lang="en-GB" sz="1600" kern="1200">
                <a:solidFill>
                  <a:schemeClr val="bg1"/>
                </a:solidFill>
                <a:effectLst/>
                <a:latin typeface="+mn-lt"/>
                <a:ea typeface="+mn-ea"/>
                <a:cs typeface="+mn-cs"/>
              </a:rPr>
              <a:t>Type description here</a:t>
            </a:r>
          </a:p>
        </p:txBody>
      </p:sp>
      <p:sp>
        <p:nvSpPr>
          <p:cNvPr id="12" name="Text Placeholder 5">
            <a:extLst>
              <a:ext uri="{FF2B5EF4-FFF2-40B4-BE49-F238E27FC236}">
                <a16:creationId xmlns:a16="http://schemas.microsoft.com/office/drawing/2014/main" id="{F20D34D9-466B-C243-8C92-9D9A2D5330E8}"/>
              </a:ext>
            </a:extLst>
          </p:cNvPr>
          <p:cNvSpPr>
            <a:spLocks noGrp="1"/>
          </p:cNvSpPr>
          <p:nvPr>
            <p:ph type="body" sz="quarter" idx="12" hasCustomPrompt="1"/>
          </p:nvPr>
        </p:nvSpPr>
        <p:spPr>
          <a:xfrm>
            <a:off x="978945" y="1320417"/>
            <a:ext cx="4679950"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bg1"/>
                </a:solidFill>
                <a:effectLst/>
                <a:latin typeface="+mn-lt"/>
                <a:ea typeface="+mn-ea"/>
                <a:cs typeface="+mn-cs"/>
              </a:defRPr>
            </a:lvl1pPr>
          </a:lstStyle>
          <a:p>
            <a:pPr>
              <a:lnSpc>
                <a:spcPts val="3800"/>
              </a:lnSpc>
            </a:pPr>
            <a:r>
              <a:rPr lang="en-GB" sz="4000" b="1" kern="1200">
                <a:solidFill>
                  <a:schemeClr val="bg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Tree>
    <p:extLst>
      <p:ext uri="{BB962C8B-B14F-4D97-AF65-F5344CB8AC3E}">
        <p14:creationId xmlns:p14="http://schemas.microsoft.com/office/powerpoint/2010/main" val="7310714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5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3838" y="-1299302"/>
            <a:ext cx="12432181" cy="8587608"/>
          </a:xfrm>
          <a:prstGeom prst="rect">
            <a:avLst/>
          </a:prstGeom>
        </p:spPr>
      </p:pic>
      <p:pic>
        <p:nvPicPr>
          <p:cNvPr id="14" name="Picture 13">
            <a:extLst>
              <a:ext uri="{FF2B5EF4-FFF2-40B4-BE49-F238E27FC236}">
                <a16:creationId xmlns:a16="http://schemas.microsoft.com/office/drawing/2014/main" id="{323D6DA4-8080-5145-88C4-145606CAB9B2}"/>
              </a:ext>
            </a:extLst>
          </p:cNvPr>
          <p:cNvPicPr>
            <a:picLocks noChangeAspect="1"/>
          </p:cNvPicPr>
          <p:nvPr userDrawn="1"/>
        </p:nvPicPr>
        <p:blipFill>
          <a:blip r:embed="rId4"/>
          <a:srcRect/>
          <a:stretch/>
        </p:blipFill>
        <p:spPr>
          <a:xfrm>
            <a:off x="3813584" y="3186507"/>
            <a:ext cx="9744669" cy="4101799"/>
          </a:xfrm>
          <a:prstGeom prst="rect">
            <a:avLst/>
          </a:prstGeom>
        </p:spPr>
      </p:pic>
      <p:sp>
        <p:nvSpPr>
          <p:cNvPr id="8" name="Text Placeholder 5">
            <a:extLst>
              <a:ext uri="{FF2B5EF4-FFF2-40B4-BE49-F238E27FC236}">
                <a16:creationId xmlns:a16="http://schemas.microsoft.com/office/drawing/2014/main" id="{AF6CE72E-5077-7046-A957-B9569F2D62D6}"/>
              </a:ext>
            </a:extLst>
          </p:cNvPr>
          <p:cNvSpPr>
            <a:spLocks noGrp="1"/>
          </p:cNvSpPr>
          <p:nvPr>
            <p:ph type="body" sz="quarter" idx="10" hasCustomPrompt="1"/>
          </p:nvPr>
        </p:nvSpPr>
        <p:spPr>
          <a:xfrm>
            <a:off x="978945" y="871841"/>
            <a:ext cx="4679950" cy="1728678"/>
          </a:xfrm>
        </p:spPr>
        <p:txBody>
          <a:bodyPr/>
          <a:lstStyle>
            <a:lvl1pPr marL="0" marR="0" indent="0" algn="l" defTabSz="914400" rtl="0" eaLnBrk="1" fontAlgn="auto" latinLnBrk="0" hangingPunct="1">
              <a:lnSpc>
                <a:spcPts val="3020"/>
              </a:lnSpc>
              <a:spcBef>
                <a:spcPts val="0"/>
              </a:spcBef>
              <a:spcAft>
                <a:spcPts val="0"/>
              </a:spcAft>
              <a:buClrTx/>
              <a:buSzTx/>
              <a:buFontTx/>
              <a:buNone/>
              <a:tabLst/>
              <a:defRPr lang="en-GB" sz="1600" b="1" kern="1200" dirty="0" smtClean="0">
                <a:solidFill>
                  <a:schemeClr val="bg1"/>
                </a:solidFill>
                <a:effectLst/>
                <a:latin typeface="+mn-lt"/>
                <a:ea typeface="+mn-ea"/>
                <a:cs typeface="+mn-cs"/>
              </a:defRPr>
            </a:lvl1pPr>
          </a:lstStyle>
          <a:p>
            <a:pPr>
              <a:lnSpc>
                <a:spcPts val="3020"/>
              </a:lnSpc>
            </a:pPr>
            <a:r>
              <a:rPr lang="en-GB" sz="1600" kern="1200">
                <a:solidFill>
                  <a:schemeClr val="bg1"/>
                </a:solidFill>
                <a:effectLst/>
                <a:latin typeface="+mn-lt"/>
                <a:ea typeface="+mn-ea"/>
                <a:cs typeface="+mn-cs"/>
              </a:rPr>
              <a:t>EAST LONDON NHS FOUNDATION TRUST</a:t>
            </a:r>
            <a:endParaRPr lang="en-US">
              <a:solidFill>
                <a:schemeClr val="bg1"/>
              </a:solidFill>
            </a:endParaRPr>
          </a:p>
        </p:txBody>
      </p:sp>
      <p:sp>
        <p:nvSpPr>
          <p:cNvPr id="11" name="Text Placeholder 5">
            <a:extLst>
              <a:ext uri="{FF2B5EF4-FFF2-40B4-BE49-F238E27FC236}">
                <a16:creationId xmlns:a16="http://schemas.microsoft.com/office/drawing/2014/main" id="{FE66BF58-425F-F745-8011-57CE919C96E2}"/>
              </a:ext>
            </a:extLst>
          </p:cNvPr>
          <p:cNvSpPr>
            <a:spLocks noGrp="1"/>
          </p:cNvSpPr>
          <p:nvPr>
            <p:ph type="body" sz="quarter" idx="11" hasCustomPrompt="1"/>
          </p:nvPr>
        </p:nvSpPr>
        <p:spPr>
          <a:xfrm>
            <a:off x="978945" y="2394409"/>
            <a:ext cx="3651414" cy="126138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chemeClr val="bg1"/>
                </a:solidFill>
                <a:effectLst/>
                <a:latin typeface="+mn-lt"/>
                <a:ea typeface="+mn-ea"/>
                <a:cs typeface="+mn-cs"/>
              </a:defRPr>
            </a:lvl1pPr>
          </a:lstStyle>
          <a:p>
            <a:r>
              <a:rPr lang="en-GB" sz="1600" kern="1200">
                <a:solidFill>
                  <a:schemeClr val="bg1"/>
                </a:solidFill>
                <a:effectLst/>
                <a:latin typeface="+mn-lt"/>
                <a:ea typeface="+mn-ea"/>
                <a:cs typeface="+mn-cs"/>
              </a:rPr>
              <a:t>Type description here</a:t>
            </a:r>
          </a:p>
        </p:txBody>
      </p:sp>
      <p:sp>
        <p:nvSpPr>
          <p:cNvPr id="12" name="Text Placeholder 5">
            <a:extLst>
              <a:ext uri="{FF2B5EF4-FFF2-40B4-BE49-F238E27FC236}">
                <a16:creationId xmlns:a16="http://schemas.microsoft.com/office/drawing/2014/main" id="{6305585D-ACD8-3B41-A791-F54387CB557C}"/>
              </a:ext>
            </a:extLst>
          </p:cNvPr>
          <p:cNvSpPr>
            <a:spLocks noGrp="1"/>
          </p:cNvSpPr>
          <p:nvPr>
            <p:ph type="body" sz="quarter" idx="12" hasCustomPrompt="1"/>
          </p:nvPr>
        </p:nvSpPr>
        <p:spPr>
          <a:xfrm>
            <a:off x="978945" y="1320417"/>
            <a:ext cx="4679950"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bg1"/>
                </a:solidFill>
                <a:effectLst/>
                <a:latin typeface="+mn-lt"/>
                <a:ea typeface="+mn-ea"/>
                <a:cs typeface="+mn-cs"/>
              </a:defRPr>
            </a:lvl1pPr>
          </a:lstStyle>
          <a:p>
            <a:pPr>
              <a:lnSpc>
                <a:spcPts val="3800"/>
              </a:lnSpc>
            </a:pPr>
            <a:r>
              <a:rPr lang="en-GB" sz="4000" b="1" kern="1200">
                <a:solidFill>
                  <a:schemeClr val="bg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Tree>
    <p:extLst>
      <p:ext uri="{BB962C8B-B14F-4D97-AF65-F5344CB8AC3E}">
        <p14:creationId xmlns:p14="http://schemas.microsoft.com/office/powerpoint/2010/main" val="37775493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6_Blank">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735F1C49-3F5F-C748-A81D-070560EAED38}"/>
              </a:ext>
            </a:extLst>
          </p:cNvPr>
          <p:cNvPicPr>
            <a:picLocks noChangeAspect="1"/>
          </p:cNvPicPr>
          <p:nvPr userDrawn="1"/>
        </p:nvPicPr>
        <p:blipFill>
          <a:blip r:embed="rId2"/>
          <a:stretch>
            <a:fillRect/>
          </a:stretch>
        </p:blipFill>
        <p:spPr>
          <a:xfrm>
            <a:off x="372536" y="5943666"/>
            <a:ext cx="1964267" cy="67714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5497885" y="1201361"/>
            <a:ext cx="8843390" cy="12499650"/>
          </a:xfrm>
          <a:prstGeom prst="rect">
            <a:avLst/>
          </a:prstGeom>
        </p:spPr>
      </p:pic>
      <p:pic>
        <p:nvPicPr>
          <p:cNvPr id="14" name="Picture 13">
            <a:extLst>
              <a:ext uri="{FF2B5EF4-FFF2-40B4-BE49-F238E27FC236}">
                <a16:creationId xmlns:a16="http://schemas.microsoft.com/office/drawing/2014/main" id="{323D6DA4-8080-5145-88C4-145606CAB9B2}"/>
              </a:ext>
            </a:extLst>
          </p:cNvPr>
          <p:cNvPicPr>
            <a:picLocks noChangeAspect="1"/>
          </p:cNvPicPr>
          <p:nvPr userDrawn="1"/>
        </p:nvPicPr>
        <p:blipFill>
          <a:blip r:embed="rId4"/>
          <a:srcRect/>
          <a:stretch/>
        </p:blipFill>
        <p:spPr>
          <a:xfrm>
            <a:off x="3813584" y="3186507"/>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648B643A-89BB-4442-B258-1B984B162227}"/>
              </a:ext>
            </a:extLst>
          </p:cNvPr>
          <p:cNvPicPr>
            <a:picLocks noChangeAspect="1"/>
          </p:cNvPicPr>
          <p:nvPr userDrawn="1"/>
        </p:nvPicPr>
        <p:blipFill>
          <a:blip r:embed="rId5"/>
          <a:stretch>
            <a:fillRect/>
          </a:stretch>
        </p:blipFill>
        <p:spPr>
          <a:xfrm>
            <a:off x="10168462" y="391541"/>
            <a:ext cx="1581150" cy="806450"/>
          </a:xfrm>
          <a:prstGeom prst="rect">
            <a:avLst/>
          </a:prstGeom>
        </p:spPr>
      </p:pic>
      <p:sp>
        <p:nvSpPr>
          <p:cNvPr id="15" name="Text Placeholder 5">
            <a:extLst>
              <a:ext uri="{FF2B5EF4-FFF2-40B4-BE49-F238E27FC236}">
                <a16:creationId xmlns:a16="http://schemas.microsoft.com/office/drawing/2014/main" id="{2507CE2F-F952-E446-8753-3975116665D4}"/>
              </a:ext>
            </a:extLst>
          </p:cNvPr>
          <p:cNvSpPr>
            <a:spLocks noGrp="1"/>
          </p:cNvSpPr>
          <p:nvPr>
            <p:ph type="body" sz="quarter" idx="10" hasCustomPrompt="1"/>
          </p:nvPr>
        </p:nvSpPr>
        <p:spPr>
          <a:xfrm>
            <a:off x="978945" y="726701"/>
            <a:ext cx="4679950" cy="1728678"/>
          </a:xfrm>
        </p:spPr>
        <p:txBody>
          <a:bodyPr>
            <a:normAutofit/>
          </a:bodyPr>
          <a:lstStyle>
            <a:lvl1pPr marL="0" marR="0" indent="0" algn="l" defTabSz="914400" rtl="0" eaLnBrk="1" fontAlgn="auto" latinLnBrk="0" hangingPunct="1">
              <a:lnSpc>
                <a:spcPts val="3020"/>
              </a:lnSpc>
              <a:spcBef>
                <a:spcPts val="0"/>
              </a:spcBef>
              <a:spcAft>
                <a:spcPts val="0"/>
              </a:spcAft>
              <a:buClrTx/>
              <a:buSzTx/>
              <a:buFontTx/>
              <a:buNone/>
              <a:tabLst/>
              <a:defRPr lang="en-GB" sz="1600" b="1" kern="1200" dirty="0">
                <a:solidFill>
                  <a:schemeClr val="tx1"/>
                </a:solidFill>
                <a:effectLst/>
                <a:latin typeface="+mn-lt"/>
                <a:ea typeface="+mn-ea"/>
                <a:cs typeface="+mn-cs"/>
              </a:defRPr>
            </a:lvl1pPr>
          </a:lstStyle>
          <a:p>
            <a:pPr>
              <a:lnSpc>
                <a:spcPts val="3020"/>
              </a:lnSpc>
            </a:pPr>
            <a:r>
              <a:rPr lang="en-GB" sz="1600" kern="1200">
                <a:solidFill>
                  <a:schemeClr val="tx1"/>
                </a:solidFill>
                <a:effectLst/>
                <a:latin typeface="+mn-lt"/>
                <a:ea typeface="+mn-ea"/>
                <a:cs typeface="+mn-cs"/>
              </a:rPr>
              <a:t>EAST LONDON NHS FOUNDATION TRUST</a:t>
            </a:r>
          </a:p>
        </p:txBody>
      </p:sp>
      <p:sp>
        <p:nvSpPr>
          <p:cNvPr id="16" name="Text Placeholder 5">
            <a:extLst>
              <a:ext uri="{FF2B5EF4-FFF2-40B4-BE49-F238E27FC236}">
                <a16:creationId xmlns:a16="http://schemas.microsoft.com/office/drawing/2014/main" id="{6E1C1D64-395E-0A4D-AB12-3C928E686CE9}"/>
              </a:ext>
            </a:extLst>
          </p:cNvPr>
          <p:cNvSpPr>
            <a:spLocks noGrp="1"/>
          </p:cNvSpPr>
          <p:nvPr>
            <p:ph type="body" sz="quarter" idx="11" hasCustomPrompt="1"/>
          </p:nvPr>
        </p:nvSpPr>
        <p:spPr>
          <a:xfrm>
            <a:off x="978945" y="2249269"/>
            <a:ext cx="3651414" cy="126138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rgbClr val="0067A5"/>
                </a:solidFill>
                <a:effectLst/>
                <a:latin typeface="+mn-lt"/>
                <a:ea typeface="+mn-ea"/>
                <a:cs typeface="+mn-cs"/>
              </a:defRPr>
            </a:lvl1pPr>
          </a:lstStyle>
          <a:p>
            <a:r>
              <a:rPr lang="en-GB" sz="1600" kern="1200">
                <a:solidFill>
                  <a:srgbClr val="0067A5"/>
                </a:solidFill>
                <a:effectLst/>
                <a:latin typeface="+mn-lt"/>
                <a:ea typeface="+mn-ea"/>
                <a:cs typeface="+mn-cs"/>
              </a:rPr>
              <a:t>Type description here</a:t>
            </a:r>
            <a:endParaRPr lang="en-GB" sz="1600" kern="1200">
              <a:solidFill>
                <a:schemeClr val="bg1"/>
              </a:solidFill>
              <a:effectLst/>
              <a:latin typeface="+mn-lt"/>
              <a:ea typeface="+mn-ea"/>
              <a:cs typeface="+mn-cs"/>
            </a:endParaRPr>
          </a:p>
        </p:txBody>
      </p:sp>
      <p:sp>
        <p:nvSpPr>
          <p:cNvPr id="17" name="Text Placeholder 5">
            <a:extLst>
              <a:ext uri="{FF2B5EF4-FFF2-40B4-BE49-F238E27FC236}">
                <a16:creationId xmlns:a16="http://schemas.microsoft.com/office/drawing/2014/main" id="{2CDA35B9-EB17-B446-9C9A-24AB085C40BF}"/>
              </a:ext>
            </a:extLst>
          </p:cNvPr>
          <p:cNvSpPr>
            <a:spLocks noGrp="1"/>
          </p:cNvSpPr>
          <p:nvPr>
            <p:ph type="body" sz="quarter" idx="12" hasCustomPrompt="1"/>
          </p:nvPr>
        </p:nvSpPr>
        <p:spPr>
          <a:xfrm>
            <a:off x="978945" y="1175277"/>
            <a:ext cx="4679950"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Tree>
    <p:extLst>
      <p:ext uri="{BB962C8B-B14F-4D97-AF65-F5344CB8AC3E}">
        <p14:creationId xmlns:p14="http://schemas.microsoft.com/office/powerpoint/2010/main" val="14333715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735F1C49-3F5F-C748-A81D-070560EAED38}"/>
              </a:ext>
            </a:extLst>
          </p:cNvPr>
          <p:cNvPicPr>
            <a:picLocks noChangeAspect="1"/>
          </p:cNvPicPr>
          <p:nvPr userDrawn="1"/>
        </p:nvPicPr>
        <p:blipFill>
          <a:blip r:embed="rId2"/>
          <a:stretch>
            <a:fillRect/>
          </a:stretch>
        </p:blipFill>
        <p:spPr>
          <a:xfrm>
            <a:off x="372536" y="5943666"/>
            <a:ext cx="1964267" cy="67714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5497885" y="1201361"/>
            <a:ext cx="8843390" cy="12499650"/>
          </a:xfrm>
          <a:prstGeom prst="rect">
            <a:avLst/>
          </a:prstGeom>
        </p:spPr>
      </p:pic>
      <p:pic>
        <p:nvPicPr>
          <p:cNvPr id="14" name="Picture 13">
            <a:extLst>
              <a:ext uri="{FF2B5EF4-FFF2-40B4-BE49-F238E27FC236}">
                <a16:creationId xmlns:a16="http://schemas.microsoft.com/office/drawing/2014/main" id="{8DD35917-254D-9549-B5CB-CE041643D7BE}"/>
              </a:ext>
            </a:extLst>
          </p:cNvPr>
          <p:cNvPicPr>
            <a:picLocks noChangeAspect="1"/>
          </p:cNvPicPr>
          <p:nvPr userDrawn="1"/>
        </p:nvPicPr>
        <p:blipFill>
          <a:blip r:embed="rId4"/>
          <a:srcRect/>
          <a:stretch/>
        </p:blipFill>
        <p:spPr>
          <a:xfrm>
            <a:off x="3813584" y="3186507"/>
            <a:ext cx="9744669" cy="4101799"/>
          </a:xfrm>
          <a:prstGeom prst="rect">
            <a:avLst/>
          </a:prstGeom>
        </p:spPr>
      </p:pic>
      <p:pic>
        <p:nvPicPr>
          <p:cNvPr id="15" name="Picture 14" descr="Graphical user interface, text, website&#10;&#10;Description automatically generated">
            <a:extLst>
              <a:ext uri="{FF2B5EF4-FFF2-40B4-BE49-F238E27FC236}">
                <a16:creationId xmlns:a16="http://schemas.microsoft.com/office/drawing/2014/main" id="{948D7C32-D52E-494F-832B-CF43291ED3B1}"/>
              </a:ext>
            </a:extLst>
          </p:cNvPr>
          <p:cNvPicPr>
            <a:picLocks noChangeAspect="1"/>
          </p:cNvPicPr>
          <p:nvPr userDrawn="1"/>
        </p:nvPicPr>
        <p:blipFill>
          <a:blip r:embed="rId5"/>
          <a:stretch>
            <a:fillRect/>
          </a:stretch>
        </p:blipFill>
        <p:spPr>
          <a:xfrm>
            <a:off x="10168462" y="391541"/>
            <a:ext cx="1581150" cy="806450"/>
          </a:xfrm>
          <a:prstGeom prst="rect">
            <a:avLst/>
          </a:prstGeom>
        </p:spPr>
      </p:pic>
      <p:sp>
        <p:nvSpPr>
          <p:cNvPr id="13" name="Text Placeholder 5">
            <a:extLst>
              <a:ext uri="{FF2B5EF4-FFF2-40B4-BE49-F238E27FC236}">
                <a16:creationId xmlns:a16="http://schemas.microsoft.com/office/drawing/2014/main" id="{6E0DE9E7-656C-BA47-BD02-A5CCC81B3D33}"/>
              </a:ext>
            </a:extLst>
          </p:cNvPr>
          <p:cNvSpPr>
            <a:spLocks noGrp="1"/>
          </p:cNvSpPr>
          <p:nvPr>
            <p:ph type="body" sz="quarter" idx="10" hasCustomPrompt="1"/>
          </p:nvPr>
        </p:nvSpPr>
        <p:spPr>
          <a:xfrm>
            <a:off x="978945" y="726701"/>
            <a:ext cx="4679950" cy="1728678"/>
          </a:xfrm>
        </p:spPr>
        <p:txBody>
          <a:bodyPr>
            <a:normAutofit/>
          </a:bodyPr>
          <a:lstStyle>
            <a:lvl1pPr marL="0" marR="0" indent="0" algn="l" defTabSz="914400" rtl="0" eaLnBrk="1" fontAlgn="auto" latinLnBrk="0" hangingPunct="1">
              <a:lnSpc>
                <a:spcPts val="3020"/>
              </a:lnSpc>
              <a:spcBef>
                <a:spcPts val="0"/>
              </a:spcBef>
              <a:spcAft>
                <a:spcPts val="0"/>
              </a:spcAft>
              <a:buClrTx/>
              <a:buSzTx/>
              <a:buFontTx/>
              <a:buNone/>
              <a:tabLst/>
              <a:defRPr lang="en-GB" sz="1600" b="1" kern="1200" dirty="0">
                <a:solidFill>
                  <a:schemeClr val="tx1"/>
                </a:solidFill>
                <a:effectLst/>
                <a:latin typeface="+mn-lt"/>
                <a:ea typeface="+mn-ea"/>
                <a:cs typeface="+mn-cs"/>
              </a:defRPr>
            </a:lvl1pPr>
          </a:lstStyle>
          <a:p>
            <a:pPr>
              <a:lnSpc>
                <a:spcPts val="3020"/>
              </a:lnSpc>
            </a:pPr>
            <a:r>
              <a:rPr lang="en-GB" sz="1600" kern="1200">
                <a:solidFill>
                  <a:schemeClr val="tx1"/>
                </a:solidFill>
                <a:effectLst/>
                <a:latin typeface="+mn-lt"/>
                <a:ea typeface="+mn-ea"/>
                <a:cs typeface="+mn-cs"/>
              </a:rPr>
              <a:t>EAST LONDON NHS FOUNDATION TRUST</a:t>
            </a:r>
          </a:p>
        </p:txBody>
      </p:sp>
      <p:sp>
        <p:nvSpPr>
          <p:cNvPr id="16" name="Text Placeholder 5">
            <a:extLst>
              <a:ext uri="{FF2B5EF4-FFF2-40B4-BE49-F238E27FC236}">
                <a16:creationId xmlns:a16="http://schemas.microsoft.com/office/drawing/2014/main" id="{B4402B17-D9C4-7045-8A89-0B0B32187A72}"/>
              </a:ext>
            </a:extLst>
          </p:cNvPr>
          <p:cNvSpPr>
            <a:spLocks noGrp="1"/>
          </p:cNvSpPr>
          <p:nvPr>
            <p:ph type="body" sz="quarter" idx="11" hasCustomPrompt="1"/>
          </p:nvPr>
        </p:nvSpPr>
        <p:spPr>
          <a:xfrm>
            <a:off x="978945" y="2249269"/>
            <a:ext cx="3651414" cy="126138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rgbClr val="0067A5"/>
                </a:solidFill>
                <a:effectLst/>
                <a:latin typeface="+mn-lt"/>
                <a:ea typeface="+mn-ea"/>
                <a:cs typeface="+mn-cs"/>
              </a:defRPr>
            </a:lvl1pPr>
          </a:lstStyle>
          <a:p>
            <a:r>
              <a:rPr lang="en-GB" sz="1600" kern="1200">
                <a:solidFill>
                  <a:srgbClr val="0067A5"/>
                </a:solidFill>
                <a:effectLst/>
                <a:latin typeface="+mn-lt"/>
                <a:ea typeface="+mn-ea"/>
                <a:cs typeface="+mn-cs"/>
              </a:rPr>
              <a:t>Type description here</a:t>
            </a:r>
            <a:endParaRPr lang="en-GB" sz="1600" kern="1200">
              <a:solidFill>
                <a:schemeClr val="bg1"/>
              </a:solidFill>
              <a:effectLst/>
              <a:latin typeface="+mn-lt"/>
              <a:ea typeface="+mn-ea"/>
              <a:cs typeface="+mn-cs"/>
            </a:endParaRPr>
          </a:p>
        </p:txBody>
      </p:sp>
      <p:sp>
        <p:nvSpPr>
          <p:cNvPr id="17" name="Text Placeholder 5">
            <a:extLst>
              <a:ext uri="{FF2B5EF4-FFF2-40B4-BE49-F238E27FC236}">
                <a16:creationId xmlns:a16="http://schemas.microsoft.com/office/drawing/2014/main" id="{FB83EBDD-45D4-6941-8CEF-C2170F6AD838}"/>
              </a:ext>
            </a:extLst>
          </p:cNvPr>
          <p:cNvSpPr>
            <a:spLocks noGrp="1"/>
          </p:cNvSpPr>
          <p:nvPr>
            <p:ph type="body" sz="quarter" idx="12" hasCustomPrompt="1"/>
          </p:nvPr>
        </p:nvSpPr>
        <p:spPr>
          <a:xfrm>
            <a:off x="978945" y="1175277"/>
            <a:ext cx="4679950"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Tree>
    <p:extLst>
      <p:ext uri="{BB962C8B-B14F-4D97-AF65-F5344CB8AC3E}">
        <p14:creationId xmlns:p14="http://schemas.microsoft.com/office/powerpoint/2010/main" val="17420815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735F1C49-3F5F-C748-A81D-070560EAED38}"/>
              </a:ext>
            </a:extLst>
          </p:cNvPr>
          <p:cNvPicPr>
            <a:picLocks noChangeAspect="1"/>
          </p:cNvPicPr>
          <p:nvPr userDrawn="1"/>
        </p:nvPicPr>
        <p:blipFill>
          <a:blip r:embed="rId2"/>
          <a:stretch>
            <a:fillRect/>
          </a:stretch>
        </p:blipFill>
        <p:spPr>
          <a:xfrm>
            <a:off x="372536" y="5943666"/>
            <a:ext cx="1964267" cy="67714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5497885" y="1201361"/>
            <a:ext cx="8843390" cy="12499650"/>
          </a:xfrm>
          <a:prstGeom prst="rect">
            <a:avLst/>
          </a:prstGeom>
        </p:spPr>
      </p:pic>
      <p:pic>
        <p:nvPicPr>
          <p:cNvPr id="14" name="Picture 13">
            <a:extLst>
              <a:ext uri="{FF2B5EF4-FFF2-40B4-BE49-F238E27FC236}">
                <a16:creationId xmlns:a16="http://schemas.microsoft.com/office/drawing/2014/main" id="{6CCCAFA4-D873-C541-A557-EC1DE3FEFF67}"/>
              </a:ext>
            </a:extLst>
          </p:cNvPr>
          <p:cNvPicPr>
            <a:picLocks noChangeAspect="1"/>
          </p:cNvPicPr>
          <p:nvPr userDrawn="1"/>
        </p:nvPicPr>
        <p:blipFill>
          <a:blip r:embed="rId4"/>
          <a:srcRect/>
          <a:stretch/>
        </p:blipFill>
        <p:spPr>
          <a:xfrm>
            <a:off x="3813584" y="3186507"/>
            <a:ext cx="9744669" cy="4101799"/>
          </a:xfrm>
          <a:prstGeom prst="rect">
            <a:avLst/>
          </a:prstGeom>
        </p:spPr>
      </p:pic>
      <p:pic>
        <p:nvPicPr>
          <p:cNvPr id="15" name="Picture 14" descr="Graphical user interface, text, website&#10;&#10;Description automatically generated">
            <a:extLst>
              <a:ext uri="{FF2B5EF4-FFF2-40B4-BE49-F238E27FC236}">
                <a16:creationId xmlns:a16="http://schemas.microsoft.com/office/drawing/2014/main" id="{4AECAADC-4588-5941-A53A-FA67F11D072A}"/>
              </a:ext>
            </a:extLst>
          </p:cNvPr>
          <p:cNvPicPr>
            <a:picLocks noChangeAspect="1"/>
          </p:cNvPicPr>
          <p:nvPr userDrawn="1"/>
        </p:nvPicPr>
        <p:blipFill>
          <a:blip r:embed="rId5"/>
          <a:stretch>
            <a:fillRect/>
          </a:stretch>
        </p:blipFill>
        <p:spPr>
          <a:xfrm>
            <a:off x="10168462" y="391541"/>
            <a:ext cx="1581150" cy="806450"/>
          </a:xfrm>
          <a:prstGeom prst="rect">
            <a:avLst/>
          </a:prstGeom>
        </p:spPr>
      </p:pic>
      <p:sp>
        <p:nvSpPr>
          <p:cNvPr id="13" name="Text Placeholder 5">
            <a:extLst>
              <a:ext uri="{FF2B5EF4-FFF2-40B4-BE49-F238E27FC236}">
                <a16:creationId xmlns:a16="http://schemas.microsoft.com/office/drawing/2014/main" id="{97B6D62D-86B3-684F-B746-14FA909C0F20}"/>
              </a:ext>
            </a:extLst>
          </p:cNvPr>
          <p:cNvSpPr>
            <a:spLocks noGrp="1"/>
          </p:cNvSpPr>
          <p:nvPr>
            <p:ph type="body" sz="quarter" idx="10" hasCustomPrompt="1"/>
          </p:nvPr>
        </p:nvSpPr>
        <p:spPr>
          <a:xfrm>
            <a:off x="978945" y="726701"/>
            <a:ext cx="4679950" cy="1728678"/>
          </a:xfrm>
        </p:spPr>
        <p:txBody>
          <a:bodyPr>
            <a:normAutofit/>
          </a:bodyPr>
          <a:lstStyle>
            <a:lvl1pPr marL="0" marR="0" indent="0" algn="l" defTabSz="914400" rtl="0" eaLnBrk="1" fontAlgn="auto" latinLnBrk="0" hangingPunct="1">
              <a:lnSpc>
                <a:spcPts val="3020"/>
              </a:lnSpc>
              <a:spcBef>
                <a:spcPts val="0"/>
              </a:spcBef>
              <a:spcAft>
                <a:spcPts val="0"/>
              </a:spcAft>
              <a:buClrTx/>
              <a:buSzTx/>
              <a:buFontTx/>
              <a:buNone/>
              <a:tabLst/>
              <a:defRPr lang="en-GB" sz="1600" b="1" kern="1200" dirty="0">
                <a:solidFill>
                  <a:schemeClr val="tx1"/>
                </a:solidFill>
                <a:effectLst/>
                <a:latin typeface="+mn-lt"/>
                <a:ea typeface="+mn-ea"/>
                <a:cs typeface="+mn-cs"/>
              </a:defRPr>
            </a:lvl1pPr>
          </a:lstStyle>
          <a:p>
            <a:pPr>
              <a:lnSpc>
                <a:spcPts val="3020"/>
              </a:lnSpc>
            </a:pPr>
            <a:r>
              <a:rPr lang="en-GB" sz="1600" kern="1200">
                <a:solidFill>
                  <a:schemeClr val="tx1"/>
                </a:solidFill>
                <a:effectLst/>
                <a:latin typeface="+mn-lt"/>
                <a:ea typeface="+mn-ea"/>
                <a:cs typeface="+mn-cs"/>
              </a:rPr>
              <a:t>EAST LONDON NHS FOUNDATION TRUST</a:t>
            </a:r>
          </a:p>
        </p:txBody>
      </p:sp>
      <p:sp>
        <p:nvSpPr>
          <p:cNvPr id="16" name="Text Placeholder 5">
            <a:extLst>
              <a:ext uri="{FF2B5EF4-FFF2-40B4-BE49-F238E27FC236}">
                <a16:creationId xmlns:a16="http://schemas.microsoft.com/office/drawing/2014/main" id="{A7AC71D3-8E50-7941-B863-97188289220F}"/>
              </a:ext>
            </a:extLst>
          </p:cNvPr>
          <p:cNvSpPr>
            <a:spLocks noGrp="1"/>
          </p:cNvSpPr>
          <p:nvPr>
            <p:ph type="body" sz="quarter" idx="11" hasCustomPrompt="1"/>
          </p:nvPr>
        </p:nvSpPr>
        <p:spPr>
          <a:xfrm>
            <a:off x="978945" y="2249269"/>
            <a:ext cx="3651414" cy="126138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rgbClr val="0067A5"/>
                </a:solidFill>
                <a:effectLst/>
                <a:latin typeface="+mn-lt"/>
                <a:ea typeface="+mn-ea"/>
                <a:cs typeface="+mn-cs"/>
              </a:defRPr>
            </a:lvl1pPr>
          </a:lstStyle>
          <a:p>
            <a:r>
              <a:rPr lang="en-GB" sz="1600" kern="1200">
                <a:solidFill>
                  <a:srgbClr val="0067A5"/>
                </a:solidFill>
                <a:effectLst/>
                <a:latin typeface="+mn-lt"/>
                <a:ea typeface="+mn-ea"/>
                <a:cs typeface="+mn-cs"/>
              </a:rPr>
              <a:t>Type description here</a:t>
            </a:r>
            <a:endParaRPr lang="en-GB" sz="1600" kern="1200">
              <a:solidFill>
                <a:schemeClr val="bg1"/>
              </a:solidFill>
              <a:effectLst/>
              <a:latin typeface="+mn-lt"/>
              <a:ea typeface="+mn-ea"/>
              <a:cs typeface="+mn-cs"/>
            </a:endParaRPr>
          </a:p>
        </p:txBody>
      </p:sp>
      <p:sp>
        <p:nvSpPr>
          <p:cNvPr id="17" name="Text Placeholder 5">
            <a:extLst>
              <a:ext uri="{FF2B5EF4-FFF2-40B4-BE49-F238E27FC236}">
                <a16:creationId xmlns:a16="http://schemas.microsoft.com/office/drawing/2014/main" id="{29C1B86D-7738-9F43-89B0-B2D943016C43}"/>
              </a:ext>
            </a:extLst>
          </p:cNvPr>
          <p:cNvSpPr>
            <a:spLocks noGrp="1"/>
          </p:cNvSpPr>
          <p:nvPr>
            <p:ph type="body" sz="quarter" idx="12" hasCustomPrompt="1"/>
          </p:nvPr>
        </p:nvSpPr>
        <p:spPr>
          <a:xfrm>
            <a:off x="978945" y="1175277"/>
            <a:ext cx="4679950"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Tree>
    <p:extLst>
      <p:ext uri="{BB962C8B-B14F-4D97-AF65-F5344CB8AC3E}">
        <p14:creationId xmlns:p14="http://schemas.microsoft.com/office/powerpoint/2010/main" val="3161585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11" name="Picture 10" descr="Text&#10;&#10;Description automatically generated with low confidence">
            <a:extLst>
              <a:ext uri="{FF2B5EF4-FFF2-40B4-BE49-F238E27FC236}">
                <a16:creationId xmlns:a16="http://schemas.microsoft.com/office/drawing/2014/main" id="{78B7716C-5E51-4845-A38F-EF3B1DFB3988}"/>
              </a:ext>
            </a:extLst>
          </p:cNvPr>
          <p:cNvPicPr>
            <a:picLocks noChangeAspect="1"/>
          </p:cNvPicPr>
          <p:nvPr userDrawn="1"/>
        </p:nvPicPr>
        <p:blipFill>
          <a:blip r:embed="rId2"/>
          <a:stretch>
            <a:fillRect/>
          </a:stretch>
        </p:blipFill>
        <p:spPr>
          <a:xfrm>
            <a:off x="372536" y="5943666"/>
            <a:ext cx="1964267" cy="677140"/>
          </a:xfrm>
          <a:prstGeom prst="rect">
            <a:avLst/>
          </a:prstGeom>
        </p:spPr>
      </p:pic>
      <p:pic>
        <p:nvPicPr>
          <p:cNvPr id="13" name="Picture 12">
            <a:extLst>
              <a:ext uri="{FF2B5EF4-FFF2-40B4-BE49-F238E27FC236}">
                <a16:creationId xmlns:a16="http://schemas.microsoft.com/office/drawing/2014/main" id="{6CEB8D91-3B60-BB40-8AA6-29AF84AB9393}"/>
              </a:ext>
            </a:extLst>
          </p:cNvPr>
          <p:cNvPicPr>
            <a:picLocks noChangeAspect="1"/>
          </p:cNvPicPr>
          <p:nvPr userDrawn="1"/>
        </p:nvPicPr>
        <p:blipFill>
          <a:blip r:embed="rId3"/>
          <a:srcRect/>
          <a:stretch/>
        </p:blipFill>
        <p:spPr>
          <a:xfrm>
            <a:off x="5497885" y="1201361"/>
            <a:ext cx="8843391" cy="12499650"/>
          </a:xfrm>
          <a:prstGeom prst="rect">
            <a:avLst/>
          </a:prstGeom>
        </p:spPr>
      </p:pic>
      <p:pic>
        <p:nvPicPr>
          <p:cNvPr id="21" name="Picture 20">
            <a:extLst>
              <a:ext uri="{FF2B5EF4-FFF2-40B4-BE49-F238E27FC236}">
                <a16:creationId xmlns:a16="http://schemas.microsoft.com/office/drawing/2014/main" id="{D08325B1-DE6B-8341-BED9-F5497D22E079}"/>
              </a:ext>
            </a:extLst>
          </p:cNvPr>
          <p:cNvPicPr>
            <a:picLocks noChangeAspect="1"/>
          </p:cNvPicPr>
          <p:nvPr userDrawn="1"/>
        </p:nvPicPr>
        <p:blipFill>
          <a:blip r:embed="rId4"/>
          <a:srcRect/>
          <a:stretch/>
        </p:blipFill>
        <p:spPr>
          <a:xfrm>
            <a:off x="3813584" y="3186507"/>
            <a:ext cx="9744669" cy="4101799"/>
          </a:xfrm>
          <a:prstGeom prst="rect">
            <a:avLst/>
          </a:prstGeom>
        </p:spPr>
      </p:pic>
      <p:pic>
        <p:nvPicPr>
          <p:cNvPr id="22" name="Picture 21" descr="Graphical user interface, text, website&#10;&#10;Description automatically generated">
            <a:extLst>
              <a:ext uri="{FF2B5EF4-FFF2-40B4-BE49-F238E27FC236}">
                <a16:creationId xmlns:a16="http://schemas.microsoft.com/office/drawing/2014/main" id="{29F7EF16-201C-B44F-8E00-054C5C8C5A04}"/>
              </a:ext>
            </a:extLst>
          </p:cNvPr>
          <p:cNvPicPr>
            <a:picLocks noChangeAspect="1"/>
          </p:cNvPicPr>
          <p:nvPr userDrawn="1"/>
        </p:nvPicPr>
        <p:blipFill>
          <a:blip r:embed="rId5"/>
          <a:stretch>
            <a:fillRect/>
          </a:stretch>
        </p:blipFill>
        <p:spPr>
          <a:xfrm>
            <a:off x="10168462" y="391541"/>
            <a:ext cx="1581150" cy="806450"/>
          </a:xfrm>
          <a:prstGeom prst="rect">
            <a:avLst/>
          </a:prstGeom>
        </p:spPr>
      </p:pic>
      <p:sp>
        <p:nvSpPr>
          <p:cNvPr id="12" name="Text Placeholder 5">
            <a:extLst>
              <a:ext uri="{FF2B5EF4-FFF2-40B4-BE49-F238E27FC236}">
                <a16:creationId xmlns:a16="http://schemas.microsoft.com/office/drawing/2014/main" id="{F297A68D-906E-C64D-BD1A-EFDBA7872166}"/>
              </a:ext>
            </a:extLst>
          </p:cNvPr>
          <p:cNvSpPr>
            <a:spLocks noGrp="1"/>
          </p:cNvSpPr>
          <p:nvPr>
            <p:ph type="body" sz="quarter" idx="10" hasCustomPrompt="1"/>
          </p:nvPr>
        </p:nvSpPr>
        <p:spPr>
          <a:xfrm>
            <a:off x="978945" y="726701"/>
            <a:ext cx="4679950" cy="1728678"/>
          </a:xfrm>
        </p:spPr>
        <p:txBody>
          <a:bodyPr>
            <a:normAutofit/>
          </a:bodyPr>
          <a:lstStyle>
            <a:lvl1pPr marL="0" marR="0" indent="0" algn="l" defTabSz="914400" rtl="0" eaLnBrk="1" fontAlgn="auto" latinLnBrk="0" hangingPunct="1">
              <a:lnSpc>
                <a:spcPts val="3020"/>
              </a:lnSpc>
              <a:spcBef>
                <a:spcPts val="0"/>
              </a:spcBef>
              <a:spcAft>
                <a:spcPts val="0"/>
              </a:spcAft>
              <a:buClrTx/>
              <a:buSzTx/>
              <a:buFontTx/>
              <a:buNone/>
              <a:tabLst/>
              <a:defRPr lang="en-GB" sz="1600" b="1" kern="1200" dirty="0">
                <a:solidFill>
                  <a:schemeClr val="tx1"/>
                </a:solidFill>
                <a:effectLst/>
                <a:latin typeface="+mn-lt"/>
                <a:ea typeface="+mn-ea"/>
                <a:cs typeface="+mn-cs"/>
              </a:defRPr>
            </a:lvl1pPr>
          </a:lstStyle>
          <a:p>
            <a:pPr>
              <a:lnSpc>
                <a:spcPts val="3020"/>
              </a:lnSpc>
            </a:pPr>
            <a:r>
              <a:rPr lang="en-GB" sz="1600" kern="1200">
                <a:solidFill>
                  <a:schemeClr val="tx1"/>
                </a:solidFill>
                <a:effectLst/>
                <a:latin typeface="+mn-lt"/>
                <a:ea typeface="+mn-ea"/>
                <a:cs typeface="+mn-cs"/>
              </a:rPr>
              <a:t>EAST LONDON NHS FOUNDATION TRUST</a:t>
            </a:r>
          </a:p>
        </p:txBody>
      </p:sp>
      <p:sp>
        <p:nvSpPr>
          <p:cNvPr id="14" name="Text Placeholder 5">
            <a:extLst>
              <a:ext uri="{FF2B5EF4-FFF2-40B4-BE49-F238E27FC236}">
                <a16:creationId xmlns:a16="http://schemas.microsoft.com/office/drawing/2014/main" id="{9A694113-3645-8145-8910-7F311EF6BCCC}"/>
              </a:ext>
            </a:extLst>
          </p:cNvPr>
          <p:cNvSpPr>
            <a:spLocks noGrp="1"/>
          </p:cNvSpPr>
          <p:nvPr>
            <p:ph type="body" sz="quarter" idx="11" hasCustomPrompt="1"/>
          </p:nvPr>
        </p:nvSpPr>
        <p:spPr>
          <a:xfrm>
            <a:off x="978945" y="2249269"/>
            <a:ext cx="3651414" cy="126138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rgbClr val="0067A5"/>
                </a:solidFill>
                <a:effectLst/>
                <a:latin typeface="+mn-lt"/>
                <a:ea typeface="+mn-ea"/>
                <a:cs typeface="+mn-cs"/>
              </a:defRPr>
            </a:lvl1pPr>
          </a:lstStyle>
          <a:p>
            <a:r>
              <a:rPr lang="en-GB" sz="1600" kern="1200">
                <a:solidFill>
                  <a:srgbClr val="0067A5"/>
                </a:solidFill>
                <a:effectLst/>
                <a:latin typeface="+mn-lt"/>
                <a:ea typeface="+mn-ea"/>
                <a:cs typeface="+mn-cs"/>
              </a:rPr>
              <a:t>Type description here</a:t>
            </a:r>
            <a:endParaRPr lang="en-GB" sz="1600" kern="1200">
              <a:solidFill>
                <a:schemeClr val="bg1"/>
              </a:solidFill>
              <a:effectLst/>
              <a:latin typeface="+mn-lt"/>
              <a:ea typeface="+mn-ea"/>
              <a:cs typeface="+mn-cs"/>
            </a:endParaRPr>
          </a:p>
        </p:txBody>
      </p:sp>
      <p:sp>
        <p:nvSpPr>
          <p:cNvPr id="15" name="Text Placeholder 5">
            <a:extLst>
              <a:ext uri="{FF2B5EF4-FFF2-40B4-BE49-F238E27FC236}">
                <a16:creationId xmlns:a16="http://schemas.microsoft.com/office/drawing/2014/main" id="{A750907C-EE6C-1B40-A51C-D9659EF8804F}"/>
              </a:ext>
            </a:extLst>
          </p:cNvPr>
          <p:cNvSpPr>
            <a:spLocks noGrp="1"/>
          </p:cNvSpPr>
          <p:nvPr>
            <p:ph type="body" sz="quarter" idx="12" hasCustomPrompt="1"/>
          </p:nvPr>
        </p:nvSpPr>
        <p:spPr>
          <a:xfrm>
            <a:off x="978945" y="1175277"/>
            <a:ext cx="4679950"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Tree>
    <p:extLst>
      <p:ext uri="{BB962C8B-B14F-4D97-AF65-F5344CB8AC3E}">
        <p14:creationId xmlns:p14="http://schemas.microsoft.com/office/powerpoint/2010/main" val="39945005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9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4800" y="-1299600"/>
            <a:ext cx="12468225" cy="8612505"/>
          </a:xfrm>
          <a:prstGeom prst="rect">
            <a:avLst/>
          </a:prstGeom>
        </p:spPr>
      </p:pic>
      <p:pic>
        <p:nvPicPr>
          <p:cNvPr id="15" name="Picture 14">
            <a:extLst>
              <a:ext uri="{FF2B5EF4-FFF2-40B4-BE49-F238E27FC236}">
                <a16:creationId xmlns:a16="http://schemas.microsoft.com/office/drawing/2014/main" id="{A3FA01E7-4C26-024E-97E0-E9E82AE3D8F2}"/>
              </a:ext>
            </a:extLst>
          </p:cNvPr>
          <p:cNvPicPr>
            <a:picLocks noChangeAspect="1"/>
          </p:cNvPicPr>
          <p:nvPr userDrawn="1"/>
        </p:nvPicPr>
        <p:blipFill>
          <a:blip r:embed="rId4"/>
          <a:srcRect/>
          <a:stretch/>
        </p:blipFill>
        <p:spPr>
          <a:xfrm>
            <a:off x="-467958" y="3225406"/>
            <a:ext cx="8287812" cy="3488568"/>
          </a:xfrm>
          <a:prstGeom prst="rect">
            <a:avLst/>
          </a:prstGeom>
        </p:spPr>
      </p:pic>
      <p:pic>
        <p:nvPicPr>
          <p:cNvPr id="3" name="Picture 2">
            <a:extLst>
              <a:ext uri="{FF2B5EF4-FFF2-40B4-BE49-F238E27FC236}">
                <a16:creationId xmlns:a16="http://schemas.microsoft.com/office/drawing/2014/main" id="{3549F394-A20C-E249-A801-68FDCD68C2AE}"/>
              </a:ext>
            </a:extLst>
          </p:cNvPr>
          <p:cNvPicPr>
            <a:picLocks noChangeAspect="1"/>
          </p:cNvPicPr>
          <p:nvPr userDrawn="1"/>
        </p:nvPicPr>
        <p:blipFill>
          <a:blip r:embed="rId5"/>
          <a:srcRect/>
          <a:stretch/>
        </p:blipFill>
        <p:spPr>
          <a:xfrm>
            <a:off x="4720232" y="144026"/>
            <a:ext cx="9693408" cy="6857999"/>
          </a:xfrm>
          <a:prstGeom prst="rect">
            <a:avLst/>
          </a:prstGeom>
        </p:spPr>
      </p:pic>
      <p:sp>
        <p:nvSpPr>
          <p:cNvPr id="8" name="Text Placeholder 5">
            <a:extLst>
              <a:ext uri="{FF2B5EF4-FFF2-40B4-BE49-F238E27FC236}">
                <a16:creationId xmlns:a16="http://schemas.microsoft.com/office/drawing/2014/main" id="{6CE3E117-691F-B24E-9E5D-177EC24B248B}"/>
              </a:ext>
            </a:extLst>
          </p:cNvPr>
          <p:cNvSpPr>
            <a:spLocks noGrp="1"/>
          </p:cNvSpPr>
          <p:nvPr>
            <p:ph type="body" sz="quarter" idx="10" hasCustomPrompt="1"/>
          </p:nvPr>
        </p:nvSpPr>
        <p:spPr>
          <a:xfrm>
            <a:off x="978945" y="871841"/>
            <a:ext cx="4679950" cy="1728678"/>
          </a:xfrm>
        </p:spPr>
        <p:txBody>
          <a:bodyPr/>
          <a:lstStyle>
            <a:lvl1pPr marL="0" marR="0" indent="0" algn="l" defTabSz="914400" rtl="0" eaLnBrk="1" fontAlgn="auto" latinLnBrk="0" hangingPunct="1">
              <a:lnSpc>
                <a:spcPts val="3020"/>
              </a:lnSpc>
              <a:spcBef>
                <a:spcPts val="0"/>
              </a:spcBef>
              <a:spcAft>
                <a:spcPts val="0"/>
              </a:spcAft>
              <a:buClrTx/>
              <a:buSzTx/>
              <a:buFontTx/>
              <a:buNone/>
              <a:tabLst/>
              <a:defRPr lang="en-GB" sz="1600" b="1" kern="1200" dirty="0" smtClean="0">
                <a:solidFill>
                  <a:schemeClr val="bg1"/>
                </a:solidFill>
                <a:effectLst/>
                <a:latin typeface="+mn-lt"/>
                <a:ea typeface="+mn-ea"/>
                <a:cs typeface="+mn-cs"/>
              </a:defRPr>
            </a:lvl1pPr>
          </a:lstStyle>
          <a:p>
            <a:pPr>
              <a:lnSpc>
                <a:spcPts val="3020"/>
              </a:lnSpc>
            </a:pPr>
            <a:r>
              <a:rPr lang="en-GB" sz="1600" kern="1200">
                <a:solidFill>
                  <a:schemeClr val="bg1"/>
                </a:solidFill>
                <a:effectLst/>
                <a:latin typeface="+mn-lt"/>
                <a:ea typeface="+mn-ea"/>
                <a:cs typeface="+mn-cs"/>
              </a:rPr>
              <a:t>EAST LONDON NHS FOUNDATION TRUST</a:t>
            </a:r>
            <a:endParaRPr lang="en-US">
              <a:solidFill>
                <a:schemeClr val="bg1"/>
              </a:solidFill>
            </a:endParaRPr>
          </a:p>
        </p:txBody>
      </p:sp>
      <p:sp>
        <p:nvSpPr>
          <p:cNvPr id="11" name="Text Placeholder 5">
            <a:extLst>
              <a:ext uri="{FF2B5EF4-FFF2-40B4-BE49-F238E27FC236}">
                <a16:creationId xmlns:a16="http://schemas.microsoft.com/office/drawing/2014/main" id="{F99CEED3-03E3-2048-9F30-BA276A4A0021}"/>
              </a:ext>
            </a:extLst>
          </p:cNvPr>
          <p:cNvSpPr>
            <a:spLocks noGrp="1"/>
          </p:cNvSpPr>
          <p:nvPr>
            <p:ph type="body" sz="quarter" idx="11" hasCustomPrompt="1"/>
          </p:nvPr>
        </p:nvSpPr>
        <p:spPr>
          <a:xfrm>
            <a:off x="978945" y="2394409"/>
            <a:ext cx="3651414" cy="126138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chemeClr val="bg1"/>
                </a:solidFill>
                <a:effectLst/>
                <a:latin typeface="+mn-lt"/>
                <a:ea typeface="+mn-ea"/>
                <a:cs typeface="+mn-cs"/>
              </a:defRPr>
            </a:lvl1pPr>
          </a:lstStyle>
          <a:p>
            <a:r>
              <a:rPr lang="en-GB" sz="1600" kern="1200">
                <a:solidFill>
                  <a:schemeClr val="bg1"/>
                </a:solidFill>
                <a:effectLst/>
                <a:latin typeface="+mn-lt"/>
                <a:ea typeface="+mn-ea"/>
                <a:cs typeface="+mn-cs"/>
              </a:rPr>
              <a:t>Type description here</a:t>
            </a:r>
          </a:p>
        </p:txBody>
      </p:sp>
      <p:sp>
        <p:nvSpPr>
          <p:cNvPr id="12" name="Text Placeholder 5">
            <a:extLst>
              <a:ext uri="{FF2B5EF4-FFF2-40B4-BE49-F238E27FC236}">
                <a16:creationId xmlns:a16="http://schemas.microsoft.com/office/drawing/2014/main" id="{38D1B1C9-8169-7E48-B9D2-589B110750A0}"/>
              </a:ext>
            </a:extLst>
          </p:cNvPr>
          <p:cNvSpPr>
            <a:spLocks noGrp="1"/>
          </p:cNvSpPr>
          <p:nvPr>
            <p:ph type="body" sz="quarter" idx="12" hasCustomPrompt="1"/>
          </p:nvPr>
        </p:nvSpPr>
        <p:spPr>
          <a:xfrm>
            <a:off x="978945" y="1320417"/>
            <a:ext cx="4679950"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bg1"/>
                </a:solidFill>
                <a:effectLst/>
                <a:latin typeface="+mn-lt"/>
                <a:ea typeface="+mn-ea"/>
                <a:cs typeface="+mn-cs"/>
              </a:defRPr>
            </a:lvl1pPr>
          </a:lstStyle>
          <a:p>
            <a:pPr>
              <a:lnSpc>
                <a:spcPts val="3800"/>
              </a:lnSpc>
            </a:pPr>
            <a:r>
              <a:rPr lang="en-GB" sz="4000" b="1" kern="1200">
                <a:solidFill>
                  <a:schemeClr val="bg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Tree>
    <p:extLst>
      <p:ext uri="{BB962C8B-B14F-4D97-AF65-F5344CB8AC3E}">
        <p14:creationId xmlns:p14="http://schemas.microsoft.com/office/powerpoint/2010/main" val="18982287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pic>
        <p:nvPicPr>
          <p:cNvPr id="11" name="Picture 10" descr="Text&#10;&#10;Description automatically generated with low confidence">
            <a:extLst>
              <a:ext uri="{FF2B5EF4-FFF2-40B4-BE49-F238E27FC236}">
                <a16:creationId xmlns:a16="http://schemas.microsoft.com/office/drawing/2014/main" id="{78B7716C-5E51-4845-A38F-EF3B1DFB3988}"/>
              </a:ext>
            </a:extLst>
          </p:cNvPr>
          <p:cNvPicPr>
            <a:picLocks noChangeAspect="1"/>
          </p:cNvPicPr>
          <p:nvPr userDrawn="1"/>
        </p:nvPicPr>
        <p:blipFill>
          <a:blip r:embed="rId2"/>
          <a:stretch>
            <a:fillRect/>
          </a:stretch>
        </p:blipFill>
        <p:spPr>
          <a:xfrm>
            <a:off x="372536" y="5943666"/>
            <a:ext cx="1964267" cy="677140"/>
          </a:xfrm>
          <a:prstGeom prst="rect">
            <a:avLst/>
          </a:prstGeom>
        </p:spPr>
      </p:pic>
      <p:pic>
        <p:nvPicPr>
          <p:cNvPr id="13" name="Picture 12" descr="Shape&#10;&#10;Description automatically generated with medium confidence">
            <a:extLst>
              <a:ext uri="{FF2B5EF4-FFF2-40B4-BE49-F238E27FC236}">
                <a16:creationId xmlns:a16="http://schemas.microsoft.com/office/drawing/2014/main" id="{6CEB8D91-3B60-BB40-8AA6-29AF84AB9393}"/>
              </a:ext>
            </a:extLst>
          </p:cNvPr>
          <p:cNvPicPr>
            <a:picLocks noChangeAspect="1"/>
          </p:cNvPicPr>
          <p:nvPr userDrawn="1"/>
        </p:nvPicPr>
        <p:blipFill>
          <a:blip r:embed="rId3"/>
          <a:stretch>
            <a:fillRect/>
          </a:stretch>
        </p:blipFill>
        <p:spPr>
          <a:xfrm>
            <a:off x="5497885" y="1201361"/>
            <a:ext cx="8843392" cy="12499651"/>
          </a:xfrm>
          <a:prstGeom prst="rect">
            <a:avLst/>
          </a:prstGeom>
        </p:spPr>
      </p:pic>
      <p:pic>
        <p:nvPicPr>
          <p:cNvPr id="15" name="Picture 14">
            <a:extLst>
              <a:ext uri="{FF2B5EF4-FFF2-40B4-BE49-F238E27FC236}">
                <a16:creationId xmlns:a16="http://schemas.microsoft.com/office/drawing/2014/main" id="{7AE9C1CD-AAE4-0D4F-BD6D-95E43B128180}"/>
              </a:ext>
            </a:extLst>
          </p:cNvPr>
          <p:cNvPicPr>
            <a:picLocks noChangeAspect="1"/>
          </p:cNvPicPr>
          <p:nvPr userDrawn="1"/>
        </p:nvPicPr>
        <p:blipFill>
          <a:blip r:embed="rId4"/>
          <a:srcRect/>
          <a:stretch/>
        </p:blipFill>
        <p:spPr>
          <a:xfrm>
            <a:off x="3813584" y="3186507"/>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2D801FDC-1A59-F746-B028-24115C1F5A27}"/>
              </a:ext>
            </a:extLst>
          </p:cNvPr>
          <p:cNvPicPr>
            <a:picLocks noChangeAspect="1"/>
          </p:cNvPicPr>
          <p:nvPr userDrawn="1"/>
        </p:nvPicPr>
        <p:blipFill>
          <a:blip r:embed="rId5"/>
          <a:stretch>
            <a:fillRect/>
          </a:stretch>
        </p:blipFill>
        <p:spPr>
          <a:xfrm>
            <a:off x="10168462" y="391541"/>
            <a:ext cx="1581150" cy="806450"/>
          </a:xfrm>
          <a:prstGeom prst="rect">
            <a:avLst/>
          </a:prstGeom>
        </p:spPr>
      </p:pic>
      <p:sp>
        <p:nvSpPr>
          <p:cNvPr id="9" name="Text Placeholder 5">
            <a:extLst>
              <a:ext uri="{FF2B5EF4-FFF2-40B4-BE49-F238E27FC236}">
                <a16:creationId xmlns:a16="http://schemas.microsoft.com/office/drawing/2014/main" id="{2404C5CC-C438-D940-9FD7-2B8EA830E26D}"/>
              </a:ext>
            </a:extLst>
          </p:cNvPr>
          <p:cNvSpPr>
            <a:spLocks noGrp="1"/>
          </p:cNvSpPr>
          <p:nvPr>
            <p:ph type="body" sz="quarter" idx="10" hasCustomPrompt="1"/>
          </p:nvPr>
        </p:nvSpPr>
        <p:spPr>
          <a:xfrm>
            <a:off x="978945" y="726701"/>
            <a:ext cx="4679950" cy="1728678"/>
          </a:xfrm>
        </p:spPr>
        <p:txBody>
          <a:bodyPr>
            <a:normAutofit/>
          </a:bodyPr>
          <a:lstStyle>
            <a:lvl1pPr marL="0" marR="0" indent="0" algn="l" defTabSz="914400" rtl="0" eaLnBrk="1" fontAlgn="auto" latinLnBrk="0" hangingPunct="1">
              <a:lnSpc>
                <a:spcPts val="3020"/>
              </a:lnSpc>
              <a:spcBef>
                <a:spcPts val="0"/>
              </a:spcBef>
              <a:spcAft>
                <a:spcPts val="0"/>
              </a:spcAft>
              <a:buClrTx/>
              <a:buSzTx/>
              <a:buFontTx/>
              <a:buNone/>
              <a:tabLst/>
              <a:defRPr lang="en-GB" sz="1600" b="1" kern="1200" dirty="0">
                <a:solidFill>
                  <a:schemeClr val="tx1"/>
                </a:solidFill>
                <a:effectLst/>
                <a:latin typeface="+mn-lt"/>
                <a:ea typeface="+mn-ea"/>
                <a:cs typeface="+mn-cs"/>
              </a:defRPr>
            </a:lvl1pPr>
          </a:lstStyle>
          <a:p>
            <a:pPr>
              <a:lnSpc>
                <a:spcPts val="3020"/>
              </a:lnSpc>
            </a:pPr>
            <a:r>
              <a:rPr lang="en-GB" sz="1600" kern="1200">
                <a:solidFill>
                  <a:schemeClr val="tx1"/>
                </a:solidFill>
                <a:effectLst/>
                <a:latin typeface="+mn-lt"/>
                <a:ea typeface="+mn-ea"/>
                <a:cs typeface="+mn-cs"/>
              </a:rPr>
              <a:t>EAST LONDON NHS FOUNDATION TRUST</a:t>
            </a:r>
          </a:p>
        </p:txBody>
      </p:sp>
      <p:sp>
        <p:nvSpPr>
          <p:cNvPr id="10" name="Text Placeholder 5">
            <a:extLst>
              <a:ext uri="{FF2B5EF4-FFF2-40B4-BE49-F238E27FC236}">
                <a16:creationId xmlns:a16="http://schemas.microsoft.com/office/drawing/2014/main" id="{AF4A90BB-CFFE-E44D-BD9F-165838175B29}"/>
              </a:ext>
            </a:extLst>
          </p:cNvPr>
          <p:cNvSpPr>
            <a:spLocks noGrp="1"/>
          </p:cNvSpPr>
          <p:nvPr>
            <p:ph type="body" sz="quarter" idx="11" hasCustomPrompt="1"/>
          </p:nvPr>
        </p:nvSpPr>
        <p:spPr>
          <a:xfrm>
            <a:off x="978945" y="2249269"/>
            <a:ext cx="3651414" cy="126138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rgbClr val="0067A5"/>
                </a:solidFill>
                <a:effectLst/>
                <a:latin typeface="+mn-lt"/>
                <a:ea typeface="+mn-ea"/>
                <a:cs typeface="+mn-cs"/>
              </a:defRPr>
            </a:lvl1pPr>
          </a:lstStyle>
          <a:p>
            <a:r>
              <a:rPr lang="en-GB" sz="1600" kern="1200">
                <a:solidFill>
                  <a:srgbClr val="0067A5"/>
                </a:solidFill>
                <a:effectLst/>
                <a:latin typeface="+mn-lt"/>
                <a:ea typeface="+mn-ea"/>
                <a:cs typeface="+mn-cs"/>
              </a:rPr>
              <a:t>Type description here</a:t>
            </a:r>
            <a:endParaRPr lang="en-GB" sz="1600" kern="1200">
              <a:solidFill>
                <a:schemeClr val="bg1"/>
              </a:solidFill>
              <a:effectLst/>
              <a:latin typeface="+mn-lt"/>
              <a:ea typeface="+mn-ea"/>
              <a:cs typeface="+mn-cs"/>
            </a:endParaRPr>
          </a:p>
        </p:txBody>
      </p:sp>
      <p:sp>
        <p:nvSpPr>
          <p:cNvPr id="12" name="Text Placeholder 5">
            <a:extLst>
              <a:ext uri="{FF2B5EF4-FFF2-40B4-BE49-F238E27FC236}">
                <a16:creationId xmlns:a16="http://schemas.microsoft.com/office/drawing/2014/main" id="{44EF2ED9-DBB0-474A-AE7B-B4C5CFC6A6FF}"/>
              </a:ext>
            </a:extLst>
          </p:cNvPr>
          <p:cNvSpPr>
            <a:spLocks noGrp="1"/>
          </p:cNvSpPr>
          <p:nvPr>
            <p:ph type="body" sz="quarter" idx="12" hasCustomPrompt="1"/>
          </p:nvPr>
        </p:nvSpPr>
        <p:spPr>
          <a:xfrm>
            <a:off x="978945" y="1175277"/>
            <a:ext cx="4679950"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Tree>
    <p:extLst>
      <p:ext uri="{BB962C8B-B14F-4D97-AF65-F5344CB8AC3E}">
        <p14:creationId xmlns:p14="http://schemas.microsoft.com/office/powerpoint/2010/main" val="29664256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2_Blank">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735F1C49-3F5F-C748-A81D-070560EAED38}"/>
              </a:ext>
            </a:extLst>
          </p:cNvPr>
          <p:cNvPicPr>
            <a:picLocks noChangeAspect="1"/>
          </p:cNvPicPr>
          <p:nvPr userDrawn="1"/>
        </p:nvPicPr>
        <p:blipFill>
          <a:blip r:embed="rId2"/>
          <a:stretch>
            <a:fillRect/>
          </a:stretch>
        </p:blipFill>
        <p:spPr>
          <a:xfrm>
            <a:off x="372536" y="5943666"/>
            <a:ext cx="1964267" cy="67714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5497885" y="1201361"/>
            <a:ext cx="8843390" cy="12499650"/>
          </a:xfrm>
          <a:prstGeom prst="rect">
            <a:avLst/>
          </a:prstGeom>
        </p:spPr>
      </p:pic>
      <p:pic>
        <p:nvPicPr>
          <p:cNvPr id="13" name="Picture 12">
            <a:extLst>
              <a:ext uri="{FF2B5EF4-FFF2-40B4-BE49-F238E27FC236}">
                <a16:creationId xmlns:a16="http://schemas.microsoft.com/office/drawing/2014/main" id="{0118FB27-1A0A-EB42-9415-192ECE1DAA23}"/>
              </a:ext>
            </a:extLst>
          </p:cNvPr>
          <p:cNvPicPr>
            <a:picLocks noChangeAspect="1"/>
          </p:cNvPicPr>
          <p:nvPr userDrawn="1"/>
        </p:nvPicPr>
        <p:blipFill>
          <a:blip r:embed="rId4"/>
          <a:srcRect/>
          <a:stretch/>
        </p:blipFill>
        <p:spPr>
          <a:xfrm>
            <a:off x="4104041" y="2756201"/>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66FD26E6-230E-774B-A9B5-1242C93E92CD}"/>
              </a:ext>
            </a:extLst>
          </p:cNvPr>
          <p:cNvPicPr>
            <a:picLocks noChangeAspect="1"/>
          </p:cNvPicPr>
          <p:nvPr userDrawn="1"/>
        </p:nvPicPr>
        <p:blipFill>
          <a:blip r:embed="rId5"/>
          <a:stretch>
            <a:fillRect/>
          </a:stretch>
        </p:blipFill>
        <p:spPr>
          <a:xfrm>
            <a:off x="10168462" y="391541"/>
            <a:ext cx="1581150" cy="806450"/>
          </a:xfrm>
          <a:prstGeom prst="rect">
            <a:avLst/>
          </a:prstGeom>
        </p:spPr>
      </p:pic>
      <p:sp>
        <p:nvSpPr>
          <p:cNvPr id="11" name="Text Placeholder 5">
            <a:extLst>
              <a:ext uri="{FF2B5EF4-FFF2-40B4-BE49-F238E27FC236}">
                <a16:creationId xmlns:a16="http://schemas.microsoft.com/office/drawing/2014/main" id="{470B78EA-EC87-9744-98C6-A15736A5CE45}"/>
              </a:ext>
            </a:extLst>
          </p:cNvPr>
          <p:cNvSpPr>
            <a:spLocks noGrp="1"/>
          </p:cNvSpPr>
          <p:nvPr>
            <p:ph type="body" sz="quarter" idx="10" hasCustomPrompt="1"/>
          </p:nvPr>
        </p:nvSpPr>
        <p:spPr>
          <a:xfrm>
            <a:off x="978945" y="726701"/>
            <a:ext cx="4679950" cy="1728678"/>
          </a:xfrm>
        </p:spPr>
        <p:txBody>
          <a:bodyPr>
            <a:normAutofit/>
          </a:bodyPr>
          <a:lstStyle>
            <a:lvl1pPr marL="0" marR="0" indent="0" algn="l" defTabSz="914400" rtl="0" eaLnBrk="1" fontAlgn="auto" latinLnBrk="0" hangingPunct="1">
              <a:lnSpc>
                <a:spcPts val="3020"/>
              </a:lnSpc>
              <a:spcBef>
                <a:spcPts val="0"/>
              </a:spcBef>
              <a:spcAft>
                <a:spcPts val="0"/>
              </a:spcAft>
              <a:buClrTx/>
              <a:buSzTx/>
              <a:buFontTx/>
              <a:buNone/>
              <a:tabLst/>
              <a:defRPr lang="en-GB" sz="1600" b="1" kern="1200" dirty="0">
                <a:solidFill>
                  <a:schemeClr val="tx1"/>
                </a:solidFill>
                <a:effectLst/>
                <a:latin typeface="+mn-lt"/>
                <a:ea typeface="+mn-ea"/>
                <a:cs typeface="+mn-cs"/>
              </a:defRPr>
            </a:lvl1pPr>
          </a:lstStyle>
          <a:p>
            <a:pPr>
              <a:lnSpc>
                <a:spcPts val="3020"/>
              </a:lnSpc>
            </a:pPr>
            <a:r>
              <a:rPr lang="en-GB" sz="1600" kern="1200">
                <a:solidFill>
                  <a:schemeClr val="tx1"/>
                </a:solidFill>
                <a:effectLst/>
                <a:latin typeface="+mn-lt"/>
                <a:ea typeface="+mn-ea"/>
                <a:cs typeface="+mn-cs"/>
              </a:rPr>
              <a:t>EAST LONDON NHS FOUNDATION TRUST</a:t>
            </a:r>
          </a:p>
        </p:txBody>
      </p:sp>
      <p:sp>
        <p:nvSpPr>
          <p:cNvPr id="12" name="Text Placeholder 5">
            <a:extLst>
              <a:ext uri="{FF2B5EF4-FFF2-40B4-BE49-F238E27FC236}">
                <a16:creationId xmlns:a16="http://schemas.microsoft.com/office/drawing/2014/main" id="{04F7370B-6DB2-6A40-9CA6-30D42DBF1270}"/>
              </a:ext>
            </a:extLst>
          </p:cNvPr>
          <p:cNvSpPr>
            <a:spLocks noGrp="1"/>
          </p:cNvSpPr>
          <p:nvPr>
            <p:ph type="body" sz="quarter" idx="11" hasCustomPrompt="1"/>
          </p:nvPr>
        </p:nvSpPr>
        <p:spPr>
          <a:xfrm>
            <a:off x="978945" y="2249269"/>
            <a:ext cx="3651414" cy="126138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rgbClr val="0067A5"/>
                </a:solidFill>
                <a:effectLst/>
                <a:latin typeface="+mn-lt"/>
                <a:ea typeface="+mn-ea"/>
                <a:cs typeface="+mn-cs"/>
              </a:defRPr>
            </a:lvl1pPr>
          </a:lstStyle>
          <a:p>
            <a:r>
              <a:rPr lang="en-GB" sz="1600" kern="1200">
                <a:solidFill>
                  <a:srgbClr val="0067A5"/>
                </a:solidFill>
                <a:effectLst/>
                <a:latin typeface="+mn-lt"/>
                <a:ea typeface="+mn-ea"/>
                <a:cs typeface="+mn-cs"/>
              </a:rPr>
              <a:t>Type description here</a:t>
            </a:r>
            <a:endParaRPr lang="en-GB" sz="1600" kern="1200">
              <a:solidFill>
                <a:schemeClr val="bg1"/>
              </a:solidFill>
              <a:effectLst/>
              <a:latin typeface="+mn-lt"/>
              <a:ea typeface="+mn-ea"/>
              <a:cs typeface="+mn-cs"/>
            </a:endParaRPr>
          </a:p>
        </p:txBody>
      </p:sp>
      <p:sp>
        <p:nvSpPr>
          <p:cNvPr id="14" name="Text Placeholder 5">
            <a:extLst>
              <a:ext uri="{FF2B5EF4-FFF2-40B4-BE49-F238E27FC236}">
                <a16:creationId xmlns:a16="http://schemas.microsoft.com/office/drawing/2014/main" id="{6073CD68-5A9D-9F43-B38A-FEC4EB63A3F1}"/>
              </a:ext>
            </a:extLst>
          </p:cNvPr>
          <p:cNvSpPr>
            <a:spLocks noGrp="1"/>
          </p:cNvSpPr>
          <p:nvPr>
            <p:ph type="body" sz="quarter" idx="12" hasCustomPrompt="1"/>
          </p:nvPr>
        </p:nvSpPr>
        <p:spPr>
          <a:xfrm>
            <a:off x="978945" y="1175277"/>
            <a:ext cx="4679950"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Tree>
    <p:extLst>
      <p:ext uri="{BB962C8B-B14F-4D97-AF65-F5344CB8AC3E}">
        <p14:creationId xmlns:p14="http://schemas.microsoft.com/office/powerpoint/2010/main" val="25152241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3_Blank">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735F1C49-3F5F-C748-A81D-070560EAED38}"/>
              </a:ext>
            </a:extLst>
          </p:cNvPr>
          <p:cNvPicPr>
            <a:picLocks noChangeAspect="1"/>
          </p:cNvPicPr>
          <p:nvPr userDrawn="1"/>
        </p:nvPicPr>
        <p:blipFill>
          <a:blip r:embed="rId2"/>
          <a:stretch>
            <a:fillRect/>
          </a:stretch>
        </p:blipFill>
        <p:spPr>
          <a:xfrm>
            <a:off x="372536" y="5943666"/>
            <a:ext cx="1964267" cy="67714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5497885" y="1201361"/>
            <a:ext cx="8843390" cy="12499650"/>
          </a:xfrm>
          <a:prstGeom prst="rect">
            <a:avLst/>
          </a:prstGeom>
        </p:spPr>
      </p:pic>
      <p:pic>
        <p:nvPicPr>
          <p:cNvPr id="13" name="Picture 12">
            <a:extLst>
              <a:ext uri="{FF2B5EF4-FFF2-40B4-BE49-F238E27FC236}">
                <a16:creationId xmlns:a16="http://schemas.microsoft.com/office/drawing/2014/main" id="{C18AC974-F38A-7644-B27E-1AB18E47FE65}"/>
              </a:ext>
            </a:extLst>
          </p:cNvPr>
          <p:cNvPicPr>
            <a:picLocks noChangeAspect="1"/>
          </p:cNvPicPr>
          <p:nvPr userDrawn="1"/>
        </p:nvPicPr>
        <p:blipFill>
          <a:blip r:embed="rId4"/>
          <a:srcRect/>
          <a:stretch/>
        </p:blipFill>
        <p:spPr>
          <a:xfrm>
            <a:off x="4104041" y="2756201"/>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ED1439AC-6B6F-A34D-8E5F-B3571E28665E}"/>
              </a:ext>
            </a:extLst>
          </p:cNvPr>
          <p:cNvPicPr>
            <a:picLocks noChangeAspect="1"/>
          </p:cNvPicPr>
          <p:nvPr userDrawn="1"/>
        </p:nvPicPr>
        <p:blipFill>
          <a:blip r:embed="rId5"/>
          <a:stretch>
            <a:fillRect/>
          </a:stretch>
        </p:blipFill>
        <p:spPr>
          <a:xfrm>
            <a:off x="10168462" y="391541"/>
            <a:ext cx="1581150" cy="806450"/>
          </a:xfrm>
          <a:prstGeom prst="rect">
            <a:avLst/>
          </a:prstGeom>
        </p:spPr>
      </p:pic>
      <p:sp>
        <p:nvSpPr>
          <p:cNvPr id="11" name="Text Placeholder 5">
            <a:extLst>
              <a:ext uri="{FF2B5EF4-FFF2-40B4-BE49-F238E27FC236}">
                <a16:creationId xmlns:a16="http://schemas.microsoft.com/office/drawing/2014/main" id="{CC571ED4-258B-8D4F-B715-C3BD9D3ADA88}"/>
              </a:ext>
            </a:extLst>
          </p:cNvPr>
          <p:cNvSpPr>
            <a:spLocks noGrp="1"/>
          </p:cNvSpPr>
          <p:nvPr>
            <p:ph type="body" sz="quarter" idx="10" hasCustomPrompt="1"/>
          </p:nvPr>
        </p:nvSpPr>
        <p:spPr>
          <a:xfrm>
            <a:off x="978945" y="726701"/>
            <a:ext cx="4679950" cy="1728678"/>
          </a:xfrm>
        </p:spPr>
        <p:txBody>
          <a:bodyPr>
            <a:normAutofit/>
          </a:bodyPr>
          <a:lstStyle>
            <a:lvl1pPr marL="0" marR="0" indent="0" algn="l" defTabSz="914400" rtl="0" eaLnBrk="1" fontAlgn="auto" latinLnBrk="0" hangingPunct="1">
              <a:lnSpc>
                <a:spcPts val="3020"/>
              </a:lnSpc>
              <a:spcBef>
                <a:spcPts val="0"/>
              </a:spcBef>
              <a:spcAft>
                <a:spcPts val="0"/>
              </a:spcAft>
              <a:buClrTx/>
              <a:buSzTx/>
              <a:buFontTx/>
              <a:buNone/>
              <a:tabLst/>
              <a:defRPr lang="en-GB" sz="1600" b="1" kern="1200" dirty="0">
                <a:solidFill>
                  <a:schemeClr val="tx1"/>
                </a:solidFill>
                <a:effectLst/>
                <a:latin typeface="+mn-lt"/>
                <a:ea typeface="+mn-ea"/>
                <a:cs typeface="+mn-cs"/>
              </a:defRPr>
            </a:lvl1pPr>
          </a:lstStyle>
          <a:p>
            <a:pPr>
              <a:lnSpc>
                <a:spcPts val="3020"/>
              </a:lnSpc>
            </a:pPr>
            <a:r>
              <a:rPr lang="en-GB" sz="1600" kern="1200">
                <a:solidFill>
                  <a:schemeClr val="tx1"/>
                </a:solidFill>
                <a:effectLst/>
                <a:latin typeface="+mn-lt"/>
                <a:ea typeface="+mn-ea"/>
                <a:cs typeface="+mn-cs"/>
              </a:rPr>
              <a:t>EAST LONDON NHS FOUNDATION TRUST</a:t>
            </a:r>
          </a:p>
        </p:txBody>
      </p:sp>
      <p:sp>
        <p:nvSpPr>
          <p:cNvPr id="12" name="Text Placeholder 5">
            <a:extLst>
              <a:ext uri="{FF2B5EF4-FFF2-40B4-BE49-F238E27FC236}">
                <a16:creationId xmlns:a16="http://schemas.microsoft.com/office/drawing/2014/main" id="{9B1FEC18-1A2E-DB4A-AB2C-6DFA254B827A}"/>
              </a:ext>
            </a:extLst>
          </p:cNvPr>
          <p:cNvSpPr>
            <a:spLocks noGrp="1"/>
          </p:cNvSpPr>
          <p:nvPr>
            <p:ph type="body" sz="quarter" idx="11" hasCustomPrompt="1"/>
          </p:nvPr>
        </p:nvSpPr>
        <p:spPr>
          <a:xfrm>
            <a:off x="978945" y="2249269"/>
            <a:ext cx="3651414" cy="126138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rgbClr val="0067A5"/>
                </a:solidFill>
                <a:effectLst/>
                <a:latin typeface="+mn-lt"/>
                <a:ea typeface="+mn-ea"/>
                <a:cs typeface="+mn-cs"/>
              </a:defRPr>
            </a:lvl1pPr>
          </a:lstStyle>
          <a:p>
            <a:r>
              <a:rPr lang="en-GB" sz="1600" kern="1200">
                <a:solidFill>
                  <a:srgbClr val="0067A5"/>
                </a:solidFill>
                <a:effectLst/>
                <a:latin typeface="+mn-lt"/>
                <a:ea typeface="+mn-ea"/>
                <a:cs typeface="+mn-cs"/>
              </a:rPr>
              <a:t>Type description here</a:t>
            </a:r>
            <a:endParaRPr lang="en-GB" sz="1600" kern="1200">
              <a:solidFill>
                <a:schemeClr val="bg1"/>
              </a:solidFill>
              <a:effectLst/>
              <a:latin typeface="+mn-lt"/>
              <a:ea typeface="+mn-ea"/>
              <a:cs typeface="+mn-cs"/>
            </a:endParaRPr>
          </a:p>
        </p:txBody>
      </p:sp>
      <p:sp>
        <p:nvSpPr>
          <p:cNvPr id="14" name="Text Placeholder 5">
            <a:extLst>
              <a:ext uri="{FF2B5EF4-FFF2-40B4-BE49-F238E27FC236}">
                <a16:creationId xmlns:a16="http://schemas.microsoft.com/office/drawing/2014/main" id="{0D3EE0BC-1F9C-8F49-B365-A377A962E67C}"/>
              </a:ext>
            </a:extLst>
          </p:cNvPr>
          <p:cNvSpPr>
            <a:spLocks noGrp="1"/>
          </p:cNvSpPr>
          <p:nvPr>
            <p:ph type="body" sz="quarter" idx="12" hasCustomPrompt="1"/>
          </p:nvPr>
        </p:nvSpPr>
        <p:spPr>
          <a:xfrm>
            <a:off x="978945" y="1175277"/>
            <a:ext cx="4679950"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Tree>
    <p:extLst>
      <p:ext uri="{BB962C8B-B14F-4D97-AF65-F5344CB8AC3E}">
        <p14:creationId xmlns:p14="http://schemas.microsoft.com/office/powerpoint/2010/main" val="32206757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4_Blank">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735F1C49-3F5F-C748-A81D-070560EAED38}"/>
              </a:ext>
            </a:extLst>
          </p:cNvPr>
          <p:cNvPicPr>
            <a:picLocks noChangeAspect="1"/>
          </p:cNvPicPr>
          <p:nvPr userDrawn="1"/>
        </p:nvPicPr>
        <p:blipFill>
          <a:blip r:embed="rId2"/>
          <a:stretch>
            <a:fillRect/>
          </a:stretch>
        </p:blipFill>
        <p:spPr>
          <a:xfrm>
            <a:off x="372536" y="5943666"/>
            <a:ext cx="1964267" cy="67714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5497885" y="1201361"/>
            <a:ext cx="8843390" cy="12499650"/>
          </a:xfrm>
          <a:prstGeom prst="rect">
            <a:avLst/>
          </a:prstGeom>
        </p:spPr>
      </p:pic>
      <p:pic>
        <p:nvPicPr>
          <p:cNvPr id="13" name="Picture 12">
            <a:extLst>
              <a:ext uri="{FF2B5EF4-FFF2-40B4-BE49-F238E27FC236}">
                <a16:creationId xmlns:a16="http://schemas.microsoft.com/office/drawing/2014/main" id="{767B4C60-2EEE-F14F-91A2-A744F2615AC9}"/>
              </a:ext>
            </a:extLst>
          </p:cNvPr>
          <p:cNvPicPr>
            <a:picLocks noChangeAspect="1"/>
          </p:cNvPicPr>
          <p:nvPr userDrawn="1"/>
        </p:nvPicPr>
        <p:blipFill>
          <a:blip r:embed="rId4"/>
          <a:srcRect/>
          <a:stretch/>
        </p:blipFill>
        <p:spPr>
          <a:xfrm>
            <a:off x="4104041" y="2756201"/>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AB3A59D1-E64A-7D4C-A740-8C7B6ADEA456}"/>
              </a:ext>
            </a:extLst>
          </p:cNvPr>
          <p:cNvPicPr>
            <a:picLocks noChangeAspect="1"/>
          </p:cNvPicPr>
          <p:nvPr userDrawn="1"/>
        </p:nvPicPr>
        <p:blipFill>
          <a:blip r:embed="rId5"/>
          <a:stretch>
            <a:fillRect/>
          </a:stretch>
        </p:blipFill>
        <p:spPr>
          <a:xfrm>
            <a:off x="10168462" y="391541"/>
            <a:ext cx="1581150" cy="806450"/>
          </a:xfrm>
          <a:prstGeom prst="rect">
            <a:avLst/>
          </a:prstGeom>
        </p:spPr>
      </p:pic>
      <p:sp>
        <p:nvSpPr>
          <p:cNvPr id="11" name="Text Placeholder 5">
            <a:extLst>
              <a:ext uri="{FF2B5EF4-FFF2-40B4-BE49-F238E27FC236}">
                <a16:creationId xmlns:a16="http://schemas.microsoft.com/office/drawing/2014/main" id="{C44C2227-534B-0F47-8CE1-CB13C7896D13}"/>
              </a:ext>
            </a:extLst>
          </p:cNvPr>
          <p:cNvSpPr>
            <a:spLocks noGrp="1"/>
          </p:cNvSpPr>
          <p:nvPr>
            <p:ph type="body" sz="quarter" idx="10" hasCustomPrompt="1"/>
          </p:nvPr>
        </p:nvSpPr>
        <p:spPr>
          <a:xfrm>
            <a:off x="978945" y="726701"/>
            <a:ext cx="4679950" cy="1728678"/>
          </a:xfrm>
        </p:spPr>
        <p:txBody>
          <a:bodyPr>
            <a:normAutofit/>
          </a:bodyPr>
          <a:lstStyle>
            <a:lvl1pPr marL="0" marR="0" indent="0" algn="l" defTabSz="914400" rtl="0" eaLnBrk="1" fontAlgn="auto" latinLnBrk="0" hangingPunct="1">
              <a:lnSpc>
                <a:spcPts val="3020"/>
              </a:lnSpc>
              <a:spcBef>
                <a:spcPts val="0"/>
              </a:spcBef>
              <a:spcAft>
                <a:spcPts val="0"/>
              </a:spcAft>
              <a:buClrTx/>
              <a:buSzTx/>
              <a:buFontTx/>
              <a:buNone/>
              <a:tabLst/>
              <a:defRPr lang="en-GB" sz="1600" b="1" kern="1200" dirty="0">
                <a:solidFill>
                  <a:schemeClr val="tx1"/>
                </a:solidFill>
                <a:effectLst/>
                <a:latin typeface="+mn-lt"/>
                <a:ea typeface="+mn-ea"/>
                <a:cs typeface="+mn-cs"/>
              </a:defRPr>
            </a:lvl1pPr>
          </a:lstStyle>
          <a:p>
            <a:pPr>
              <a:lnSpc>
                <a:spcPts val="3020"/>
              </a:lnSpc>
            </a:pPr>
            <a:r>
              <a:rPr lang="en-GB" sz="1600" kern="1200">
                <a:solidFill>
                  <a:schemeClr val="tx1"/>
                </a:solidFill>
                <a:effectLst/>
                <a:latin typeface="+mn-lt"/>
                <a:ea typeface="+mn-ea"/>
                <a:cs typeface="+mn-cs"/>
              </a:rPr>
              <a:t>EAST LONDON NHS FOUNDATION TRUST</a:t>
            </a:r>
          </a:p>
        </p:txBody>
      </p:sp>
      <p:sp>
        <p:nvSpPr>
          <p:cNvPr id="12" name="Text Placeholder 5">
            <a:extLst>
              <a:ext uri="{FF2B5EF4-FFF2-40B4-BE49-F238E27FC236}">
                <a16:creationId xmlns:a16="http://schemas.microsoft.com/office/drawing/2014/main" id="{4AF52358-D28A-2741-B765-4E4E3EC0E4A0}"/>
              </a:ext>
            </a:extLst>
          </p:cNvPr>
          <p:cNvSpPr>
            <a:spLocks noGrp="1"/>
          </p:cNvSpPr>
          <p:nvPr>
            <p:ph type="body" sz="quarter" idx="11" hasCustomPrompt="1"/>
          </p:nvPr>
        </p:nvSpPr>
        <p:spPr>
          <a:xfrm>
            <a:off x="978945" y="2249269"/>
            <a:ext cx="3651414" cy="126138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rgbClr val="0067A5"/>
                </a:solidFill>
                <a:effectLst/>
                <a:latin typeface="+mn-lt"/>
                <a:ea typeface="+mn-ea"/>
                <a:cs typeface="+mn-cs"/>
              </a:defRPr>
            </a:lvl1pPr>
          </a:lstStyle>
          <a:p>
            <a:r>
              <a:rPr lang="en-GB" sz="1600" kern="1200">
                <a:solidFill>
                  <a:srgbClr val="0067A5"/>
                </a:solidFill>
                <a:effectLst/>
                <a:latin typeface="+mn-lt"/>
                <a:ea typeface="+mn-ea"/>
                <a:cs typeface="+mn-cs"/>
              </a:rPr>
              <a:t>Type description here</a:t>
            </a:r>
            <a:endParaRPr lang="en-GB" sz="1600" kern="1200">
              <a:solidFill>
                <a:schemeClr val="bg1"/>
              </a:solidFill>
              <a:effectLst/>
              <a:latin typeface="+mn-lt"/>
              <a:ea typeface="+mn-ea"/>
              <a:cs typeface="+mn-cs"/>
            </a:endParaRPr>
          </a:p>
        </p:txBody>
      </p:sp>
      <p:sp>
        <p:nvSpPr>
          <p:cNvPr id="14" name="Text Placeholder 5">
            <a:extLst>
              <a:ext uri="{FF2B5EF4-FFF2-40B4-BE49-F238E27FC236}">
                <a16:creationId xmlns:a16="http://schemas.microsoft.com/office/drawing/2014/main" id="{E420C9A2-F1F1-2F4A-BB67-557A0EF82AA2}"/>
              </a:ext>
            </a:extLst>
          </p:cNvPr>
          <p:cNvSpPr>
            <a:spLocks noGrp="1"/>
          </p:cNvSpPr>
          <p:nvPr>
            <p:ph type="body" sz="quarter" idx="12" hasCustomPrompt="1"/>
          </p:nvPr>
        </p:nvSpPr>
        <p:spPr>
          <a:xfrm>
            <a:off x="978945" y="1175277"/>
            <a:ext cx="4679950"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Tree>
    <p:extLst>
      <p:ext uri="{BB962C8B-B14F-4D97-AF65-F5344CB8AC3E}">
        <p14:creationId xmlns:p14="http://schemas.microsoft.com/office/powerpoint/2010/main" val="34032556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8_Content with Caption">
    <p:spTree>
      <p:nvGrpSpPr>
        <p:cNvPr id="1" name=""/>
        <p:cNvGrpSpPr/>
        <p:nvPr/>
      </p:nvGrpSpPr>
      <p:grpSpPr>
        <a:xfrm>
          <a:off x="0" y="0"/>
          <a:ext cx="0" cy="0"/>
          <a:chOff x="0" y="0"/>
          <a:chExt cx="0" cy="0"/>
        </a:xfrm>
      </p:grpSpPr>
      <p:pic>
        <p:nvPicPr>
          <p:cNvPr id="11" name="Picture 10" descr="Text&#10;&#10;Description automatically generated with low confidence">
            <a:extLst>
              <a:ext uri="{FF2B5EF4-FFF2-40B4-BE49-F238E27FC236}">
                <a16:creationId xmlns:a16="http://schemas.microsoft.com/office/drawing/2014/main" id="{78B7716C-5E51-4845-A38F-EF3B1DFB3988}"/>
              </a:ext>
            </a:extLst>
          </p:cNvPr>
          <p:cNvPicPr>
            <a:picLocks noChangeAspect="1"/>
          </p:cNvPicPr>
          <p:nvPr userDrawn="1"/>
        </p:nvPicPr>
        <p:blipFill>
          <a:blip r:embed="rId2"/>
          <a:stretch>
            <a:fillRect/>
          </a:stretch>
        </p:blipFill>
        <p:spPr>
          <a:xfrm>
            <a:off x="372536" y="5943666"/>
            <a:ext cx="1964267" cy="677140"/>
          </a:xfrm>
          <a:prstGeom prst="rect">
            <a:avLst/>
          </a:prstGeom>
        </p:spPr>
      </p:pic>
      <p:pic>
        <p:nvPicPr>
          <p:cNvPr id="13" name="Picture 12">
            <a:extLst>
              <a:ext uri="{FF2B5EF4-FFF2-40B4-BE49-F238E27FC236}">
                <a16:creationId xmlns:a16="http://schemas.microsoft.com/office/drawing/2014/main" id="{6CEB8D91-3B60-BB40-8AA6-29AF84AB9393}"/>
              </a:ext>
            </a:extLst>
          </p:cNvPr>
          <p:cNvPicPr>
            <a:picLocks noChangeAspect="1"/>
          </p:cNvPicPr>
          <p:nvPr userDrawn="1"/>
        </p:nvPicPr>
        <p:blipFill>
          <a:blip r:embed="rId3"/>
          <a:srcRect/>
          <a:stretch/>
        </p:blipFill>
        <p:spPr>
          <a:xfrm>
            <a:off x="5497885" y="1201361"/>
            <a:ext cx="8843391" cy="12499650"/>
          </a:xfrm>
          <a:prstGeom prst="rect">
            <a:avLst/>
          </a:prstGeom>
        </p:spPr>
      </p:pic>
      <p:pic>
        <p:nvPicPr>
          <p:cNvPr id="20" name="Picture 19">
            <a:extLst>
              <a:ext uri="{FF2B5EF4-FFF2-40B4-BE49-F238E27FC236}">
                <a16:creationId xmlns:a16="http://schemas.microsoft.com/office/drawing/2014/main" id="{FAB4D1BB-E2A5-5A4F-B0AC-94F79FED9F73}"/>
              </a:ext>
            </a:extLst>
          </p:cNvPr>
          <p:cNvPicPr>
            <a:picLocks noChangeAspect="1"/>
          </p:cNvPicPr>
          <p:nvPr userDrawn="1"/>
        </p:nvPicPr>
        <p:blipFill>
          <a:blip r:embed="rId4"/>
          <a:srcRect/>
          <a:stretch/>
        </p:blipFill>
        <p:spPr>
          <a:xfrm>
            <a:off x="4104041" y="2756201"/>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36662F50-02DC-AD40-910F-F0697F91CED3}"/>
              </a:ext>
            </a:extLst>
          </p:cNvPr>
          <p:cNvPicPr>
            <a:picLocks noChangeAspect="1"/>
          </p:cNvPicPr>
          <p:nvPr userDrawn="1"/>
        </p:nvPicPr>
        <p:blipFill>
          <a:blip r:embed="rId5"/>
          <a:stretch>
            <a:fillRect/>
          </a:stretch>
        </p:blipFill>
        <p:spPr>
          <a:xfrm>
            <a:off x="10168462" y="391541"/>
            <a:ext cx="1581150" cy="806450"/>
          </a:xfrm>
          <a:prstGeom prst="rect">
            <a:avLst/>
          </a:prstGeom>
        </p:spPr>
      </p:pic>
      <p:sp>
        <p:nvSpPr>
          <p:cNvPr id="9" name="Text Placeholder 5">
            <a:extLst>
              <a:ext uri="{FF2B5EF4-FFF2-40B4-BE49-F238E27FC236}">
                <a16:creationId xmlns:a16="http://schemas.microsoft.com/office/drawing/2014/main" id="{3FF6B03C-4E48-DE4F-8E62-F31C4A431420}"/>
              </a:ext>
            </a:extLst>
          </p:cNvPr>
          <p:cNvSpPr>
            <a:spLocks noGrp="1"/>
          </p:cNvSpPr>
          <p:nvPr>
            <p:ph type="body" sz="quarter" idx="10" hasCustomPrompt="1"/>
          </p:nvPr>
        </p:nvSpPr>
        <p:spPr>
          <a:xfrm>
            <a:off x="978945" y="726701"/>
            <a:ext cx="4679950" cy="1728678"/>
          </a:xfrm>
        </p:spPr>
        <p:txBody>
          <a:bodyPr>
            <a:normAutofit/>
          </a:bodyPr>
          <a:lstStyle>
            <a:lvl1pPr marL="0" marR="0" indent="0" algn="l" defTabSz="914400" rtl="0" eaLnBrk="1" fontAlgn="auto" latinLnBrk="0" hangingPunct="1">
              <a:lnSpc>
                <a:spcPts val="3020"/>
              </a:lnSpc>
              <a:spcBef>
                <a:spcPts val="0"/>
              </a:spcBef>
              <a:spcAft>
                <a:spcPts val="0"/>
              </a:spcAft>
              <a:buClrTx/>
              <a:buSzTx/>
              <a:buFontTx/>
              <a:buNone/>
              <a:tabLst/>
              <a:defRPr lang="en-GB" sz="1600" b="1" kern="1200" dirty="0">
                <a:solidFill>
                  <a:schemeClr val="tx1"/>
                </a:solidFill>
                <a:effectLst/>
                <a:latin typeface="+mn-lt"/>
                <a:ea typeface="+mn-ea"/>
                <a:cs typeface="+mn-cs"/>
              </a:defRPr>
            </a:lvl1pPr>
          </a:lstStyle>
          <a:p>
            <a:pPr>
              <a:lnSpc>
                <a:spcPts val="3020"/>
              </a:lnSpc>
            </a:pPr>
            <a:r>
              <a:rPr lang="en-GB" sz="1600" kern="1200">
                <a:solidFill>
                  <a:schemeClr val="tx1"/>
                </a:solidFill>
                <a:effectLst/>
                <a:latin typeface="+mn-lt"/>
                <a:ea typeface="+mn-ea"/>
                <a:cs typeface="+mn-cs"/>
              </a:rPr>
              <a:t>EAST LONDON NHS FOUNDATION TRUST</a:t>
            </a:r>
          </a:p>
        </p:txBody>
      </p:sp>
      <p:sp>
        <p:nvSpPr>
          <p:cNvPr id="10" name="Text Placeholder 5">
            <a:extLst>
              <a:ext uri="{FF2B5EF4-FFF2-40B4-BE49-F238E27FC236}">
                <a16:creationId xmlns:a16="http://schemas.microsoft.com/office/drawing/2014/main" id="{CF912B7C-5748-A54B-B826-3161268B8A3F}"/>
              </a:ext>
            </a:extLst>
          </p:cNvPr>
          <p:cNvSpPr>
            <a:spLocks noGrp="1"/>
          </p:cNvSpPr>
          <p:nvPr>
            <p:ph type="body" sz="quarter" idx="11" hasCustomPrompt="1"/>
          </p:nvPr>
        </p:nvSpPr>
        <p:spPr>
          <a:xfrm>
            <a:off x="978945" y="2249269"/>
            <a:ext cx="3651414" cy="126138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rgbClr val="0067A5"/>
                </a:solidFill>
                <a:effectLst/>
                <a:latin typeface="+mn-lt"/>
                <a:ea typeface="+mn-ea"/>
                <a:cs typeface="+mn-cs"/>
              </a:defRPr>
            </a:lvl1pPr>
          </a:lstStyle>
          <a:p>
            <a:r>
              <a:rPr lang="en-GB" sz="1600" kern="1200">
                <a:solidFill>
                  <a:srgbClr val="0067A5"/>
                </a:solidFill>
                <a:effectLst/>
                <a:latin typeface="+mn-lt"/>
                <a:ea typeface="+mn-ea"/>
                <a:cs typeface="+mn-cs"/>
              </a:rPr>
              <a:t>Type description here</a:t>
            </a:r>
            <a:endParaRPr lang="en-GB" sz="1600" kern="1200">
              <a:solidFill>
                <a:schemeClr val="bg1"/>
              </a:solidFill>
              <a:effectLst/>
              <a:latin typeface="+mn-lt"/>
              <a:ea typeface="+mn-ea"/>
              <a:cs typeface="+mn-cs"/>
            </a:endParaRPr>
          </a:p>
        </p:txBody>
      </p:sp>
      <p:sp>
        <p:nvSpPr>
          <p:cNvPr id="12" name="Text Placeholder 5">
            <a:extLst>
              <a:ext uri="{FF2B5EF4-FFF2-40B4-BE49-F238E27FC236}">
                <a16:creationId xmlns:a16="http://schemas.microsoft.com/office/drawing/2014/main" id="{BAA66C13-1B8A-D44E-BA0A-254EA035E6E4}"/>
              </a:ext>
            </a:extLst>
          </p:cNvPr>
          <p:cNvSpPr>
            <a:spLocks noGrp="1"/>
          </p:cNvSpPr>
          <p:nvPr>
            <p:ph type="body" sz="quarter" idx="12" hasCustomPrompt="1"/>
          </p:nvPr>
        </p:nvSpPr>
        <p:spPr>
          <a:xfrm>
            <a:off x="978945" y="1175277"/>
            <a:ext cx="4679950"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Tree>
    <p:extLst>
      <p:ext uri="{BB962C8B-B14F-4D97-AF65-F5344CB8AC3E}">
        <p14:creationId xmlns:p14="http://schemas.microsoft.com/office/powerpoint/2010/main" val="2140512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9_Content with Caption">
    <p:spTree>
      <p:nvGrpSpPr>
        <p:cNvPr id="1" name=""/>
        <p:cNvGrpSpPr/>
        <p:nvPr/>
      </p:nvGrpSpPr>
      <p:grpSpPr>
        <a:xfrm>
          <a:off x="0" y="0"/>
          <a:ext cx="0" cy="0"/>
          <a:chOff x="0" y="0"/>
          <a:chExt cx="0" cy="0"/>
        </a:xfrm>
      </p:grpSpPr>
      <p:pic>
        <p:nvPicPr>
          <p:cNvPr id="11" name="Picture 10" descr="Text&#10;&#10;Description automatically generated with low confidence">
            <a:extLst>
              <a:ext uri="{FF2B5EF4-FFF2-40B4-BE49-F238E27FC236}">
                <a16:creationId xmlns:a16="http://schemas.microsoft.com/office/drawing/2014/main" id="{78B7716C-5E51-4845-A38F-EF3B1DFB3988}"/>
              </a:ext>
            </a:extLst>
          </p:cNvPr>
          <p:cNvPicPr>
            <a:picLocks noChangeAspect="1"/>
          </p:cNvPicPr>
          <p:nvPr userDrawn="1"/>
        </p:nvPicPr>
        <p:blipFill>
          <a:blip r:embed="rId2"/>
          <a:stretch>
            <a:fillRect/>
          </a:stretch>
        </p:blipFill>
        <p:spPr>
          <a:xfrm>
            <a:off x="372536" y="5943666"/>
            <a:ext cx="1964267" cy="677140"/>
          </a:xfrm>
          <a:prstGeom prst="rect">
            <a:avLst/>
          </a:prstGeom>
        </p:spPr>
      </p:pic>
      <p:pic>
        <p:nvPicPr>
          <p:cNvPr id="13" name="Picture 12" descr="Shape&#10;&#10;Description automatically generated with medium confidence">
            <a:extLst>
              <a:ext uri="{FF2B5EF4-FFF2-40B4-BE49-F238E27FC236}">
                <a16:creationId xmlns:a16="http://schemas.microsoft.com/office/drawing/2014/main" id="{6CEB8D91-3B60-BB40-8AA6-29AF84AB9393}"/>
              </a:ext>
            </a:extLst>
          </p:cNvPr>
          <p:cNvPicPr>
            <a:picLocks noChangeAspect="1"/>
          </p:cNvPicPr>
          <p:nvPr userDrawn="1"/>
        </p:nvPicPr>
        <p:blipFill>
          <a:blip r:embed="rId3"/>
          <a:stretch>
            <a:fillRect/>
          </a:stretch>
        </p:blipFill>
        <p:spPr>
          <a:xfrm>
            <a:off x="5497885" y="1201361"/>
            <a:ext cx="8843392" cy="12499651"/>
          </a:xfrm>
          <a:prstGeom prst="rect">
            <a:avLst/>
          </a:prstGeom>
        </p:spPr>
      </p:pic>
      <p:pic>
        <p:nvPicPr>
          <p:cNvPr id="15" name="Picture 14">
            <a:extLst>
              <a:ext uri="{FF2B5EF4-FFF2-40B4-BE49-F238E27FC236}">
                <a16:creationId xmlns:a16="http://schemas.microsoft.com/office/drawing/2014/main" id="{7AE9C1CD-AAE4-0D4F-BD6D-95E43B128180}"/>
              </a:ext>
            </a:extLst>
          </p:cNvPr>
          <p:cNvPicPr>
            <a:picLocks noChangeAspect="1"/>
          </p:cNvPicPr>
          <p:nvPr userDrawn="1"/>
        </p:nvPicPr>
        <p:blipFill>
          <a:blip r:embed="rId4"/>
          <a:srcRect/>
          <a:stretch/>
        </p:blipFill>
        <p:spPr>
          <a:xfrm>
            <a:off x="4104041" y="2756201"/>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9AF1A4DA-EFFF-5A49-BD67-CDEE6E78A727}"/>
              </a:ext>
            </a:extLst>
          </p:cNvPr>
          <p:cNvPicPr>
            <a:picLocks noChangeAspect="1"/>
          </p:cNvPicPr>
          <p:nvPr userDrawn="1"/>
        </p:nvPicPr>
        <p:blipFill>
          <a:blip r:embed="rId5"/>
          <a:stretch>
            <a:fillRect/>
          </a:stretch>
        </p:blipFill>
        <p:spPr>
          <a:xfrm>
            <a:off x="10168462" y="391541"/>
            <a:ext cx="1581150" cy="806450"/>
          </a:xfrm>
          <a:prstGeom prst="rect">
            <a:avLst/>
          </a:prstGeom>
        </p:spPr>
      </p:pic>
      <p:sp>
        <p:nvSpPr>
          <p:cNvPr id="9" name="Text Placeholder 5">
            <a:extLst>
              <a:ext uri="{FF2B5EF4-FFF2-40B4-BE49-F238E27FC236}">
                <a16:creationId xmlns:a16="http://schemas.microsoft.com/office/drawing/2014/main" id="{41C9D9EB-52B4-DD4A-AF3E-4A8AD2FF476A}"/>
              </a:ext>
            </a:extLst>
          </p:cNvPr>
          <p:cNvSpPr>
            <a:spLocks noGrp="1"/>
          </p:cNvSpPr>
          <p:nvPr>
            <p:ph type="body" sz="quarter" idx="10" hasCustomPrompt="1"/>
          </p:nvPr>
        </p:nvSpPr>
        <p:spPr>
          <a:xfrm>
            <a:off x="978945" y="726701"/>
            <a:ext cx="4679950" cy="1728678"/>
          </a:xfrm>
        </p:spPr>
        <p:txBody>
          <a:bodyPr>
            <a:normAutofit/>
          </a:bodyPr>
          <a:lstStyle>
            <a:lvl1pPr marL="0" marR="0" indent="0" algn="l" defTabSz="914400" rtl="0" eaLnBrk="1" fontAlgn="auto" latinLnBrk="0" hangingPunct="1">
              <a:lnSpc>
                <a:spcPts val="3020"/>
              </a:lnSpc>
              <a:spcBef>
                <a:spcPts val="0"/>
              </a:spcBef>
              <a:spcAft>
                <a:spcPts val="0"/>
              </a:spcAft>
              <a:buClrTx/>
              <a:buSzTx/>
              <a:buFontTx/>
              <a:buNone/>
              <a:tabLst/>
              <a:defRPr lang="en-GB" sz="1600" b="1" kern="1200" dirty="0">
                <a:solidFill>
                  <a:schemeClr val="tx1"/>
                </a:solidFill>
                <a:effectLst/>
                <a:latin typeface="+mn-lt"/>
                <a:ea typeface="+mn-ea"/>
                <a:cs typeface="+mn-cs"/>
              </a:defRPr>
            </a:lvl1pPr>
          </a:lstStyle>
          <a:p>
            <a:pPr>
              <a:lnSpc>
                <a:spcPts val="3020"/>
              </a:lnSpc>
            </a:pPr>
            <a:r>
              <a:rPr lang="en-GB" sz="1600" kern="1200">
                <a:solidFill>
                  <a:schemeClr val="tx1"/>
                </a:solidFill>
                <a:effectLst/>
                <a:latin typeface="+mn-lt"/>
                <a:ea typeface="+mn-ea"/>
                <a:cs typeface="+mn-cs"/>
              </a:rPr>
              <a:t>EAST LONDON NHS FOUNDATION TRUST</a:t>
            </a:r>
          </a:p>
        </p:txBody>
      </p:sp>
      <p:sp>
        <p:nvSpPr>
          <p:cNvPr id="10" name="Text Placeholder 5">
            <a:extLst>
              <a:ext uri="{FF2B5EF4-FFF2-40B4-BE49-F238E27FC236}">
                <a16:creationId xmlns:a16="http://schemas.microsoft.com/office/drawing/2014/main" id="{E6A5CAEC-867F-6844-8936-DD0D45258C07}"/>
              </a:ext>
            </a:extLst>
          </p:cNvPr>
          <p:cNvSpPr>
            <a:spLocks noGrp="1"/>
          </p:cNvSpPr>
          <p:nvPr>
            <p:ph type="body" sz="quarter" idx="11" hasCustomPrompt="1"/>
          </p:nvPr>
        </p:nvSpPr>
        <p:spPr>
          <a:xfrm>
            <a:off x="978945" y="2249269"/>
            <a:ext cx="3651414" cy="126138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rgbClr val="0067A5"/>
                </a:solidFill>
                <a:effectLst/>
                <a:latin typeface="+mn-lt"/>
                <a:ea typeface="+mn-ea"/>
                <a:cs typeface="+mn-cs"/>
              </a:defRPr>
            </a:lvl1pPr>
          </a:lstStyle>
          <a:p>
            <a:r>
              <a:rPr lang="en-GB" sz="1600" kern="1200">
                <a:solidFill>
                  <a:srgbClr val="0067A5"/>
                </a:solidFill>
                <a:effectLst/>
                <a:latin typeface="+mn-lt"/>
                <a:ea typeface="+mn-ea"/>
                <a:cs typeface="+mn-cs"/>
              </a:rPr>
              <a:t>Type description here</a:t>
            </a:r>
            <a:endParaRPr lang="en-GB" sz="1600" kern="1200">
              <a:solidFill>
                <a:schemeClr val="bg1"/>
              </a:solidFill>
              <a:effectLst/>
              <a:latin typeface="+mn-lt"/>
              <a:ea typeface="+mn-ea"/>
              <a:cs typeface="+mn-cs"/>
            </a:endParaRPr>
          </a:p>
        </p:txBody>
      </p:sp>
      <p:sp>
        <p:nvSpPr>
          <p:cNvPr id="12" name="Text Placeholder 5">
            <a:extLst>
              <a:ext uri="{FF2B5EF4-FFF2-40B4-BE49-F238E27FC236}">
                <a16:creationId xmlns:a16="http://schemas.microsoft.com/office/drawing/2014/main" id="{A2E57602-A2C1-1C41-8762-F540D0E6DE3D}"/>
              </a:ext>
            </a:extLst>
          </p:cNvPr>
          <p:cNvSpPr>
            <a:spLocks noGrp="1"/>
          </p:cNvSpPr>
          <p:nvPr>
            <p:ph type="body" sz="quarter" idx="12" hasCustomPrompt="1"/>
          </p:nvPr>
        </p:nvSpPr>
        <p:spPr>
          <a:xfrm>
            <a:off x="978945" y="1175277"/>
            <a:ext cx="4679950"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Tree>
    <p:extLst>
      <p:ext uri="{BB962C8B-B14F-4D97-AF65-F5344CB8AC3E}">
        <p14:creationId xmlns:p14="http://schemas.microsoft.com/office/powerpoint/2010/main" val="39538053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9_Blank">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735F1C49-3F5F-C748-A81D-070560EAED38}"/>
              </a:ext>
            </a:extLst>
          </p:cNvPr>
          <p:cNvPicPr>
            <a:picLocks noChangeAspect="1"/>
          </p:cNvPicPr>
          <p:nvPr userDrawn="1"/>
        </p:nvPicPr>
        <p:blipFill>
          <a:blip r:embed="rId2"/>
          <a:stretch>
            <a:fillRect/>
          </a:stretch>
        </p:blipFill>
        <p:spPr>
          <a:xfrm>
            <a:off x="372536" y="5943666"/>
            <a:ext cx="1964267" cy="67714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5497885" y="1201361"/>
            <a:ext cx="8843390" cy="12499650"/>
          </a:xfrm>
          <a:prstGeom prst="rect">
            <a:avLst/>
          </a:prstGeom>
        </p:spPr>
      </p:pic>
      <p:pic>
        <p:nvPicPr>
          <p:cNvPr id="12" name="Picture 11">
            <a:extLst>
              <a:ext uri="{FF2B5EF4-FFF2-40B4-BE49-F238E27FC236}">
                <a16:creationId xmlns:a16="http://schemas.microsoft.com/office/drawing/2014/main" id="{37BD0D9C-25DB-C24D-AA22-C46D56036CE5}"/>
              </a:ext>
            </a:extLst>
          </p:cNvPr>
          <p:cNvPicPr>
            <a:picLocks noChangeAspect="1"/>
          </p:cNvPicPr>
          <p:nvPr userDrawn="1"/>
        </p:nvPicPr>
        <p:blipFill>
          <a:blip r:embed="rId4"/>
          <a:srcRect/>
          <a:stretch/>
        </p:blipFill>
        <p:spPr>
          <a:xfrm>
            <a:off x="3878130" y="2756201"/>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2D436B0E-35D8-6F46-9A18-AA682CA273F4}"/>
              </a:ext>
            </a:extLst>
          </p:cNvPr>
          <p:cNvPicPr>
            <a:picLocks noChangeAspect="1"/>
          </p:cNvPicPr>
          <p:nvPr userDrawn="1"/>
        </p:nvPicPr>
        <p:blipFill>
          <a:blip r:embed="rId5"/>
          <a:stretch>
            <a:fillRect/>
          </a:stretch>
        </p:blipFill>
        <p:spPr>
          <a:xfrm>
            <a:off x="10168462" y="391541"/>
            <a:ext cx="1581150" cy="806450"/>
          </a:xfrm>
          <a:prstGeom prst="rect">
            <a:avLst/>
          </a:prstGeom>
        </p:spPr>
      </p:pic>
      <p:sp>
        <p:nvSpPr>
          <p:cNvPr id="11" name="Text Placeholder 5">
            <a:extLst>
              <a:ext uri="{FF2B5EF4-FFF2-40B4-BE49-F238E27FC236}">
                <a16:creationId xmlns:a16="http://schemas.microsoft.com/office/drawing/2014/main" id="{21703B7C-20CB-F147-A677-AFDE704F9974}"/>
              </a:ext>
            </a:extLst>
          </p:cNvPr>
          <p:cNvSpPr>
            <a:spLocks noGrp="1"/>
          </p:cNvSpPr>
          <p:nvPr>
            <p:ph type="body" sz="quarter" idx="10" hasCustomPrompt="1"/>
          </p:nvPr>
        </p:nvSpPr>
        <p:spPr>
          <a:xfrm>
            <a:off x="978945" y="726701"/>
            <a:ext cx="4679950" cy="1728678"/>
          </a:xfrm>
        </p:spPr>
        <p:txBody>
          <a:bodyPr>
            <a:normAutofit/>
          </a:bodyPr>
          <a:lstStyle>
            <a:lvl1pPr marL="0" marR="0" indent="0" algn="l" defTabSz="914400" rtl="0" eaLnBrk="1" fontAlgn="auto" latinLnBrk="0" hangingPunct="1">
              <a:lnSpc>
                <a:spcPts val="3020"/>
              </a:lnSpc>
              <a:spcBef>
                <a:spcPts val="0"/>
              </a:spcBef>
              <a:spcAft>
                <a:spcPts val="0"/>
              </a:spcAft>
              <a:buClrTx/>
              <a:buSzTx/>
              <a:buFontTx/>
              <a:buNone/>
              <a:tabLst/>
              <a:defRPr lang="en-GB" sz="1600" b="1" kern="1200" dirty="0">
                <a:solidFill>
                  <a:schemeClr val="tx1"/>
                </a:solidFill>
                <a:effectLst/>
                <a:latin typeface="+mn-lt"/>
                <a:ea typeface="+mn-ea"/>
                <a:cs typeface="+mn-cs"/>
              </a:defRPr>
            </a:lvl1pPr>
          </a:lstStyle>
          <a:p>
            <a:pPr>
              <a:lnSpc>
                <a:spcPts val="3020"/>
              </a:lnSpc>
            </a:pPr>
            <a:r>
              <a:rPr lang="en-GB" sz="1600" kern="1200">
                <a:solidFill>
                  <a:schemeClr val="tx1"/>
                </a:solidFill>
                <a:effectLst/>
                <a:latin typeface="+mn-lt"/>
                <a:ea typeface="+mn-ea"/>
                <a:cs typeface="+mn-cs"/>
              </a:rPr>
              <a:t>EAST LONDON NHS FOUNDATION TRUST</a:t>
            </a:r>
          </a:p>
        </p:txBody>
      </p:sp>
      <p:sp>
        <p:nvSpPr>
          <p:cNvPr id="13" name="Text Placeholder 5">
            <a:extLst>
              <a:ext uri="{FF2B5EF4-FFF2-40B4-BE49-F238E27FC236}">
                <a16:creationId xmlns:a16="http://schemas.microsoft.com/office/drawing/2014/main" id="{B8EA05AD-7135-8044-BECF-1EFD051DF635}"/>
              </a:ext>
            </a:extLst>
          </p:cNvPr>
          <p:cNvSpPr>
            <a:spLocks noGrp="1"/>
          </p:cNvSpPr>
          <p:nvPr>
            <p:ph type="body" sz="quarter" idx="11" hasCustomPrompt="1"/>
          </p:nvPr>
        </p:nvSpPr>
        <p:spPr>
          <a:xfrm>
            <a:off x="978945" y="2249269"/>
            <a:ext cx="3651414" cy="126138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rgbClr val="0067A5"/>
                </a:solidFill>
                <a:effectLst/>
                <a:latin typeface="+mn-lt"/>
                <a:ea typeface="+mn-ea"/>
                <a:cs typeface="+mn-cs"/>
              </a:defRPr>
            </a:lvl1pPr>
          </a:lstStyle>
          <a:p>
            <a:r>
              <a:rPr lang="en-GB" sz="1600" kern="1200">
                <a:solidFill>
                  <a:srgbClr val="0067A5"/>
                </a:solidFill>
                <a:effectLst/>
                <a:latin typeface="+mn-lt"/>
                <a:ea typeface="+mn-ea"/>
                <a:cs typeface="+mn-cs"/>
              </a:rPr>
              <a:t>Type description here</a:t>
            </a:r>
            <a:endParaRPr lang="en-GB" sz="1600" kern="1200">
              <a:solidFill>
                <a:schemeClr val="bg1"/>
              </a:solidFill>
              <a:effectLst/>
              <a:latin typeface="+mn-lt"/>
              <a:ea typeface="+mn-ea"/>
              <a:cs typeface="+mn-cs"/>
            </a:endParaRPr>
          </a:p>
        </p:txBody>
      </p:sp>
      <p:sp>
        <p:nvSpPr>
          <p:cNvPr id="14" name="Text Placeholder 5">
            <a:extLst>
              <a:ext uri="{FF2B5EF4-FFF2-40B4-BE49-F238E27FC236}">
                <a16:creationId xmlns:a16="http://schemas.microsoft.com/office/drawing/2014/main" id="{3D455957-CE7E-164B-84FD-D08078D6F1C3}"/>
              </a:ext>
            </a:extLst>
          </p:cNvPr>
          <p:cNvSpPr>
            <a:spLocks noGrp="1"/>
          </p:cNvSpPr>
          <p:nvPr>
            <p:ph type="body" sz="quarter" idx="12" hasCustomPrompt="1"/>
          </p:nvPr>
        </p:nvSpPr>
        <p:spPr>
          <a:xfrm>
            <a:off x="978945" y="1175277"/>
            <a:ext cx="4679950"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Tree>
    <p:extLst>
      <p:ext uri="{BB962C8B-B14F-4D97-AF65-F5344CB8AC3E}">
        <p14:creationId xmlns:p14="http://schemas.microsoft.com/office/powerpoint/2010/main" val="42614117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0_Blank">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735F1C49-3F5F-C748-A81D-070560EAED38}"/>
              </a:ext>
            </a:extLst>
          </p:cNvPr>
          <p:cNvPicPr>
            <a:picLocks noChangeAspect="1"/>
          </p:cNvPicPr>
          <p:nvPr userDrawn="1"/>
        </p:nvPicPr>
        <p:blipFill>
          <a:blip r:embed="rId2"/>
          <a:stretch>
            <a:fillRect/>
          </a:stretch>
        </p:blipFill>
        <p:spPr>
          <a:xfrm>
            <a:off x="372536" y="5943666"/>
            <a:ext cx="1964267" cy="67714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5497885" y="1201361"/>
            <a:ext cx="8843390" cy="12499650"/>
          </a:xfrm>
          <a:prstGeom prst="rect">
            <a:avLst/>
          </a:prstGeom>
        </p:spPr>
      </p:pic>
      <p:pic>
        <p:nvPicPr>
          <p:cNvPr id="12" name="Picture 11">
            <a:extLst>
              <a:ext uri="{FF2B5EF4-FFF2-40B4-BE49-F238E27FC236}">
                <a16:creationId xmlns:a16="http://schemas.microsoft.com/office/drawing/2014/main" id="{1E5BB425-B20D-B045-A7EA-A1C604103533}"/>
              </a:ext>
            </a:extLst>
          </p:cNvPr>
          <p:cNvPicPr>
            <a:picLocks noChangeAspect="1"/>
          </p:cNvPicPr>
          <p:nvPr userDrawn="1"/>
        </p:nvPicPr>
        <p:blipFill>
          <a:blip r:embed="rId4"/>
          <a:srcRect/>
          <a:stretch/>
        </p:blipFill>
        <p:spPr>
          <a:xfrm>
            <a:off x="3878130" y="2756201"/>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28CCDFF9-1C24-E34B-806F-F14131285E10}"/>
              </a:ext>
            </a:extLst>
          </p:cNvPr>
          <p:cNvPicPr>
            <a:picLocks noChangeAspect="1"/>
          </p:cNvPicPr>
          <p:nvPr userDrawn="1"/>
        </p:nvPicPr>
        <p:blipFill>
          <a:blip r:embed="rId5"/>
          <a:stretch>
            <a:fillRect/>
          </a:stretch>
        </p:blipFill>
        <p:spPr>
          <a:xfrm>
            <a:off x="10168462" y="391541"/>
            <a:ext cx="1581150" cy="806450"/>
          </a:xfrm>
          <a:prstGeom prst="rect">
            <a:avLst/>
          </a:prstGeom>
        </p:spPr>
      </p:pic>
      <p:sp>
        <p:nvSpPr>
          <p:cNvPr id="11" name="Text Placeholder 5">
            <a:extLst>
              <a:ext uri="{FF2B5EF4-FFF2-40B4-BE49-F238E27FC236}">
                <a16:creationId xmlns:a16="http://schemas.microsoft.com/office/drawing/2014/main" id="{14DC81E1-DEB4-8744-B14D-86A85376DCA6}"/>
              </a:ext>
            </a:extLst>
          </p:cNvPr>
          <p:cNvSpPr>
            <a:spLocks noGrp="1"/>
          </p:cNvSpPr>
          <p:nvPr>
            <p:ph type="body" sz="quarter" idx="10" hasCustomPrompt="1"/>
          </p:nvPr>
        </p:nvSpPr>
        <p:spPr>
          <a:xfrm>
            <a:off x="978945" y="726701"/>
            <a:ext cx="4679950" cy="1728678"/>
          </a:xfrm>
        </p:spPr>
        <p:txBody>
          <a:bodyPr>
            <a:normAutofit/>
          </a:bodyPr>
          <a:lstStyle>
            <a:lvl1pPr marL="0" marR="0" indent="0" algn="l" defTabSz="914400" rtl="0" eaLnBrk="1" fontAlgn="auto" latinLnBrk="0" hangingPunct="1">
              <a:lnSpc>
                <a:spcPts val="3020"/>
              </a:lnSpc>
              <a:spcBef>
                <a:spcPts val="0"/>
              </a:spcBef>
              <a:spcAft>
                <a:spcPts val="0"/>
              </a:spcAft>
              <a:buClrTx/>
              <a:buSzTx/>
              <a:buFontTx/>
              <a:buNone/>
              <a:tabLst/>
              <a:defRPr lang="en-GB" sz="1600" b="1" kern="1200" dirty="0">
                <a:solidFill>
                  <a:schemeClr val="tx1"/>
                </a:solidFill>
                <a:effectLst/>
                <a:latin typeface="+mn-lt"/>
                <a:ea typeface="+mn-ea"/>
                <a:cs typeface="+mn-cs"/>
              </a:defRPr>
            </a:lvl1pPr>
          </a:lstStyle>
          <a:p>
            <a:pPr>
              <a:lnSpc>
                <a:spcPts val="3020"/>
              </a:lnSpc>
            </a:pPr>
            <a:r>
              <a:rPr lang="en-GB" sz="1600" kern="1200">
                <a:solidFill>
                  <a:schemeClr val="tx1"/>
                </a:solidFill>
                <a:effectLst/>
                <a:latin typeface="+mn-lt"/>
                <a:ea typeface="+mn-ea"/>
                <a:cs typeface="+mn-cs"/>
              </a:rPr>
              <a:t>EAST LONDON NHS FOUNDATION TRUST</a:t>
            </a:r>
          </a:p>
        </p:txBody>
      </p:sp>
      <p:sp>
        <p:nvSpPr>
          <p:cNvPr id="13" name="Text Placeholder 5">
            <a:extLst>
              <a:ext uri="{FF2B5EF4-FFF2-40B4-BE49-F238E27FC236}">
                <a16:creationId xmlns:a16="http://schemas.microsoft.com/office/drawing/2014/main" id="{5750CCFF-AC8E-764B-B75F-75FA1B94D536}"/>
              </a:ext>
            </a:extLst>
          </p:cNvPr>
          <p:cNvSpPr>
            <a:spLocks noGrp="1"/>
          </p:cNvSpPr>
          <p:nvPr>
            <p:ph type="body" sz="quarter" idx="11" hasCustomPrompt="1"/>
          </p:nvPr>
        </p:nvSpPr>
        <p:spPr>
          <a:xfrm>
            <a:off x="978945" y="2249269"/>
            <a:ext cx="3651414" cy="126138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rgbClr val="0067A5"/>
                </a:solidFill>
                <a:effectLst/>
                <a:latin typeface="+mn-lt"/>
                <a:ea typeface="+mn-ea"/>
                <a:cs typeface="+mn-cs"/>
              </a:defRPr>
            </a:lvl1pPr>
          </a:lstStyle>
          <a:p>
            <a:r>
              <a:rPr lang="en-GB" sz="1600" kern="1200">
                <a:solidFill>
                  <a:srgbClr val="0067A5"/>
                </a:solidFill>
                <a:effectLst/>
                <a:latin typeface="+mn-lt"/>
                <a:ea typeface="+mn-ea"/>
                <a:cs typeface="+mn-cs"/>
              </a:rPr>
              <a:t>Type description here</a:t>
            </a:r>
            <a:endParaRPr lang="en-GB" sz="1600" kern="1200">
              <a:solidFill>
                <a:schemeClr val="bg1"/>
              </a:solidFill>
              <a:effectLst/>
              <a:latin typeface="+mn-lt"/>
              <a:ea typeface="+mn-ea"/>
              <a:cs typeface="+mn-cs"/>
            </a:endParaRPr>
          </a:p>
        </p:txBody>
      </p:sp>
      <p:sp>
        <p:nvSpPr>
          <p:cNvPr id="14" name="Text Placeholder 5">
            <a:extLst>
              <a:ext uri="{FF2B5EF4-FFF2-40B4-BE49-F238E27FC236}">
                <a16:creationId xmlns:a16="http://schemas.microsoft.com/office/drawing/2014/main" id="{29AFE94B-EE2A-7F41-B160-62C06CF8F497}"/>
              </a:ext>
            </a:extLst>
          </p:cNvPr>
          <p:cNvSpPr>
            <a:spLocks noGrp="1"/>
          </p:cNvSpPr>
          <p:nvPr>
            <p:ph type="body" sz="quarter" idx="12" hasCustomPrompt="1"/>
          </p:nvPr>
        </p:nvSpPr>
        <p:spPr>
          <a:xfrm>
            <a:off x="978945" y="1175277"/>
            <a:ext cx="4679950"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Tree>
    <p:extLst>
      <p:ext uri="{BB962C8B-B14F-4D97-AF65-F5344CB8AC3E}">
        <p14:creationId xmlns:p14="http://schemas.microsoft.com/office/powerpoint/2010/main" val="17403879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1_Blank">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735F1C49-3F5F-C748-A81D-070560EAED38}"/>
              </a:ext>
            </a:extLst>
          </p:cNvPr>
          <p:cNvPicPr>
            <a:picLocks noChangeAspect="1"/>
          </p:cNvPicPr>
          <p:nvPr userDrawn="1"/>
        </p:nvPicPr>
        <p:blipFill>
          <a:blip r:embed="rId2"/>
          <a:stretch>
            <a:fillRect/>
          </a:stretch>
        </p:blipFill>
        <p:spPr>
          <a:xfrm>
            <a:off x="372536" y="5943666"/>
            <a:ext cx="1964267" cy="67714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5497885" y="1201361"/>
            <a:ext cx="8843390" cy="12499650"/>
          </a:xfrm>
          <a:prstGeom prst="rect">
            <a:avLst/>
          </a:prstGeom>
        </p:spPr>
      </p:pic>
      <p:pic>
        <p:nvPicPr>
          <p:cNvPr id="12" name="Picture 11">
            <a:extLst>
              <a:ext uri="{FF2B5EF4-FFF2-40B4-BE49-F238E27FC236}">
                <a16:creationId xmlns:a16="http://schemas.microsoft.com/office/drawing/2014/main" id="{1E931594-A2E1-9347-AE69-22F998E0827D}"/>
              </a:ext>
            </a:extLst>
          </p:cNvPr>
          <p:cNvPicPr>
            <a:picLocks noChangeAspect="1"/>
          </p:cNvPicPr>
          <p:nvPr userDrawn="1"/>
        </p:nvPicPr>
        <p:blipFill>
          <a:blip r:embed="rId4"/>
          <a:srcRect/>
          <a:stretch/>
        </p:blipFill>
        <p:spPr>
          <a:xfrm>
            <a:off x="3878130" y="2756201"/>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7A3D06FF-6224-7941-9847-6C35E7104782}"/>
              </a:ext>
            </a:extLst>
          </p:cNvPr>
          <p:cNvPicPr>
            <a:picLocks noChangeAspect="1"/>
          </p:cNvPicPr>
          <p:nvPr userDrawn="1"/>
        </p:nvPicPr>
        <p:blipFill>
          <a:blip r:embed="rId5"/>
          <a:stretch>
            <a:fillRect/>
          </a:stretch>
        </p:blipFill>
        <p:spPr>
          <a:xfrm>
            <a:off x="10168462" y="391541"/>
            <a:ext cx="1581150" cy="806450"/>
          </a:xfrm>
          <a:prstGeom prst="rect">
            <a:avLst/>
          </a:prstGeom>
        </p:spPr>
      </p:pic>
      <p:sp>
        <p:nvSpPr>
          <p:cNvPr id="11" name="Text Placeholder 5">
            <a:extLst>
              <a:ext uri="{FF2B5EF4-FFF2-40B4-BE49-F238E27FC236}">
                <a16:creationId xmlns:a16="http://schemas.microsoft.com/office/drawing/2014/main" id="{B9CEB4FC-4410-EA4F-925A-55A1A770DFFA}"/>
              </a:ext>
            </a:extLst>
          </p:cNvPr>
          <p:cNvSpPr>
            <a:spLocks noGrp="1"/>
          </p:cNvSpPr>
          <p:nvPr>
            <p:ph type="body" sz="quarter" idx="10" hasCustomPrompt="1"/>
          </p:nvPr>
        </p:nvSpPr>
        <p:spPr>
          <a:xfrm>
            <a:off x="978945" y="726701"/>
            <a:ext cx="4679950" cy="1728678"/>
          </a:xfrm>
        </p:spPr>
        <p:txBody>
          <a:bodyPr>
            <a:normAutofit/>
          </a:bodyPr>
          <a:lstStyle>
            <a:lvl1pPr marL="0" marR="0" indent="0" algn="l" defTabSz="914400" rtl="0" eaLnBrk="1" fontAlgn="auto" latinLnBrk="0" hangingPunct="1">
              <a:lnSpc>
                <a:spcPts val="3020"/>
              </a:lnSpc>
              <a:spcBef>
                <a:spcPts val="0"/>
              </a:spcBef>
              <a:spcAft>
                <a:spcPts val="0"/>
              </a:spcAft>
              <a:buClrTx/>
              <a:buSzTx/>
              <a:buFontTx/>
              <a:buNone/>
              <a:tabLst/>
              <a:defRPr lang="en-GB" sz="1600" b="1" kern="1200" dirty="0">
                <a:solidFill>
                  <a:schemeClr val="tx1"/>
                </a:solidFill>
                <a:effectLst/>
                <a:latin typeface="+mn-lt"/>
                <a:ea typeface="+mn-ea"/>
                <a:cs typeface="+mn-cs"/>
              </a:defRPr>
            </a:lvl1pPr>
          </a:lstStyle>
          <a:p>
            <a:pPr>
              <a:lnSpc>
                <a:spcPts val="3020"/>
              </a:lnSpc>
            </a:pPr>
            <a:r>
              <a:rPr lang="en-GB" sz="1600" kern="1200">
                <a:solidFill>
                  <a:schemeClr val="tx1"/>
                </a:solidFill>
                <a:effectLst/>
                <a:latin typeface="+mn-lt"/>
                <a:ea typeface="+mn-ea"/>
                <a:cs typeface="+mn-cs"/>
              </a:rPr>
              <a:t>EAST LONDON NHS FOUNDATION TRUST</a:t>
            </a:r>
          </a:p>
        </p:txBody>
      </p:sp>
      <p:sp>
        <p:nvSpPr>
          <p:cNvPr id="13" name="Text Placeholder 5">
            <a:extLst>
              <a:ext uri="{FF2B5EF4-FFF2-40B4-BE49-F238E27FC236}">
                <a16:creationId xmlns:a16="http://schemas.microsoft.com/office/drawing/2014/main" id="{362F23F8-80B7-E64F-874B-9CBFA6BE9E43}"/>
              </a:ext>
            </a:extLst>
          </p:cNvPr>
          <p:cNvSpPr>
            <a:spLocks noGrp="1"/>
          </p:cNvSpPr>
          <p:nvPr>
            <p:ph type="body" sz="quarter" idx="11" hasCustomPrompt="1"/>
          </p:nvPr>
        </p:nvSpPr>
        <p:spPr>
          <a:xfrm>
            <a:off x="978945" y="2249269"/>
            <a:ext cx="3651414" cy="126138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rgbClr val="0067A5"/>
                </a:solidFill>
                <a:effectLst/>
                <a:latin typeface="+mn-lt"/>
                <a:ea typeface="+mn-ea"/>
                <a:cs typeface="+mn-cs"/>
              </a:defRPr>
            </a:lvl1pPr>
          </a:lstStyle>
          <a:p>
            <a:r>
              <a:rPr lang="en-GB" sz="1600" kern="1200">
                <a:solidFill>
                  <a:srgbClr val="0067A5"/>
                </a:solidFill>
                <a:effectLst/>
                <a:latin typeface="+mn-lt"/>
                <a:ea typeface="+mn-ea"/>
                <a:cs typeface="+mn-cs"/>
              </a:rPr>
              <a:t>Type description here</a:t>
            </a:r>
            <a:endParaRPr lang="en-GB" sz="1600" kern="1200">
              <a:solidFill>
                <a:schemeClr val="bg1"/>
              </a:solidFill>
              <a:effectLst/>
              <a:latin typeface="+mn-lt"/>
              <a:ea typeface="+mn-ea"/>
              <a:cs typeface="+mn-cs"/>
            </a:endParaRPr>
          </a:p>
        </p:txBody>
      </p:sp>
      <p:sp>
        <p:nvSpPr>
          <p:cNvPr id="14" name="Text Placeholder 5">
            <a:extLst>
              <a:ext uri="{FF2B5EF4-FFF2-40B4-BE49-F238E27FC236}">
                <a16:creationId xmlns:a16="http://schemas.microsoft.com/office/drawing/2014/main" id="{791E8AC7-8227-CB4F-8461-9FFC247F1A6B}"/>
              </a:ext>
            </a:extLst>
          </p:cNvPr>
          <p:cNvSpPr>
            <a:spLocks noGrp="1"/>
          </p:cNvSpPr>
          <p:nvPr>
            <p:ph type="body" sz="quarter" idx="12" hasCustomPrompt="1"/>
          </p:nvPr>
        </p:nvSpPr>
        <p:spPr>
          <a:xfrm>
            <a:off x="978945" y="1175277"/>
            <a:ext cx="4679950"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Tree>
    <p:extLst>
      <p:ext uri="{BB962C8B-B14F-4D97-AF65-F5344CB8AC3E}">
        <p14:creationId xmlns:p14="http://schemas.microsoft.com/office/powerpoint/2010/main" val="5184049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Content with Caption">
    <p:spTree>
      <p:nvGrpSpPr>
        <p:cNvPr id="1" name=""/>
        <p:cNvGrpSpPr/>
        <p:nvPr/>
      </p:nvGrpSpPr>
      <p:grpSpPr>
        <a:xfrm>
          <a:off x="0" y="0"/>
          <a:ext cx="0" cy="0"/>
          <a:chOff x="0" y="0"/>
          <a:chExt cx="0" cy="0"/>
        </a:xfrm>
      </p:grpSpPr>
      <p:pic>
        <p:nvPicPr>
          <p:cNvPr id="11" name="Picture 10" descr="Text&#10;&#10;Description automatically generated with low confidence">
            <a:extLst>
              <a:ext uri="{FF2B5EF4-FFF2-40B4-BE49-F238E27FC236}">
                <a16:creationId xmlns:a16="http://schemas.microsoft.com/office/drawing/2014/main" id="{78B7716C-5E51-4845-A38F-EF3B1DFB3988}"/>
              </a:ext>
            </a:extLst>
          </p:cNvPr>
          <p:cNvPicPr>
            <a:picLocks noChangeAspect="1"/>
          </p:cNvPicPr>
          <p:nvPr userDrawn="1"/>
        </p:nvPicPr>
        <p:blipFill>
          <a:blip r:embed="rId2"/>
          <a:stretch>
            <a:fillRect/>
          </a:stretch>
        </p:blipFill>
        <p:spPr>
          <a:xfrm>
            <a:off x="372536" y="5943666"/>
            <a:ext cx="1964267" cy="677140"/>
          </a:xfrm>
          <a:prstGeom prst="rect">
            <a:avLst/>
          </a:prstGeom>
        </p:spPr>
      </p:pic>
      <p:pic>
        <p:nvPicPr>
          <p:cNvPr id="13" name="Picture 12">
            <a:extLst>
              <a:ext uri="{FF2B5EF4-FFF2-40B4-BE49-F238E27FC236}">
                <a16:creationId xmlns:a16="http://schemas.microsoft.com/office/drawing/2014/main" id="{6CEB8D91-3B60-BB40-8AA6-29AF84AB9393}"/>
              </a:ext>
            </a:extLst>
          </p:cNvPr>
          <p:cNvPicPr>
            <a:picLocks noChangeAspect="1"/>
          </p:cNvPicPr>
          <p:nvPr userDrawn="1"/>
        </p:nvPicPr>
        <p:blipFill>
          <a:blip r:embed="rId3"/>
          <a:srcRect/>
          <a:stretch/>
        </p:blipFill>
        <p:spPr>
          <a:xfrm>
            <a:off x="5497885" y="1201361"/>
            <a:ext cx="8843391" cy="12499650"/>
          </a:xfrm>
          <a:prstGeom prst="rect">
            <a:avLst/>
          </a:prstGeom>
        </p:spPr>
      </p:pic>
      <p:pic>
        <p:nvPicPr>
          <p:cNvPr id="19" name="Picture 18">
            <a:extLst>
              <a:ext uri="{FF2B5EF4-FFF2-40B4-BE49-F238E27FC236}">
                <a16:creationId xmlns:a16="http://schemas.microsoft.com/office/drawing/2014/main" id="{3D9D114C-8084-764E-AC67-0038E3156A58}"/>
              </a:ext>
            </a:extLst>
          </p:cNvPr>
          <p:cNvPicPr>
            <a:picLocks noChangeAspect="1"/>
          </p:cNvPicPr>
          <p:nvPr userDrawn="1"/>
        </p:nvPicPr>
        <p:blipFill>
          <a:blip r:embed="rId4"/>
          <a:srcRect/>
          <a:stretch/>
        </p:blipFill>
        <p:spPr>
          <a:xfrm>
            <a:off x="3878130" y="2756201"/>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4154CA67-8A55-8E40-9702-297E758D9FAD}"/>
              </a:ext>
            </a:extLst>
          </p:cNvPr>
          <p:cNvPicPr>
            <a:picLocks noChangeAspect="1"/>
          </p:cNvPicPr>
          <p:nvPr userDrawn="1"/>
        </p:nvPicPr>
        <p:blipFill>
          <a:blip r:embed="rId5"/>
          <a:stretch>
            <a:fillRect/>
          </a:stretch>
        </p:blipFill>
        <p:spPr>
          <a:xfrm>
            <a:off x="10168462" y="391541"/>
            <a:ext cx="1581150" cy="806450"/>
          </a:xfrm>
          <a:prstGeom prst="rect">
            <a:avLst/>
          </a:prstGeom>
        </p:spPr>
      </p:pic>
      <p:sp>
        <p:nvSpPr>
          <p:cNvPr id="9" name="Text Placeholder 5">
            <a:extLst>
              <a:ext uri="{FF2B5EF4-FFF2-40B4-BE49-F238E27FC236}">
                <a16:creationId xmlns:a16="http://schemas.microsoft.com/office/drawing/2014/main" id="{47184666-561B-CA41-BA6C-8AC312265C2D}"/>
              </a:ext>
            </a:extLst>
          </p:cNvPr>
          <p:cNvSpPr>
            <a:spLocks noGrp="1"/>
          </p:cNvSpPr>
          <p:nvPr>
            <p:ph type="body" sz="quarter" idx="10" hasCustomPrompt="1"/>
          </p:nvPr>
        </p:nvSpPr>
        <p:spPr>
          <a:xfrm>
            <a:off x="978945" y="726701"/>
            <a:ext cx="4679950" cy="1728678"/>
          </a:xfrm>
        </p:spPr>
        <p:txBody>
          <a:bodyPr>
            <a:normAutofit/>
          </a:bodyPr>
          <a:lstStyle>
            <a:lvl1pPr marL="0" marR="0" indent="0" algn="l" defTabSz="914400" rtl="0" eaLnBrk="1" fontAlgn="auto" latinLnBrk="0" hangingPunct="1">
              <a:lnSpc>
                <a:spcPts val="3020"/>
              </a:lnSpc>
              <a:spcBef>
                <a:spcPts val="0"/>
              </a:spcBef>
              <a:spcAft>
                <a:spcPts val="0"/>
              </a:spcAft>
              <a:buClrTx/>
              <a:buSzTx/>
              <a:buFontTx/>
              <a:buNone/>
              <a:tabLst/>
              <a:defRPr lang="en-GB" sz="1600" b="1" kern="1200" dirty="0">
                <a:solidFill>
                  <a:schemeClr val="tx1"/>
                </a:solidFill>
                <a:effectLst/>
                <a:latin typeface="+mn-lt"/>
                <a:ea typeface="+mn-ea"/>
                <a:cs typeface="+mn-cs"/>
              </a:defRPr>
            </a:lvl1pPr>
          </a:lstStyle>
          <a:p>
            <a:pPr>
              <a:lnSpc>
                <a:spcPts val="3020"/>
              </a:lnSpc>
            </a:pPr>
            <a:r>
              <a:rPr lang="en-GB" sz="1600" kern="1200">
                <a:solidFill>
                  <a:schemeClr val="tx1"/>
                </a:solidFill>
                <a:effectLst/>
                <a:latin typeface="+mn-lt"/>
                <a:ea typeface="+mn-ea"/>
                <a:cs typeface="+mn-cs"/>
              </a:rPr>
              <a:t>EAST LONDON NHS FOUNDATION TRUST</a:t>
            </a:r>
          </a:p>
        </p:txBody>
      </p:sp>
      <p:sp>
        <p:nvSpPr>
          <p:cNvPr id="10" name="Text Placeholder 5">
            <a:extLst>
              <a:ext uri="{FF2B5EF4-FFF2-40B4-BE49-F238E27FC236}">
                <a16:creationId xmlns:a16="http://schemas.microsoft.com/office/drawing/2014/main" id="{177F0921-6971-E840-99F2-B39655D78110}"/>
              </a:ext>
            </a:extLst>
          </p:cNvPr>
          <p:cNvSpPr>
            <a:spLocks noGrp="1"/>
          </p:cNvSpPr>
          <p:nvPr>
            <p:ph type="body" sz="quarter" idx="11" hasCustomPrompt="1"/>
          </p:nvPr>
        </p:nvSpPr>
        <p:spPr>
          <a:xfrm>
            <a:off x="978945" y="2249269"/>
            <a:ext cx="3651414" cy="126138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rgbClr val="0067A5"/>
                </a:solidFill>
                <a:effectLst/>
                <a:latin typeface="+mn-lt"/>
                <a:ea typeface="+mn-ea"/>
                <a:cs typeface="+mn-cs"/>
              </a:defRPr>
            </a:lvl1pPr>
          </a:lstStyle>
          <a:p>
            <a:r>
              <a:rPr lang="en-GB" sz="1600" kern="1200">
                <a:solidFill>
                  <a:srgbClr val="0067A5"/>
                </a:solidFill>
                <a:effectLst/>
                <a:latin typeface="+mn-lt"/>
                <a:ea typeface="+mn-ea"/>
                <a:cs typeface="+mn-cs"/>
              </a:rPr>
              <a:t>Type description here</a:t>
            </a:r>
            <a:endParaRPr lang="en-GB" sz="1600" kern="1200">
              <a:solidFill>
                <a:schemeClr val="bg1"/>
              </a:solidFill>
              <a:effectLst/>
              <a:latin typeface="+mn-lt"/>
              <a:ea typeface="+mn-ea"/>
              <a:cs typeface="+mn-cs"/>
            </a:endParaRPr>
          </a:p>
        </p:txBody>
      </p:sp>
      <p:sp>
        <p:nvSpPr>
          <p:cNvPr id="12" name="Text Placeholder 5">
            <a:extLst>
              <a:ext uri="{FF2B5EF4-FFF2-40B4-BE49-F238E27FC236}">
                <a16:creationId xmlns:a16="http://schemas.microsoft.com/office/drawing/2014/main" id="{98D20B3B-7B74-004D-B129-DE46AB281088}"/>
              </a:ext>
            </a:extLst>
          </p:cNvPr>
          <p:cNvSpPr>
            <a:spLocks noGrp="1"/>
          </p:cNvSpPr>
          <p:nvPr>
            <p:ph type="body" sz="quarter" idx="12" hasCustomPrompt="1"/>
          </p:nvPr>
        </p:nvSpPr>
        <p:spPr>
          <a:xfrm>
            <a:off x="978945" y="1175277"/>
            <a:ext cx="4679950"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Tree>
    <p:extLst>
      <p:ext uri="{BB962C8B-B14F-4D97-AF65-F5344CB8AC3E}">
        <p14:creationId xmlns:p14="http://schemas.microsoft.com/office/powerpoint/2010/main" val="37409021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8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4800" y="-1299600"/>
            <a:ext cx="12468225" cy="8612505"/>
          </a:xfrm>
          <a:prstGeom prst="rect">
            <a:avLst/>
          </a:prstGeom>
        </p:spPr>
      </p:pic>
      <p:pic>
        <p:nvPicPr>
          <p:cNvPr id="15" name="Picture 14">
            <a:extLst>
              <a:ext uri="{FF2B5EF4-FFF2-40B4-BE49-F238E27FC236}">
                <a16:creationId xmlns:a16="http://schemas.microsoft.com/office/drawing/2014/main" id="{7A148596-FF87-9E46-9522-923B2A1F2B30}"/>
              </a:ext>
            </a:extLst>
          </p:cNvPr>
          <p:cNvPicPr>
            <a:picLocks noChangeAspect="1"/>
          </p:cNvPicPr>
          <p:nvPr userDrawn="1"/>
        </p:nvPicPr>
        <p:blipFill>
          <a:blip r:embed="rId4"/>
          <a:srcRect/>
          <a:stretch/>
        </p:blipFill>
        <p:spPr>
          <a:xfrm>
            <a:off x="-1073428" y="3302143"/>
            <a:ext cx="8882151" cy="3738741"/>
          </a:xfrm>
          <a:prstGeom prst="rect">
            <a:avLst/>
          </a:prstGeom>
        </p:spPr>
      </p:pic>
      <p:pic>
        <p:nvPicPr>
          <p:cNvPr id="3" name="Picture 2">
            <a:extLst>
              <a:ext uri="{FF2B5EF4-FFF2-40B4-BE49-F238E27FC236}">
                <a16:creationId xmlns:a16="http://schemas.microsoft.com/office/drawing/2014/main" id="{CCCDCFF6-BCAE-DD4F-98DC-6CF976AB5487}"/>
              </a:ext>
            </a:extLst>
          </p:cNvPr>
          <p:cNvPicPr>
            <a:picLocks noChangeAspect="1"/>
          </p:cNvPicPr>
          <p:nvPr userDrawn="1"/>
        </p:nvPicPr>
        <p:blipFill>
          <a:blip r:embed="rId5"/>
          <a:srcRect/>
          <a:stretch/>
        </p:blipFill>
        <p:spPr>
          <a:xfrm>
            <a:off x="4379772" y="96819"/>
            <a:ext cx="9693408" cy="6857999"/>
          </a:xfrm>
          <a:prstGeom prst="rect">
            <a:avLst/>
          </a:prstGeom>
        </p:spPr>
      </p:pic>
      <p:sp>
        <p:nvSpPr>
          <p:cNvPr id="8" name="Text Placeholder 5">
            <a:extLst>
              <a:ext uri="{FF2B5EF4-FFF2-40B4-BE49-F238E27FC236}">
                <a16:creationId xmlns:a16="http://schemas.microsoft.com/office/drawing/2014/main" id="{E1FA351D-58CD-C248-9E6F-226CBD71CA40}"/>
              </a:ext>
            </a:extLst>
          </p:cNvPr>
          <p:cNvSpPr>
            <a:spLocks noGrp="1"/>
          </p:cNvSpPr>
          <p:nvPr>
            <p:ph type="body" sz="quarter" idx="10" hasCustomPrompt="1"/>
          </p:nvPr>
        </p:nvSpPr>
        <p:spPr>
          <a:xfrm>
            <a:off x="978945" y="871841"/>
            <a:ext cx="4679950" cy="1728678"/>
          </a:xfrm>
        </p:spPr>
        <p:txBody>
          <a:bodyPr/>
          <a:lstStyle>
            <a:lvl1pPr marL="0" marR="0" indent="0" algn="l" defTabSz="914400" rtl="0" eaLnBrk="1" fontAlgn="auto" latinLnBrk="0" hangingPunct="1">
              <a:lnSpc>
                <a:spcPts val="3020"/>
              </a:lnSpc>
              <a:spcBef>
                <a:spcPts val="0"/>
              </a:spcBef>
              <a:spcAft>
                <a:spcPts val="0"/>
              </a:spcAft>
              <a:buClrTx/>
              <a:buSzTx/>
              <a:buFontTx/>
              <a:buNone/>
              <a:tabLst/>
              <a:defRPr lang="en-GB" sz="1600" b="1" kern="1200" dirty="0" smtClean="0">
                <a:solidFill>
                  <a:schemeClr val="bg1"/>
                </a:solidFill>
                <a:effectLst/>
                <a:latin typeface="+mn-lt"/>
                <a:ea typeface="+mn-ea"/>
                <a:cs typeface="+mn-cs"/>
              </a:defRPr>
            </a:lvl1pPr>
          </a:lstStyle>
          <a:p>
            <a:pPr>
              <a:lnSpc>
                <a:spcPts val="3020"/>
              </a:lnSpc>
            </a:pPr>
            <a:r>
              <a:rPr lang="en-GB" sz="1600" kern="1200">
                <a:solidFill>
                  <a:schemeClr val="bg1"/>
                </a:solidFill>
                <a:effectLst/>
                <a:latin typeface="+mn-lt"/>
                <a:ea typeface="+mn-ea"/>
                <a:cs typeface="+mn-cs"/>
              </a:rPr>
              <a:t>EAST LONDON NHS FOUNDATION TRUST</a:t>
            </a:r>
            <a:endParaRPr lang="en-US">
              <a:solidFill>
                <a:schemeClr val="bg1"/>
              </a:solidFill>
            </a:endParaRPr>
          </a:p>
        </p:txBody>
      </p:sp>
      <p:sp>
        <p:nvSpPr>
          <p:cNvPr id="11" name="Text Placeholder 5">
            <a:extLst>
              <a:ext uri="{FF2B5EF4-FFF2-40B4-BE49-F238E27FC236}">
                <a16:creationId xmlns:a16="http://schemas.microsoft.com/office/drawing/2014/main" id="{3A76381D-ED07-964C-A8C0-E77B8DBF8595}"/>
              </a:ext>
            </a:extLst>
          </p:cNvPr>
          <p:cNvSpPr>
            <a:spLocks noGrp="1"/>
          </p:cNvSpPr>
          <p:nvPr>
            <p:ph type="body" sz="quarter" idx="11" hasCustomPrompt="1"/>
          </p:nvPr>
        </p:nvSpPr>
        <p:spPr>
          <a:xfrm>
            <a:off x="978945" y="2394409"/>
            <a:ext cx="3651414" cy="126138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chemeClr val="bg1"/>
                </a:solidFill>
                <a:effectLst/>
                <a:latin typeface="+mn-lt"/>
                <a:ea typeface="+mn-ea"/>
                <a:cs typeface="+mn-cs"/>
              </a:defRPr>
            </a:lvl1pPr>
          </a:lstStyle>
          <a:p>
            <a:r>
              <a:rPr lang="en-GB" sz="1600" kern="1200">
                <a:solidFill>
                  <a:schemeClr val="bg1"/>
                </a:solidFill>
                <a:effectLst/>
                <a:latin typeface="+mn-lt"/>
                <a:ea typeface="+mn-ea"/>
                <a:cs typeface="+mn-cs"/>
              </a:rPr>
              <a:t>Type description here</a:t>
            </a:r>
          </a:p>
        </p:txBody>
      </p:sp>
      <p:sp>
        <p:nvSpPr>
          <p:cNvPr id="12" name="Text Placeholder 5">
            <a:extLst>
              <a:ext uri="{FF2B5EF4-FFF2-40B4-BE49-F238E27FC236}">
                <a16:creationId xmlns:a16="http://schemas.microsoft.com/office/drawing/2014/main" id="{90265601-5559-2B48-A170-0CBBEB71852A}"/>
              </a:ext>
            </a:extLst>
          </p:cNvPr>
          <p:cNvSpPr>
            <a:spLocks noGrp="1"/>
          </p:cNvSpPr>
          <p:nvPr>
            <p:ph type="body" sz="quarter" idx="12" hasCustomPrompt="1"/>
          </p:nvPr>
        </p:nvSpPr>
        <p:spPr>
          <a:xfrm>
            <a:off x="978945" y="1320417"/>
            <a:ext cx="4679950"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bg1"/>
                </a:solidFill>
                <a:effectLst/>
                <a:latin typeface="+mn-lt"/>
                <a:ea typeface="+mn-ea"/>
                <a:cs typeface="+mn-cs"/>
              </a:defRPr>
            </a:lvl1pPr>
          </a:lstStyle>
          <a:p>
            <a:pPr>
              <a:lnSpc>
                <a:spcPts val="3800"/>
              </a:lnSpc>
            </a:pPr>
            <a:r>
              <a:rPr lang="en-GB" sz="4000" b="1" kern="1200">
                <a:solidFill>
                  <a:schemeClr val="bg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Tree>
    <p:extLst>
      <p:ext uri="{BB962C8B-B14F-4D97-AF65-F5344CB8AC3E}">
        <p14:creationId xmlns:p14="http://schemas.microsoft.com/office/powerpoint/2010/main" val="18056746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7_Content with Caption">
    <p:spTree>
      <p:nvGrpSpPr>
        <p:cNvPr id="1" name=""/>
        <p:cNvGrpSpPr/>
        <p:nvPr/>
      </p:nvGrpSpPr>
      <p:grpSpPr>
        <a:xfrm>
          <a:off x="0" y="0"/>
          <a:ext cx="0" cy="0"/>
          <a:chOff x="0" y="0"/>
          <a:chExt cx="0" cy="0"/>
        </a:xfrm>
      </p:grpSpPr>
      <p:pic>
        <p:nvPicPr>
          <p:cNvPr id="11" name="Picture 10" descr="Text&#10;&#10;Description automatically generated with low confidence">
            <a:extLst>
              <a:ext uri="{FF2B5EF4-FFF2-40B4-BE49-F238E27FC236}">
                <a16:creationId xmlns:a16="http://schemas.microsoft.com/office/drawing/2014/main" id="{78B7716C-5E51-4845-A38F-EF3B1DFB3988}"/>
              </a:ext>
            </a:extLst>
          </p:cNvPr>
          <p:cNvPicPr>
            <a:picLocks noChangeAspect="1"/>
          </p:cNvPicPr>
          <p:nvPr userDrawn="1"/>
        </p:nvPicPr>
        <p:blipFill>
          <a:blip r:embed="rId2"/>
          <a:stretch>
            <a:fillRect/>
          </a:stretch>
        </p:blipFill>
        <p:spPr>
          <a:xfrm>
            <a:off x="372536" y="5943666"/>
            <a:ext cx="1964267" cy="677140"/>
          </a:xfrm>
          <a:prstGeom prst="rect">
            <a:avLst/>
          </a:prstGeom>
        </p:spPr>
      </p:pic>
      <p:pic>
        <p:nvPicPr>
          <p:cNvPr id="13" name="Picture 12" descr="Shape&#10;&#10;Description automatically generated with medium confidence">
            <a:extLst>
              <a:ext uri="{FF2B5EF4-FFF2-40B4-BE49-F238E27FC236}">
                <a16:creationId xmlns:a16="http://schemas.microsoft.com/office/drawing/2014/main" id="{6CEB8D91-3B60-BB40-8AA6-29AF84AB9393}"/>
              </a:ext>
            </a:extLst>
          </p:cNvPr>
          <p:cNvPicPr>
            <a:picLocks noChangeAspect="1"/>
          </p:cNvPicPr>
          <p:nvPr userDrawn="1"/>
        </p:nvPicPr>
        <p:blipFill>
          <a:blip r:embed="rId3"/>
          <a:stretch>
            <a:fillRect/>
          </a:stretch>
        </p:blipFill>
        <p:spPr>
          <a:xfrm>
            <a:off x="5497885" y="1201361"/>
            <a:ext cx="8843392" cy="12499651"/>
          </a:xfrm>
          <a:prstGeom prst="rect">
            <a:avLst/>
          </a:prstGeom>
        </p:spPr>
      </p:pic>
      <p:pic>
        <p:nvPicPr>
          <p:cNvPr id="15" name="Picture 14">
            <a:extLst>
              <a:ext uri="{FF2B5EF4-FFF2-40B4-BE49-F238E27FC236}">
                <a16:creationId xmlns:a16="http://schemas.microsoft.com/office/drawing/2014/main" id="{7AE9C1CD-AAE4-0D4F-BD6D-95E43B128180}"/>
              </a:ext>
            </a:extLst>
          </p:cNvPr>
          <p:cNvPicPr>
            <a:picLocks noChangeAspect="1"/>
          </p:cNvPicPr>
          <p:nvPr userDrawn="1"/>
        </p:nvPicPr>
        <p:blipFill>
          <a:blip r:embed="rId4"/>
          <a:srcRect/>
          <a:stretch/>
        </p:blipFill>
        <p:spPr>
          <a:xfrm>
            <a:off x="3878130" y="2756201"/>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19323DC2-DABD-DE47-8547-36B8E6CC6AF5}"/>
              </a:ext>
            </a:extLst>
          </p:cNvPr>
          <p:cNvPicPr>
            <a:picLocks noChangeAspect="1"/>
          </p:cNvPicPr>
          <p:nvPr userDrawn="1"/>
        </p:nvPicPr>
        <p:blipFill>
          <a:blip r:embed="rId5"/>
          <a:stretch>
            <a:fillRect/>
          </a:stretch>
        </p:blipFill>
        <p:spPr>
          <a:xfrm>
            <a:off x="10168462" y="391541"/>
            <a:ext cx="1581150" cy="806450"/>
          </a:xfrm>
          <a:prstGeom prst="rect">
            <a:avLst/>
          </a:prstGeom>
        </p:spPr>
      </p:pic>
      <p:sp>
        <p:nvSpPr>
          <p:cNvPr id="9" name="Text Placeholder 5">
            <a:extLst>
              <a:ext uri="{FF2B5EF4-FFF2-40B4-BE49-F238E27FC236}">
                <a16:creationId xmlns:a16="http://schemas.microsoft.com/office/drawing/2014/main" id="{97D200F4-40C7-A641-9C35-A6A4E409532B}"/>
              </a:ext>
            </a:extLst>
          </p:cNvPr>
          <p:cNvSpPr>
            <a:spLocks noGrp="1"/>
          </p:cNvSpPr>
          <p:nvPr>
            <p:ph type="body" sz="quarter" idx="10" hasCustomPrompt="1"/>
          </p:nvPr>
        </p:nvSpPr>
        <p:spPr>
          <a:xfrm>
            <a:off x="978945" y="726701"/>
            <a:ext cx="4679950" cy="1728678"/>
          </a:xfrm>
        </p:spPr>
        <p:txBody>
          <a:bodyPr>
            <a:normAutofit/>
          </a:bodyPr>
          <a:lstStyle>
            <a:lvl1pPr marL="0" marR="0" indent="0" algn="l" defTabSz="914400" rtl="0" eaLnBrk="1" fontAlgn="auto" latinLnBrk="0" hangingPunct="1">
              <a:lnSpc>
                <a:spcPts val="3020"/>
              </a:lnSpc>
              <a:spcBef>
                <a:spcPts val="0"/>
              </a:spcBef>
              <a:spcAft>
                <a:spcPts val="0"/>
              </a:spcAft>
              <a:buClrTx/>
              <a:buSzTx/>
              <a:buFontTx/>
              <a:buNone/>
              <a:tabLst/>
              <a:defRPr lang="en-GB" sz="1600" b="1" kern="1200" dirty="0">
                <a:solidFill>
                  <a:schemeClr val="tx1"/>
                </a:solidFill>
                <a:effectLst/>
                <a:latin typeface="+mn-lt"/>
                <a:ea typeface="+mn-ea"/>
                <a:cs typeface="+mn-cs"/>
              </a:defRPr>
            </a:lvl1pPr>
          </a:lstStyle>
          <a:p>
            <a:pPr>
              <a:lnSpc>
                <a:spcPts val="3020"/>
              </a:lnSpc>
            </a:pPr>
            <a:r>
              <a:rPr lang="en-GB" sz="1600" kern="1200">
                <a:solidFill>
                  <a:schemeClr val="tx1"/>
                </a:solidFill>
                <a:effectLst/>
                <a:latin typeface="+mn-lt"/>
                <a:ea typeface="+mn-ea"/>
                <a:cs typeface="+mn-cs"/>
              </a:rPr>
              <a:t>EAST LONDON NHS FOUNDATION TRUST</a:t>
            </a:r>
          </a:p>
        </p:txBody>
      </p:sp>
      <p:sp>
        <p:nvSpPr>
          <p:cNvPr id="10" name="Text Placeholder 5">
            <a:extLst>
              <a:ext uri="{FF2B5EF4-FFF2-40B4-BE49-F238E27FC236}">
                <a16:creationId xmlns:a16="http://schemas.microsoft.com/office/drawing/2014/main" id="{C68B4A94-C2CE-FF4B-A4F6-F012B475A7B7}"/>
              </a:ext>
            </a:extLst>
          </p:cNvPr>
          <p:cNvSpPr>
            <a:spLocks noGrp="1"/>
          </p:cNvSpPr>
          <p:nvPr>
            <p:ph type="body" sz="quarter" idx="11" hasCustomPrompt="1"/>
          </p:nvPr>
        </p:nvSpPr>
        <p:spPr>
          <a:xfrm>
            <a:off x="978945" y="2249269"/>
            <a:ext cx="3651414" cy="126138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rgbClr val="0067A5"/>
                </a:solidFill>
                <a:effectLst/>
                <a:latin typeface="+mn-lt"/>
                <a:ea typeface="+mn-ea"/>
                <a:cs typeface="+mn-cs"/>
              </a:defRPr>
            </a:lvl1pPr>
          </a:lstStyle>
          <a:p>
            <a:r>
              <a:rPr lang="en-GB" sz="1600" kern="1200">
                <a:solidFill>
                  <a:srgbClr val="0067A5"/>
                </a:solidFill>
                <a:effectLst/>
                <a:latin typeface="+mn-lt"/>
                <a:ea typeface="+mn-ea"/>
                <a:cs typeface="+mn-cs"/>
              </a:rPr>
              <a:t>Type description here</a:t>
            </a:r>
            <a:endParaRPr lang="en-GB" sz="1600" kern="1200">
              <a:solidFill>
                <a:schemeClr val="bg1"/>
              </a:solidFill>
              <a:effectLst/>
              <a:latin typeface="+mn-lt"/>
              <a:ea typeface="+mn-ea"/>
              <a:cs typeface="+mn-cs"/>
            </a:endParaRPr>
          </a:p>
        </p:txBody>
      </p:sp>
      <p:sp>
        <p:nvSpPr>
          <p:cNvPr id="12" name="Text Placeholder 5">
            <a:extLst>
              <a:ext uri="{FF2B5EF4-FFF2-40B4-BE49-F238E27FC236}">
                <a16:creationId xmlns:a16="http://schemas.microsoft.com/office/drawing/2014/main" id="{2AA0B361-5E87-324D-A988-65354E641C6A}"/>
              </a:ext>
            </a:extLst>
          </p:cNvPr>
          <p:cNvSpPr>
            <a:spLocks noGrp="1"/>
          </p:cNvSpPr>
          <p:nvPr>
            <p:ph type="body" sz="quarter" idx="12" hasCustomPrompt="1"/>
          </p:nvPr>
        </p:nvSpPr>
        <p:spPr>
          <a:xfrm>
            <a:off x="978945" y="1175277"/>
            <a:ext cx="4679950"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Tree>
    <p:extLst>
      <p:ext uri="{BB962C8B-B14F-4D97-AF65-F5344CB8AC3E}">
        <p14:creationId xmlns:p14="http://schemas.microsoft.com/office/powerpoint/2010/main" val="1186038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735F1C49-3F5F-C748-A81D-070560EAED38}"/>
              </a:ext>
            </a:extLst>
          </p:cNvPr>
          <p:cNvPicPr>
            <a:picLocks noChangeAspect="1"/>
          </p:cNvPicPr>
          <p:nvPr userDrawn="1"/>
        </p:nvPicPr>
        <p:blipFill>
          <a:blip r:embed="rId2"/>
          <a:stretch>
            <a:fillRect/>
          </a:stretch>
        </p:blipFill>
        <p:spPr>
          <a:xfrm>
            <a:off x="372536" y="5943666"/>
            <a:ext cx="1964267" cy="67714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5497885" y="1201361"/>
            <a:ext cx="8843390" cy="12499650"/>
          </a:xfrm>
          <a:prstGeom prst="rect">
            <a:avLst/>
          </a:prstGeom>
        </p:spPr>
      </p:pic>
      <p:pic>
        <p:nvPicPr>
          <p:cNvPr id="11" name="Picture 10">
            <a:extLst>
              <a:ext uri="{FF2B5EF4-FFF2-40B4-BE49-F238E27FC236}">
                <a16:creationId xmlns:a16="http://schemas.microsoft.com/office/drawing/2014/main" id="{AD442D53-B514-0D4A-9E77-48264C38C2B1}"/>
              </a:ext>
            </a:extLst>
          </p:cNvPr>
          <p:cNvPicPr>
            <a:picLocks noChangeAspect="1"/>
          </p:cNvPicPr>
          <p:nvPr userDrawn="1"/>
        </p:nvPicPr>
        <p:blipFill>
          <a:blip r:embed="rId4"/>
          <a:srcRect/>
          <a:stretch/>
        </p:blipFill>
        <p:spPr>
          <a:xfrm>
            <a:off x="3587674" y="3132722"/>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717FC095-DB12-9E44-B5BC-FA596C722407}"/>
              </a:ext>
            </a:extLst>
          </p:cNvPr>
          <p:cNvPicPr>
            <a:picLocks noChangeAspect="1"/>
          </p:cNvPicPr>
          <p:nvPr userDrawn="1"/>
        </p:nvPicPr>
        <p:blipFill>
          <a:blip r:embed="rId5"/>
          <a:stretch>
            <a:fillRect/>
          </a:stretch>
        </p:blipFill>
        <p:spPr>
          <a:xfrm>
            <a:off x="10168462" y="391541"/>
            <a:ext cx="1581150" cy="806450"/>
          </a:xfrm>
          <a:prstGeom prst="rect">
            <a:avLst/>
          </a:prstGeom>
        </p:spPr>
      </p:pic>
      <p:sp>
        <p:nvSpPr>
          <p:cNvPr id="12" name="Text Placeholder 5">
            <a:extLst>
              <a:ext uri="{FF2B5EF4-FFF2-40B4-BE49-F238E27FC236}">
                <a16:creationId xmlns:a16="http://schemas.microsoft.com/office/drawing/2014/main" id="{BA5D26C9-55DC-6647-8EDC-3FFD3BD7C3F6}"/>
              </a:ext>
            </a:extLst>
          </p:cNvPr>
          <p:cNvSpPr>
            <a:spLocks noGrp="1"/>
          </p:cNvSpPr>
          <p:nvPr>
            <p:ph type="body" sz="quarter" idx="10" hasCustomPrompt="1"/>
          </p:nvPr>
        </p:nvSpPr>
        <p:spPr>
          <a:xfrm>
            <a:off x="978945" y="726701"/>
            <a:ext cx="4679950" cy="1728678"/>
          </a:xfrm>
        </p:spPr>
        <p:txBody>
          <a:bodyPr>
            <a:normAutofit/>
          </a:bodyPr>
          <a:lstStyle>
            <a:lvl1pPr marL="0" marR="0" indent="0" algn="l" defTabSz="914400" rtl="0" eaLnBrk="1" fontAlgn="auto" latinLnBrk="0" hangingPunct="1">
              <a:lnSpc>
                <a:spcPts val="3020"/>
              </a:lnSpc>
              <a:spcBef>
                <a:spcPts val="0"/>
              </a:spcBef>
              <a:spcAft>
                <a:spcPts val="0"/>
              </a:spcAft>
              <a:buClrTx/>
              <a:buSzTx/>
              <a:buFontTx/>
              <a:buNone/>
              <a:tabLst/>
              <a:defRPr lang="en-GB" sz="1600" b="1" kern="1200" dirty="0">
                <a:solidFill>
                  <a:schemeClr val="tx1"/>
                </a:solidFill>
                <a:effectLst/>
                <a:latin typeface="+mn-lt"/>
                <a:ea typeface="+mn-ea"/>
                <a:cs typeface="+mn-cs"/>
              </a:defRPr>
            </a:lvl1pPr>
          </a:lstStyle>
          <a:p>
            <a:pPr>
              <a:lnSpc>
                <a:spcPts val="3020"/>
              </a:lnSpc>
            </a:pPr>
            <a:r>
              <a:rPr lang="en-GB" sz="1600" kern="1200">
                <a:solidFill>
                  <a:schemeClr val="tx1"/>
                </a:solidFill>
                <a:effectLst/>
                <a:latin typeface="+mn-lt"/>
                <a:ea typeface="+mn-ea"/>
                <a:cs typeface="+mn-cs"/>
              </a:rPr>
              <a:t>EAST LONDON NHS FOUNDATION TRUST</a:t>
            </a:r>
          </a:p>
        </p:txBody>
      </p:sp>
      <p:sp>
        <p:nvSpPr>
          <p:cNvPr id="13" name="Text Placeholder 5">
            <a:extLst>
              <a:ext uri="{FF2B5EF4-FFF2-40B4-BE49-F238E27FC236}">
                <a16:creationId xmlns:a16="http://schemas.microsoft.com/office/drawing/2014/main" id="{9305AA8D-D01E-0242-819B-DFABB238F579}"/>
              </a:ext>
            </a:extLst>
          </p:cNvPr>
          <p:cNvSpPr>
            <a:spLocks noGrp="1"/>
          </p:cNvSpPr>
          <p:nvPr>
            <p:ph type="body" sz="quarter" idx="11" hasCustomPrompt="1"/>
          </p:nvPr>
        </p:nvSpPr>
        <p:spPr>
          <a:xfrm>
            <a:off x="978945" y="2249269"/>
            <a:ext cx="3651414" cy="126138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rgbClr val="0067A5"/>
                </a:solidFill>
                <a:effectLst/>
                <a:latin typeface="+mn-lt"/>
                <a:ea typeface="+mn-ea"/>
                <a:cs typeface="+mn-cs"/>
              </a:defRPr>
            </a:lvl1pPr>
          </a:lstStyle>
          <a:p>
            <a:r>
              <a:rPr lang="en-GB" sz="1600" kern="1200">
                <a:solidFill>
                  <a:srgbClr val="0067A5"/>
                </a:solidFill>
                <a:effectLst/>
                <a:latin typeface="+mn-lt"/>
                <a:ea typeface="+mn-ea"/>
                <a:cs typeface="+mn-cs"/>
              </a:rPr>
              <a:t>Type description here</a:t>
            </a:r>
            <a:endParaRPr lang="en-GB" sz="1600" kern="1200">
              <a:solidFill>
                <a:schemeClr val="bg1"/>
              </a:solidFill>
              <a:effectLst/>
              <a:latin typeface="+mn-lt"/>
              <a:ea typeface="+mn-ea"/>
              <a:cs typeface="+mn-cs"/>
            </a:endParaRPr>
          </a:p>
        </p:txBody>
      </p:sp>
      <p:sp>
        <p:nvSpPr>
          <p:cNvPr id="14" name="Text Placeholder 5">
            <a:extLst>
              <a:ext uri="{FF2B5EF4-FFF2-40B4-BE49-F238E27FC236}">
                <a16:creationId xmlns:a16="http://schemas.microsoft.com/office/drawing/2014/main" id="{7805F20F-F84E-C245-8E65-C8E54AD88A1A}"/>
              </a:ext>
            </a:extLst>
          </p:cNvPr>
          <p:cNvSpPr>
            <a:spLocks noGrp="1"/>
          </p:cNvSpPr>
          <p:nvPr>
            <p:ph type="body" sz="quarter" idx="12" hasCustomPrompt="1"/>
          </p:nvPr>
        </p:nvSpPr>
        <p:spPr>
          <a:xfrm>
            <a:off x="978945" y="1175277"/>
            <a:ext cx="4679950"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Tree>
    <p:extLst>
      <p:ext uri="{BB962C8B-B14F-4D97-AF65-F5344CB8AC3E}">
        <p14:creationId xmlns:p14="http://schemas.microsoft.com/office/powerpoint/2010/main" val="585328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735F1C49-3F5F-C748-A81D-070560EAED38}"/>
              </a:ext>
            </a:extLst>
          </p:cNvPr>
          <p:cNvPicPr>
            <a:picLocks noChangeAspect="1"/>
          </p:cNvPicPr>
          <p:nvPr userDrawn="1"/>
        </p:nvPicPr>
        <p:blipFill>
          <a:blip r:embed="rId2"/>
          <a:stretch>
            <a:fillRect/>
          </a:stretch>
        </p:blipFill>
        <p:spPr>
          <a:xfrm>
            <a:off x="372536" y="5943666"/>
            <a:ext cx="1964267" cy="67714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5497885" y="1201361"/>
            <a:ext cx="8843390" cy="12499650"/>
          </a:xfrm>
          <a:prstGeom prst="rect">
            <a:avLst/>
          </a:prstGeom>
        </p:spPr>
      </p:pic>
      <p:pic>
        <p:nvPicPr>
          <p:cNvPr id="11" name="Picture 10">
            <a:extLst>
              <a:ext uri="{FF2B5EF4-FFF2-40B4-BE49-F238E27FC236}">
                <a16:creationId xmlns:a16="http://schemas.microsoft.com/office/drawing/2014/main" id="{8EF26EAB-E469-4241-BE81-B2C7C8B949BD}"/>
              </a:ext>
            </a:extLst>
          </p:cNvPr>
          <p:cNvPicPr>
            <a:picLocks noChangeAspect="1"/>
          </p:cNvPicPr>
          <p:nvPr userDrawn="1"/>
        </p:nvPicPr>
        <p:blipFill>
          <a:blip r:embed="rId4"/>
          <a:srcRect/>
          <a:stretch/>
        </p:blipFill>
        <p:spPr>
          <a:xfrm>
            <a:off x="3587674" y="3132722"/>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EA099AF5-3912-D146-B5C5-03122F04CC3D}"/>
              </a:ext>
            </a:extLst>
          </p:cNvPr>
          <p:cNvPicPr>
            <a:picLocks noChangeAspect="1"/>
          </p:cNvPicPr>
          <p:nvPr userDrawn="1"/>
        </p:nvPicPr>
        <p:blipFill>
          <a:blip r:embed="rId5"/>
          <a:stretch>
            <a:fillRect/>
          </a:stretch>
        </p:blipFill>
        <p:spPr>
          <a:xfrm>
            <a:off x="10168462" y="391541"/>
            <a:ext cx="1581150" cy="806450"/>
          </a:xfrm>
          <a:prstGeom prst="rect">
            <a:avLst/>
          </a:prstGeom>
        </p:spPr>
      </p:pic>
      <p:sp>
        <p:nvSpPr>
          <p:cNvPr id="12" name="Text Placeholder 5">
            <a:extLst>
              <a:ext uri="{FF2B5EF4-FFF2-40B4-BE49-F238E27FC236}">
                <a16:creationId xmlns:a16="http://schemas.microsoft.com/office/drawing/2014/main" id="{CA739ECA-9185-AB4F-8668-D59AE48A9679}"/>
              </a:ext>
            </a:extLst>
          </p:cNvPr>
          <p:cNvSpPr>
            <a:spLocks noGrp="1"/>
          </p:cNvSpPr>
          <p:nvPr>
            <p:ph type="body" sz="quarter" idx="10" hasCustomPrompt="1"/>
          </p:nvPr>
        </p:nvSpPr>
        <p:spPr>
          <a:xfrm>
            <a:off x="978945" y="726701"/>
            <a:ext cx="4679950" cy="1728678"/>
          </a:xfrm>
        </p:spPr>
        <p:txBody>
          <a:bodyPr>
            <a:normAutofit/>
          </a:bodyPr>
          <a:lstStyle>
            <a:lvl1pPr marL="0" marR="0" indent="0" algn="l" defTabSz="914400" rtl="0" eaLnBrk="1" fontAlgn="auto" latinLnBrk="0" hangingPunct="1">
              <a:lnSpc>
                <a:spcPts val="3020"/>
              </a:lnSpc>
              <a:spcBef>
                <a:spcPts val="0"/>
              </a:spcBef>
              <a:spcAft>
                <a:spcPts val="0"/>
              </a:spcAft>
              <a:buClrTx/>
              <a:buSzTx/>
              <a:buFontTx/>
              <a:buNone/>
              <a:tabLst/>
              <a:defRPr lang="en-GB" sz="1600" b="1" kern="1200" dirty="0">
                <a:solidFill>
                  <a:schemeClr val="tx1"/>
                </a:solidFill>
                <a:effectLst/>
                <a:latin typeface="+mn-lt"/>
                <a:ea typeface="+mn-ea"/>
                <a:cs typeface="+mn-cs"/>
              </a:defRPr>
            </a:lvl1pPr>
          </a:lstStyle>
          <a:p>
            <a:pPr>
              <a:lnSpc>
                <a:spcPts val="3020"/>
              </a:lnSpc>
            </a:pPr>
            <a:r>
              <a:rPr lang="en-GB" sz="1600" kern="1200">
                <a:solidFill>
                  <a:schemeClr val="tx1"/>
                </a:solidFill>
                <a:effectLst/>
                <a:latin typeface="+mn-lt"/>
                <a:ea typeface="+mn-ea"/>
                <a:cs typeface="+mn-cs"/>
              </a:rPr>
              <a:t>EAST LONDON NHS FOUNDATION TRUST</a:t>
            </a:r>
          </a:p>
        </p:txBody>
      </p:sp>
      <p:sp>
        <p:nvSpPr>
          <p:cNvPr id="13" name="Text Placeholder 5">
            <a:extLst>
              <a:ext uri="{FF2B5EF4-FFF2-40B4-BE49-F238E27FC236}">
                <a16:creationId xmlns:a16="http://schemas.microsoft.com/office/drawing/2014/main" id="{E39CCAC6-521E-5645-8300-AE4A50A46617}"/>
              </a:ext>
            </a:extLst>
          </p:cNvPr>
          <p:cNvSpPr>
            <a:spLocks noGrp="1"/>
          </p:cNvSpPr>
          <p:nvPr>
            <p:ph type="body" sz="quarter" idx="11" hasCustomPrompt="1"/>
          </p:nvPr>
        </p:nvSpPr>
        <p:spPr>
          <a:xfrm>
            <a:off x="978945" y="2249269"/>
            <a:ext cx="3651414" cy="126138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rgbClr val="0067A5"/>
                </a:solidFill>
                <a:effectLst/>
                <a:latin typeface="+mn-lt"/>
                <a:ea typeface="+mn-ea"/>
                <a:cs typeface="+mn-cs"/>
              </a:defRPr>
            </a:lvl1pPr>
          </a:lstStyle>
          <a:p>
            <a:r>
              <a:rPr lang="en-GB" sz="1600" kern="1200">
                <a:solidFill>
                  <a:srgbClr val="0067A5"/>
                </a:solidFill>
                <a:effectLst/>
                <a:latin typeface="+mn-lt"/>
                <a:ea typeface="+mn-ea"/>
                <a:cs typeface="+mn-cs"/>
              </a:rPr>
              <a:t>Type description here</a:t>
            </a:r>
            <a:endParaRPr lang="en-GB" sz="1600" kern="1200">
              <a:solidFill>
                <a:schemeClr val="bg1"/>
              </a:solidFill>
              <a:effectLst/>
              <a:latin typeface="+mn-lt"/>
              <a:ea typeface="+mn-ea"/>
              <a:cs typeface="+mn-cs"/>
            </a:endParaRPr>
          </a:p>
        </p:txBody>
      </p:sp>
      <p:sp>
        <p:nvSpPr>
          <p:cNvPr id="14" name="Text Placeholder 5">
            <a:extLst>
              <a:ext uri="{FF2B5EF4-FFF2-40B4-BE49-F238E27FC236}">
                <a16:creationId xmlns:a16="http://schemas.microsoft.com/office/drawing/2014/main" id="{527DD08F-199B-3D44-A33F-6D1D488724DC}"/>
              </a:ext>
            </a:extLst>
          </p:cNvPr>
          <p:cNvSpPr>
            <a:spLocks noGrp="1"/>
          </p:cNvSpPr>
          <p:nvPr>
            <p:ph type="body" sz="quarter" idx="12" hasCustomPrompt="1"/>
          </p:nvPr>
        </p:nvSpPr>
        <p:spPr>
          <a:xfrm>
            <a:off x="978945" y="1175277"/>
            <a:ext cx="4679950"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Tree>
    <p:extLst>
      <p:ext uri="{BB962C8B-B14F-4D97-AF65-F5344CB8AC3E}">
        <p14:creationId xmlns:p14="http://schemas.microsoft.com/office/powerpoint/2010/main" val="1578758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8_Blank">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735F1C49-3F5F-C748-A81D-070560EAED38}"/>
              </a:ext>
            </a:extLst>
          </p:cNvPr>
          <p:cNvPicPr>
            <a:picLocks noChangeAspect="1"/>
          </p:cNvPicPr>
          <p:nvPr userDrawn="1"/>
        </p:nvPicPr>
        <p:blipFill>
          <a:blip r:embed="rId2"/>
          <a:stretch>
            <a:fillRect/>
          </a:stretch>
        </p:blipFill>
        <p:spPr>
          <a:xfrm>
            <a:off x="372536" y="5943666"/>
            <a:ext cx="1964267" cy="67714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5497885" y="1201361"/>
            <a:ext cx="8843390" cy="12499650"/>
          </a:xfrm>
          <a:prstGeom prst="rect">
            <a:avLst/>
          </a:prstGeom>
        </p:spPr>
      </p:pic>
      <p:pic>
        <p:nvPicPr>
          <p:cNvPr id="11" name="Picture 10">
            <a:extLst>
              <a:ext uri="{FF2B5EF4-FFF2-40B4-BE49-F238E27FC236}">
                <a16:creationId xmlns:a16="http://schemas.microsoft.com/office/drawing/2014/main" id="{2C0FC17E-3ACB-4846-B094-6EE38829632D}"/>
              </a:ext>
            </a:extLst>
          </p:cNvPr>
          <p:cNvPicPr>
            <a:picLocks noChangeAspect="1"/>
          </p:cNvPicPr>
          <p:nvPr userDrawn="1"/>
        </p:nvPicPr>
        <p:blipFill>
          <a:blip r:embed="rId4"/>
          <a:srcRect/>
          <a:stretch/>
        </p:blipFill>
        <p:spPr>
          <a:xfrm>
            <a:off x="3587674" y="3132722"/>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F82EED5D-EF1F-6D48-B2DA-FF9579584536}"/>
              </a:ext>
            </a:extLst>
          </p:cNvPr>
          <p:cNvPicPr>
            <a:picLocks noChangeAspect="1"/>
          </p:cNvPicPr>
          <p:nvPr userDrawn="1"/>
        </p:nvPicPr>
        <p:blipFill>
          <a:blip r:embed="rId5"/>
          <a:stretch>
            <a:fillRect/>
          </a:stretch>
        </p:blipFill>
        <p:spPr>
          <a:xfrm>
            <a:off x="10168462" y="391541"/>
            <a:ext cx="1581150" cy="806450"/>
          </a:xfrm>
          <a:prstGeom prst="rect">
            <a:avLst/>
          </a:prstGeom>
        </p:spPr>
      </p:pic>
      <p:sp>
        <p:nvSpPr>
          <p:cNvPr id="12" name="Text Placeholder 5">
            <a:extLst>
              <a:ext uri="{FF2B5EF4-FFF2-40B4-BE49-F238E27FC236}">
                <a16:creationId xmlns:a16="http://schemas.microsoft.com/office/drawing/2014/main" id="{3745D1BC-56D5-3C49-9795-ADBBAFC2B3AD}"/>
              </a:ext>
            </a:extLst>
          </p:cNvPr>
          <p:cNvSpPr>
            <a:spLocks noGrp="1"/>
          </p:cNvSpPr>
          <p:nvPr>
            <p:ph type="body" sz="quarter" idx="10" hasCustomPrompt="1"/>
          </p:nvPr>
        </p:nvSpPr>
        <p:spPr>
          <a:xfrm>
            <a:off x="978945" y="726701"/>
            <a:ext cx="4679950" cy="1728678"/>
          </a:xfrm>
        </p:spPr>
        <p:txBody>
          <a:bodyPr>
            <a:normAutofit/>
          </a:bodyPr>
          <a:lstStyle>
            <a:lvl1pPr marL="0" marR="0" indent="0" algn="l" defTabSz="914400" rtl="0" eaLnBrk="1" fontAlgn="auto" latinLnBrk="0" hangingPunct="1">
              <a:lnSpc>
                <a:spcPts val="3020"/>
              </a:lnSpc>
              <a:spcBef>
                <a:spcPts val="0"/>
              </a:spcBef>
              <a:spcAft>
                <a:spcPts val="0"/>
              </a:spcAft>
              <a:buClrTx/>
              <a:buSzTx/>
              <a:buFontTx/>
              <a:buNone/>
              <a:tabLst/>
              <a:defRPr lang="en-GB" sz="1600" b="1" kern="1200" dirty="0">
                <a:solidFill>
                  <a:schemeClr val="tx1"/>
                </a:solidFill>
                <a:effectLst/>
                <a:latin typeface="+mn-lt"/>
                <a:ea typeface="+mn-ea"/>
                <a:cs typeface="+mn-cs"/>
              </a:defRPr>
            </a:lvl1pPr>
          </a:lstStyle>
          <a:p>
            <a:pPr>
              <a:lnSpc>
                <a:spcPts val="3020"/>
              </a:lnSpc>
            </a:pPr>
            <a:r>
              <a:rPr lang="en-GB" sz="1600" kern="1200">
                <a:solidFill>
                  <a:schemeClr val="tx1"/>
                </a:solidFill>
                <a:effectLst/>
                <a:latin typeface="+mn-lt"/>
                <a:ea typeface="+mn-ea"/>
                <a:cs typeface="+mn-cs"/>
              </a:rPr>
              <a:t>EAST LONDON NHS FOUNDATION TRUST</a:t>
            </a:r>
          </a:p>
        </p:txBody>
      </p:sp>
      <p:sp>
        <p:nvSpPr>
          <p:cNvPr id="13" name="Text Placeholder 5">
            <a:extLst>
              <a:ext uri="{FF2B5EF4-FFF2-40B4-BE49-F238E27FC236}">
                <a16:creationId xmlns:a16="http://schemas.microsoft.com/office/drawing/2014/main" id="{0D0FC6D6-F4AF-AA44-BE05-B36CBE3ADD84}"/>
              </a:ext>
            </a:extLst>
          </p:cNvPr>
          <p:cNvSpPr>
            <a:spLocks noGrp="1"/>
          </p:cNvSpPr>
          <p:nvPr>
            <p:ph type="body" sz="quarter" idx="11" hasCustomPrompt="1"/>
          </p:nvPr>
        </p:nvSpPr>
        <p:spPr>
          <a:xfrm>
            <a:off x="978945" y="2249269"/>
            <a:ext cx="3651414" cy="126138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rgbClr val="0067A5"/>
                </a:solidFill>
                <a:effectLst/>
                <a:latin typeface="+mn-lt"/>
                <a:ea typeface="+mn-ea"/>
                <a:cs typeface="+mn-cs"/>
              </a:defRPr>
            </a:lvl1pPr>
          </a:lstStyle>
          <a:p>
            <a:r>
              <a:rPr lang="en-GB" sz="1600" kern="1200">
                <a:solidFill>
                  <a:srgbClr val="0067A5"/>
                </a:solidFill>
                <a:effectLst/>
                <a:latin typeface="+mn-lt"/>
                <a:ea typeface="+mn-ea"/>
                <a:cs typeface="+mn-cs"/>
              </a:rPr>
              <a:t>Type description here</a:t>
            </a:r>
            <a:endParaRPr lang="en-GB" sz="1600" kern="1200">
              <a:solidFill>
                <a:schemeClr val="bg1"/>
              </a:solidFill>
              <a:effectLst/>
              <a:latin typeface="+mn-lt"/>
              <a:ea typeface="+mn-ea"/>
              <a:cs typeface="+mn-cs"/>
            </a:endParaRPr>
          </a:p>
        </p:txBody>
      </p:sp>
      <p:sp>
        <p:nvSpPr>
          <p:cNvPr id="14" name="Text Placeholder 5">
            <a:extLst>
              <a:ext uri="{FF2B5EF4-FFF2-40B4-BE49-F238E27FC236}">
                <a16:creationId xmlns:a16="http://schemas.microsoft.com/office/drawing/2014/main" id="{B4300ABC-32AF-F746-B069-960A959E74D5}"/>
              </a:ext>
            </a:extLst>
          </p:cNvPr>
          <p:cNvSpPr>
            <a:spLocks noGrp="1"/>
          </p:cNvSpPr>
          <p:nvPr>
            <p:ph type="body" sz="quarter" idx="12" hasCustomPrompt="1"/>
          </p:nvPr>
        </p:nvSpPr>
        <p:spPr>
          <a:xfrm>
            <a:off x="978945" y="1175277"/>
            <a:ext cx="4679950"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Tree>
    <p:extLst>
      <p:ext uri="{BB962C8B-B14F-4D97-AF65-F5344CB8AC3E}">
        <p14:creationId xmlns:p14="http://schemas.microsoft.com/office/powerpoint/2010/main" val="7675075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pic>
        <p:nvPicPr>
          <p:cNvPr id="11" name="Picture 10" descr="Text&#10;&#10;Description automatically generated with low confidence">
            <a:extLst>
              <a:ext uri="{FF2B5EF4-FFF2-40B4-BE49-F238E27FC236}">
                <a16:creationId xmlns:a16="http://schemas.microsoft.com/office/drawing/2014/main" id="{78B7716C-5E51-4845-A38F-EF3B1DFB3988}"/>
              </a:ext>
            </a:extLst>
          </p:cNvPr>
          <p:cNvPicPr>
            <a:picLocks noChangeAspect="1"/>
          </p:cNvPicPr>
          <p:nvPr userDrawn="1"/>
        </p:nvPicPr>
        <p:blipFill>
          <a:blip r:embed="rId2"/>
          <a:stretch>
            <a:fillRect/>
          </a:stretch>
        </p:blipFill>
        <p:spPr>
          <a:xfrm>
            <a:off x="372536" y="5943666"/>
            <a:ext cx="1964267" cy="677140"/>
          </a:xfrm>
          <a:prstGeom prst="rect">
            <a:avLst/>
          </a:prstGeom>
        </p:spPr>
      </p:pic>
      <p:pic>
        <p:nvPicPr>
          <p:cNvPr id="13" name="Picture 12">
            <a:extLst>
              <a:ext uri="{FF2B5EF4-FFF2-40B4-BE49-F238E27FC236}">
                <a16:creationId xmlns:a16="http://schemas.microsoft.com/office/drawing/2014/main" id="{6CEB8D91-3B60-BB40-8AA6-29AF84AB9393}"/>
              </a:ext>
            </a:extLst>
          </p:cNvPr>
          <p:cNvPicPr>
            <a:picLocks noChangeAspect="1"/>
          </p:cNvPicPr>
          <p:nvPr userDrawn="1"/>
        </p:nvPicPr>
        <p:blipFill>
          <a:blip r:embed="rId3"/>
          <a:srcRect/>
          <a:stretch/>
        </p:blipFill>
        <p:spPr>
          <a:xfrm>
            <a:off x="5497885" y="1201361"/>
            <a:ext cx="8843391" cy="12499650"/>
          </a:xfrm>
          <a:prstGeom prst="rect">
            <a:avLst/>
          </a:prstGeom>
        </p:spPr>
      </p:pic>
      <p:pic>
        <p:nvPicPr>
          <p:cNvPr id="18" name="Picture 17">
            <a:extLst>
              <a:ext uri="{FF2B5EF4-FFF2-40B4-BE49-F238E27FC236}">
                <a16:creationId xmlns:a16="http://schemas.microsoft.com/office/drawing/2014/main" id="{0C8D7921-73F7-B042-982E-493632DFA91A}"/>
              </a:ext>
            </a:extLst>
          </p:cNvPr>
          <p:cNvPicPr>
            <a:picLocks noChangeAspect="1"/>
          </p:cNvPicPr>
          <p:nvPr userDrawn="1"/>
        </p:nvPicPr>
        <p:blipFill>
          <a:blip r:embed="rId4"/>
          <a:srcRect/>
          <a:stretch/>
        </p:blipFill>
        <p:spPr>
          <a:xfrm>
            <a:off x="3587674" y="3132722"/>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4A3E9EEE-230A-FB45-A1DA-2A28C53A2E54}"/>
              </a:ext>
            </a:extLst>
          </p:cNvPr>
          <p:cNvPicPr>
            <a:picLocks noChangeAspect="1"/>
          </p:cNvPicPr>
          <p:nvPr userDrawn="1"/>
        </p:nvPicPr>
        <p:blipFill>
          <a:blip r:embed="rId5"/>
          <a:stretch>
            <a:fillRect/>
          </a:stretch>
        </p:blipFill>
        <p:spPr>
          <a:xfrm>
            <a:off x="10168462" y="391541"/>
            <a:ext cx="1581150" cy="806450"/>
          </a:xfrm>
          <a:prstGeom prst="rect">
            <a:avLst/>
          </a:prstGeom>
        </p:spPr>
      </p:pic>
      <p:sp>
        <p:nvSpPr>
          <p:cNvPr id="9" name="Text Placeholder 5">
            <a:extLst>
              <a:ext uri="{FF2B5EF4-FFF2-40B4-BE49-F238E27FC236}">
                <a16:creationId xmlns:a16="http://schemas.microsoft.com/office/drawing/2014/main" id="{3D4AA11D-A980-6749-B23D-9DB8C5895EE4}"/>
              </a:ext>
            </a:extLst>
          </p:cNvPr>
          <p:cNvSpPr>
            <a:spLocks noGrp="1"/>
          </p:cNvSpPr>
          <p:nvPr>
            <p:ph type="body" sz="quarter" idx="10" hasCustomPrompt="1"/>
          </p:nvPr>
        </p:nvSpPr>
        <p:spPr>
          <a:xfrm>
            <a:off x="978945" y="726701"/>
            <a:ext cx="4679950" cy="1728678"/>
          </a:xfrm>
        </p:spPr>
        <p:txBody>
          <a:bodyPr>
            <a:normAutofit/>
          </a:bodyPr>
          <a:lstStyle>
            <a:lvl1pPr marL="0" marR="0" indent="0" algn="l" defTabSz="914400" rtl="0" eaLnBrk="1" fontAlgn="auto" latinLnBrk="0" hangingPunct="1">
              <a:lnSpc>
                <a:spcPts val="3020"/>
              </a:lnSpc>
              <a:spcBef>
                <a:spcPts val="0"/>
              </a:spcBef>
              <a:spcAft>
                <a:spcPts val="0"/>
              </a:spcAft>
              <a:buClrTx/>
              <a:buSzTx/>
              <a:buFontTx/>
              <a:buNone/>
              <a:tabLst/>
              <a:defRPr lang="en-GB" sz="1600" b="1" kern="1200" dirty="0">
                <a:solidFill>
                  <a:schemeClr val="tx1"/>
                </a:solidFill>
                <a:effectLst/>
                <a:latin typeface="+mn-lt"/>
                <a:ea typeface="+mn-ea"/>
                <a:cs typeface="+mn-cs"/>
              </a:defRPr>
            </a:lvl1pPr>
          </a:lstStyle>
          <a:p>
            <a:pPr>
              <a:lnSpc>
                <a:spcPts val="3020"/>
              </a:lnSpc>
            </a:pPr>
            <a:r>
              <a:rPr lang="en-GB" sz="1600" kern="1200">
                <a:solidFill>
                  <a:schemeClr val="tx1"/>
                </a:solidFill>
                <a:effectLst/>
                <a:latin typeface="+mn-lt"/>
                <a:ea typeface="+mn-ea"/>
                <a:cs typeface="+mn-cs"/>
              </a:rPr>
              <a:t>EAST LONDON NHS FOUNDATION TRUST</a:t>
            </a:r>
          </a:p>
        </p:txBody>
      </p:sp>
      <p:sp>
        <p:nvSpPr>
          <p:cNvPr id="10" name="Text Placeholder 5">
            <a:extLst>
              <a:ext uri="{FF2B5EF4-FFF2-40B4-BE49-F238E27FC236}">
                <a16:creationId xmlns:a16="http://schemas.microsoft.com/office/drawing/2014/main" id="{7A75B02F-88EE-F345-BC90-069A848A9CE3}"/>
              </a:ext>
            </a:extLst>
          </p:cNvPr>
          <p:cNvSpPr>
            <a:spLocks noGrp="1"/>
          </p:cNvSpPr>
          <p:nvPr>
            <p:ph type="body" sz="quarter" idx="11" hasCustomPrompt="1"/>
          </p:nvPr>
        </p:nvSpPr>
        <p:spPr>
          <a:xfrm>
            <a:off x="978945" y="2249269"/>
            <a:ext cx="3651414" cy="126138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rgbClr val="0067A5"/>
                </a:solidFill>
                <a:effectLst/>
                <a:latin typeface="+mn-lt"/>
                <a:ea typeface="+mn-ea"/>
                <a:cs typeface="+mn-cs"/>
              </a:defRPr>
            </a:lvl1pPr>
          </a:lstStyle>
          <a:p>
            <a:r>
              <a:rPr lang="en-GB" sz="1600" kern="1200">
                <a:solidFill>
                  <a:srgbClr val="0067A5"/>
                </a:solidFill>
                <a:effectLst/>
                <a:latin typeface="+mn-lt"/>
                <a:ea typeface="+mn-ea"/>
                <a:cs typeface="+mn-cs"/>
              </a:rPr>
              <a:t>Type description here</a:t>
            </a:r>
            <a:endParaRPr lang="en-GB" sz="1600" kern="1200">
              <a:solidFill>
                <a:schemeClr val="bg1"/>
              </a:solidFill>
              <a:effectLst/>
              <a:latin typeface="+mn-lt"/>
              <a:ea typeface="+mn-ea"/>
              <a:cs typeface="+mn-cs"/>
            </a:endParaRPr>
          </a:p>
        </p:txBody>
      </p:sp>
      <p:sp>
        <p:nvSpPr>
          <p:cNvPr id="12" name="Text Placeholder 5">
            <a:extLst>
              <a:ext uri="{FF2B5EF4-FFF2-40B4-BE49-F238E27FC236}">
                <a16:creationId xmlns:a16="http://schemas.microsoft.com/office/drawing/2014/main" id="{1D152FC4-DE73-3548-B777-221FDECA330E}"/>
              </a:ext>
            </a:extLst>
          </p:cNvPr>
          <p:cNvSpPr>
            <a:spLocks noGrp="1"/>
          </p:cNvSpPr>
          <p:nvPr>
            <p:ph type="body" sz="quarter" idx="12" hasCustomPrompt="1"/>
          </p:nvPr>
        </p:nvSpPr>
        <p:spPr>
          <a:xfrm>
            <a:off x="978945" y="1175277"/>
            <a:ext cx="4679950"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Tree>
    <p:extLst>
      <p:ext uri="{BB962C8B-B14F-4D97-AF65-F5344CB8AC3E}">
        <p14:creationId xmlns:p14="http://schemas.microsoft.com/office/powerpoint/2010/main" val="2027243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_Content with Caption">
    <p:spTree>
      <p:nvGrpSpPr>
        <p:cNvPr id="1" name=""/>
        <p:cNvGrpSpPr/>
        <p:nvPr/>
      </p:nvGrpSpPr>
      <p:grpSpPr>
        <a:xfrm>
          <a:off x="0" y="0"/>
          <a:ext cx="0" cy="0"/>
          <a:chOff x="0" y="0"/>
          <a:chExt cx="0" cy="0"/>
        </a:xfrm>
      </p:grpSpPr>
      <p:pic>
        <p:nvPicPr>
          <p:cNvPr id="11" name="Picture 10" descr="Text&#10;&#10;Description automatically generated with low confidence">
            <a:extLst>
              <a:ext uri="{FF2B5EF4-FFF2-40B4-BE49-F238E27FC236}">
                <a16:creationId xmlns:a16="http://schemas.microsoft.com/office/drawing/2014/main" id="{78B7716C-5E51-4845-A38F-EF3B1DFB3988}"/>
              </a:ext>
            </a:extLst>
          </p:cNvPr>
          <p:cNvPicPr>
            <a:picLocks noChangeAspect="1"/>
          </p:cNvPicPr>
          <p:nvPr userDrawn="1"/>
        </p:nvPicPr>
        <p:blipFill>
          <a:blip r:embed="rId2"/>
          <a:stretch>
            <a:fillRect/>
          </a:stretch>
        </p:blipFill>
        <p:spPr>
          <a:xfrm>
            <a:off x="372536" y="5943666"/>
            <a:ext cx="1964267" cy="677140"/>
          </a:xfrm>
          <a:prstGeom prst="rect">
            <a:avLst/>
          </a:prstGeom>
        </p:spPr>
      </p:pic>
      <p:pic>
        <p:nvPicPr>
          <p:cNvPr id="13" name="Picture 12" descr="Shape&#10;&#10;Description automatically generated with medium confidence">
            <a:extLst>
              <a:ext uri="{FF2B5EF4-FFF2-40B4-BE49-F238E27FC236}">
                <a16:creationId xmlns:a16="http://schemas.microsoft.com/office/drawing/2014/main" id="{6CEB8D91-3B60-BB40-8AA6-29AF84AB9393}"/>
              </a:ext>
            </a:extLst>
          </p:cNvPr>
          <p:cNvPicPr>
            <a:picLocks noChangeAspect="1"/>
          </p:cNvPicPr>
          <p:nvPr userDrawn="1"/>
        </p:nvPicPr>
        <p:blipFill>
          <a:blip r:embed="rId3"/>
          <a:stretch>
            <a:fillRect/>
          </a:stretch>
        </p:blipFill>
        <p:spPr>
          <a:xfrm>
            <a:off x="5497885" y="1201361"/>
            <a:ext cx="8843392" cy="12499651"/>
          </a:xfrm>
          <a:prstGeom prst="rect">
            <a:avLst/>
          </a:prstGeom>
        </p:spPr>
      </p:pic>
      <p:pic>
        <p:nvPicPr>
          <p:cNvPr id="15" name="Picture 14">
            <a:extLst>
              <a:ext uri="{FF2B5EF4-FFF2-40B4-BE49-F238E27FC236}">
                <a16:creationId xmlns:a16="http://schemas.microsoft.com/office/drawing/2014/main" id="{7AE9C1CD-AAE4-0D4F-BD6D-95E43B128180}"/>
              </a:ext>
            </a:extLst>
          </p:cNvPr>
          <p:cNvPicPr>
            <a:picLocks noChangeAspect="1"/>
          </p:cNvPicPr>
          <p:nvPr userDrawn="1"/>
        </p:nvPicPr>
        <p:blipFill>
          <a:blip r:embed="rId4"/>
          <a:srcRect/>
          <a:stretch/>
        </p:blipFill>
        <p:spPr>
          <a:xfrm>
            <a:off x="3587674" y="3132722"/>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20A0AC06-889A-F44D-AA73-A70566AC0EC6}"/>
              </a:ext>
            </a:extLst>
          </p:cNvPr>
          <p:cNvPicPr>
            <a:picLocks noChangeAspect="1"/>
          </p:cNvPicPr>
          <p:nvPr userDrawn="1"/>
        </p:nvPicPr>
        <p:blipFill>
          <a:blip r:embed="rId5"/>
          <a:stretch>
            <a:fillRect/>
          </a:stretch>
        </p:blipFill>
        <p:spPr>
          <a:xfrm>
            <a:off x="10168462" y="391541"/>
            <a:ext cx="1581150" cy="806450"/>
          </a:xfrm>
          <a:prstGeom prst="rect">
            <a:avLst/>
          </a:prstGeom>
        </p:spPr>
      </p:pic>
      <p:sp>
        <p:nvSpPr>
          <p:cNvPr id="9" name="Text Placeholder 5">
            <a:extLst>
              <a:ext uri="{FF2B5EF4-FFF2-40B4-BE49-F238E27FC236}">
                <a16:creationId xmlns:a16="http://schemas.microsoft.com/office/drawing/2014/main" id="{C82FD582-5AE1-E84B-B096-FA8844817660}"/>
              </a:ext>
            </a:extLst>
          </p:cNvPr>
          <p:cNvSpPr>
            <a:spLocks noGrp="1"/>
          </p:cNvSpPr>
          <p:nvPr>
            <p:ph type="body" sz="quarter" idx="10" hasCustomPrompt="1"/>
          </p:nvPr>
        </p:nvSpPr>
        <p:spPr>
          <a:xfrm>
            <a:off x="978945" y="726701"/>
            <a:ext cx="4679950" cy="1728678"/>
          </a:xfrm>
        </p:spPr>
        <p:txBody>
          <a:bodyPr>
            <a:normAutofit/>
          </a:bodyPr>
          <a:lstStyle>
            <a:lvl1pPr marL="0" marR="0" indent="0" algn="l" defTabSz="914400" rtl="0" eaLnBrk="1" fontAlgn="auto" latinLnBrk="0" hangingPunct="1">
              <a:lnSpc>
                <a:spcPts val="3020"/>
              </a:lnSpc>
              <a:spcBef>
                <a:spcPts val="0"/>
              </a:spcBef>
              <a:spcAft>
                <a:spcPts val="0"/>
              </a:spcAft>
              <a:buClrTx/>
              <a:buSzTx/>
              <a:buFontTx/>
              <a:buNone/>
              <a:tabLst/>
              <a:defRPr lang="en-GB" sz="1600" b="1" kern="1200" dirty="0">
                <a:solidFill>
                  <a:schemeClr val="tx1"/>
                </a:solidFill>
                <a:effectLst/>
                <a:latin typeface="+mn-lt"/>
                <a:ea typeface="+mn-ea"/>
                <a:cs typeface="+mn-cs"/>
              </a:defRPr>
            </a:lvl1pPr>
          </a:lstStyle>
          <a:p>
            <a:pPr>
              <a:lnSpc>
                <a:spcPts val="3020"/>
              </a:lnSpc>
            </a:pPr>
            <a:r>
              <a:rPr lang="en-GB" sz="1600" kern="1200">
                <a:solidFill>
                  <a:schemeClr val="tx1"/>
                </a:solidFill>
                <a:effectLst/>
                <a:latin typeface="+mn-lt"/>
                <a:ea typeface="+mn-ea"/>
                <a:cs typeface="+mn-cs"/>
              </a:rPr>
              <a:t>EAST LONDON NHS FOUNDATION TRUST</a:t>
            </a:r>
          </a:p>
        </p:txBody>
      </p:sp>
      <p:sp>
        <p:nvSpPr>
          <p:cNvPr id="10" name="Text Placeholder 5">
            <a:extLst>
              <a:ext uri="{FF2B5EF4-FFF2-40B4-BE49-F238E27FC236}">
                <a16:creationId xmlns:a16="http://schemas.microsoft.com/office/drawing/2014/main" id="{C76B75D3-E5EF-5E46-BCD1-075748BA2D79}"/>
              </a:ext>
            </a:extLst>
          </p:cNvPr>
          <p:cNvSpPr>
            <a:spLocks noGrp="1"/>
          </p:cNvSpPr>
          <p:nvPr>
            <p:ph type="body" sz="quarter" idx="11" hasCustomPrompt="1"/>
          </p:nvPr>
        </p:nvSpPr>
        <p:spPr>
          <a:xfrm>
            <a:off x="978945" y="2249269"/>
            <a:ext cx="3651414" cy="126138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rgbClr val="0067A5"/>
                </a:solidFill>
                <a:effectLst/>
                <a:latin typeface="+mn-lt"/>
                <a:ea typeface="+mn-ea"/>
                <a:cs typeface="+mn-cs"/>
              </a:defRPr>
            </a:lvl1pPr>
          </a:lstStyle>
          <a:p>
            <a:r>
              <a:rPr lang="en-GB" sz="1600" kern="1200">
                <a:solidFill>
                  <a:srgbClr val="0067A5"/>
                </a:solidFill>
                <a:effectLst/>
                <a:latin typeface="+mn-lt"/>
                <a:ea typeface="+mn-ea"/>
                <a:cs typeface="+mn-cs"/>
              </a:rPr>
              <a:t>Type description here</a:t>
            </a:r>
            <a:endParaRPr lang="en-GB" sz="1600" kern="1200">
              <a:solidFill>
                <a:schemeClr val="bg1"/>
              </a:solidFill>
              <a:effectLst/>
              <a:latin typeface="+mn-lt"/>
              <a:ea typeface="+mn-ea"/>
              <a:cs typeface="+mn-cs"/>
            </a:endParaRPr>
          </a:p>
        </p:txBody>
      </p:sp>
      <p:sp>
        <p:nvSpPr>
          <p:cNvPr id="12" name="Text Placeholder 5">
            <a:extLst>
              <a:ext uri="{FF2B5EF4-FFF2-40B4-BE49-F238E27FC236}">
                <a16:creationId xmlns:a16="http://schemas.microsoft.com/office/drawing/2014/main" id="{FC4646BB-BB5F-E248-9369-3AB3B0583B80}"/>
              </a:ext>
            </a:extLst>
          </p:cNvPr>
          <p:cNvSpPr>
            <a:spLocks noGrp="1"/>
          </p:cNvSpPr>
          <p:nvPr>
            <p:ph type="body" sz="quarter" idx="12" hasCustomPrompt="1"/>
          </p:nvPr>
        </p:nvSpPr>
        <p:spPr>
          <a:xfrm>
            <a:off x="978945" y="1175277"/>
            <a:ext cx="4679950"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Tree>
    <p:extLst>
      <p:ext uri="{BB962C8B-B14F-4D97-AF65-F5344CB8AC3E}">
        <p14:creationId xmlns:p14="http://schemas.microsoft.com/office/powerpoint/2010/main" val="14952788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735F1C49-3F5F-C748-A81D-070560EAED38}"/>
              </a:ext>
            </a:extLst>
          </p:cNvPr>
          <p:cNvPicPr>
            <a:picLocks noChangeAspect="1"/>
          </p:cNvPicPr>
          <p:nvPr userDrawn="1"/>
        </p:nvPicPr>
        <p:blipFill>
          <a:blip r:embed="rId2"/>
          <a:stretch>
            <a:fillRect/>
          </a:stretch>
        </p:blipFill>
        <p:spPr>
          <a:xfrm>
            <a:off x="372536" y="5943666"/>
            <a:ext cx="1964267" cy="67714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5497885" y="1201361"/>
            <a:ext cx="8843390" cy="1249965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CC7A4B6A-F169-5840-A5C9-8705C749895E}"/>
              </a:ext>
            </a:extLst>
          </p:cNvPr>
          <p:cNvPicPr>
            <a:picLocks noChangeAspect="1"/>
          </p:cNvPicPr>
          <p:nvPr userDrawn="1"/>
        </p:nvPicPr>
        <p:blipFill>
          <a:blip r:embed="rId4"/>
          <a:stretch>
            <a:fillRect/>
          </a:stretch>
        </p:blipFill>
        <p:spPr>
          <a:xfrm>
            <a:off x="3961904" y="2756201"/>
            <a:ext cx="9744670" cy="4101799"/>
          </a:xfrm>
          <a:prstGeom prst="rect">
            <a:avLst/>
          </a:prstGeom>
        </p:spPr>
      </p:pic>
      <p:pic>
        <p:nvPicPr>
          <p:cNvPr id="11" name="Picture 10" descr="Graphical user interface, text, website&#10;&#10;Description automatically generated">
            <a:extLst>
              <a:ext uri="{FF2B5EF4-FFF2-40B4-BE49-F238E27FC236}">
                <a16:creationId xmlns:a16="http://schemas.microsoft.com/office/drawing/2014/main" id="{51E27CE3-0B14-EF49-AD98-F87328BBEC25}"/>
              </a:ext>
            </a:extLst>
          </p:cNvPr>
          <p:cNvPicPr>
            <a:picLocks noChangeAspect="1"/>
          </p:cNvPicPr>
          <p:nvPr userDrawn="1"/>
        </p:nvPicPr>
        <p:blipFill>
          <a:blip r:embed="rId5"/>
          <a:stretch>
            <a:fillRect/>
          </a:stretch>
        </p:blipFill>
        <p:spPr>
          <a:xfrm>
            <a:off x="10168462" y="391541"/>
            <a:ext cx="1581150" cy="806450"/>
          </a:xfrm>
          <a:prstGeom prst="rect">
            <a:avLst/>
          </a:prstGeom>
        </p:spPr>
      </p:pic>
      <p:sp>
        <p:nvSpPr>
          <p:cNvPr id="12" name="Text Placeholder 5">
            <a:extLst>
              <a:ext uri="{FF2B5EF4-FFF2-40B4-BE49-F238E27FC236}">
                <a16:creationId xmlns:a16="http://schemas.microsoft.com/office/drawing/2014/main" id="{7733B197-020B-714D-8A51-E92CB00C1048}"/>
              </a:ext>
            </a:extLst>
          </p:cNvPr>
          <p:cNvSpPr>
            <a:spLocks noGrp="1"/>
          </p:cNvSpPr>
          <p:nvPr>
            <p:ph type="body" sz="quarter" idx="10" hasCustomPrompt="1"/>
          </p:nvPr>
        </p:nvSpPr>
        <p:spPr>
          <a:xfrm>
            <a:off x="978945" y="726701"/>
            <a:ext cx="4679950" cy="1728678"/>
          </a:xfrm>
        </p:spPr>
        <p:txBody>
          <a:bodyPr>
            <a:normAutofit/>
          </a:bodyPr>
          <a:lstStyle>
            <a:lvl1pPr marL="0" marR="0" indent="0" algn="l" defTabSz="914400" rtl="0" eaLnBrk="1" fontAlgn="auto" latinLnBrk="0" hangingPunct="1">
              <a:lnSpc>
                <a:spcPts val="3020"/>
              </a:lnSpc>
              <a:spcBef>
                <a:spcPts val="0"/>
              </a:spcBef>
              <a:spcAft>
                <a:spcPts val="0"/>
              </a:spcAft>
              <a:buClrTx/>
              <a:buSzTx/>
              <a:buFontTx/>
              <a:buNone/>
              <a:tabLst/>
              <a:defRPr lang="en-GB" sz="1600" b="1" kern="1200" dirty="0">
                <a:solidFill>
                  <a:schemeClr val="tx1"/>
                </a:solidFill>
                <a:effectLst/>
                <a:latin typeface="+mn-lt"/>
                <a:ea typeface="+mn-ea"/>
                <a:cs typeface="+mn-cs"/>
              </a:defRPr>
            </a:lvl1pPr>
          </a:lstStyle>
          <a:p>
            <a:pPr>
              <a:lnSpc>
                <a:spcPts val="3020"/>
              </a:lnSpc>
            </a:pPr>
            <a:r>
              <a:rPr lang="en-GB" sz="1600" kern="1200">
                <a:solidFill>
                  <a:schemeClr val="tx1"/>
                </a:solidFill>
                <a:effectLst/>
                <a:latin typeface="+mn-lt"/>
                <a:ea typeface="+mn-ea"/>
                <a:cs typeface="+mn-cs"/>
              </a:rPr>
              <a:t>EAST LONDON NHS FOUNDATION TRUST</a:t>
            </a:r>
          </a:p>
        </p:txBody>
      </p:sp>
      <p:sp>
        <p:nvSpPr>
          <p:cNvPr id="13" name="Text Placeholder 5">
            <a:extLst>
              <a:ext uri="{FF2B5EF4-FFF2-40B4-BE49-F238E27FC236}">
                <a16:creationId xmlns:a16="http://schemas.microsoft.com/office/drawing/2014/main" id="{7FAC7131-A42D-9B48-9F08-D8BDB847CE75}"/>
              </a:ext>
            </a:extLst>
          </p:cNvPr>
          <p:cNvSpPr>
            <a:spLocks noGrp="1"/>
          </p:cNvSpPr>
          <p:nvPr>
            <p:ph type="body" sz="quarter" idx="11" hasCustomPrompt="1"/>
          </p:nvPr>
        </p:nvSpPr>
        <p:spPr>
          <a:xfrm>
            <a:off x="978945" y="2249269"/>
            <a:ext cx="3651414" cy="126138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rgbClr val="0067A5"/>
                </a:solidFill>
                <a:effectLst/>
                <a:latin typeface="+mn-lt"/>
                <a:ea typeface="+mn-ea"/>
                <a:cs typeface="+mn-cs"/>
              </a:defRPr>
            </a:lvl1pPr>
          </a:lstStyle>
          <a:p>
            <a:r>
              <a:rPr lang="en-GB" sz="1600" kern="1200">
                <a:solidFill>
                  <a:srgbClr val="0067A5"/>
                </a:solidFill>
                <a:effectLst/>
                <a:latin typeface="+mn-lt"/>
                <a:ea typeface="+mn-ea"/>
                <a:cs typeface="+mn-cs"/>
              </a:rPr>
              <a:t>Type description here</a:t>
            </a:r>
            <a:endParaRPr lang="en-GB" sz="1600" kern="1200">
              <a:solidFill>
                <a:schemeClr val="bg1"/>
              </a:solidFill>
              <a:effectLst/>
              <a:latin typeface="+mn-lt"/>
              <a:ea typeface="+mn-ea"/>
              <a:cs typeface="+mn-cs"/>
            </a:endParaRPr>
          </a:p>
        </p:txBody>
      </p:sp>
      <p:sp>
        <p:nvSpPr>
          <p:cNvPr id="14" name="Text Placeholder 5">
            <a:extLst>
              <a:ext uri="{FF2B5EF4-FFF2-40B4-BE49-F238E27FC236}">
                <a16:creationId xmlns:a16="http://schemas.microsoft.com/office/drawing/2014/main" id="{7D4363AA-87FF-2244-B422-54043D2A692B}"/>
              </a:ext>
            </a:extLst>
          </p:cNvPr>
          <p:cNvSpPr>
            <a:spLocks noGrp="1"/>
          </p:cNvSpPr>
          <p:nvPr>
            <p:ph type="body" sz="quarter" idx="12" hasCustomPrompt="1"/>
          </p:nvPr>
        </p:nvSpPr>
        <p:spPr>
          <a:xfrm>
            <a:off x="978945" y="1175277"/>
            <a:ext cx="4679950"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Tree>
    <p:extLst>
      <p:ext uri="{BB962C8B-B14F-4D97-AF65-F5344CB8AC3E}">
        <p14:creationId xmlns:p14="http://schemas.microsoft.com/office/powerpoint/2010/main" val="14200108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735F1C49-3F5F-C748-A81D-070560EAED38}"/>
              </a:ext>
            </a:extLst>
          </p:cNvPr>
          <p:cNvPicPr>
            <a:picLocks noChangeAspect="1"/>
          </p:cNvPicPr>
          <p:nvPr userDrawn="1"/>
        </p:nvPicPr>
        <p:blipFill>
          <a:blip r:embed="rId2"/>
          <a:stretch>
            <a:fillRect/>
          </a:stretch>
        </p:blipFill>
        <p:spPr>
          <a:xfrm>
            <a:off x="372536" y="5943666"/>
            <a:ext cx="1964267" cy="67714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5497885" y="1201361"/>
            <a:ext cx="8843390" cy="1249965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CC7A4B6A-F169-5840-A5C9-8705C749895E}"/>
              </a:ext>
            </a:extLst>
          </p:cNvPr>
          <p:cNvPicPr>
            <a:picLocks noChangeAspect="1"/>
          </p:cNvPicPr>
          <p:nvPr userDrawn="1"/>
        </p:nvPicPr>
        <p:blipFill>
          <a:blip r:embed="rId4"/>
          <a:stretch>
            <a:fillRect/>
          </a:stretch>
        </p:blipFill>
        <p:spPr>
          <a:xfrm>
            <a:off x="3961904" y="2756201"/>
            <a:ext cx="9744670" cy="4101799"/>
          </a:xfrm>
          <a:prstGeom prst="rect">
            <a:avLst/>
          </a:prstGeom>
        </p:spPr>
      </p:pic>
      <p:pic>
        <p:nvPicPr>
          <p:cNvPr id="11" name="Picture 10" descr="Graphical user interface, text, website&#10;&#10;Description automatically generated">
            <a:extLst>
              <a:ext uri="{FF2B5EF4-FFF2-40B4-BE49-F238E27FC236}">
                <a16:creationId xmlns:a16="http://schemas.microsoft.com/office/drawing/2014/main" id="{DB810939-77EC-3644-8BC1-665918D3F4BC}"/>
              </a:ext>
            </a:extLst>
          </p:cNvPr>
          <p:cNvPicPr>
            <a:picLocks noChangeAspect="1"/>
          </p:cNvPicPr>
          <p:nvPr userDrawn="1"/>
        </p:nvPicPr>
        <p:blipFill>
          <a:blip r:embed="rId5"/>
          <a:stretch>
            <a:fillRect/>
          </a:stretch>
        </p:blipFill>
        <p:spPr>
          <a:xfrm>
            <a:off x="10168462" y="391541"/>
            <a:ext cx="1581150" cy="806450"/>
          </a:xfrm>
          <a:prstGeom prst="rect">
            <a:avLst/>
          </a:prstGeom>
        </p:spPr>
      </p:pic>
      <p:sp>
        <p:nvSpPr>
          <p:cNvPr id="12" name="Text Placeholder 5">
            <a:extLst>
              <a:ext uri="{FF2B5EF4-FFF2-40B4-BE49-F238E27FC236}">
                <a16:creationId xmlns:a16="http://schemas.microsoft.com/office/drawing/2014/main" id="{FFC96E64-9C6E-5144-A673-D27E96DC3D6D}"/>
              </a:ext>
            </a:extLst>
          </p:cNvPr>
          <p:cNvSpPr>
            <a:spLocks noGrp="1"/>
          </p:cNvSpPr>
          <p:nvPr>
            <p:ph type="body" sz="quarter" idx="10" hasCustomPrompt="1"/>
          </p:nvPr>
        </p:nvSpPr>
        <p:spPr>
          <a:xfrm>
            <a:off x="978945" y="726701"/>
            <a:ext cx="4679950" cy="1728678"/>
          </a:xfrm>
        </p:spPr>
        <p:txBody>
          <a:bodyPr>
            <a:normAutofit/>
          </a:bodyPr>
          <a:lstStyle>
            <a:lvl1pPr marL="0" marR="0" indent="0" algn="l" defTabSz="914400" rtl="0" eaLnBrk="1" fontAlgn="auto" latinLnBrk="0" hangingPunct="1">
              <a:lnSpc>
                <a:spcPts val="3020"/>
              </a:lnSpc>
              <a:spcBef>
                <a:spcPts val="0"/>
              </a:spcBef>
              <a:spcAft>
                <a:spcPts val="0"/>
              </a:spcAft>
              <a:buClrTx/>
              <a:buSzTx/>
              <a:buFontTx/>
              <a:buNone/>
              <a:tabLst/>
              <a:defRPr lang="en-GB" sz="1600" b="1" kern="1200" dirty="0">
                <a:solidFill>
                  <a:schemeClr val="tx1"/>
                </a:solidFill>
                <a:effectLst/>
                <a:latin typeface="+mn-lt"/>
                <a:ea typeface="+mn-ea"/>
                <a:cs typeface="+mn-cs"/>
              </a:defRPr>
            </a:lvl1pPr>
          </a:lstStyle>
          <a:p>
            <a:pPr>
              <a:lnSpc>
                <a:spcPts val="3020"/>
              </a:lnSpc>
            </a:pPr>
            <a:r>
              <a:rPr lang="en-GB" sz="1600" kern="1200">
                <a:solidFill>
                  <a:schemeClr val="tx1"/>
                </a:solidFill>
                <a:effectLst/>
                <a:latin typeface="+mn-lt"/>
                <a:ea typeface="+mn-ea"/>
                <a:cs typeface="+mn-cs"/>
              </a:rPr>
              <a:t>EAST LONDON NHS FOUNDATION TRUST</a:t>
            </a:r>
          </a:p>
        </p:txBody>
      </p:sp>
      <p:sp>
        <p:nvSpPr>
          <p:cNvPr id="13" name="Text Placeholder 5">
            <a:extLst>
              <a:ext uri="{FF2B5EF4-FFF2-40B4-BE49-F238E27FC236}">
                <a16:creationId xmlns:a16="http://schemas.microsoft.com/office/drawing/2014/main" id="{2422B8B9-8A4F-6E4D-8EF5-4E9B4A445788}"/>
              </a:ext>
            </a:extLst>
          </p:cNvPr>
          <p:cNvSpPr>
            <a:spLocks noGrp="1"/>
          </p:cNvSpPr>
          <p:nvPr>
            <p:ph type="body" sz="quarter" idx="11" hasCustomPrompt="1"/>
          </p:nvPr>
        </p:nvSpPr>
        <p:spPr>
          <a:xfrm>
            <a:off x="978945" y="2249269"/>
            <a:ext cx="3651414" cy="126138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rgbClr val="0067A5"/>
                </a:solidFill>
                <a:effectLst/>
                <a:latin typeface="+mn-lt"/>
                <a:ea typeface="+mn-ea"/>
                <a:cs typeface="+mn-cs"/>
              </a:defRPr>
            </a:lvl1pPr>
          </a:lstStyle>
          <a:p>
            <a:r>
              <a:rPr lang="en-GB" sz="1600" kern="1200">
                <a:solidFill>
                  <a:srgbClr val="0067A5"/>
                </a:solidFill>
                <a:effectLst/>
                <a:latin typeface="+mn-lt"/>
                <a:ea typeface="+mn-ea"/>
                <a:cs typeface="+mn-cs"/>
              </a:rPr>
              <a:t>Type description here</a:t>
            </a:r>
            <a:endParaRPr lang="en-GB" sz="1600" kern="1200">
              <a:solidFill>
                <a:schemeClr val="bg1"/>
              </a:solidFill>
              <a:effectLst/>
              <a:latin typeface="+mn-lt"/>
              <a:ea typeface="+mn-ea"/>
              <a:cs typeface="+mn-cs"/>
            </a:endParaRPr>
          </a:p>
        </p:txBody>
      </p:sp>
      <p:sp>
        <p:nvSpPr>
          <p:cNvPr id="14" name="Text Placeholder 5">
            <a:extLst>
              <a:ext uri="{FF2B5EF4-FFF2-40B4-BE49-F238E27FC236}">
                <a16:creationId xmlns:a16="http://schemas.microsoft.com/office/drawing/2014/main" id="{92E5B395-DED7-8840-9C21-A5E8A24473A8}"/>
              </a:ext>
            </a:extLst>
          </p:cNvPr>
          <p:cNvSpPr>
            <a:spLocks noGrp="1"/>
          </p:cNvSpPr>
          <p:nvPr>
            <p:ph type="body" sz="quarter" idx="12" hasCustomPrompt="1"/>
          </p:nvPr>
        </p:nvSpPr>
        <p:spPr>
          <a:xfrm>
            <a:off x="978945" y="1175277"/>
            <a:ext cx="4679950"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Tree>
    <p:extLst>
      <p:ext uri="{BB962C8B-B14F-4D97-AF65-F5344CB8AC3E}">
        <p14:creationId xmlns:p14="http://schemas.microsoft.com/office/powerpoint/2010/main" val="33858613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735F1C49-3F5F-C748-A81D-070560EAED38}"/>
              </a:ext>
            </a:extLst>
          </p:cNvPr>
          <p:cNvPicPr>
            <a:picLocks noChangeAspect="1"/>
          </p:cNvPicPr>
          <p:nvPr userDrawn="1"/>
        </p:nvPicPr>
        <p:blipFill>
          <a:blip r:embed="rId2"/>
          <a:stretch>
            <a:fillRect/>
          </a:stretch>
        </p:blipFill>
        <p:spPr>
          <a:xfrm>
            <a:off x="372536" y="5943666"/>
            <a:ext cx="1964267" cy="67714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5497885" y="1201361"/>
            <a:ext cx="8843390" cy="1249965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CC7A4B6A-F169-5840-A5C9-8705C749895E}"/>
              </a:ext>
            </a:extLst>
          </p:cNvPr>
          <p:cNvPicPr>
            <a:picLocks noChangeAspect="1"/>
          </p:cNvPicPr>
          <p:nvPr userDrawn="1"/>
        </p:nvPicPr>
        <p:blipFill>
          <a:blip r:embed="rId4"/>
          <a:stretch>
            <a:fillRect/>
          </a:stretch>
        </p:blipFill>
        <p:spPr>
          <a:xfrm>
            <a:off x="3961904" y="2756201"/>
            <a:ext cx="9744670" cy="4101799"/>
          </a:xfrm>
          <a:prstGeom prst="rect">
            <a:avLst/>
          </a:prstGeom>
        </p:spPr>
      </p:pic>
      <p:pic>
        <p:nvPicPr>
          <p:cNvPr id="11" name="Picture 10" descr="Graphical user interface, text, website&#10;&#10;Description automatically generated">
            <a:extLst>
              <a:ext uri="{FF2B5EF4-FFF2-40B4-BE49-F238E27FC236}">
                <a16:creationId xmlns:a16="http://schemas.microsoft.com/office/drawing/2014/main" id="{46F5EC5A-D97B-BA4D-8ED9-9183F944A204}"/>
              </a:ext>
            </a:extLst>
          </p:cNvPr>
          <p:cNvPicPr>
            <a:picLocks noChangeAspect="1"/>
          </p:cNvPicPr>
          <p:nvPr userDrawn="1"/>
        </p:nvPicPr>
        <p:blipFill>
          <a:blip r:embed="rId5"/>
          <a:stretch>
            <a:fillRect/>
          </a:stretch>
        </p:blipFill>
        <p:spPr>
          <a:xfrm>
            <a:off x="10168462" y="391541"/>
            <a:ext cx="1581150" cy="806450"/>
          </a:xfrm>
          <a:prstGeom prst="rect">
            <a:avLst/>
          </a:prstGeom>
        </p:spPr>
      </p:pic>
      <p:sp>
        <p:nvSpPr>
          <p:cNvPr id="12" name="Text Placeholder 5">
            <a:extLst>
              <a:ext uri="{FF2B5EF4-FFF2-40B4-BE49-F238E27FC236}">
                <a16:creationId xmlns:a16="http://schemas.microsoft.com/office/drawing/2014/main" id="{E4EA59FF-BAD1-F445-8677-62BDC2A1F563}"/>
              </a:ext>
            </a:extLst>
          </p:cNvPr>
          <p:cNvSpPr>
            <a:spLocks noGrp="1"/>
          </p:cNvSpPr>
          <p:nvPr>
            <p:ph type="body" sz="quarter" idx="10" hasCustomPrompt="1"/>
          </p:nvPr>
        </p:nvSpPr>
        <p:spPr>
          <a:xfrm>
            <a:off x="978945" y="726701"/>
            <a:ext cx="4679950" cy="1728678"/>
          </a:xfrm>
        </p:spPr>
        <p:txBody>
          <a:bodyPr>
            <a:normAutofit/>
          </a:bodyPr>
          <a:lstStyle>
            <a:lvl1pPr marL="0" marR="0" indent="0" algn="l" defTabSz="914400" rtl="0" eaLnBrk="1" fontAlgn="auto" latinLnBrk="0" hangingPunct="1">
              <a:lnSpc>
                <a:spcPts val="3020"/>
              </a:lnSpc>
              <a:spcBef>
                <a:spcPts val="0"/>
              </a:spcBef>
              <a:spcAft>
                <a:spcPts val="0"/>
              </a:spcAft>
              <a:buClrTx/>
              <a:buSzTx/>
              <a:buFontTx/>
              <a:buNone/>
              <a:tabLst/>
              <a:defRPr lang="en-GB" sz="1600" b="1" kern="1200" dirty="0">
                <a:solidFill>
                  <a:schemeClr val="tx1"/>
                </a:solidFill>
                <a:effectLst/>
                <a:latin typeface="+mn-lt"/>
                <a:ea typeface="+mn-ea"/>
                <a:cs typeface="+mn-cs"/>
              </a:defRPr>
            </a:lvl1pPr>
          </a:lstStyle>
          <a:p>
            <a:pPr>
              <a:lnSpc>
                <a:spcPts val="3020"/>
              </a:lnSpc>
            </a:pPr>
            <a:r>
              <a:rPr lang="en-GB" sz="1600" kern="1200">
                <a:solidFill>
                  <a:schemeClr val="tx1"/>
                </a:solidFill>
                <a:effectLst/>
                <a:latin typeface="+mn-lt"/>
                <a:ea typeface="+mn-ea"/>
                <a:cs typeface="+mn-cs"/>
              </a:rPr>
              <a:t>EAST LONDON NHS FOUNDATION TRUST</a:t>
            </a:r>
          </a:p>
        </p:txBody>
      </p:sp>
      <p:sp>
        <p:nvSpPr>
          <p:cNvPr id="13" name="Text Placeholder 5">
            <a:extLst>
              <a:ext uri="{FF2B5EF4-FFF2-40B4-BE49-F238E27FC236}">
                <a16:creationId xmlns:a16="http://schemas.microsoft.com/office/drawing/2014/main" id="{F291BBE2-C3E3-B544-8C42-A412088D45CE}"/>
              </a:ext>
            </a:extLst>
          </p:cNvPr>
          <p:cNvSpPr>
            <a:spLocks noGrp="1"/>
          </p:cNvSpPr>
          <p:nvPr>
            <p:ph type="body" sz="quarter" idx="11" hasCustomPrompt="1"/>
          </p:nvPr>
        </p:nvSpPr>
        <p:spPr>
          <a:xfrm>
            <a:off x="978945" y="2249269"/>
            <a:ext cx="3651414" cy="126138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rgbClr val="0067A5"/>
                </a:solidFill>
                <a:effectLst/>
                <a:latin typeface="+mn-lt"/>
                <a:ea typeface="+mn-ea"/>
                <a:cs typeface="+mn-cs"/>
              </a:defRPr>
            </a:lvl1pPr>
          </a:lstStyle>
          <a:p>
            <a:r>
              <a:rPr lang="en-GB" sz="1600" kern="1200">
                <a:solidFill>
                  <a:srgbClr val="0067A5"/>
                </a:solidFill>
                <a:effectLst/>
                <a:latin typeface="+mn-lt"/>
                <a:ea typeface="+mn-ea"/>
                <a:cs typeface="+mn-cs"/>
              </a:rPr>
              <a:t>Type description here</a:t>
            </a:r>
            <a:endParaRPr lang="en-GB" sz="1600" kern="1200">
              <a:solidFill>
                <a:schemeClr val="bg1"/>
              </a:solidFill>
              <a:effectLst/>
              <a:latin typeface="+mn-lt"/>
              <a:ea typeface="+mn-ea"/>
              <a:cs typeface="+mn-cs"/>
            </a:endParaRPr>
          </a:p>
        </p:txBody>
      </p:sp>
      <p:sp>
        <p:nvSpPr>
          <p:cNvPr id="14" name="Text Placeholder 5">
            <a:extLst>
              <a:ext uri="{FF2B5EF4-FFF2-40B4-BE49-F238E27FC236}">
                <a16:creationId xmlns:a16="http://schemas.microsoft.com/office/drawing/2014/main" id="{DAD741E6-CAC0-3A48-82AF-DFE7F380D0AA}"/>
              </a:ext>
            </a:extLst>
          </p:cNvPr>
          <p:cNvSpPr>
            <a:spLocks noGrp="1"/>
          </p:cNvSpPr>
          <p:nvPr>
            <p:ph type="body" sz="quarter" idx="12" hasCustomPrompt="1"/>
          </p:nvPr>
        </p:nvSpPr>
        <p:spPr>
          <a:xfrm>
            <a:off x="978945" y="1175277"/>
            <a:ext cx="4679950"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Tree>
    <p:extLst>
      <p:ext uri="{BB962C8B-B14F-4D97-AF65-F5344CB8AC3E}">
        <p14:creationId xmlns:p14="http://schemas.microsoft.com/office/powerpoint/2010/main" val="34419054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pic>
        <p:nvPicPr>
          <p:cNvPr id="11" name="Picture 10" descr="Text&#10;&#10;Description automatically generated with low confidence">
            <a:extLst>
              <a:ext uri="{FF2B5EF4-FFF2-40B4-BE49-F238E27FC236}">
                <a16:creationId xmlns:a16="http://schemas.microsoft.com/office/drawing/2014/main" id="{78B7716C-5E51-4845-A38F-EF3B1DFB3988}"/>
              </a:ext>
            </a:extLst>
          </p:cNvPr>
          <p:cNvPicPr>
            <a:picLocks noChangeAspect="1"/>
          </p:cNvPicPr>
          <p:nvPr userDrawn="1"/>
        </p:nvPicPr>
        <p:blipFill>
          <a:blip r:embed="rId2"/>
          <a:stretch>
            <a:fillRect/>
          </a:stretch>
        </p:blipFill>
        <p:spPr>
          <a:xfrm>
            <a:off x="372536" y="5943666"/>
            <a:ext cx="1964267" cy="677140"/>
          </a:xfrm>
          <a:prstGeom prst="rect">
            <a:avLst/>
          </a:prstGeom>
        </p:spPr>
      </p:pic>
      <p:pic>
        <p:nvPicPr>
          <p:cNvPr id="13" name="Picture 12">
            <a:extLst>
              <a:ext uri="{FF2B5EF4-FFF2-40B4-BE49-F238E27FC236}">
                <a16:creationId xmlns:a16="http://schemas.microsoft.com/office/drawing/2014/main" id="{6CEB8D91-3B60-BB40-8AA6-29AF84AB9393}"/>
              </a:ext>
            </a:extLst>
          </p:cNvPr>
          <p:cNvPicPr>
            <a:picLocks noChangeAspect="1"/>
          </p:cNvPicPr>
          <p:nvPr userDrawn="1"/>
        </p:nvPicPr>
        <p:blipFill>
          <a:blip r:embed="rId3"/>
          <a:srcRect/>
          <a:stretch/>
        </p:blipFill>
        <p:spPr>
          <a:xfrm>
            <a:off x="5497885" y="1201361"/>
            <a:ext cx="8843391" cy="12499650"/>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7AE9C1CD-AAE4-0D4F-BD6D-95E43B128180}"/>
              </a:ext>
            </a:extLst>
          </p:cNvPr>
          <p:cNvPicPr>
            <a:picLocks noChangeAspect="1"/>
          </p:cNvPicPr>
          <p:nvPr userDrawn="1"/>
        </p:nvPicPr>
        <p:blipFill>
          <a:blip r:embed="rId4"/>
          <a:stretch>
            <a:fillRect/>
          </a:stretch>
        </p:blipFill>
        <p:spPr>
          <a:xfrm>
            <a:off x="3961904" y="2756201"/>
            <a:ext cx="9744670"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F7B66B55-C6AD-AA4C-A247-F1CE96B5FAEA}"/>
              </a:ext>
            </a:extLst>
          </p:cNvPr>
          <p:cNvPicPr>
            <a:picLocks noChangeAspect="1"/>
          </p:cNvPicPr>
          <p:nvPr userDrawn="1"/>
        </p:nvPicPr>
        <p:blipFill>
          <a:blip r:embed="rId5"/>
          <a:stretch>
            <a:fillRect/>
          </a:stretch>
        </p:blipFill>
        <p:spPr>
          <a:xfrm>
            <a:off x="10168462" y="391541"/>
            <a:ext cx="1581150" cy="806450"/>
          </a:xfrm>
          <a:prstGeom prst="rect">
            <a:avLst/>
          </a:prstGeom>
        </p:spPr>
      </p:pic>
      <p:sp>
        <p:nvSpPr>
          <p:cNvPr id="9" name="Text Placeholder 5">
            <a:extLst>
              <a:ext uri="{FF2B5EF4-FFF2-40B4-BE49-F238E27FC236}">
                <a16:creationId xmlns:a16="http://schemas.microsoft.com/office/drawing/2014/main" id="{2660EAFA-0A50-8448-BF7D-14516CE5E7CB}"/>
              </a:ext>
            </a:extLst>
          </p:cNvPr>
          <p:cNvSpPr>
            <a:spLocks noGrp="1"/>
          </p:cNvSpPr>
          <p:nvPr>
            <p:ph type="body" sz="quarter" idx="10" hasCustomPrompt="1"/>
          </p:nvPr>
        </p:nvSpPr>
        <p:spPr>
          <a:xfrm>
            <a:off x="978945" y="726701"/>
            <a:ext cx="4679950" cy="1728678"/>
          </a:xfrm>
        </p:spPr>
        <p:txBody>
          <a:bodyPr>
            <a:normAutofit/>
          </a:bodyPr>
          <a:lstStyle>
            <a:lvl1pPr marL="0" marR="0" indent="0" algn="l" defTabSz="914400" rtl="0" eaLnBrk="1" fontAlgn="auto" latinLnBrk="0" hangingPunct="1">
              <a:lnSpc>
                <a:spcPts val="3020"/>
              </a:lnSpc>
              <a:spcBef>
                <a:spcPts val="0"/>
              </a:spcBef>
              <a:spcAft>
                <a:spcPts val="0"/>
              </a:spcAft>
              <a:buClrTx/>
              <a:buSzTx/>
              <a:buFontTx/>
              <a:buNone/>
              <a:tabLst/>
              <a:defRPr lang="en-GB" sz="1600" b="1" kern="1200" dirty="0">
                <a:solidFill>
                  <a:schemeClr val="tx1"/>
                </a:solidFill>
                <a:effectLst/>
                <a:latin typeface="+mn-lt"/>
                <a:ea typeface="+mn-ea"/>
                <a:cs typeface="+mn-cs"/>
              </a:defRPr>
            </a:lvl1pPr>
          </a:lstStyle>
          <a:p>
            <a:pPr>
              <a:lnSpc>
                <a:spcPts val="3020"/>
              </a:lnSpc>
            </a:pPr>
            <a:r>
              <a:rPr lang="en-GB" sz="1600" kern="1200">
                <a:solidFill>
                  <a:schemeClr val="tx1"/>
                </a:solidFill>
                <a:effectLst/>
                <a:latin typeface="+mn-lt"/>
                <a:ea typeface="+mn-ea"/>
                <a:cs typeface="+mn-cs"/>
              </a:rPr>
              <a:t>EAST LONDON NHS FOUNDATION TRUST</a:t>
            </a:r>
          </a:p>
        </p:txBody>
      </p:sp>
      <p:sp>
        <p:nvSpPr>
          <p:cNvPr id="10" name="Text Placeholder 5">
            <a:extLst>
              <a:ext uri="{FF2B5EF4-FFF2-40B4-BE49-F238E27FC236}">
                <a16:creationId xmlns:a16="http://schemas.microsoft.com/office/drawing/2014/main" id="{2A808981-044F-624D-A9D1-5211945AA595}"/>
              </a:ext>
            </a:extLst>
          </p:cNvPr>
          <p:cNvSpPr>
            <a:spLocks noGrp="1"/>
          </p:cNvSpPr>
          <p:nvPr>
            <p:ph type="body" sz="quarter" idx="11" hasCustomPrompt="1"/>
          </p:nvPr>
        </p:nvSpPr>
        <p:spPr>
          <a:xfrm>
            <a:off x="978945" y="2249269"/>
            <a:ext cx="3651414" cy="126138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rgbClr val="0067A5"/>
                </a:solidFill>
                <a:effectLst/>
                <a:latin typeface="+mn-lt"/>
                <a:ea typeface="+mn-ea"/>
                <a:cs typeface="+mn-cs"/>
              </a:defRPr>
            </a:lvl1pPr>
          </a:lstStyle>
          <a:p>
            <a:r>
              <a:rPr lang="en-GB" sz="1600" kern="1200">
                <a:solidFill>
                  <a:srgbClr val="0067A5"/>
                </a:solidFill>
                <a:effectLst/>
                <a:latin typeface="+mn-lt"/>
                <a:ea typeface="+mn-ea"/>
                <a:cs typeface="+mn-cs"/>
              </a:rPr>
              <a:t>Type description here</a:t>
            </a:r>
            <a:endParaRPr lang="en-GB" sz="1600" kern="1200">
              <a:solidFill>
                <a:schemeClr val="bg1"/>
              </a:solidFill>
              <a:effectLst/>
              <a:latin typeface="+mn-lt"/>
              <a:ea typeface="+mn-ea"/>
              <a:cs typeface="+mn-cs"/>
            </a:endParaRPr>
          </a:p>
        </p:txBody>
      </p:sp>
      <p:sp>
        <p:nvSpPr>
          <p:cNvPr id="12" name="Text Placeholder 5">
            <a:extLst>
              <a:ext uri="{FF2B5EF4-FFF2-40B4-BE49-F238E27FC236}">
                <a16:creationId xmlns:a16="http://schemas.microsoft.com/office/drawing/2014/main" id="{8A6D805F-C5CE-434B-B902-14BA646C2342}"/>
              </a:ext>
            </a:extLst>
          </p:cNvPr>
          <p:cNvSpPr>
            <a:spLocks noGrp="1"/>
          </p:cNvSpPr>
          <p:nvPr>
            <p:ph type="body" sz="quarter" idx="12" hasCustomPrompt="1"/>
          </p:nvPr>
        </p:nvSpPr>
        <p:spPr>
          <a:xfrm>
            <a:off x="978945" y="1175277"/>
            <a:ext cx="4679950"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Tree>
    <p:extLst>
      <p:ext uri="{BB962C8B-B14F-4D97-AF65-F5344CB8AC3E}">
        <p14:creationId xmlns:p14="http://schemas.microsoft.com/office/powerpoint/2010/main" val="30855867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7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3838" y="-1299302"/>
            <a:ext cx="12432181" cy="8587608"/>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CD5CC0E5-08B3-464A-885F-59E6296F6EA6}"/>
              </a:ext>
            </a:extLst>
          </p:cNvPr>
          <p:cNvPicPr>
            <a:picLocks noChangeAspect="1"/>
          </p:cNvPicPr>
          <p:nvPr userDrawn="1"/>
        </p:nvPicPr>
        <p:blipFill>
          <a:blip r:embed="rId4"/>
          <a:stretch>
            <a:fillRect/>
          </a:stretch>
        </p:blipFill>
        <p:spPr>
          <a:xfrm>
            <a:off x="-1163254" y="3312901"/>
            <a:ext cx="7962087" cy="3351461"/>
          </a:xfrm>
          <a:prstGeom prst="rect">
            <a:avLst/>
          </a:prstGeom>
        </p:spPr>
      </p:pic>
      <p:pic>
        <p:nvPicPr>
          <p:cNvPr id="3" name="Picture 2">
            <a:extLst>
              <a:ext uri="{FF2B5EF4-FFF2-40B4-BE49-F238E27FC236}">
                <a16:creationId xmlns:a16="http://schemas.microsoft.com/office/drawing/2014/main" id="{92F6E1FF-E0FC-D747-80AE-332396F27C77}"/>
              </a:ext>
            </a:extLst>
          </p:cNvPr>
          <p:cNvPicPr>
            <a:picLocks noChangeAspect="1"/>
          </p:cNvPicPr>
          <p:nvPr userDrawn="1"/>
        </p:nvPicPr>
        <p:blipFill>
          <a:blip r:embed="rId5"/>
          <a:srcRect/>
          <a:stretch/>
        </p:blipFill>
        <p:spPr>
          <a:xfrm>
            <a:off x="4667610" y="137304"/>
            <a:ext cx="9693408" cy="6857999"/>
          </a:xfrm>
          <a:prstGeom prst="rect">
            <a:avLst/>
          </a:prstGeom>
        </p:spPr>
      </p:pic>
      <p:sp>
        <p:nvSpPr>
          <p:cNvPr id="8" name="Text Placeholder 5">
            <a:extLst>
              <a:ext uri="{FF2B5EF4-FFF2-40B4-BE49-F238E27FC236}">
                <a16:creationId xmlns:a16="http://schemas.microsoft.com/office/drawing/2014/main" id="{62F7F921-BBFD-C34A-8E86-2C5204E663CD}"/>
              </a:ext>
            </a:extLst>
          </p:cNvPr>
          <p:cNvSpPr>
            <a:spLocks noGrp="1"/>
          </p:cNvSpPr>
          <p:nvPr>
            <p:ph type="body" sz="quarter" idx="10" hasCustomPrompt="1"/>
          </p:nvPr>
        </p:nvSpPr>
        <p:spPr>
          <a:xfrm>
            <a:off x="978945" y="871841"/>
            <a:ext cx="4679950" cy="1728678"/>
          </a:xfrm>
        </p:spPr>
        <p:txBody>
          <a:bodyPr/>
          <a:lstStyle>
            <a:lvl1pPr marL="0" marR="0" indent="0" algn="l" defTabSz="914400" rtl="0" eaLnBrk="1" fontAlgn="auto" latinLnBrk="0" hangingPunct="1">
              <a:lnSpc>
                <a:spcPts val="3020"/>
              </a:lnSpc>
              <a:spcBef>
                <a:spcPts val="0"/>
              </a:spcBef>
              <a:spcAft>
                <a:spcPts val="0"/>
              </a:spcAft>
              <a:buClrTx/>
              <a:buSzTx/>
              <a:buFontTx/>
              <a:buNone/>
              <a:tabLst/>
              <a:defRPr lang="en-GB" sz="1600" b="1" kern="1200" dirty="0" smtClean="0">
                <a:solidFill>
                  <a:schemeClr val="bg1"/>
                </a:solidFill>
                <a:effectLst/>
                <a:latin typeface="+mn-lt"/>
                <a:ea typeface="+mn-ea"/>
                <a:cs typeface="+mn-cs"/>
              </a:defRPr>
            </a:lvl1pPr>
          </a:lstStyle>
          <a:p>
            <a:pPr>
              <a:lnSpc>
                <a:spcPts val="3020"/>
              </a:lnSpc>
            </a:pPr>
            <a:r>
              <a:rPr lang="en-GB" sz="1600" kern="1200">
                <a:solidFill>
                  <a:schemeClr val="bg1"/>
                </a:solidFill>
                <a:effectLst/>
                <a:latin typeface="+mn-lt"/>
                <a:ea typeface="+mn-ea"/>
                <a:cs typeface="+mn-cs"/>
              </a:rPr>
              <a:t>EAST LONDON NHS FOUNDATION TRUST</a:t>
            </a:r>
            <a:endParaRPr lang="en-US">
              <a:solidFill>
                <a:schemeClr val="bg1"/>
              </a:solidFill>
            </a:endParaRPr>
          </a:p>
        </p:txBody>
      </p:sp>
      <p:sp>
        <p:nvSpPr>
          <p:cNvPr id="11" name="Text Placeholder 5">
            <a:extLst>
              <a:ext uri="{FF2B5EF4-FFF2-40B4-BE49-F238E27FC236}">
                <a16:creationId xmlns:a16="http://schemas.microsoft.com/office/drawing/2014/main" id="{7AEA0E39-5BCC-2D45-B4D9-305F5EB633FE}"/>
              </a:ext>
            </a:extLst>
          </p:cNvPr>
          <p:cNvSpPr>
            <a:spLocks noGrp="1"/>
          </p:cNvSpPr>
          <p:nvPr>
            <p:ph type="body" sz="quarter" idx="11" hasCustomPrompt="1"/>
          </p:nvPr>
        </p:nvSpPr>
        <p:spPr>
          <a:xfrm>
            <a:off x="978945" y="2394409"/>
            <a:ext cx="3651414" cy="126138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chemeClr val="bg1"/>
                </a:solidFill>
                <a:effectLst/>
                <a:latin typeface="+mn-lt"/>
                <a:ea typeface="+mn-ea"/>
                <a:cs typeface="+mn-cs"/>
              </a:defRPr>
            </a:lvl1pPr>
          </a:lstStyle>
          <a:p>
            <a:r>
              <a:rPr lang="en-GB" sz="1600" kern="1200">
                <a:solidFill>
                  <a:schemeClr val="bg1"/>
                </a:solidFill>
                <a:effectLst/>
                <a:latin typeface="+mn-lt"/>
                <a:ea typeface="+mn-ea"/>
                <a:cs typeface="+mn-cs"/>
              </a:rPr>
              <a:t>Type description here</a:t>
            </a:r>
          </a:p>
        </p:txBody>
      </p:sp>
      <p:sp>
        <p:nvSpPr>
          <p:cNvPr id="12" name="Text Placeholder 5">
            <a:extLst>
              <a:ext uri="{FF2B5EF4-FFF2-40B4-BE49-F238E27FC236}">
                <a16:creationId xmlns:a16="http://schemas.microsoft.com/office/drawing/2014/main" id="{48B8C8F4-B8E1-2B4F-B830-19CA920E3295}"/>
              </a:ext>
            </a:extLst>
          </p:cNvPr>
          <p:cNvSpPr>
            <a:spLocks noGrp="1"/>
          </p:cNvSpPr>
          <p:nvPr>
            <p:ph type="body" sz="quarter" idx="12" hasCustomPrompt="1"/>
          </p:nvPr>
        </p:nvSpPr>
        <p:spPr>
          <a:xfrm>
            <a:off x="978945" y="1320417"/>
            <a:ext cx="4679950"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bg1"/>
                </a:solidFill>
                <a:effectLst/>
                <a:latin typeface="+mn-lt"/>
                <a:ea typeface="+mn-ea"/>
                <a:cs typeface="+mn-cs"/>
              </a:defRPr>
            </a:lvl1pPr>
          </a:lstStyle>
          <a:p>
            <a:pPr>
              <a:lnSpc>
                <a:spcPts val="3800"/>
              </a:lnSpc>
            </a:pPr>
            <a:r>
              <a:rPr lang="en-GB" sz="4000" b="1" kern="1200">
                <a:solidFill>
                  <a:schemeClr val="bg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Tree>
    <p:extLst>
      <p:ext uri="{BB962C8B-B14F-4D97-AF65-F5344CB8AC3E}">
        <p14:creationId xmlns:p14="http://schemas.microsoft.com/office/powerpoint/2010/main" val="322030956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pic>
        <p:nvPicPr>
          <p:cNvPr id="11" name="Picture 10" descr="Text&#10;&#10;Description automatically generated with low confidence">
            <a:extLst>
              <a:ext uri="{FF2B5EF4-FFF2-40B4-BE49-F238E27FC236}">
                <a16:creationId xmlns:a16="http://schemas.microsoft.com/office/drawing/2014/main" id="{78B7716C-5E51-4845-A38F-EF3B1DFB3988}"/>
              </a:ext>
            </a:extLst>
          </p:cNvPr>
          <p:cNvPicPr>
            <a:picLocks noChangeAspect="1"/>
          </p:cNvPicPr>
          <p:nvPr userDrawn="1"/>
        </p:nvPicPr>
        <p:blipFill>
          <a:blip r:embed="rId2"/>
          <a:stretch>
            <a:fillRect/>
          </a:stretch>
        </p:blipFill>
        <p:spPr>
          <a:xfrm>
            <a:off x="372536" y="5943666"/>
            <a:ext cx="1964267" cy="677140"/>
          </a:xfrm>
          <a:prstGeom prst="rect">
            <a:avLst/>
          </a:prstGeom>
        </p:spPr>
      </p:pic>
      <p:pic>
        <p:nvPicPr>
          <p:cNvPr id="13" name="Picture 12" descr="Shape&#10;&#10;Description automatically generated with medium confidence">
            <a:extLst>
              <a:ext uri="{FF2B5EF4-FFF2-40B4-BE49-F238E27FC236}">
                <a16:creationId xmlns:a16="http://schemas.microsoft.com/office/drawing/2014/main" id="{6CEB8D91-3B60-BB40-8AA6-29AF84AB9393}"/>
              </a:ext>
            </a:extLst>
          </p:cNvPr>
          <p:cNvPicPr>
            <a:picLocks noChangeAspect="1"/>
          </p:cNvPicPr>
          <p:nvPr userDrawn="1"/>
        </p:nvPicPr>
        <p:blipFill>
          <a:blip r:embed="rId3"/>
          <a:stretch>
            <a:fillRect/>
          </a:stretch>
        </p:blipFill>
        <p:spPr>
          <a:xfrm>
            <a:off x="5497885" y="1201361"/>
            <a:ext cx="8843392" cy="12499651"/>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7AE9C1CD-AAE4-0D4F-BD6D-95E43B128180}"/>
              </a:ext>
            </a:extLst>
          </p:cNvPr>
          <p:cNvPicPr>
            <a:picLocks noChangeAspect="1"/>
          </p:cNvPicPr>
          <p:nvPr userDrawn="1"/>
        </p:nvPicPr>
        <p:blipFill>
          <a:blip r:embed="rId4"/>
          <a:stretch>
            <a:fillRect/>
          </a:stretch>
        </p:blipFill>
        <p:spPr>
          <a:xfrm>
            <a:off x="3961904" y="2756201"/>
            <a:ext cx="9744670"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653578D8-02C4-284A-B49B-A4C1BB162CE7}"/>
              </a:ext>
            </a:extLst>
          </p:cNvPr>
          <p:cNvPicPr>
            <a:picLocks noChangeAspect="1"/>
          </p:cNvPicPr>
          <p:nvPr userDrawn="1"/>
        </p:nvPicPr>
        <p:blipFill>
          <a:blip r:embed="rId5"/>
          <a:stretch>
            <a:fillRect/>
          </a:stretch>
        </p:blipFill>
        <p:spPr>
          <a:xfrm>
            <a:off x="10168462" y="391541"/>
            <a:ext cx="1581150" cy="806450"/>
          </a:xfrm>
          <a:prstGeom prst="rect">
            <a:avLst/>
          </a:prstGeom>
        </p:spPr>
      </p:pic>
      <p:sp>
        <p:nvSpPr>
          <p:cNvPr id="9" name="Text Placeholder 5">
            <a:extLst>
              <a:ext uri="{FF2B5EF4-FFF2-40B4-BE49-F238E27FC236}">
                <a16:creationId xmlns:a16="http://schemas.microsoft.com/office/drawing/2014/main" id="{6922B25D-B261-2648-A12D-1E9E263D1BF6}"/>
              </a:ext>
            </a:extLst>
          </p:cNvPr>
          <p:cNvSpPr>
            <a:spLocks noGrp="1"/>
          </p:cNvSpPr>
          <p:nvPr>
            <p:ph type="body" sz="quarter" idx="10" hasCustomPrompt="1"/>
          </p:nvPr>
        </p:nvSpPr>
        <p:spPr>
          <a:xfrm>
            <a:off x="978945" y="726701"/>
            <a:ext cx="4679950" cy="1728678"/>
          </a:xfrm>
        </p:spPr>
        <p:txBody>
          <a:bodyPr>
            <a:normAutofit/>
          </a:bodyPr>
          <a:lstStyle>
            <a:lvl1pPr marL="0" marR="0" indent="0" algn="l" defTabSz="914400" rtl="0" eaLnBrk="1" fontAlgn="auto" latinLnBrk="0" hangingPunct="1">
              <a:lnSpc>
                <a:spcPts val="3020"/>
              </a:lnSpc>
              <a:spcBef>
                <a:spcPts val="0"/>
              </a:spcBef>
              <a:spcAft>
                <a:spcPts val="0"/>
              </a:spcAft>
              <a:buClrTx/>
              <a:buSzTx/>
              <a:buFontTx/>
              <a:buNone/>
              <a:tabLst/>
              <a:defRPr lang="en-GB" sz="1600" b="1" kern="1200" dirty="0">
                <a:solidFill>
                  <a:schemeClr val="tx1"/>
                </a:solidFill>
                <a:effectLst/>
                <a:latin typeface="+mn-lt"/>
                <a:ea typeface="+mn-ea"/>
                <a:cs typeface="+mn-cs"/>
              </a:defRPr>
            </a:lvl1pPr>
          </a:lstStyle>
          <a:p>
            <a:pPr>
              <a:lnSpc>
                <a:spcPts val="3020"/>
              </a:lnSpc>
            </a:pPr>
            <a:r>
              <a:rPr lang="en-GB" sz="1600" kern="1200">
                <a:solidFill>
                  <a:schemeClr val="tx1"/>
                </a:solidFill>
                <a:effectLst/>
                <a:latin typeface="+mn-lt"/>
                <a:ea typeface="+mn-ea"/>
                <a:cs typeface="+mn-cs"/>
              </a:rPr>
              <a:t>EAST LONDON NHS FOUNDATION TRUST</a:t>
            </a:r>
          </a:p>
        </p:txBody>
      </p:sp>
      <p:sp>
        <p:nvSpPr>
          <p:cNvPr id="10" name="Text Placeholder 5">
            <a:extLst>
              <a:ext uri="{FF2B5EF4-FFF2-40B4-BE49-F238E27FC236}">
                <a16:creationId xmlns:a16="http://schemas.microsoft.com/office/drawing/2014/main" id="{B0317F7F-EEAB-A74F-9617-2E6D1A0E7F48}"/>
              </a:ext>
            </a:extLst>
          </p:cNvPr>
          <p:cNvSpPr>
            <a:spLocks noGrp="1"/>
          </p:cNvSpPr>
          <p:nvPr>
            <p:ph type="body" sz="quarter" idx="11" hasCustomPrompt="1"/>
          </p:nvPr>
        </p:nvSpPr>
        <p:spPr>
          <a:xfrm>
            <a:off x="978945" y="2249269"/>
            <a:ext cx="3651414" cy="126138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rgbClr val="0067A5"/>
                </a:solidFill>
                <a:effectLst/>
                <a:latin typeface="+mn-lt"/>
                <a:ea typeface="+mn-ea"/>
                <a:cs typeface="+mn-cs"/>
              </a:defRPr>
            </a:lvl1pPr>
          </a:lstStyle>
          <a:p>
            <a:r>
              <a:rPr lang="en-GB" sz="1600" kern="1200">
                <a:solidFill>
                  <a:srgbClr val="0067A5"/>
                </a:solidFill>
                <a:effectLst/>
                <a:latin typeface="+mn-lt"/>
                <a:ea typeface="+mn-ea"/>
                <a:cs typeface="+mn-cs"/>
              </a:rPr>
              <a:t>Type description here</a:t>
            </a:r>
            <a:endParaRPr lang="en-GB" sz="1600" kern="1200">
              <a:solidFill>
                <a:schemeClr val="bg1"/>
              </a:solidFill>
              <a:effectLst/>
              <a:latin typeface="+mn-lt"/>
              <a:ea typeface="+mn-ea"/>
              <a:cs typeface="+mn-cs"/>
            </a:endParaRPr>
          </a:p>
        </p:txBody>
      </p:sp>
      <p:sp>
        <p:nvSpPr>
          <p:cNvPr id="12" name="Text Placeholder 5">
            <a:extLst>
              <a:ext uri="{FF2B5EF4-FFF2-40B4-BE49-F238E27FC236}">
                <a16:creationId xmlns:a16="http://schemas.microsoft.com/office/drawing/2014/main" id="{3C9565E3-C904-474C-AD74-324FF999CCFE}"/>
              </a:ext>
            </a:extLst>
          </p:cNvPr>
          <p:cNvSpPr>
            <a:spLocks noGrp="1"/>
          </p:cNvSpPr>
          <p:nvPr>
            <p:ph type="body" sz="quarter" idx="12" hasCustomPrompt="1"/>
          </p:nvPr>
        </p:nvSpPr>
        <p:spPr>
          <a:xfrm>
            <a:off x="978945" y="1175277"/>
            <a:ext cx="4679950"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Tree>
    <p:extLst>
      <p:ext uri="{BB962C8B-B14F-4D97-AF65-F5344CB8AC3E}">
        <p14:creationId xmlns:p14="http://schemas.microsoft.com/office/powerpoint/2010/main" val="385564557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942B75E9-0A65-E549-821A-040E16012B49}"/>
              </a:ext>
            </a:extLst>
          </p:cNvPr>
          <p:cNvPicPr>
            <a:picLocks noChangeAspect="1"/>
          </p:cNvPicPr>
          <p:nvPr userDrawn="1"/>
        </p:nvPicPr>
        <p:blipFill>
          <a:blip r:embed="rId2"/>
          <a:srcRect/>
          <a:stretch/>
        </p:blipFill>
        <p:spPr>
          <a:xfrm>
            <a:off x="-1" y="-602428"/>
            <a:ext cx="5658523" cy="8545231"/>
          </a:xfrm>
          <a:prstGeom prst="rect">
            <a:avLst/>
          </a:prstGeom>
        </p:spPr>
      </p:pic>
      <p:pic>
        <p:nvPicPr>
          <p:cNvPr id="16" name="Picture 15">
            <a:extLst>
              <a:ext uri="{FF2B5EF4-FFF2-40B4-BE49-F238E27FC236}">
                <a16:creationId xmlns:a16="http://schemas.microsoft.com/office/drawing/2014/main" id="{9DB919B0-3EA0-B44B-AA4D-90F4864FB852}"/>
              </a:ext>
            </a:extLst>
          </p:cNvPr>
          <p:cNvPicPr>
            <a:picLocks noChangeAspect="1"/>
          </p:cNvPicPr>
          <p:nvPr userDrawn="1"/>
        </p:nvPicPr>
        <p:blipFill>
          <a:blip r:embed="rId3"/>
          <a:srcRect/>
          <a:stretch/>
        </p:blipFill>
        <p:spPr>
          <a:xfrm>
            <a:off x="875495" y="0"/>
            <a:ext cx="12162234" cy="6857999"/>
          </a:xfrm>
          <a:prstGeom prst="rect">
            <a:avLst/>
          </a:prstGeom>
        </p:spPr>
      </p:pic>
      <p:pic>
        <p:nvPicPr>
          <p:cNvPr id="19" name="Picture 18" descr="Graphical user interface, text, website&#10;&#10;Description automatically generated">
            <a:extLst>
              <a:ext uri="{FF2B5EF4-FFF2-40B4-BE49-F238E27FC236}">
                <a16:creationId xmlns:a16="http://schemas.microsoft.com/office/drawing/2014/main" id="{BBEE5E69-C9B1-6542-B9A4-06B5CCC82BE6}"/>
              </a:ext>
            </a:extLst>
          </p:cNvPr>
          <p:cNvPicPr>
            <a:picLocks noChangeAspect="1"/>
          </p:cNvPicPr>
          <p:nvPr userDrawn="1"/>
        </p:nvPicPr>
        <p:blipFill>
          <a:blip r:embed="rId4"/>
          <a:stretch>
            <a:fillRect/>
          </a:stretch>
        </p:blipFill>
        <p:spPr>
          <a:xfrm>
            <a:off x="10168462" y="391541"/>
            <a:ext cx="1581150" cy="806450"/>
          </a:xfrm>
          <a:prstGeom prst="rect">
            <a:avLst/>
          </a:prstGeom>
        </p:spPr>
      </p:pic>
      <p:sp>
        <p:nvSpPr>
          <p:cNvPr id="8" name="Text Placeholder 5">
            <a:extLst>
              <a:ext uri="{FF2B5EF4-FFF2-40B4-BE49-F238E27FC236}">
                <a16:creationId xmlns:a16="http://schemas.microsoft.com/office/drawing/2014/main" id="{2FBA03CE-CFA1-024E-8965-C557CB838725}"/>
              </a:ext>
            </a:extLst>
          </p:cNvPr>
          <p:cNvSpPr>
            <a:spLocks noGrp="1"/>
          </p:cNvSpPr>
          <p:nvPr>
            <p:ph type="body" sz="quarter" idx="11" hasCustomPrompt="1"/>
          </p:nvPr>
        </p:nvSpPr>
        <p:spPr>
          <a:xfrm>
            <a:off x="5884773" y="3105612"/>
            <a:ext cx="3651414" cy="126138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rgbClr val="0067A5"/>
                </a:solidFill>
                <a:effectLst/>
                <a:latin typeface="+mn-lt"/>
                <a:ea typeface="+mn-ea"/>
                <a:cs typeface="+mn-cs"/>
              </a:defRPr>
            </a:lvl1pPr>
          </a:lstStyle>
          <a:p>
            <a:r>
              <a:rPr lang="en-GB" sz="1600" kern="1200">
                <a:solidFill>
                  <a:srgbClr val="0067A5"/>
                </a:solidFill>
                <a:effectLst/>
                <a:latin typeface="+mn-lt"/>
                <a:ea typeface="+mn-ea"/>
                <a:cs typeface="+mn-cs"/>
              </a:rPr>
              <a:t>Type description here</a:t>
            </a:r>
            <a:endParaRPr lang="en-GB" sz="1600" kern="1200">
              <a:solidFill>
                <a:schemeClr val="bg1"/>
              </a:solidFill>
              <a:effectLst/>
              <a:latin typeface="+mn-lt"/>
              <a:ea typeface="+mn-ea"/>
              <a:cs typeface="+mn-cs"/>
            </a:endParaRPr>
          </a:p>
        </p:txBody>
      </p:sp>
      <p:sp>
        <p:nvSpPr>
          <p:cNvPr id="11" name="Text Placeholder 5">
            <a:extLst>
              <a:ext uri="{FF2B5EF4-FFF2-40B4-BE49-F238E27FC236}">
                <a16:creationId xmlns:a16="http://schemas.microsoft.com/office/drawing/2014/main" id="{E5DE5D1C-E438-D044-95ED-CA8BD7D978FA}"/>
              </a:ext>
            </a:extLst>
          </p:cNvPr>
          <p:cNvSpPr>
            <a:spLocks noGrp="1"/>
          </p:cNvSpPr>
          <p:nvPr>
            <p:ph type="body" sz="quarter" idx="12" hasCustomPrompt="1"/>
          </p:nvPr>
        </p:nvSpPr>
        <p:spPr>
          <a:xfrm>
            <a:off x="5884773" y="2031620"/>
            <a:ext cx="4679950"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Tree>
    <p:extLst>
      <p:ext uri="{BB962C8B-B14F-4D97-AF65-F5344CB8AC3E}">
        <p14:creationId xmlns:p14="http://schemas.microsoft.com/office/powerpoint/2010/main" val="114916670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E1C84FE-4872-F046-9B76-270268026D77}"/>
              </a:ext>
            </a:extLst>
          </p:cNvPr>
          <p:cNvSpPr txBox="1"/>
          <p:nvPr userDrawn="1"/>
        </p:nvSpPr>
        <p:spPr>
          <a:xfrm>
            <a:off x="10210799" y="6299200"/>
            <a:ext cx="1667934"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600" kern="1200" err="1">
                <a:solidFill>
                  <a:srgbClr val="0067A5"/>
                </a:solidFill>
                <a:effectLst/>
                <a:latin typeface="Arial" panose="020B0604020202020204" pitchFamily="34" charset="0"/>
                <a:ea typeface="+mn-ea"/>
                <a:cs typeface="Arial" panose="020B0604020202020204" pitchFamily="34" charset="0"/>
              </a:rPr>
              <a:t>elft.nhs.uk</a:t>
            </a:r>
            <a:endParaRPr lang="en-GB" sz="1600" kern="1200">
              <a:solidFill>
                <a:srgbClr val="0067A5"/>
              </a:solidFill>
              <a:effectLst/>
              <a:latin typeface="Arial" panose="020B0604020202020204" pitchFamily="34" charset="0"/>
              <a:ea typeface="+mn-ea"/>
              <a:cs typeface="Arial" panose="020B0604020202020204" pitchFamily="34" charset="0"/>
            </a:endParaRPr>
          </a:p>
        </p:txBody>
      </p:sp>
      <p:pic>
        <p:nvPicPr>
          <p:cNvPr id="9" name="Picture 8" descr="Text&#10;&#10;Description automatically generated with low confidence">
            <a:extLst>
              <a:ext uri="{FF2B5EF4-FFF2-40B4-BE49-F238E27FC236}">
                <a16:creationId xmlns:a16="http://schemas.microsoft.com/office/drawing/2014/main" id="{33307515-7888-B14A-8FFA-914BB9B31EAC}"/>
              </a:ext>
            </a:extLst>
          </p:cNvPr>
          <p:cNvPicPr>
            <a:picLocks noChangeAspect="1"/>
          </p:cNvPicPr>
          <p:nvPr userDrawn="1"/>
        </p:nvPicPr>
        <p:blipFill>
          <a:blip r:embed="rId2"/>
          <a:stretch>
            <a:fillRect/>
          </a:stretch>
        </p:blipFill>
        <p:spPr>
          <a:xfrm>
            <a:off x="372536" y="5943666"/>
            <a:ext cx="1964267" cy="677140"/>
          </a:xfrm>
          <a:prstGeom prst="rect">
            <a:avLst/>
          </a:prstGeom>
        </p:spPr>
      </p:pic>
      <p:sp>
        <p:nvSpPr>
          <p:cNvPr id="10" name="Rectangle 9">
            <a:extLst>
              <a:ext uri="{FF2B5EF4-FFF2-40B4-BE49-F238E27FC236}">
                <a16:creationId xmlns:a16="http://schemas.microsoft.com/office/drawing/2014/main" id="{E3B8EE77-E704-A846-88EE-2CD45BE4F5F5}"/>
              </a:ext>
            </a:extLst>
          </p:cNvPr>
          <p:cNvSpPr/>
          <p:nvPr userDrawn="1"/>
        </p:nvSpPr>
        <p:spPr>
          <a:xfrm>
            <a:off x="0" y="0"/>
            <a:ext cx="12192000" cy="1041400"/>
          </a:xfrm>
          <a:prstGeom prst="rect">
            <a:avLst/>
          </a:prstGeom>
          <a:solidFill>
            <a:srgbClr val="0067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Text&#10;&#10;Description automatically generated with medium confidence">
            <a:extLst>
              <a:ext uri="{FF2B5EF4-FFF2-40B4-BE49-F238E27FC236}">
                <a16:creationId xmlns:a16="http://schemas.microsoft.com/office/drawing/2014/main" id="{7742AA5E-E3FC-6347-B269-796EDD5400AE}"/>
              </a:ext>
            </a:extLst>
          </p:cNvPr>
          <p:cNvPicPr>
            <a:picLocks noChangeAspect="1"/>
          </p:cNvPicPr>
          <p:nvPr userDrawn="1"/>
        </p:nvPicPr>
        <p:blipFill>
          <a:blip r:embed="rId3"/>
          <a:stretch>
            <a:fillRect/>
          </a:stretch>
        </p:blipFill>
        <p:spPr>
          <a:xfrm>
            <a:off x="10176929" y="133349"/>
            <a:ext cx="1572683" cy="802131"/>
          </a:xfrm>
          <a:prstGeom prst="rect">
            <a:avLst/>
          </a:prstGeom>
        </p:spPr>
      </p:pic>
      <p:sp>
        <p:nvSpPr>
          <p:cNvPr id="16" name="Text Placeholder 5">
            <a:extLst>
              <a:ext uri="{FF2B5EF4-FFF2-40B4-BE49-F238E27FC236}">
                <a16:creationId xmlns:a16="http://schemas.microsoft.com/office/drawing/2014/main" id="{79E3A09B-5DAC-D646-A2F1-A9878220F3F1}"/>
              </a:ext>
            </a:extLst>
          </p:cNvPr>
          <p:cNvSpPr>
            <a:spLocks noGrp="1"/>
          </p:cNvSpPr>
          <p:nvPr>
            <p:ph type="body" sz="quarter" idx="12" hasCustomPrompt="1"/>
          </p:nvPr>
        </p:nvSpPr>
        <p:spPr>
          <a:xfrm>
            <a:off x="812279" y="371445"/>
            <a:ext cx="4862808" cy="64242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chemeClr val="bg1"/>
                </a:solidFill>
                <a:effectLst/>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a:solidFill>
                  <a:schemeClr val="bg1"/>
                </a:solidFill>
                <a:effectLst/>
                <a:latin typeface="Arial" panose="020B0604020202020204" pitchFamily="34" charset="0"/>
                <a:ea typeface="+mn-ea"/>
                <a:cs typeface="Arial" panose="020B0604020202020204" pitchFamily="34" charset="0"/>
              </a:rPr>
              <a:t>Heading</a:t>
            </a:r>
          </a:p>
        </p:txBody>
      </p:sp>
      <p:sp>
        <p:nvSpPr>
          <p:cNvPr id="11" name="Text Placeholder 5">
            <a:extLst>
              <a:ext uri="{FF2B5EF4-FFF2-40B4-BE49-F238E27FC236}">
                <a16:creationId xmlns:a16="http://schemas.microsoft.com/office/drawing/2014/main" id="{54A7C931-9EC1-7C4E-98FE-F7EA463D7036}"/>
              </a:ext>
            </a:extLst>
          </p:cNvPr>
          <p:cNvSpPr>
            <a:spLocks noGrp="1"/>
          </p:cNvSpPr>
          <p:nvPr>
            <p:ph type="body" sz="quarter" idx="10" hasCustomPrompt="1"/>
          </p:nvPr>
        </p:nvSpPr>
        <p:spPr>
          <a:xfrm>
            <a:off x="812279" y="1536399"/>
            <a:ext cx="4679950" cy="1728678"/>
          </a:xfrm>
        </p:spPr>
        <p:txBody>
          <a:bodyPr>
            <a:normAutofit/>
          </a:bodyPr>
          <a:lstStyle>
            <a:lvl1pPr marL="0" marR="0" indent="0" algn="l" defTabSz="914400" rtl="0" eaLnBrk="1" fontAlgn="auto" latinLnBrk="0" hangingPunct="1">
              <a:lnSpc>
                <a:spcPts val="3020"/>
              </a:lnSpc>
              <a:spcBef>
                <a:spcPts val="0"/>
              </a:spcBef>
              <a:spcAft>
                <a:spcPts val="0"/>
              </a:spcAft>
              <a:buClrTx/>
              <a:buSzTx/>
              <a:buFontTx/>
              <a:buNone/>
              <a:tabLst/>
              <a:defRPr lang="en-GB" sz="1600" b="1" kern="1200" dirty="0">
                <a:solidFill>
                  <a:schemeClr val="tx1"/>
                </a:solidFill>
                <a:effectLst/>
                <a:latin typeface="+mn-lt"/>
                <a:ea typeface="+mn-ea"/>
                <a:cs typeface="+mn-cs"/>
              </a:defRPr>
            </a:lvl1pPr>
          </a:lstStyle>
          <a:p>
            <a:pPr>
              <a:lnSpc>
                <a:spcPts val="3020"/>
              </a:lnSpc>
            </a:pPr>
            <a:r>
              <a:rPr lang="en-GB" sz="1600" kern="1200">
                <a:solidFill>
                  <a:schemeClr val="tx1"/>
                </a:solidFill>
                <a:effectLst/>
                <a:latin typeface="+mn-lt"/>
                <a:ea typeface="+mn-ea"/>
                <a:cs typeface="+mn-cs"/>
              </a:rPr>
              <a:t>EAST LONDON NHS FOUNDATION TRUST</a:t>
            </a:r>
          </a:p>
        </p:txBody>
      </p:sp>
      <p:sp>
        <p:nvSpPr>
          <p:cNvPr id="13" name="Text Placeholder 5">
            <a:extLst>
              <a:ext uri="{FF2B5EF4-FFF2-40B4-BE49-F238E27FC236}">
                <a16:creationId xmlns:a16="http://schemas.microsoft.com/office/drawing/2014/main" id="{492463AE-7084-644B-BE8E-FDF335C76B66}"/>
              </a:ext>
            </a:extLst>
          </p:cNvPr>
          <p:cNvSpPr>
            <a:spLocks noGrp="1"/>
          </p:cNvSpPr>
          <p:nvPr>
            <p:ph type="body" sz="quarter" idx="11" hasCustomPrompt="1"/>
          </p:nvPr>
        </p:nvSpPr>
        <p:spPr>
          <a:xfrm>
            <a:off x="812279" y="3058967"/>
            <a:ext cx="3651414" cy="126138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rgbClr val="0067A5"/>
                </a:solidFill>
                <a:effectLst/>
                <a:latin typeface="+mn-lt"/>
                <a:ea typeface="+mn-ea"/>
                <a:cs typeface="+mn-cs"/>
              </a:defRPr>
            </a:lvl1pPr>
          </a:lstStyle>
          <a:p>
            <a:r>
              <a:rPr lang="en-GB" sz="1600" kern="1200">
                <a:solidFill>
                  <a:srgbClr val="0067A5"/>
                </a:solidFill>
                <a:effectLst/>
                <a:latin typeface="+mn-lt"/>
                <a:ea typeface="+mn-ea"/>
                <a:cs typeface="+mn-cs"/>
              </a:rPr>
              <a:t>Type description here</a:t>
            </a:r>
            <a:endParaRPr lang="en-GB" sz="1600" kern="1200">
              <a:solidFill>
                <a:schemeClr val="bg1"/>
              </a:solidFill>
              <a:effectLst/>
              <a:latin typeface="+mn-lt"/>
              <a:ea typeface="+mn-ea"/>
              <a:cs typeface="+mn-cs"/>
            </a:endParaRPr>
          </a:p>
        </p:txBody>
      </p:sp>
      <p:sp>
        <p:nvSpPr>
          <p:cNvPr id="17" name="Text Placeholder 5">
            <a:extLst>
              <a:ext uri="{FF2B5EF4-FFF2-40B4-BE49-F238E27FC236}">
                <a16:creationId xmlns:a16="http://schemas.microsoft.com/office/drawing/2014/main" id="{22E55B67-8419-1647-9839-E323A1DFBC76}"/>
              </a:ext>
            </a:extLst>
          </p:cNvPr>
          <p:cNvSpPr>
            <a:spLocks noGrp="1"/>
          </p:cNvSpPr>
          <p:nvPr>
            <p:ph type="body" sz="quarter" idx="13" hasCustomPrompt="1"/>
          </p:nvPr>
        </p:nvSpPr>
        <p:spPr>
          <a:xfrm>
            <a:off x="812279" y="1984975"/>
            <a:ext cx="4679950"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Tree>
    <p:extLst>
      <p:ext uri="{BB962C8B-B14F-4D97-AF65-F5344CB8AC3E}">
        <p14:creationId xmlns:p14="http://schemas.microsoft.com/office/powerpoint/2010/main" val="303573982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9D019B4-697B-1E42-92B9-1831D658E78C}"/>
              </a:ext>
            </a:extLst>
          </p:cNvPr>
          <p:cNvSpPr txBox="1"/>
          <p:nvPr userDrawn="1"/>
        </p:nvSpPr>
        <p:spPr>
          <a:xfrm>
            <a:off x="10210799" y="6299200"/>
            <a:ext cx="1667934"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600" kern="1200" err="1">
                <a:solidFill>
                  <a:srgbClr val="0067A5"/>
                </a:solidFill>
                <a:effectLst/>
                <a:latin typeface="Arial" panose="020B0604020202020204" pitchFamily="34" charset="0"/>
                <a:ea typeface="+mn-ea"/>
                <a:cs typeface="Arial" panose="020B0604020202020204" pitchFamily="34" charset="0"/>
              </a:rPr>
              <a:t>elft.nhs.uk</a:t>
            </a:r>
            <a:endParaRPr lang="en-GB" sz="1600" kern="1200">
              <a:solidFill>
                <a:srgbClr val="0067A5"/>
              </a:solidFill>
              <a:effectLst/>
              <a:latin typeface="Arial" panose="020B0604020202020204" pitchFamily="34" charset="0"/>
              <a:ea typeface="+mn-ea"/>
              <a:cs typeface="Arial" panose="020B0604020202020204" pitchFamily="34" charset="0"/>
            </a:endParaRPr>
          </a:p>
        </p:txBody>
      </p:sp>
      <p:pic>
        <p:nvPicPr>
          <p:cNvPr id="8" name="Picture 7" descr="Text&#10;&#10;Description automatically generated with low confidence">
            <a:extLst>
              <a:ext uri="{FF2B5EF4-FFF2-40B4-BE49-F238E27FC236}">
                <a16:creationId xmlns:a16="http://schemas.microsoft.com/office/drawing/2014/main" id="{83400AE1-494C-2F41-8C8C-5EDAEA322113}"/>
              </a:ext>
            </a:extLst>
          </p:cNvPr>
          <p:cNvPicPr>
            <a:picLocks noChangeAspect="1"/>
          </p:cNvPicPr>
          <p:nvPr userDrawn="1"/>
        </p:nvPicPr>
        <p:blipFill>
          <a:blip r:embed="rId2"/>
          <a:stretch>
            <a:fillRect/>
          </a:stretch>
        </p:blipFill>
        <p:spPr>
          <a:xfrm>
            <a:off x="372536" y="5943666"/>
            <a:ext cx="1964267" cy="677140"/>
          </a:xfrm>
          <a:prstGeom prst="rect">
            <a:avLst/>
          </a:prstGeom>
        </p:spPr>
      </p:pic>
      <p:sp>
        <p:nvSpPr>
          <p:cNvPr id="9" name="Rectangle 8">
            <a:extLst>
              <a:ext uri="{FF2B5EF4-FFF2-40B4-BE49-F238E27FC236}">
                <a16:creationId xmlns:a16="http://schemas.microsoft.com/office/drawing/2014/main" id="{B1BE6C46-1CED-194F-8E5F-5AF412A2D058}"/>
              </a:ext>
            </a:extLst>
          </p:cNvPr>
          <p:cNvSpPr/>
          <p:nvPr userDrawn="1"/>
        </p:nvSpPr>
        <p:spPr>
          <a:xfrm>
            <a:off x="0" y="0"/>
            <a:ext cx="12192000" cy="1041400"/>
          </a:xfrm>
          <a:prstGeom prst="rect">
            <a:avLst/>
          </a:prstGeom>
          <a:solidFill>
            <a:srgbClr val="0067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Text&#10;&#10;Description automatically generated with medium confidence">
            <a:extLst>
              <a:ext uri="{FF2B5EF4-FFF2-40B4-BE49-F238E27FC236}">
                <a16:creationId xmlns:a16="http://schemas.microsoft.com/office/drawing/2014/main" id="{76205BC2-E895-7B4A-9F73-E5C3294E2F93}"/>
              </a:ext>
            </a:extLst>
          </p:cNvPr>
          <p:cNvPicPr>
            <a:picLocks noChangeAspect="1"/>
          </p:cNvPicPr>
          <p:nvPr userDrawn="1"/>
        </p:nvPicPr>
        <p:blipFill>
          <a:blip r:embed="rId3"/>
          <a:stretch>
            <a:fillRect/>
          </a:stretch>
        </p:blipFill>
        <p:spPr>
          <a:xfrm>
            <a:off x="10176929" y="133349"/>
            <a:ext cx="1572683" cy="802131"/>
          </a:xfrm>
          <a:prstGeom prst="rect">
            <a:avLst/>
          </a:prstGeom>
        </p:spPr>
      </p:pic>
      <p:sp>
        <p:nvSpPr>
          <p:cNvPr id="11" name="Text Placeholder 5">
            <a:extLst>
              <a:ext uri="{FF2B5EF4-FFF2-40B4-BE49-F238E27FC236}">
                <a16:creationId xmlns:a16="http://schemas.microsoft.com/office/drawing/2014/main" id="{C6327FCB-ED4F-0746-B6EE-C0DFA3DFD070}"/>
              </a:ext>
            </a:extLst>
          </p:cNvPr>
          <p:cNvSpPr>
            <a:spLocks noGrp="1"/>
          </p:cNvSpPr>
          <p:nvPr>
            <p:ph type="body" sz="quarter" idx="12" hasCustomPrompt="1"/>
          </p:nvPr>
        </p:nvSpPr>
        <p:spPr>
          <a:xfrm>
            <a:off x="812279" y="371445"/>
            <a:ext cx="4862808" cy="64242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chemeClr val="bg1"/>
                </a:solidFill>
                <a:effectLst/>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a:solidFill>
                  <a:schemeClr val="bg1"/>
                </a:solidFill>
                <a:effectLst/>
                <a:latin typeface="Arial" panose="020B0604020202020204" pitchFamily="34" charset="0"/>
                <a:ea typeface="+mn-ea"/>
                <a:cs typeface="Arial" panose="020B0604020202020204" pitchFamily="34" charset="0"/>
              </a:rPr>
              <a:t>Heading</a:t>
            </a:r>
          </a:p>
        </p:txBody>
      </p:sp>
      <p:sp>
        <p:nvSpPr>
          <p:cNvPr id="14" name="Text Placeholder 5">
            <a:extLst>
              <a:ext uri="{FF2B5EF4-FFF2-40B4-BE49-F238E27FC236}">
                <a16:creationId xmlns:a16="http://schemas.microsoft.com/office/drawing/2014/main" id="{E36A0934-E77B-CD45-A334-A5AEE9F0DADE}"/>
              </a:ext>
            </a:extLst>
          </p:cNvPr>
          <p:cNvSpPr>
            <a:spLocks noGrp="1"/>
          </p:cNvSpPr>
          <p:nvPr>
            <p:ph type="body" sz="quarter" idx="11" hasCustomPrompt="1"/>
          </p:nvPr>
        </p:nvSpPr>
        <p:spPr>
          <a:xfrm>
            <a:off x="812279" y="1883900"/>
            <a:ext cx="3651414" cy="3206771"/>
          </a:xfrm>
        </p:spPr>
        <p:txBody>
          <a:bodyPr>
            <a:normAutofit/>
          </a:bodyPr>
          <a:lstStyle>
            <a:lvl1pPr marL="285750" marR="0" indent="-285750" algn="l" defTabSz="914400" rtl="0" eaLnBrk="1" fontAlgn="auto" latinLnBrk="0" hangingPunct="1">
              <a:lnSpc>
                <a:spcPct val="100000"/>
              </a:lnSpc>
              <a:spcBef>
                <a:spcPts val="0"/>
              </a:spcBef>
              <a:spcAft>
                <a:spcPts val="600"/>
              </a:spcAft>
              <a:buClr>
                <a:srgbClr val="0067A5"/>
              </a:buClr>
              <a:buSzTx/>
              <a:buFont typeface="Arial" panose="020B0604020202020204" pitchFamily="34" charset="0"/>
              <a:buChar char="•"/>
              <a:tabLst/>
              <a:defRPr lang="en-GB" sz="1600" kern="1200" dirty="0">
                <a:solidFill>
                  <a:schemeClr val="tx1"/>
                </a:solidFill>
                <a:effectLst/>
                <a:latin typeface="+mn-lt"/>
                <a:ea typeface="+mn-ea"/>
                <a:cs typeface="+mn-cs"/>
              </a:defRPr>
            </a:lvl1pPr>
          </a:lstStyle>
          <a:p>
            <a:pPr marL="285750" indent="-285750">
              <a:spcAft>
                <a:spcPts val="600"/>
              </a:spcAft>
              <a:buClr>
                <a:srgbClr val="0067A5"/>
              </a:buClr>
              <a:buFont typeface="Arial" panose="020B0604020202020204" pitchFamily="34" charset="0"/>
              <a:buChar char="•"/>
            </a:pPr>
            <a:r>
              <a:rPr lang="en-GB" sz="1600" kern="1200">
                <a:solidFill>
                  <a:schemeClr val="tx1"/>
                </a:solidFill>
                <a:effectLst/>
                <a:latin typeface="+mn-lt"/>
                <a:ea typeface="+mn-ea"/>
                <a:cs typeface="+mn-cs"/>
              </a:rPr>
              <a:t>Bullet 1</a:t>
            </a:r>
          </a:p>
          <a:p>
            <a:pPr marL="285750" indent="-285750">
              <a:spcAft>
                <a:spcPts val="600"/>
              </a:spcAft>
              <a:buClr>
                <a:srgbClr val="0067A5"/>
              </a:buClr>
              <a:buFont typeface="Arial" panose="020B0604020202020204" pitchFamily="34" charset="0"/>
              <a:buChar char="•"/>
            </a:pPr>
            <a:r>
              <a:rPr lang="en-GB" sz="1600" kern="1200">
                <a:solidFill>
                  <a:schemeClr val="tx1"/>
                </a:solidFill>
                <a:effectLst/>
                <a:latin typeface="+mn-lt"/>
                <a:ea typeface="+mn-ea"/>
                <a:cs typeface="+mn-cs"/>
              </a:rPr>
              <a:t>Bullet 2</a:t>
            </a:r>
          </a:p>
          <a:p>
            <a:pPr marL="285750" indent="-285750">
              <a:spcAft>
                <a:spcPts val="600"/>
              </a:spcAft>
              <a:buClr>
                <a:srgbClr val="0067A5"/>
              </a:buClr>
              <a:buFont typeface="Arial" panose="020B0604020202020204" pitchFamily="34" charset="0"/>
              <a:buChar char="•"/>
            </a:pPr>
            <a:r>
              <a:rPr lang="en-GB" sz="1600" kern="1200">
                <a:solidFill>
                  <a:schemeClr val="tx1"/>
                </a:solidFill>
                <a:effectLst/>
                <a:latin typeface="+mn-lt"/>
                <a:ea typeface="+mn-ea"/>
                <a:cs typeface="+mn-cs"/>
              </a:rPr>
              <a:t>Bullet 3</a:t>
            </a:r>
          </a:p>
        </p:txBody>
      </p:sp>
    </p:spTree>
    <p:extLst>
      <p:ext uri="{BB962C8B-B14F-4D97-AF65-F5344CB8AC3E}">
        <p14:creationId xmlns:p14="http://schemas.microsoft.com/office/powerpoint/2010/main" val="37534532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9D019B4-697B-1E42-92B9-1831D658E78C}"/>
              </a:ext>
            </a:extLst>
          </p:cNvPr>
          <p:cNvSpPr txBox="1"/>
          <p:nvPr userDrawn="1"/>
        </p:nvSpPr>
        <p:spPr>
          <a:xfrm>
            <a:off x="10210799" y="6299200"/>
            <a:ext cx="1667934"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600" kern="1200" err="1">
                <a:solidFill>
                  <a:srgbClr val="0067A5"/>
                </a:solidFill>
                <a:effectLst/>
                <a:latin typeface="Arial" panose="020B0604020202020204" pitchFamily="34" charset="0"/>
                <a:ea typeface="+mn-ea"/>
                <a:cs typeface="Arial" panose="020B0604020202020204" pitchFamily="34" charset="0"/>
              </a:rPr>
              <a:t>elft.nhs.uk</a:t>
            </a:r>
            <a:endParaRPr lang="en-GB" sz="1600" kern="1200">
              <a:solidFill>
                <a:srgbClr val="0067A5"/>
              </a:solidFill>
              <a:effectLst/>
              <a:latin typeface="Arial" panose="020B0604020202020204" pitchFamily="34" charset="0"/>
              <a:ea typeface="+mn-ea"/>
              <a:cs typeface="Arial" panose="020B0604020202020204" pitchFamily="34" charset="0"/>
            </a:endParaRPr>
          </a:p>
        </p:txBody>
      </p:sp>
      <p:pic>
        <p:nvPicPr>
          <p:cNvPr id="8" name="Picture 7" descr="Text&#10;&#10;Description automatically generated with low confidence">
            <a:extLst>
              <a:ext uri="{FF2B5EF4-FFF2-40B4-BE49-F238E27FC236}">
                <a16:creationId xmlns:a16="http://schemas.microsoft.com/office/drawing/2014/main" id="{83400AE1-494C-2F41-8C8C-5EDAEA322113}"/>
              </a:ext>
            </a:extLst>
          </p:cNvPr>
          <p:cNvPicPr>
            <a:picLocks noChangeAspect="1"/>
          </p:cNvPicPr>
          <p:nvPr userDrawn="1"/>
        </p:nvPicPr>
        <p:blipFill>
          <a:blip r:embed="rId2"/>
          <a:stretch>
            <a:fillRect/>
          </a:stretch>
        </p:blipFill>
        <p:spPr>
          <a:xfrm>
            <a:off x="372536" y="5943666"/>
            <a:ext cx="1964267" cy="677140"/>
          </a:xfrm>
          <a:prstGeom prst="rect">
            <a:avLst/>
          </a:prstGeom>
        </p:spPr>
      </p:pic>
      <p:sp>
        <p:nvSpPr>
          <p:cNvPr id="9" name="Rectangle 8">
            <a:extLst>
              <a:ext uri="{FF2B5EF4-FFF2-40B4-BE49-F238E27FC236}">
                <a16:creationId xmlns:a16="http://schemas.microsoft.com/office/drawing/2014/main" id="{B1BE6C46-1CED-194F-8E5F-5AF412A2D058}"/>
              </a:ext>
            </a:extLst>
          </p:cNvPr>
          <p:cNvSpPr/>
          <p:nvPr userDrawn="1"/>
        </p:nvSpPr>
        <p:spPr>
          <a:xfrm>
            <a:off x="0" y="0"/>
            <a:ext cx="12192000" cy="1041400"/>
          </a:xfrm>
          <a:prstGeom prst="rect">
            <a:avLst/>
          </a:prstGeom>
          <a:solidFill>
            <a:srgbClr val="0067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Text&#10;&#10;Description automatically generated with medium confidence">
            <a:extLst>
              <a:ext uri="{FF2B5EF4-FFF2-40B4-BE49-F238E27FC236}">
                <a16:creationId xmlns:a16="http://schemas.microsoft.com/office/drawing/2014/main" id="{76205BC2-E895-7B4A-9F73-E5C3294E2F93}"/>
              </a:ext>
            </a:extLst>
          </p:cNvPr>
          <p:cNvPicPr>
            <a:picLocks noChangeAspect="1"/>
          </p:cNvPicPr>
          <p:nvPr userDrawn="1"/>
        </p:nvPicPr>
        <p:blipFill>
          <a:blip r:embed="rId3"/>
          <a:stretch>
            <a:fillRect/>
          </a:stretch>
        </p:blipFill>
        <p:spPr>
          <a:xfrm>
            <a:off x="10176929" y="133349"/>
            <a:ext cx="1572683" cy="802131"/>
          </a:xfrm>
          <a:prstGeom prst="rect">
            <a:avLst/>
          </a:prstGeom>
        </p:spPr>
      </p:pic>
      <p:sp>
        <p:nvSpPr>
          <p:cNvPr id="11" name="Text Placeholder 5">
            <a:extLst>
              <a:ext uri="{FF2B5EF4-FFF2-40B4-BE49-F238E27FC236}">
                <a16:creationId xmlns:a16="http://schemas.microsoft.com/office/drawing/2014/main" id="{C6327FCB-ED4F-0746-B6EE-C0DFA3DFD070}"/>
              </a:ext>
            </a:extLst>
          </p:cNvPr>
          <p:cNvSpPr>
            <a:spLocks noGrp="1"/>
          </p:cNvSpPr>
          <p:nvPr>
            <p:ph type="body" sz="quarter" idx="12" hasCustomPrompt="1"/>
          </p:nvPr>
        </p:nvSpPr>
        <p:spPr>
          <a:xfrm>
            <a:off x="812279" y="371445"/>
            <a:ext cx="4862808" cy="64242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chemeClr val="bg1"/>
                </a:solidFill>
                <a:effectLst/>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a:solidFill>
                  <a:schemeClr val="bg1"/>
                </a:solidFill>
                <a:effectLst/>
                <a:latin typeface="Arial" panose="020B0604020202020204" pitchFamily="34" charset="0"/>
                <a:ea typeface="+mn-ea"/>
                <a:cs typeface="Arial" panose="020B0604020202020204" pitchFamily="34" charset="0"/>
              </a:rPr>
              <a:t>Heading</a:t>
            </a:r>
          </a:p>
        </p:txBody>
      </p:sp>
      <p:sp>
        <p:nvSpPr>
          <p:cNvPr id="10" name="Text Placeholder 5">
            <a:extLst>
              <a:ext uri="{FF2B5EF4-FFF2-40B4-BE49-F238E27FC236}">
                <a16:creationId xmlns:a16="http://schemas.microsoft.com/office/drawing/2014/main" id="{903DF20B-BE59-2942-BD0A-F9D00BE6F2BC}"/>
              </a:ext>
            </a:extLst>
          </p:cNvPr>
          <p:cNvSpPr>
            <a:spLocks noGrp="1"/>
          </p:cNvSpPr>
          <p:nvPr>
            <p:ph type="body" sz="quarter" idx="11" hasCustomPrompt="1"/>
          </p:nvPr>
        </p:nvSpPr>
        <p:spPr>
          <a:xfrm>
            <a:off x="812279" y="1883900"/>
            <a:ext cx="3651414" cy="126138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rgbClr val="0067A5"/>
                </a:solidFill>
                <a:effectLst/>
                <a:latin typeface="+mn-lt"/>
                <a:ea typeface="+mn-ea"/>
                <a:cs typeface="+mn-cs"/>
              </a:defRPr>
            </a:lvl1pPr>
          </a:lstStyle>
          <a:p>
            <a:r>
              <a:rPr lang="en-GB" sz="1600" kern="1200">
                <a:solidFill>
                  <a:srgbClr val="0067A5"/>
                </a:solidFill>
                <a:effectLst/>
                <a:latin typeface="+mn-lt"/>
                <a:ea typeface="+mn-ea"/>
                <a:cs typeface="+mn-cs"/>
              </a:rPr>
              <a:t>Type description here</a:t>
            </a:r>
            <a:endParaRPr lang="en-GB" sz="1600" kern="1200">
              <a:solidFill>
                <a:schemeClr val="bg1"/>
              </a:solidFill>
              <a:effectLst/>
              <a:latin typeface="+mn-lt"/>
              <a:ea typeface="+mn-ea"/>
              <a:cs typeface="+mn-cs"/>
            </a:endParaRPr>
          </a:p>
        </p:txBody>
      </p:sp>
    </p:spTree>
    <p:extLst>
      <p:ext uri="{BB962C8B-B14F-4D97-AF65-F5344CB8AC3E}">
        <p14:creationId xmlns:p14="http://schemas.microsoft.com/office/powerpoint/2010/main" val="88877752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E7D7C83-DD42-0842-A80F-C07B05D6B35E}"/>
              </a:ext>
            </a:extLst>
          </p:cNvPr>
          <p:cNvSpPr/>
          <p:nvPr userDrawn="1"/>
        </p:nvSpPr>
        <p:spPr>
          <a:xfrm>
            <a:off x="0" y="51"/>
            <a:ext cx="12192000" cy="5647765"/>
          </a:xfrm>
          <a:prstGeom prst="rect">
            <a:avLst/>
          </a:prstGeom>
          <a:solidFill>
            <a:srgbClr val="0067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8E4B76F-0818-7648-89C0-D9B10EDF9045}"/>
              </a:ext>
            </a:extLst>
          </p:cNvPr>
          <p:cNvSpPr txBox="1"/>
          <p:nvPr userDrawn="1"/>
        </p:nvSpPr>
        <p:spPr>
          <a:xfrm>
            <a:off x="10210799" y="6299200"/>
            <a:ext cx="1667934"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600" kern="1200" err="1">
                <a:solidFill>
                  <a:srgbClr val="0067A5"/>
                </a:solidFill>
                <a:effectLst/>
                <a:latin typeface="Arial" panose="020B0604020202020204" pitchFamily="34" charset="0"/>
                <a:ea typeface="+mn-ea"/>
                <a:cs typeface="Arial" panose="020B0604020202020204" pitchFamily="34" charset="0"/>
              </a:rPr>
              <a:t>elft.nhs.uk</a:t>
            </a:r>
            <a:endParaRPr lang="en-GB" sz="1600" kern="1200">
              <a:solidFill>
                <a:srgbClr val="0067A5"/>
              </a:solidFill>
              <a:effectLst/>
              <a:latin typeface="Arial" panose="020B0604020202020204" pitchFamily="34" charset="0"/>
              <a:ea typeface="+mn-ea"/>
              <a:cs typeface="Arial" panose="020B0604020202020204" pitchFamily="34" charset="0"/>
            </a:endParaRPr>
          </a:p>
        </p:txBody>
      </p:sp>
      <p:pic>
        <p:nvPicPr>
          <p:cNvPr id="10" name="Picture 9" descr="Text&#10;&#10;Description automatically generated with low confidence">
            <a:extLst>
              <a:ext uri="{FF2B5EF4-FFF2-40B4-BE49-F238E27FC236}">
                <a16:creationId xmlns:a16="http://schemas.microsoft.com/office/drawing/2014/main" id="{A2721D9F-3A79-3D4D-A76E-23381A5DE52A}"/>
              </a:ext>
            </a:extLst>
          </p:cNvPr>
          <p:cNvPicPr>
            <a:picLocks noChangeAspect="1"/>
          </p:cNvPicPr>
          <p:nvPr userDrawn="1"/>
        </p:nvPicPr>
        <p:blipFill>
          <a:blip r:embed="rId2"/>
          <a:stretch>
            <a:fillRect/>
          </a:stretch>
        </p:blipFill>
        <p:spPr>
          <a:xfrm>
            <a:off x="372536" y="5943666"/>
            <a:ext cx="1964267" cy="677140"/>
          </a:xfrm>
          <a:prstGeom prst="rect">
            <a:avLst/>
          </a:prstGeom>
        </p:spPr>
      </p:pic>
      <p:sp>
        <p:nvSpPr>
          <p:cNvPr id="9" name="TextBox 8">
            <a:extLst>
              <a:ext uri="{FF2B5EF4-FFF2-40B4-BE49-F238E27FC236}">
                <a16:creationId xmlns:a16="http://schemas.microsoft.com/office/drawing/2014/main" id="{BB30478C-E861-CD4B-8190-0B58D968139E}"/>
              </a:ext>
            </a:extLst>
          </p:cNvPr>
          <p:cNvSpPr txBox="1"/>
          <p:nvPr userDrawn="1"/>
        </p:nvSpPr>
        <p:spPr>
          <a:xfrm>
            <a:off x="626535" y="2489644"/>
            <a:ext cx="5875866" cy="2862322"/>
          </a:xfrm>
          <a:prstGeom prst="rect">
            <a:avLst/>
          </a:prstGeom>
          <a:noFill/>
        </p:spPr>
        <p:txBody>
          <a:bodyPr wrap="square" rtlCol="0">
            <a:spAutoFit/>
          </a:bodyPr>
          <a:lstStyle/>
          <a:p>
            <a:r>
              <a:rPr lang="en-GB" sz="1200" kern="1200">
                <a:solidFill>
                  <a:schemeClr val="bg1"/>
                </a:solidFill>
                <a:effectLst/>
                <a:latin typeface="+mn-lt"/>
                <a:ea typeface="+mn-ea"/>
                <a:cs typeface="+mn-cs"/>
              </a:rPr>
              <a:t>Contact us</a:t>
            </a:r>
          </a:p>
          <a:p>
            <a:br>
              <a:rPr lang="en-GB" sz="1200" kern="1200">
                <a:solidFill>
                  <a:schemeClr val="bg1"/>
                </a:solidFill>
                <a:effectLst/>
                <a:latin typeface="+mn-lt"/>
                <a:ea typeface="+mn-ea"/>
                <a:cs typeface="+mn-cs"/>
              </a:rPr>
            </a:br>
            <a:r>
              <a:rPr lang="en-GB" sz="1200" kern="1200">
                <a:solidFill>
                  <a:schemeClr val="bg1"/>
                </a:solidFill>
                <a:effectLst/>
                <a:latin typeface="+mn-lt"/>
                <a:ea typeface="+mn-ea"/>
                <a:cs typeface="+mn-cs"/>
              </a:rPr>
              <a:t>East London NHS Foundation Trust</a:t>
            </a:r>
          </a:p>
          <a:p>
            <a:r>
              <a:rPr lang="en-GB" sz="1200" kern="1200">
                <a:solidFill>
                  <a:schemeClr val="bg1"/>
                </a:solidFill>
                <a:effectLst/>
                <a:latin typeface="+mn-lt"/>
                <a:ea typeface="+mn-ea"/>
                <a:cs typeface="+mn-cs"/>
              </a:rPr>
              <a:t>Robert Dolan House</a:t>
            </a:r>
          </a:p>
          <a:p>
            <a:r>
              <a:rPr lang="en-GB" sz="1200" kern="1200">
                <a:solidFill>
                  <a:schemeClr val="bg1"/>
                </a:solidFill>
                <a:effectLst/>
                <a:latin typeface="+mn-lt"/>
                <a:ea typeface="+mn-ea"/>
                <a:cs typeface="+mn-cs"/>
              </a:rPr>
              <a:t>Trust Headquarters</a:t>
            </a:r>
          </a:p>
          <a:p>
            <a:r>
              <a:rPr lang="en-GB" sz="1200" kern="1200">
                <a:solidFill>
                  <a:schemeClr val="bg1"/>
                </a:solidFill>
                <a:effectLst/>
                <a:latin typeface="+mn-lt"/>
                <a:ea typeface="+mn-ea"/>
                <a:cs typeface="+mn-cs"/>
              </a:rPr>
              <a:t>9 </a:t>
            </a:r>
            <a:r>
              <a:rPr lang="en-GB" sz="1200" kern="1200" err="1">
                <a:solidFill>
                  <a:schemeClr val="bg1"/>
                </a:solidFill>
                <a:effectLst/>
                <a:latin typeface="+mn-lt"/>
                <a:ea typeface="+mn-ea"/>
                <a:cs typeface="+mn-cs"/>
              </a:rPr>
              <a:t>Alie</a:t>
            </a:r>
            <a:r>
              <a:rPr lang="en-GB" sz="1200" kern="1200">
                <a:solidFill>
                  <a:schemeClr val="bg1"/>
                </a:solidFill>
                <a:effectLst/>
                <a:latin typeface="+mn-lt"/>
                <a:ea typeface="+mn-ea"/>
                <a:cs typeface="+mn-cs"/>
              </a:rPr>
              <a:t> Street</a:t>
            </a:r>
          </a:p>
          <a:p>
            <a:r>
              <a:rPr lang="en-GB" sz="1200" kern="1200">
                <a:solidFill>
                  <a:schemeClr val="bg1"/>
                </a:solidFill>
                <a:effectLst/>
                <a:latin typeface="+mn-lt"/>
                <a:ea typeface="+mn-ea"/>
                <a:cs typeface="+mn-cs"/>
              </a:rPr>
              <a:t>London E1 8DE</a:t>
            </a:r>
            <a:br>
              <a:rPr lang="en-GB" sz="1200" kern="1200">
                <a:solidFill>
                  <a:schemeClr val="bg1"/>
                </a:solidFill>
                <a:effectLst/>
                <a:latin typeface="+mn-lt"/>
                <a:ea typeface="+mn-ea"/>
                <a:cs typeface="+mn-cs"/>
              </a:rPr>
            </a:br>
            <a:endParaRPr lang="en-GB" sz="1200" kern="1200">
              <a:solidFill>
                <a:schemeClr val="bg1"/>
              </a:solidFill>
              <a:effectLst/>
              <a:latin typeface="+mn-lt"/>
              <a:ea typeface="+mn-ea"/>
              <a:cs typeface="+mn-cs"/>
            </a:endParaRPr>
          </a:p>
          <a:p>
            <a:r>
              <a:rPr lang="en-GB" sz="1200" kern="1200">
                <a:solidFill>
                  <a:schemeClr val="bg1"/>
                </a:solidFill>
                <a:effectLst/>
                <a:latin typeface="+mn-lt"/>
                <a:ea typeface="+mn-ea"/>
                <a:cs typeface="+mn-cs"/>
              </a:rPr>
              <a:t>Tel: 020 8548 5550</a:t>
            </a:r>
          </a:p>
          <a:p>
            <a:r>
              <a:rPr lang="en-GB" sz="1200" kern="1200">
                <a:solidFill>
                  <a:schemeClr val="bg1"/>
                </a:solidFill>
                <a:effectLst/>
                <a:latin typeface="+mn-lt"/>
                <a:ea typeface="+mn-ea"/>
                <a:cs typeface="+mn-cs"/>
              </a:rPr>
              <a:t>Email: </a:t>
            </a:r>
            <a:r>
              <a:rPr lang="en-GB" sz="1200" kern="1200" err="1">
                <a:solidFill>
                  <a:schemeClr val="bg1"/>
                </a:solidFill>
                <a:effectLst/>
                <a:latin typeface="+mn-lt"/>
                <a:ea typeface="+mn-ea"/>
                <a:cs typeface="+mn-cs"/>
              </a:rPr>
              <a:t>elft.communications@nhs.net</a:t>
            </a:r>
            <a:endParaRPr lang="en-GB" sz="1200" kern="1200">
              <a:solidFill>
                <a:schemeClr val="bg1"/>
              </a:solidFill>
              <a:effectLst/>
              <a:latin typeface="+mn-lt"/>
              <a:ea typeface="+mn-ea"/>
              <a:cs typeface="+mn-cs"/>
            </a:endParaRPr>
          </a:p>
          <a:p>
            <a:r>
              <a:rPr lang="en-GB" sz="1200" kern="1200">
                <a:solidFill>
                  <a:schemeClr val="bg1"/>
                </a:solidFill>
                <a:effectLst/>
                <a:latin typeface="+mn-lt"/>
                <a:ea typeface="+mn-ea"/>
                <a:cs typeface="+mn-cs"/>
              </a:rPr>
              <a:t>Web: </a:t>
            </a:r>
            <a:r>
              <a:rPr lang="en-GB" sz="1200" kern="1200" err="1">
                <a:solidFill>
                  <a:schemeClr val="bg1"/>
                </a:solidFill>
                <a:effectLst/>
                <a:latin typeface="+mn-lt"/>
                <a:ea typeface="+mn-ea"/>
                <a:cs typeface="+mn-cs"/>
              </a:rPr>
              <a:t>elft.nhs.uk</a:t>
            </a:r>
            <a:br>
              <a:rPr lang="en-GB" sz="1200" kern="1200">
                <a:solidFill>
                  <a:schemeClr val="bg1"/>
                </a:solidFill>
                <a:effectLst/>
                <a:latin typeface="+mn-lt"/>
                <a:ea typeface="+mn-ea"/>
                <a:cs typeface="+mn-cs"/>
              </a:rPr>
            </a:br>
            <a:endParaRPr lang="en-GB" sz="1200" kern="1200">
              <a:solidFill>
                <a:schemeClr val="bg1"/>
              </a:solidFill>
              <a:effectLst/>
              <a:latin typeface="+mn-lt"/>
              <a:ea typeface="+mn-ea"/>
              <a:cs typeface="+mn-cs"/>
            </a:endParaRPr>
          </a:p>
          <a:p>
            <a:r>
              <a:rPr lang="en-GB" sz="1200" kern="1200">
                <a:solidFill>
                  <a:schemeClr val="bg1"/>
                </a:solidFill>
                <a:effectLst/>
                <a:latin typeface="+mn-lt"/>
                <a:ea typeface="+mn-ea"/>
                <a:cs typeface="+mn-cs"/>
              </a:rPr>
              <a:t>     NHS_ELFT</a:t>
            </a:r>
          </a:p>
          <a:p>
            <a:r>
              <a:rPr lang="en-GB" sz="1200" kern="1200">
                <a:solidFill>
                  <a:schemeClr val="bg1"/>
                </a:solidFill>
                <a:effectLst/>
                <a:latin typeface="+mn-lt"/>
                <a:ea typeface="+mn-ea"/>
                <a:cs typeface="+mn-cs"/>
              </a:rPr>
              <a:t>     </a:t>
            </a:r>
            <a:r>
              <a:rPr lang="en-GB" sz="1200" kern="1200" err="1">
                <a:solidFill>
                  <a:schemeClr val="bg1"/>
                </a:solidFill>
                <a:effectLst/>
                <a:latin typeface="+mn-lt"/>
                <a:ea typeface="+mn-ea"/>
                <a:cs typeface="+mn-cs"/>
              </a:rPr>
              <a:t>EastLondonNHSFoundationTrust</a:t>
            </a:r>
            <a:endParaRPr lang="en-GB" sz="1200" kern="1200">
              <a:solidFill>
                <a:schemeClr val="bg1"/>
              </a:solidFill>
              <a:effectLst/>
              <a:latin typeface="+mn-lt"/>
              <a:ea typeface="+mn-ea"/>
              <a:cs typeface="+mn-cs"/>
            </a:endParaRPr>
          </a:p>
          <a:p>
            <a:r>
              <a:rPr lang="en-GB" sz="1200" kern="1200">
                <a:solidFill>
                  <a:schemeClr val="bg1"/>
                </a:solidFill>
                <a:effectLst/>
                <a:latin typeface="+mn-lt"/>
                <a:ea typeface="+mn-ea"/>
                <a:cs typeface="+mn-cs"/>
              </a:rPr>
              <a:t>     NHSELFT</a:t>
            </a:r>
          </a:p>
        </p:txBody>
      </p:sp>
      <p:pic>
        <p:nvPicPr>
          <p:cNvPr id="3" name="Picture 2" descr="A picture containing text, ax&#10;&#10;Description automatically generated">
            <a:extLst>
              <a:ext uri="{FF2B5EF4-FFF2-40B4-BE49-F238E27FC236}">
                <a16:creationId xmlns:a16="http://schemas.microsoft.com/office/drawing/2014/main" id="{C4504E7A-F901-2748-BEA3-74204B262326}"/>
              </a:ext>
            </a:extLst>
          </p:cNvPr>
          <p:cNvPicPr>
            <a:picLocks noChangeAspect="1"/>
          </p:cNvPicPr>
          <p:nvPr userDrawn="1"/>
        </p:nvPicPr>
        <p:blipFill>
          <a:blip r:embed="rId3"/>
          <a:stretch>
            <a:fillRect/>
          </a:stretch>
        </p:blipFill>
        <p:spPr>
          <a:xfrm>
            <a:off x="714939" y="4747111"/>
            <a:ext cx="157714" cy="150545"/>
          </a:xfrm>
          <a:prstGeom prst="rect">
            <a:avLst/>
          </a:prstGeom>
        </p:spPr>
      </p:pic>
      <p:pic>
        <p:nvPicPr>
          <p:cNvPr id="5" name="Picture 4" descr="Icon&#10;&#10;Description automatically generated">
            <a:extLst>
              <a:ext uri="{FF2B5EF4-FFF2-40B4-BE49-F238E27FC236}">
                <a16:creationId xmlns:a16="http://schemas.microsoft.com/office/drawing/2014/main" id="{FA4C459E-85B8-3C4B-80E3-39F220E60646}"/>
              </a:ext>
            </a:extLst>
          </p:cNvPr>
          <p:cNvPicPr>
            <a:picLocks noChangeAspect="1"/>
          </p:cNvPicPr>
          <p:nvPr userDrawn="1"/>
        </p:nvPicPr>
        <p:blipFill>
          <a:blip r:embed="rId4"/>
          <a:stretch>
            <a:fillRect/>
          </a:stretch>
        </p:blipFill>
        <p:spPr>
          <a:xfrm>
            <a:off x="708361" y="4931689"/>
            <a:ext cx="157714" cy="150545"/>
          </a:xfrm>
          <a:prstGeom prst="rect">
            <a:avLst/>
          </a:prstGeom>
        </p:spPr>
      </p:pic>
      <p:pic>
        <p:nvPicPr>
          <p:cNvPr id="12" name="Picture 11" descr="A picture containing text, clipart&#10;&#10;Description automatically generated">
            <a:extLst>
              <a:ext uri="{FF2B5EF4-FFF2-40B4-BE49-F238E27FC236}">
                <a16:creationId xmlns:a16="http://schemas.microsoft.com/office/drawing/2014/main" id="{FF64A2BE-DE86-B849-91AE-95B5B70F9D44}"/>
              </a:ext>
            </a:extLst>
          </p:cNvPr>
          <p:cNvPicPr>
            <a:picLocks noChangeAspect="1"/>
          </p:cNvPicPr>
          <p:nvPr userDrawn="1"/>
        </p:nvPicPr>
        <p:blipFill>
          <a:blip r:embed="rId5"/>
          <a:stretch>
            <a:fillRect/>
          </a:stretch>
        </p:blipFill>
        <p:spPr>
          <a:xfrm>
            <a:off x="708361" y="5119417"/>
            <a:ext cx="157714" cy="150545"/>
          </a:xfrm>
          <a:prstGeom prst="rect">
            <a:avLst/>
          </a:prstGeom>
        </p:spPr>
      </p:pic>
      <p:sp>
        <p:nvSpPr>
          <p:cNvPr id="13" name="Text Placeholder 5">
            <a:extLst>
              <a:ext uri="{FF2B5EF4-FFF2-40B4-BE49-F238E27FC236}">
                <a16:creationId xmlns:a16="http://schemas.microsoft.com/office/drawing/2014/main" id="{7B1203F5-86DB-E345-B8A6-2C39BBB0BC0E}"/>
              </a:ext>
            </a:extLst>
          </p:cNvPr>
          <p:cNvSpPr>
            <a:spLocks noGrp="1"/>
          </p:cNvSpPr>
          <p:nvPr>
            <p:ph type="body" sz="quarter" idx="11" hasCustomPrompt="1"/>
          </p:nvPr>
        </p:nvSpPr>
        <p:spPr>
          <a:xfrm>
            <a:off x="626535" y="787323"/>
            <a:ext cx="5788779" cy="1549477"/>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chemeClr val="bg1"/>
                </a:solidFill>
                <a:effectLst/>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a:solidFill>
                  <a:schemeClr val="bg1"/>
                </a:solidFill>
                <a:effectLst/>
                <a:latin typeface="Arial" panose="020B0604020202020204" pitchFamily="34" charset="0"/>
                <a:ea typeface="+mn-ea"/>
                <a:cs typeface="Arial" panose="020B0604020202020204" pitchFamily="34" charset="0"/>
              </a:rPr>
              <a:t>We promise to work together creatively to: learn ‘what matters’ to everyone, achieve a better quality of life and continuously improve our services.</a:t>
            </a:r>
          </a:p>
        </p:txBody>
      </p:sp>
    </p:spTree>
    <p:extLst>
      <p:ext uri="{BB962C8B-B14F-4D97-AF65-F5344CB8AC3E}">
        <p14:creationId xmlns:p14="http://schemas.microsoft.com/office/powerpoint/2010/main" val="393108697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14/04/2026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
        <p:nvSpPr>
          <p:cNvPr id="5" name="Title 4"/>
          <p:cNvSpPr>
            <a:spLocks noGrp="1"/>
          </p:cNvSpPr>
          <p:nvPr>
            <p:ph type="title"/>
          </p:nvPr>
        </p:nvSpPr>
        <p:spPr/>
        <p:txBody>
          <a:bodyPr/>
          <a:lstStyle>
            <a:lvl1pPr>
              <a:defRPr baseline="0">
                <a:latin typeface="Arial" panose="020B0604020202020204" pitchFamily="34" charset="0"/>
              </a:defRPr>
            </a:lvl1pPr>
          </a:lstStyle>
          <a:p>
            <a:r>
              <a:rPr lang="en-US"/>
              <a:t>Click to edit Master title style</a:t>
            </a:r>
            <a:endParaRPr lang="en-GB"/>
          </a:p>
        </p:txBody>
      </p:sp>
      <p:sp>
        <p:nvSpPr>
          <p:cNvPr id="7" name="Content Placeholder 6"/>
          <p:cNvSpPr>
            <a:spLocks noGrp="1"/>
          </p:cNvSpPr>
          <p:nvPr>
            <p:ph sz="quarter" idx="13"/>
          </p:nvPr>
        </p:nvSpPr>
        <p:spPr>
          <a:xfrm>
            <a:off x="3040961" y="2333618"/>
            <a:ext cx="74233" cy="30239"/>
          </a:xfrm>
        </p:spPr>
        <p:txBody>
          <a:bodyPr/>
          <a:lstStyle>
            <a:lvl1pPr>
              <a:defRPr baseline="0">
                <a:latin typeface="Arial" panose="020B0604020202020204" pitchFamily="34" charset="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28847513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14/04/2026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
        <p:nvSpPr>
          <p:cNvPr id="5" name="Title 4"/>
          <p:cNvSpPr>
            <a:spLocks noGrp="1"/>
          </p:cNvSpPr>
          <p:nvPr>
            <p:ph type="title"/>
          </p:nvPr>
        </p:nvSpPr>
        <p:spPr/>
        <p:txBody>
          <a:bodyPr/>
          <a:lstStyle>
            <a:lvl1pPr>
              <a:defRPr baseline="0">
                <a:latin typeface="Arial" panose="020B0604020202020204" pitchFamily="34" charset="0"/>
              </a:defRPr>
            </a:lvl1pPr>
          </a:lstStyle>
          <a:p>
            <a:r>
              <a:rPr lang="en-US"/>
              <a:t>Click to edit Master title style</a:t>
            </a:r>
            <a:endParaRPr lang="en-GB"/>
          </a:p>
        </p:txBody>
      </p:sp>
      <p:sp>
        <p:nvSpPr>
          <p:cNvPr id="7" name="Content Placeholder 6"/>
          <p:cNvSpPr>
            <a:spLocks noGrp="1"/>
          </p:cNvSpPr>
          <p:nvPr>
            <p:ph sz="quarter" idx="13"/>
          </p:nvPr>
        </p:nvSpPr>
        <p:spPr>
          <a:xfrm>
            <a:off x="3040960" y="2333619"/>
            <a:ext cx="74233" cy="30239"/>
          </a:xfrm>
        </p:spPr>
        <p:txBody>
          <a:bodyPr/>
          <a:lstStyle>
            <a:lvl1pPr>
              <a:defRPr baseline="0">
                <a:latin typeface="Arial" panose="020B0604020202020204" pitchFamily="34" charset="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3176728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2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4800" y="-1299600"/>
            <a:ext cx="12468225" cy="8612505"/>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8B79B9E1-C1F9-494F-80CE-6816B7E390A4}"/>
              </a:ext>
            </a:extLst>
          </p:cNvPr>
          <p:cNvPicPr>
            <a:picLocks noChangeAspect="1"/>
          </p:cNvPicPr>
          <p:nvPr userDrawn="1"/>
        </p:nvPicPr>
        <p:blipFill>
          <a:blip r:embed="rId4"/>
          <a:stretch>
            <a:fillRect/>
          </a:stretch>
        </p:blipFill>
        <p:spPr>
          <a:xfrm>
            <a:off x="3961904" y="2756201"/>
            <a:ext cx="9744670" cy="4101799"/>
          </a:xfrm>
          <a:prstGeom prst="rect">
            <a:avLst/>
          </a:prstGeom>
        </p:spPr>
      </p:pic>
      <p:sp>
        <p:nvSpPr>
          <p:cNvPr id="8" name="Text Placeholder 5">
            <a:extLst>
              <a:ext uri="{FF2B5EF4-FFF2-40B4-BE49-F238E27FC236}">
                <a16:creationId xmlns:a16="http://schemas.microsoft.com/office/drawing/2014/main" id="{604CE26B-EBD6-7842-A723-4DD403F38638}"/>
              </a:ext>
            </a:extLst>
          </p:cNvPr>
          <p:cNvSpPr>
            <a:spLocks noGrp="1"/>
          </p:cNvSpPr>
          <p:nvPr>
            <p:ph type="body" sz="quarter" idx="10" hasCustomPrompt="1"/>
          </p:nvPr>
        </p:nvSpPr>
        <p:spPr>
          <a:xfrm>
            <a:off x="978945" y="871841"/>
            <a:ext cx="4679950" cy="1728678"/>
          </a:xfrm>
        </p:spPr>
        <p:txBody>
          <a:bodyPr/>
          <a:lstStyle>
            <a:lvl1pPr marL="0" marR="0" indent="0" algn="l" defTabSz="914400" rtl="0" eaLnBrk="1" fontAlgn="auto" latinLnBrk="0" hangingPunct="1">
              <a:lnSpc>
                <a:spcPts val="3020"/>
              </a:lnSpc>
              <a:spcBef>
                <a:spcPts val="0"/>
              </a:spcBef>
              <a:spcAft>
                <a:spcPts val="0"/>
              </a:spcAft>
              <a:buClrTx/>
              <a:buSzTx/>
              <a:buFontTx/>
              <a:buNone/>
              <a:tabLst/>
              <a:defRPr lang="en-GB" sz="1600" b="1" kern="1200" dirty="0" smtClean="0">
                <a:solidFill>
                  <a:schemeClr val="bg1"/>
                </a:solidFill>
                <a:effectLst/>
                <a:latin typeface="+mn-lt"/>
                <a:ea typeface="+mn-ea"/>
                <a:cs typeface="+mn-cs"/>
              </a:defRPr>
            </a:lvl1pPr>
          </a:lstStyle>
          <a:p>
            <a:pPr>
              <a:lnSpc>
                <a:spcPts val="3020"/>
              </a:lnSpc>
            </a:pPr>
            <a:r>
              <a:rPr lang="en-GB" sz="1600" kern="1200">
                <a:solidFill>
                  <a:schemeClr val="bg1"/>
                </a:solidFill>
                <a:effectLst/>
                <a:latin typeface="+mn-lt"/>
                <a:ea typeface="+mn-ea"/>
                <a:cs typeface="+mn-cs"/>
              </a:rPr>
              <a:t>EAST LONDON NHS FOUNDATION TRUST</a:t>
            </a:r>
            <a:endParaRPr lang="en-US">
              <a:solidFill>
                <a:schemeClr val="bg1"/>
              </a:solidFill>
            </a:endParaRPr>
          </a:p>
        </p:txBody>
      </p:sp>
      <p:sp>
        <p:nvSpPr>
          <p:cNvPr id="11" name="Text Placeholder 5">
            <a:extLst>
              <a:ext uri="{FF2B5EF4-FFF2-40B4-BE49-F238E27FC236}">
                <a16:creationId xmlns:a16="http://schemas.microsoft.com/office/drawing/2014/main" id="{CF4A1771-451C-314D-9E5D-2322DAB77EE2}"/>
              </a:ext>
            </a:extLst>
          </p:cNvPr>
          <p:cNvSpPr>
            <a:spLocks noGrp="1"/>
          </p:cNvSpPr>
          <p:nvPr>
            <p:ph type="body" sz="quarter" idx="11" hasCustomPrompt="1"/>
          </p:nvPr>
        </p:nvSpPr>
        <p:spPr>
          <a:xfrm>
            <a:off x="978945" y="2394409"/>
            <a:ext cx="3651414" cy="126138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chemeClr val="bg1"/>
                </a:solidFill>
                <a:effectLst/>
                <a:latin typeface="+mn-lt"/>
                <a:ea typeface="+mn-ea"/>
                <a:cs typeface="+mn-cs"/>
              </a:defRPr>
            </a:lvl1pPr>
          </a:lstStyle>
          <a:p>
            <a:r>
              <a:rPr lang="en-GB" sz="1600" kern="1200">
                <a:solidFill>
                  <a:schemeClr val="bg1"/>
                </a:solidFill>
                <a:effectLst/>
                <a:latin typeface="+mn-lt"/>
                <a:ea typeface="+mn-ea"/>
                <a:cs typeface="+mn-cs"/>
              </a:rPr>
              <a:t>Type description here</a:t>
            </a:r>
          </a:p>
        </p:txBody>
      </p:sp>
      <p:sp>
        <p:nvSpPr>
          <p:cNvPr id="12" name="Text Placeholder 5">
            <a:extLst>
              <a:ext uri="{FF2B5EF4-FFF2-40B4-BE49-F238E27FC236}">
                <a16:creationId xmlns:a16="http://schemas.microsoft.com/office/drawing/2014/main" id="{41A9C537-515C-A94E-95BF-46DEA11CDD55}"/>
              </a:ext>
            </a:extLst>
          </p:cNvPr>
          <p:cNvSpPr>
            <a:spLocks noGrp="1"/>
          </p:cNvSpPr>
          <p:nvPr>
            <p:ph type="body" sz="quarter" idx="12" hasCustomPrompt="1"/>
          </p:nvPr>
        </p:nvSpPr>
        <p:spPr>
          <a:xfrm>
            <a:off x="978945" y="1320417"/>
            <a:ext cx="4679950"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bg1"/>
                </a:solidFill>
                <a:effectLst/>
                <a:latin typeface="+mn-lt"/>
                <a:ea typeface="+mn-ea"/>
                <a:cs typeface="+mn-cs"/>
              </a:defRPr>
            </a:lvl1pPr>
          </a:lstStyle>
          <a:p>
            <a:pPr>
              <a:lnSpc>
                <a:spcPts val="3800"/>
              </a:lnSpc>
            </a:pPr>
            <a:r>
              <a:rPr lang="en-GB" sz="4000" b="1" kern="1200">
                <a:solidFill>
                  <a:schemeClr val="bg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Tree>
    <p:extLst>
      <p:ext uri="{BB962C8B-B14F-4D97-AF65-F5344CB8AC3E}">
        <p14:creationId xmlns:p14="http://schemas.microsoft.com/office/powerpoint/2010/main" val="23920973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3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4800" y="-1290808"/>
            <a:ext cx="12468225" cy="8612505"/>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1464EABC-5EE5-4E42-8707-86B609F98A82}"/>
              </a:ext>
            </a:extLst>
          </p:cNvPr>
          <p:cNvPicPr>
            <a:picLocks noChangeAspect="1"/>
          </p:cNvPicPr>
          <p:nvPr userDrawn="1"/>
        </p:nvPicPr>
        <p:blipFill>
          <a:blip r:embed="rId4"/>
          <a:stretch>
            <a:fillRect/>
          </a:stretch>
        </p:blipFill>
        <p:spPr>
          <a:xfrm>
            <a:off x="3961904" y="2756201"/>
            <a:ext cx="9744670" cy="4101799"/>
          </a:xfrm>
          <a:prstGeom prst="rect">
            <a:avLst/>
          </a:prstGeom>
        </p:spPr>
      </p:pic>
      <p:sp>
        <p:nvSpPr>
          <p:cNvPr id="8" name="Text Placeholder 5">
            <a:extLst>
              <a:ext uri="{FF2B5EF4-FFF2-40B4-BE49-F238E27FC236}">
                <a16:creationId xmlns:a16="http://schemas.microsoft.com/office/drawing/2014/main" id="{3458EF1E-CE58-3048-B0D4-A19C90F5C9D3}"/>
              </a:ext>
            </a:extLst>
          </p:cNvPr>
          <p:cNvSpPr>
            <a:spLocks noGrp="1"/>
          </p:cNvSpPr>
          <p:nvPr>
            <p:ph type="body" sz="quarter" idx="10" hasCustomPrompt="1"/>
          </p:nvPr>
        </p:nvSpPr>
        <p:spPr>
          <a:xfrm>
            <a:off x="978945" y="871841"/>
            <a:ext cx="4679950" cy="1728678"/>
          </a:xfrm>
        </p:spPr>
        <p:txBody>
          <a:bodyPr/>
          <a:lstStyle>
            <a:lvl1pPr marL="0" marR="0" indent="0" algn="l" defTabSz="914400" rtl="0" eaLnBrk="1" fontAlgn="auto" latinLnBrk="0" hangingPunct="1">
              <a:lnSpc>
                <a:spcPts val="3020"/>
              </a:lnSpc>
              <a:spcBef>
                <a:spcPts val="0"/>
              </a:spcBef>
              <a:spcAft>
                <a:spcPts val="0"/>
              </a:spcAft>
              <a:buClrTx/>
              <a:buSzTx/>
              <a:buFontTx/>
              <a:buNone/>
              <a:tabLst/>
              <a:defRPr lang="en-GB" sz="1600" b="1" kern="1200" dirty="0" smtClean="0">
                <a:solidFill>
                  <a:schemeClr val="bg1"/>
                </a:solidFill>
                <a:effectLst/>
                <a:latin typeface="+mn-lt"/>
                <a:ea typeface="+mn-ea"/>
                <a:cs typeface="+mn-cs"/>
              </a:defRPr>
            </a:lvl1pPr>
          </a:lstStyle>
          <a:p>
            <a:pPr>
              <a:lnSpc>
                <a:spcPts val="3020"/>
              </a:lnSpc>
            </a:pPr>
            <a:r>
              <a:rPr lang="en-GB" sz="1600" kern="1200">
                <a:solidFill>
                  <a:schemeClr val="bg1"/>
                </a:solidFill>
                <a:effectLst/>
                <a:latin typeface="+mn-lt"/>
                <a:ea typeface="+mn-ea"/>
                <a:cs typeface="+mn-cs"/>
              </a:rPr>
              <a:t>EAST LONDON NHS FOUNDATION TRUST</a:t>
            </a:r>
            <a:endParaRPr lang="en-US">
              <a:solidFill>
                <a:schemeClr val="bg1"/>
              </a:solidFill>
            </a:endParaRPr>
          </a:p>
        </p:txBody>
      </p:sp>
      <p:sp>
        <p:nvSpPr>
          <p:cNvPr id="11" name="Text Placeholder 5">
            <a:extLst>
              <a:ext uri="{FF2B5EF4-FFF2-40B4-BE49-F238E27FC236}">
                <a16:creationId xmlns:a16="http://schemas.microsoft.com/office/drawing/2014/main" id="{33BEE858-2111-3649-912D-7FE28CB898E1}"/>
              </a:ext>
            </a:extLst>
          </p:cNvPr>
          <p:cNvSpPr>
            <a:spLocks noGrp="1"/>
          </p:cNvSpPr>
          <p:nvPr>
            <p:ph type="body" sz="quarter" idx="11" hasCustomPrompt="1"/>
          </p:nvPr>
        </p:nvSpPr>
        <p:spPr>
          <a:xfrm>
            <a:off x="978945" y="2394409"/>
            <a:ext cx="3651414" cy="126138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chemeClr val="bg1"/>
                </a:solidFill>
                <a:effectLst/>
                <a:latin typeface="+mn-lt"/>
                <a:ea typeface="+mn-ea"/>
                <a:cs typeface="+mn-cs"/>
              </a:defRPr>
            </a:lvl1pPr>
          </a:lstStyle>
          <a:p>
            <a:r>
              <a:rPr lang="en-GB" sz="1600" kern="1200">
                <a:solidFill>
                  <a:schemeClr val="bg1"/>
                </a:solidFill>
                <a:effectLst/>
                <a:latin typeface="+mn-lt"/>
                <a:ea typeface="+mn-ea"/>
                <a:cs typeface="+mn-cs"/>
              </a:rPr>
              <a:t>Type description here</a:t>
            </a:r>
          </a:p>
        </p:txBody>
      </p:sp>
      <p:sp>
        <p:nvSpPr>
          <p:cNvPr id="12" name="Text Placeholder 5">
            <a:extLst>
              <a:ext uri="{FF2B5EF4-FFF2-40B4-BE49-F238E27FC236}">
                <a16:creationId xmlns:a16="http://schemas.microsoft.com/office/drawing/2014/main" id="{2088DB81-94B6-E341-A4A9-348569D48C91}"/>
              </a:ext>
            </a:extLst>
          </p:cNvPr>
          <p:cNvSpPr>
            <a:spLocks noGrp="1"/>
          </p:cNvSpPr>
          <p:nvPr>
            <p:ph type="body" sz="quarter" idx="12" hasCustomPrompt="1"/>
          </p:nvPr>
        </p:nvSpPr>
        <p:spPr>
          <a:xfrm>
            <a:off x="978945" y="1320417"/>
            <a:ext cx="4679950"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bg1"/>
                </a:solidFill>
                <a:effectLst/>
                <a:latin typeface="+mn-lt"/>
                <a:ea typeface="+mn-ea"/>
                <a:cs typeface="+mn-cs"/>
              </a:defRPr>
            </a:lvl1pPr>
          </a:lstStyle>
          <a:p>
            <a:pPr>
              <a:lnSpc>
                <a:spcPts val="3800"/>
              </a:lnSpc>
            </a:pPr>
            <a:r>
              <a:rPr lang="en-GB" sz="4000" b="1" kern="1200">
                <a:solidFill>
                  <a:schemeClr val="bg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Tree>
    <p:extLst>
      <p:ext uri="{BB962C8B-B14F-4D97-AF65-F5344CB8AC3E}">
        <p14:creationId xmlns:p14="http://schemas.microsoft.com/office/powerpoint/2010/main" val="22538159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4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4800" y="-1299600"/>
            <a:ext cx="12468225" cy="8612505"/>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8AA064C0-AF87-7044-A82F-14A2D0057724}"/>
              </a:ext>
            </a:extLst>
          </p:cNvPr>
          <p:cNvPicPr>
            <a:picLocks noChangeAspect="1"/>
          </p:cNvPicPr>
          <p:nvPr userDrawn="1"/>
        </p:nvPicPr>
        <p:blipFill>
          <a:blip r:embed="rId4"/>
          <a:stretch>
            <a:fillRect/>
          </a:stretch>
        </p:blipFill>
        <p:spPr>
          <a:xfrm>
            <a:off x="3961904" y="2756201"/>
            <a:ext cx="9744670" cy="4101799"/>
          </a:xfrm>
          <a:prstGeom prst="rect">
            <a:avLst/>
          </a:prstGeom>
        </p:spPr>
      </p:pic>
      <p:sp>
        <p:nvSpPr>
          <p:cNvPr id="8" name="Text Placeholder 5">
            <a:extLst>
              <a:ext uri="{FF2B5EF4-FFF2-40B4-BE49-F238E27FC236}">
                <a16:creationId xmlns:a16="http://schemas.microsoft.com/office/drawing/2014/main" id="{654F0897-CB29-0347-A26A-ACAFEBF8B35D}"/>
              </a:ext>
            </a:extLst>
          </p:cNvPr>
          <p:cNvSpPr>
            <a:spLocks noGrp="1"/>
          </p:cNvSpPr>
          <p:nvPr>
            <p:ph type="body" sz="quarter" idx="10" hasCustomPrompt="1"/>
          </p:nvPr>
        </p:nvSpPr>
        <p:spPr>
          <a:xfrm>
            <a:off x="978945" y="871841"/>
            <a:ext cx="4679950" cy="1728678"/>
          </a:xfrm>
        </p:spPr>
        <p:txBody>
          <a:bodyPr/>
          <a:lstStyle>
            <a:lvl1pPr marL="0" marR="0" indent="0" algn="l" defTabSz="914400" rtl="0" eaLnBrk="1" fontAlgn="auto" latinLnBrk="0" hangingPunct="1">
              <a:lnSpc>
                <a:spcPts val="3020"/>
              </a:lnSpc>
              <a:spcBef>
                <a:spcPts val="0"/>
              </a:spcBef>
              <a:spcAft>
                <a:spcPts val="0"/>
              </a:spcAft>
              <a:buClrTx/>
              <a:buSzTx/>
              <a:buFontTx/>
              <a:buNone/>
              <a:tabLst/>
              <a:defRPr lang="en-GB" sz="1600" b="1" kern="1200" dirty="0" smtClean="0">
                <a:solidFill>
                  <a:schemeClr val="bg1"/>
                </a:solidFill>
                <a:effectLst/>
                <a:latin typeface="+mn-lt"/>
                <a:ea typeface="+mn-ea"/>
                <a:cs typeface="+mn-cs"/>
              </a:defRPr>
            </a:lvl1pPr>
          </a:lstStyle>
          <a:p>
            <a:pPr>
              <a:lnSpc>
                <a:spcPts val="3020"/>
              </a:lnSpc>
            </a:pPr>
            <a:r>
              <a:rPr lang="en-GB" sz="1600" kern="1200">
                <a:solidFill>
                  <a:schemeClr val="bg1"/>
                </a:solidFill>
                <a:effectLst/>
                <a:latin typeface="+mn-lt"/>
                <a:ea typeface="+mn-ea"/>
                <a:cs typeface="+mn-cs"/>
              </a:rPr>
              <a:t>EAST LONDON NHS FOUNDATION TRUST</a:t>
            </a:r>
            <a:endParaRPr lang="en-US">
              <a:solidFill>
                <a:schemeClr val="bg1"/>
              </a:solidFill>
            </a:endParaRPr>
          </a:p>
        </p:txBody>
      </p:sp>
      <p:sp>
        <p:nvSpPr>
          <p:cNvPr id="11" name="Text Placeholder 5">
            <a:extLst>
              <a:ext uri="{FF2B5EF4-FFF2-40B4-BE49-F238E27FC236}">
                <a16:creationId xmlns:a16="http://schemas.microsoft.com/office/drawing/2014/main" id="{02A79D29-5DCF-2146-9A92-CCA6CCB260DC}"/>
              </a:ext>
            </a:extLst>
          </p:cNvPr>
          <p:cNvSpPr>
            <a:spLocks noGrp="1"/>
          </p:cNvSpPr>
          <p:nvPr>
            <p:ph type="body" sz="quarter" idx="11" hasCustomPrompt="1"/>
          </p:nvPr>
        </p:nvSpPr>
        <p:spPr>
          <a:xfrm>
            <a:off x="978945" y="2394409"/>
            <a:ext cx="3651414" cy="126138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chemeClr val="bg1"/>
                </a:solidFill>
                <a:effectLst/>
                <a:latin typeface="+mn-lt"/>
                <a:ea typeface="+mn-ea"/>
                <a:cs typeface="+mn-cs"/>
              </a:defRPr>
            </a:lvl1pPr>
          </a:lstStyle>
          <a:p>
            <a:r>
              <a:rPr lang="en-GB" sz="1600" kern="1200">
                <a:solidFill>
                  <a:schemeClr val="bg1"/>
                </a:solidFill>
                <a:effectLst/>
                <a:latin typeface="+mn-lt"/>
                <a:ea typeface="+mn-ea"/>
                <a:cs typeface="+mn-cs"/>
              </a:rPr>
              <a:t>Type description here</a:t>
            </a:r>
          </a:p>
        </p:txBody>
      </p:sp>
      <p:sp>
        <p:nvSpPr>
          <p:cNvPr id="12" name="Text Placeholder 5">
            <a:extLst>
              <a:ext uri="{FF2B5EF4-FFF2-40B4-BE49-F238E27FC236}">
                <a16:creationId xmlns:a16="http://schemas.microsoft.com/office/drawing/2014/main" id="{E709C90E-F3B8-264B-B903-B430264B9E31}"/>
              </a:ext>
            </a:extLst>
          </p:cNvPr>
          <p:cNvSpPr>
            <a:spLocks noGrp="1"/>
          </p:cNvSpPr>
          <p:nvPr>
            <p:ph type="body" sz="quarter" idx="12" hasCustomPrompt="1"/>
          </p:nvPr>
        </p:nvSpPr>
        <p:spPr>
          <a:xfrm>
            <a:off x="978945" y="1320417"/>
            <a:ext cx="4679950"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bg1"/>
                </a:solidFill>
                <a:effectLst/>
                <a:latin typeface="+mn-lt"/>
                <a:ea typeface="+mn-ea"/>
                <a:cs typeface="+mn-cs"/>
              </a:defRPr>
            </a:lvl1pPr>
          </a:lstStyle>
          <a:p>
            <a:pPr>
              <a:lnSpc>
                <a:spcPts val="3800"/>
              </a:lnSpc>
            </a:pPr>
            <a:r>
              <a:rPr lang="en-GB" sz="4000" b="1" kern="1200">
                <a:solidFill>
                  <a:schemeClr val="bg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Tree>
    <p:extLst>
      <p:ext uri="{BB962C8B-B14F-4D97-AF65-F5344CB8AC3E}">
        <p14:creationId xmlns:p14="http://schemas.microsoft.com/office/powerpoint/2010/main" val="159594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5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3838" y="-1292045"/>
            <a:ext cx="12432181" cy="8587608"/>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CD5CC0E5-08B3-464A-885F-59E6296F6EA6}"/>
              </a:ext>
            </a:extLst>
          </p:cNvPr>
          <p:cNvPicPr>
            <a:picLocks noChangeAspect="1"/>
          </p:cNvPicPr>
          <p:nvPr userDrawn="1"/>
        </p:nvPicPr>
        <p:blipFill>
          <a:blip r:embed="rId4"/>
          <a:stretch>
            <a:fillRect/>
          </a:stretch>
        </p:blipFill>
        <p:spPr>
          <a:xfrm>
            <a:off x="3961904" y="2756201"/>
            <a:ext cx="9744670" cy="4101799"/>
          </a:xfrm>
          <a:prstGeom prst="rect">
            <a:avLst/>
          </a:prstGeom>
        </p:spPr>
      </p:pic>
      <p:sp>
        <p:nvSpPr>
          <p:cNvPr id="8" name="Text Placeholder 5">
            <a:extLst>
              <a:ext uri="{FF2B5EF4-FFF2-40B4-BE49-F238E27FC236}">
                <a16:creationId xmlns:a16="http://schemas.microsoft.com/office/drawing/2014/main" id="{EB067F4C-B2CD-9C46-A259-F0692AFC2ADB}"/>
              </a:ext>
            </a:extLst>
          </p:cNvPr>
          <p:cNvSpPr>
            <a:spLocks noGrp="1"/>
          </p:cNvSpPr>
          <p:nvPr>
            <p:ph type="body" sz="quarter" idx="10" hasCustomPrompt="1"/>
          </p:nvPr>
        </p:nvSpPr>
        <p:spPr>
          <a:xfrm>
            <a:off x="978945" y="871841"/>
            <a:ext cx="4679950" cy="1728678"/>
          </a:xfrm>
        </p:spPr>
        <p:txBody>
          <a:bodyPr/>
          <a:lstStyle>
            <a:lvl1pPr marL="0" marR="0" indent="0" algn="l" defTabSz="914400" rtl="0" eaLnBrk="1" fontAlgn="auto" latinLnBrk="0" hangingPunct="1">
              <a:lnSpc>
                <a:spcPts val="3020"/>
              </a:lnSpc>
              <a:spcBef>
                <a:spcPts val="0"/>
              </a:spcBef>
              <a:spcAft>
                <a:spcPts val="0"/>
              </a:spcAft>
              <a:buClrTx/>
              <a:buSzTx/>
              <a:buFontTx/>
              <a:buNone/>
              <a:tabLst/>
              <a:defRPr lang="en-GB" sz="1600" b="1" kern="1200" dirty="0" smtClean="0">
                <a:solidFill>
                  <a:schemeClr val="bg1"/>
                </a:solidFill>
                <a:effectLst/>
                <a:latin typeface="+mn-lt"/>
                <a:ea typeface="+mn-ea"/>
                <a:cs typeface="+mn-cs"/>
              </a:defRPr>
            </a:lvl1pPr>
          </a:lstStyle>
          <a:p>
            <a:pPr>
              <a:lnSpc>
                <a:spcPts val="3020"/>
              </a:lnSpc>
            </a:pPr>
            <a:r>
              <a:rPr lang="en-GB" sz="1600" kern="1200">
                <a:solidFill>
                  <a:schemeClr val="bg1"/>
                </a:solidFill>
                <a:effectLst/>
                <a:latin typeface="+mn-lt"/>
                <a:ea typeface="+mn-ea"/>
                <a:cs typeface="+mn-cs"/>
              </a:rPr>
              <a:t>EAST LONDON NHS FOUNDATION TRUST</a:t>
            </a:r>
            <a:endParaRPr lang="en-US">
              <a:solidFill>
                <a:schemeClr val="bg1"/>
              </a:solidFill>
            </a:endParaRPr>
          </a:p>
        </p:txBody>
      </p:sp>
      <p:sp>
        <p:nvSpPr>
          <p:cNvPr id="11" name="Text Placeholder 5">
            <a:extLst>
              <a:ext uri="{FF2B5EF4-FFF2-40B4-BE49-F238E27FC236}">
                <a16:creationId xmlns:a16="http://schemas.microsoft.com/office/drawing/2014/main" id="{A63EBE64-A74F-AF4D-86D4-83BA3584CBF7}"/>
              </a:ext>
            </a:extLst>
          </p:cNvPr>
          <p:cNvSpPr>
            <a:spLocks noGrp="1"/>
          </p:cNvSpPr>
          <p:nvPr>
            <p:ph type="body" sz="quarter" idx="11" hasCustomPrompt="1"/>
          </p:nvPr>
        </p:nvSpPr>
        <p:spPr>
          <a:xfrm>
            <a:off x="978945" y="2394409"/>
            <a:ext cx="3651414" cy="126138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chemeClr val="bg1"/>
                </a:solidFill>
                <a:effectLst/>
                <a:latin typeface="+mn-lt"/>
                <a:ea typeface="+mn-ea"/>
                <a:cs typeface="+mn-cs"/>
              </a:defRPr>
            </a:lvl1pPr>
          </a:lstStyle>
          <a:p>
            <a:r>
              <a:rPr lang="en-GB" sz="1600" kern="1200">
                <a:solidFill>
                  <a:schemeClr val="bg1"/>
                </a:solidFill>
                <a:effectLst/>
                <a:latin typeface="+mn-lt"/>
                <a:ea typeface="+mn-ea"/>
                <a:cs typeface="+mn-cs"/>
              </a:rPr>
              <a:t>Type description here</a:t>
            </a:r>
          </a:p>
        </p:txBody>
      </p:sp>
      <p:sp>
        <p:nvSpPr>
          <p:cNvPr id="12" name="Text Placeholder 5">
            <a:extLst>
              <a:ext uri="{FF2B5EF4-FFF2-40B4-BE49-F238E27FC236}">
                <a16:creationId xmlns:a16="http://schemas.microsoft.com/office/drawing/2014/main" id="{6189AB73-9BF7-AD43-A11F-4DF95E9385B2}"/>
              </a:ext>
            </a:extLst>
          </p:cNvPr>
          <p:cNvSpPr>
            <a:spLocks noGrp="1"/>
          </p:cNvSpPr>
          <p:nvPr>
            <p:ph type="body" sz="quarter" idx="12" hasCustomPrompt="1"/>
          </p:nvPr>
        </p:nvSpPr>
        <p:spPr>
          <a:xfrm>
            <a:off x="978945" y="1320417"/>
            <a:ext cx="4679950"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bg1"/>
                </a:solidFill>
                <a:effectLst/>
                <a:latin typeface="+mn-lt"/>
                <a:ea typeface="+mn-ea"/>
                <a:cs typeface="+mn-cs"/>
              </a:defRPr>
            </a:lvl1pPr>
          </a:lstStyle>
          <a:p>
            <a:pPr>
              <a:lnSpc>
                <a:spcPts val="3800"/>
              </a:lnSpc>
            </a:pPr>
            <a:r>
              <a:rPr lang="en-GB" sz="4000" b="1" kern="1200">
                <a:solidFill>
                  <a:schemeClr val="bg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Tree>
    <p:extLst>
      <p:ext uri="{BB962C8B-B14F-4D97-AF65-F5344CB8AC3E}">
        <p14:creationId xmlns:p14="http://schemas.microsoft.com/office/powerpoint/2010/main" val="362741669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theme" Target="../theme/theme1.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FAC3A5-8DCD-FA49-BC02-AC3C98A0602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2306AAB-87E4-2B49-A569-F72DB1A9DD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2192EE4-ADC2-CB46-86A7-D26C6DEA1F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56AA98-2768-4D45-83C1-8315F6F6E1CC}" type="datetimeFigureOut">
              <a:rPr lang="en-US" smtClean="0"/>
              <a:t>4/14/2026</a:t>
            </a:fld>
            <a:endParaRPr lang="en-US"/>
          </a:p>
        </p:txBody>
      </p:sp>
      <p:sp>
        <p:nvSpPr>
          <p:cNvPr id="5" name="Footer Placeholder 4">
            <a:extLst>
              <a:ext uri="{FF2B5EF4-FFF2-40B4-BE49-F238E27FC236}">
                <a16:creationId xmlns:a16="http://schemas.microsoft.com/office/drawing/2014/main" id="{0DA54F68-9294-7C4D-9A58-BE8907281A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822968F-8A9E-E348-B23E-E783265379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B0D142-1B03-BC40-A2C3-A8EF1618708E}" type="slidenum">
              <a:rPr lang="en-US" smtClean="0"/>
              <a:t>‹#›</a:t>
            </a:fld>
            <a:endParaRPr lang="en-US"/>
          </a:p>
        </p:txBody>
      </p:sp>
    </p:spTree>
    <p:extLst>
      <p:ext uri="{BB962C8B-B14F-4D97-AF65-F5344CB8AC3E}">
        <p14:creationId xmlns:p14="http://schemas.microsoft.com/office/powerpoint/2010/main" val="205514523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 id="2147483703" r:id="rId31"/>
    <p:sldLayoutId id="2147483704" r:id="rId32"/>
    <p:sldLayoutId id="2147483705" r:id="rId33"/>
    <p:sldLayoutId id="2147483706" r:id="rId34"/>
    <p:sldLayoutId id="2147483707" r:id="rId35"/>
    <p:sldLayoutId id="2147483708" r:id="rId36"/>
    <p:sldLayoutId id="2147483709" r:id="rId37"/>
    <p:sldLayoutId id="2147483710" r:id="rId38"/>
    <p:sldLayoutId id="2147483711" r:id="rId39"/>
    <p:sldLayoutId id="2147483712" r:id="rId40"/>
    <p:sldLayoutId id="2147483713" r:id="rId41"/>
    <p:sldLayoutId id="2147483714" r:id="rId42"/>
    <p:sldLayoutId id="2147483715" r:id="rId43"/>
    <p:sldLayoutId id="2147483716" r:id="rId44"/>
    <p:sldLayoutId id="2147483717" r:id="rId45"/>
    <p:sldLayoutId id="2147483718" r:id="rId46"/>
    <p:sldLayoutId id="2147483719" r:id="rId47"/>
    <p:sldLayoutId id="2147483720" r:id="rId48"/>
    <p:sldLayoutId id="2147483721" r:id="rId49"/>
    <p:sldLayoutId id="2147483722" r:id="rId50"/>
    <p:sldLayoutId id="2147483723" r:id="rId51"/>
    <p:sldLayoutId id="2147483724" r:id="rId52"/>
    <p:sldLayoutId id="2147483725" r:id="rId53"/>
    <p:sldLayoutId id="2147483726" r:id="rId54"/>
    <p:sldLayoutId id="2147483727" r:id="rId55"/>
    <p:sldLayoutId id="2147483728" r:id="rId56"/>
    <p:sldLayoutId id="2147483729" r:id="rId5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8.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27.png"/><Relationship Id="rId2" Type="http://schemas.openxmlformats.org/officeDocument/2006/relationships/diagramData" Target="../diagrams/data3.xml"/><Relationship Id="rId1" Type="http://schemas.openxmlformats.org/officeDocument/2006/relationships/slideLayout" Target="../slideLayouts/slideLayout5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54.xml"/></Relationships>
</file>

<file path=ppt/slides/_rels/slide12.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oleObject" Target="../embeddings/oleObject1.bin"/><Relationship Id="rId1" Type="http://schemas.openxmlformats.org/officeDocument/2006/relationships/slideLayout" Target="../slideLayouts/slideLayout56.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5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5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3.png"/><Relationship Id="rId1" Type="http://schemas.openxmlformats.org/officeDocument/2006/relationships/slideLayout" Target="../slideLayouts/slideLayout5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5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3.xml"/></Relationships>
</file>

<file path=ppt/slides/_rels/slide20.xml.rels><?xml version="1.0" encoding="UTF-8" standalone="yes"?>
<Relationships xmlns="http://schemas.openxmlformats.org/package/2006/relationships"><Relationship Id="rId2" Type="http://schemas.openxmlformats.org/officeDocument/2006/relationships/image" Target="../media/image39.tiff"/><Relationship Id="rId1" Type="http://schemas.openxmlformats.org/officeDocument/2006/relationships/slideLayout" Target="../slideLayouts/slideLayout53.xml"/></Relationships>
</file>

<file path=ppt/slides/_rels/slide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3.xml"/></Relationships>
</file>

<file path=ppt/slides/_rels/slide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3.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7.png"/><Relationship Id="rId2" Type="http://schemas.openxmlformats.org/officeDocument/2006/relationships/diagramData" Target="../diagrams/data1.xml"/><Relationship Id="rId1" Type="http://schemas.openxmlformats.org/officeDocument/2006/relationships/slideLayout" Target="../slideLayouts/slideLayout5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27.png"/><Relationship Id="rId2" Type="http://schemas.openxmlformats.org/officeDocument/2006/relationships/diagramData" Target="../diagrams/data2.xml"/><Relationship Id="rId1" Type="http://schemas.openxmlformats.org/officeDocument/2006/relationships/slideLayout" Target="../slideLayouts/slideLayout5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54.xml"/></Relationships>
</file>

<file path=ppt/slides/_rels/slide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4.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mailto:bartshealth.thfrailtyvw@nhs.net" TargetMode="External"/><Relationship Id="rId1" Type="http://schemas.openxmlformats.org/officeDocument/2006/relationships/slideLayout" Target="../slideLayouts/slideLayout5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560321" y="1220704"/>
            <a:ext cx="6640775" cy="1962736"/>
          </a:xfrm>
        </p:spPr>
        <p:txBody>
          <a:bodyPr>
            <a:normAutofit fontScale="77500" lnSpcReduction="20000"/>
          </a:bodyPr>
          <a:lstStyle/>
          <a:p>
            <a:pPr algn="ctr"/>
            <a:endParaRPr lang="en-GB" sz="2800"/>
          </a:p>
          <a:p>
            <a:pPr algn="ctr"/>
            <a:r>
              <a:rPr lang="en-GB" sz="3600"/>
              <a:t>Developing a Structured Falls Management and Prevention Programme </a:t>
            </a:r>
          </a:p>
          <a:p>
            <a:pPr algn="ctr"/>
            <a:r>
              <a:rPr lang="en-GB" sz="2800" b="0"/>
              <a:t>(In line with NICE Falls Guidelines)</a:t>
            </a:r>
          </a:p>
          <a:p>
            <a:pPr algn="ctr"/>
            <a:endParaRPr lang="en-GB" sz="3600"/>
          </a:p>
          <a:p>
            <a:pPr algn="ctr"/>
            <a:endParaRPr lang="en-GB" sz="3600"/>
          </a:p>
          <a:p>
            <a:pPr algn="ctr"/>
            <a:endParaRPr lang="en-GB" sz="3600"/>
          </a:p>
          <a:p>
            <a:pPr algn="ctr"/>
            <a:endParaRPr lang="en-GB" sz="3600"/>
          </a:p>
        </p:txBody>
      </p:sp>
      <p:sp>
        <p:nvSpPr>
          <p:cNvPr id="5" name="Text Placeholder 4"/>
          <p:cNvSpPr>
            <a:spLocks noGrp="1"/>
          </p:cNvSpPr>
          <p:nvPr>
            <p:ph type="body" sz="quarter" idx="11"/>
          </p:nvPr>
        </p:nvSpPr>
        <p:spPr>
          <a:xfrm>
            <a:off x="231194" y="3147640"/>
            <a:ext cx="4267200" cy="2222722"/>
          </a:xfrm>
        </p:spPr>
        <p:txBody>
          <a:bodyPr vert="horz" lIns="91440" tIns="45720" rIns="91440" bIns="45720" rtlCol="0" anchor="t">
            <a:normAutofit lnSpcReduction="10000"/>
          </a:bodyPr>
          <a:lstStyle/>
          <a:p>
            <a:pPr algn="ctr"/>
            <a:endParaRPr lang="en-GB" sz="2400"/>
          </a:p>
          <a:p>
            <a:pPr algn="ctr"/>
            <a:r>
              <a:rPr lang="en-GB" sz="2400"/>
              <a:t>Eleanor Mata</a:t>
            </a:r>
          </a:p>
          <a:p>
            <a:pPr algn="ctr"/>
            <a:r>
              <a:rPr lang="en-GB" sz="2400"/>
              <a:t>Deputy Head Unplanned Care and Therapies, TH CHS, ELFT</a:t>
            </a:r>
            <a:endParaRPr lang="en-GB" sz="2400">
              <a:ea typeface="Calibri"/>
              <a:cs typeface="Calibri"/>
            </a:endParaRPr>
          </a:p>
          <a:p>
            <a:pPr algn="ctr"/>
            <a:endParaRPr lang="en-GB" sz="2400"/>
          </a:p>
          <a:p>
            <a:pPr algn="ctr"/>
            <a:r>
              <a:rPr lang="en-GB" sz="2400"/>
              <a:t>April 2026</a:t>
            </a:r>
          </a:p>
          <a:p>
            <a:pPr algn="ctr"/>
            <a:endParaRPr lang="en-GB" sz="2400"/>
          </a:p>
        </p:txBody>
      </p:sp>
      <p:sp>
        <p:nvSpPr>
          <p:cNvPr id="6" name="Text Placeholder 5"/>
          <p:cNvSpPr>
            <a:spLocks noGrp="1"/>
          </p:cNvSpPr>
          <p:nvPr>
            <p:ph type="body" sz="quarter" idx="12"/>
          </p:nvPr>
        </p:nvSpPr>
        <p:spPr>
          <a:xfrm>
            <a:off x="455506" y="2666861"/>
            <a:ext cx="4165670" cy="3007429"/>
          </a:xfrm>
        </p:spPr>
        <p:txBody>
          <a:bodyPr>
            <a:normAutofit/>
          </a:bodyPr>
          <a:lstStyle/>
          <a:p>
            <a:pPr algn="ctr"/>
            <a:endParaRPr lang="en-GB"/>
          </a:p>
          <a:p>
            <a:pPr algn="ctr"/>
            <a:endParaRPr lang="en-GB" sz="2000"/>
          </a:p>
        </p:txBody>
      </p:sp>
      <p:pic>
        <p:nvPicPr>
          <p:cNvPr id="8" name="Picture 7" descr="Patchwork at Barts Health NHS Trust">
            <a:extLst>
              <a:ext uri="{FF2B5EF4-FFF2-40B4-BE49-F238E27FC236}">
                <a16:creationId xmlns:a16="http://schemas.microsoft.com/office/drawing/2014/main" id="{43F4C2AB-B767-699D-139C-1B463992AE73}"/>
              </a:ext>
            </a:extLst>
          </p:cNvPr>
          <p:cNvPicPr>
            <a:picLocks noChangeAspect="1"/>
          </p:cNvPicPr>
          <p:nvPr/>
        </p:nvPicPr>
        <p:blipFill>
          <a:blip r:embed="rId2"/>
          <a:srcRect l="10553" t="3425" r="8543" b="32192"/>
          <a:stretch>
            <a:fillRect/>
          </a:stretch>
        </p:blipFill>
        <p:spPr>
          <a:xfrm>
            <a:off x="-4159" y="213934"/>
            <a:ext cx="1905767" cy="1013105"/>
          </a:xfrm>
          <a:prstGeom prst="rect">
            <a:avLst/>
          </a:prstGeom>
          <a:ln>
            <a:noFill/>
          </a:ln>
        </p:spPr>
      </p:pic>
    </p:spTree>
    <p:extLst>
      <p:ext uri="{BB962C8B-B14F-4D97-AF65-F5344CB8AC3E}">
        <p14:creationId xmlns:p14="http://schemas.microsoft.com/office/powerpoint/2010/main" val="17213678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F306182-65FF-C7C9-3800-B3E4399ADF8B}"/>
              </a:ext>
            </a:extLst>
          </p:cNvPr>
          <p:cNvSpPr txBox="1"/>
          <p:nvPr/>
        </p:nvSpPr>
        <p:spPr>
          <a:xfrm>
            <a:off x="7309431" y="5603579"/>
            <a:ext cx="6467912" cy="369332"/>
          </a:xfrm>
          <a:prstGeom prst="rect">
            <a:avLst/>
          </a:prstGeom>
          <a:noFill/>
        </p:spPr>
        <p:txBody>
          <a:bodyPr wrap="square" rtlCol="0">
            <a:spAutoFit/>
          </a:bodyPr>
          <a:lstStyle/>
          <a:p>
            <a:r>
              <a:rPr lang="en-GB"/>
              <a:t>   </a:t>
            </a:r>
          </a:p>
        </p:txBody>
      </p:sp>
      <p:sp>
        <p:nvSpPr>
          <p:cNvPr id="5" name="Rectangle 4"/>
          <p:cNvSpPr/>
          <p:nvPr/>
        </p:nvSpPr>
        <p:spPr>
          <a:xfrm>
            <a:off x="2106470" y="192032"/>
            <a:ext cx="6963831" cy="646331"/>
          </a:xfrm>
          <a:prstGeom prst="rect">
            <a:avLst/>
          </a:prstGeom>
        </p:spPr>
        <p:txBody>
          <a:bodyPr wrap="square" lIns="91440" tIns="45720" rIns="91440" bIns="45720" anchor="t">
            <a:spAutoFit/>
          </a:bodyPr>
          <a:lstStyle/>
          <a:p>
            <a:pPr algn="ctr">
              <a:defRPr/>
            </a:pPr>
            <a:r>
              <a:rPr lang="en-GB" sz="3600" b="1" dirty="0">
                <a:solidFill>
                  <a:schemeClr val="bg1"/>
                </a:solidFill>
              </a:rPr>
              <a:t>Exercise Programme Model Flow</a:t>
            </a:r>
          </a:p>
        </p:txBody>
      </p:sp>
      <p:graphicFrame>
        <p:nvGraphicFramePr>
          <p:cNvPr id="7" name="Diagram 6"/>
          <p:cNvGraphicFramePr/>
          <p:nvPr>
            <p:extLst>
              <p:ext uri="{D42A27DB-BD31-4B8C-83A1-F6EECF244321}">
                <p14:modId xmlns:p14="http://schemas.microsoft.com/office/powerpoint/2010/main" val="1781460237"/>
              </p:ext>
            </p:extLst>
          </p:nvPr>
        </p:nvGraphicFramePr>
        <p:xfrm>
          <a:off x="712381" y="719666"/>
          <a:ext cx="11068493"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2" name="Picture 21" descr="Barts Health NHS Trust Research Strategy">
            <a:extLst>
              <a:ext uri="{FF2B5EF4-FFF2-40B4-BE49-F238E27FC236}">
                <a16:creationId xmlns:a16="http://schemas.microsoft.com/office/drawing/2014/main" id="{B299E43E-2673-1D2A-8F45-FEF111EE25BB}"/>
              </a:ext>
            </a:extLst>
          </p:cNvPr>
          <p:cNvPicPr>
            <a:picLocks noChangeAspect="1"/>
          </p:cNvPicPr>
          <p:nvPr/>
        </p:nvPicPr>
        <p:blipFill>
          <a:blip r:embed="rId7"/>
          <a:stretch>
            <a:fillRect/>
          </a:stretch>
        </p:blipFill>
        <p:spPr>
          <a:xfrm>
            <a:off x="340191" y="98964"/>
            <a:ext cx="1584136" cy="909597"/>
          </a:xfrm>
          <a:prstGeom prst="rect">
            <a:avLst/>
          </a:prstGeom>
        </p:spPr>
      </p:pic>
    </p:spTree>
    <p:extLst>
      <p:ext uri="{BB962C8B-B14F-4D97-AF65-F5344CB8AC3E}">
        <p14:creationId xmlns:p14="http://schemas.microsoft.com/office/powerpoint/2010/main" val="15532232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F306182-65FF-C7C9-3800-B3E4399ADF8B}"/>
              </a:ext>
            </a:extLst>
          </p:cNvPr>
          <p:cNvSpPr txBox="1"/>
          <p:nvPr/>
        </p:nvSpPr>
        <p:spPr>
          <a:xfrm>
            <a:off x="7309431" y="5603579"/>
            <a:ext cx="6467912" cy="369332"/>
          </a:xfrm>
          <a:prstGeom prst="rect">
            <a:avLst/>
          </a:prstGeom>
          <a:noFill/>
        </p:spPr>
        <p:txBody>
          <a:bodyPr wrap="square" rtlCol="0">
            <a:spAutoFit/>
          </a:bodyPr>
          <a:lstStyle/>
          <a:p>
            <a:r>
              <a:rPr lang="en-GB"/>
              <a:t>   </a:t>
            </a:r>
          </a:p>
        </p:txBody>
      </p:sp>
      <p:sp>
        <p:nvSpPr>
          <p:cNvPr id="5" name="Rectangle 4"/>
          <p:cNvSpPr/>
          <p:nvPr/>
        </p:nvSpPr>
        <p:spPr>
          <a:xfrm>
            <a:off x="240778" y="201103"/>
            <a:ext cx="9550921" cy="646331"/>
          </a:xfrm>
          <a:prstGeom prst="rect">
            <a:avLst/>
          </a:prstGeom>
        </p:spPr>
        <p:txBody>
          <a:bodyPr wrap="square">
            <a:spAutoFit/>
          </a:bodyPr>
          <a:lstStyle/>
          <a:p>
            <a:pPr lvl="0" algn="ctr">
              <a:defRPr/>
            </a:pPr>
            <a:r>
              <a:rPr lang="en-GB" sz="3600" b="1">
                <a:solidFill>
                  <a:schemeClr val="bg1"/>
                </a:solidFill>
              </a:rPr>
              <a:t>Development of Standard Operating Procedure</a:t>
            </a:r>
            <a:endParaRPr lang="en-GB" sz="3600" b="1"/>
          </a:p>
        </p:txBody>
      </p:sp>
      <p:pic>
        <p:nvPicPr>
          <p:cNvPr id="3076" name="Picture 4" descr="100+ Standard Operating Procedure Icon Stock Illustrations, Royalty-Free  Vector Graphics &amp; Clip Art - iSto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778" y="1790700"/>
            <a:ext cx="6863773" cy="3530600"/>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7848600" y="1229650"/>
            <a:ext cx="3924300" cy="4866349"/>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solidFill>
                  <a:schemeClr val="tx1"/>
                </a:solidFill>
              </a:rPr>
              <a:t>This SOP provides clear guidance for the safe, consistent, and effective co-delivery of the Falls Exercise Programme, co-delivered in partnership with Tower Hamlets Community Health Service - East London Foundation Trust (ELFT), </a:t>
            </a:r>
            <a:r>
              <a:rPr lang="en-GB" err="1">
                <a:solidFill>
                  <a:schemeClr val="tx1"/>
                </a:solidFill>
              </a:rPr>
              <a:t>Barts</a:t>
            </a:r>
            <a:r>
              <a:rPr lang="en-GB">
                <a:solidFill>
                  <a:schemeClr val="tx1"/>
                </a:solidFill>
              </a:rPr>
              <a:t> Health Acute Medicine and Older People Services Emergency Care and Trauma – Royal London hospital, and Linkage Plus. This programme includes both community group sessions and home based delivery for those unable to attend group sessions.</a:t>
            </a:r>
          </a:p>
        </p:txBody>
      </p:sp>
      <p:sp>
        <p:nvSpPr>
          <p:cNvPr id="6" name="Right Arrow 5"/>
          <p:cNvSpPr/>
          <p:nvPr/>
        </p:nvSpPr>
        <p:spPr>
          <a:xfrm rot="10800000" flipH="1" flipV="1">
            <a:off x="7104550" y="3441700"/>
            <a:ext cx="744049" cy="279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898980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83281" y="323273"/>
            <a:ext cx="5563701" cy="707886"/>
          </a:xfrm>
          <a:prstGeom prst="rect">
            <a:avLst/>
          </a:prstGeom>
        </p:spPr>
        <p:txBody>
          <a:bodyPr wrap="square">
            <a:spAutoFit/>
          </a:bodyPr>
          <a:lstStyle/>
          <a:p>
            <a:r>
              <a:rPr lang="en-GB" sz="4000">
                <a:solidFill>
                  <a:schemeClr val="bg1"/>
                </a:solidFill>
              </a:rPr>
              <a:t> </a:t>
            </a:r>
          </a:p>
        </p:txBody>
      </p:sp>
      <p:sp>
        <p:nvSpPr>
          <p:cNvPr id="2" name="Rectangle 1"/>
          <p:cNvSpPr/>
          <p:nvPr/>
        </p:nvSpPr>
        <p:spPr>
          <a:xfrm>
            <a:off x="3112811" y="3244334"/>
            <a:ext cx="5966377" cy="369332"/>
          </a:xfrm>
          <a:prstGeom prst="rect">
            <a:avLst/>
          </a:prstGeom>
        </p:spPr>
        <p:txBody>
          <a:bodyPr wrap="none">
            <a:spAutoFit/>
          </a:bodyPr>
          <a:lstStyle/>
          <a:p>
            <a:pPr lvl="0" algn="ctr">
              <a:defRPr/>
            </a:pPr>
            <a:r>
              <a:rPr lang="en-GB" b="1">
                <a:solidFill>
                  <a:schemeClr val="bg1"/>
                </a:solidFill>
              </a:rPr>
              <a:t>NICE NG21 and QS86 Falls in Older People Key Requirements</a:t>
            </a:r>
            <a:endParaRPr lang="en-GB" b="1"/>
          </a:p>
        </p:txBody>
      </p:sp>
      <p:sp>
        <p:nvSpPr>
          <p:cNvPr id="4" name="Rectangle 3"/>
          <p:cNvSpPr/>
          <p:nvPr/>
        </p:nvSpPr>
        <p:spPr>
          <a:xfrm>
            <a:off x="3112811" y="3244334"/>
            <a:ext cx="5966377" cy="369332"/>
          </a:xfrm>
          <a:prstGeom prst="rect">
            <a:avLst/>
          </a:prstGeom>
        </p:spPr>
        <p:txBody>
          <a:bodyPr wrap="none">
            <a:spAutoFit/>
          </a:bodyPr>
          <a:lstStyle/>
          <a:p>
            <a:pPr lvl="0" algn="ctr">
              <a:defRPr/>
            </a:pPr>
            <a:r>
              <a:rPr lang="en-GB" b="1">
                <a:solidFill>
                  <a:schemeClr val="bg1"/>
                </a:solidFill>
              </a:rPr>
              <a:t>NICE NG21 and QS86 Falls in Older People Key Requirements</a:t>
            </a:r>
            <a:endParaRPr lang="en-GB" b="1"/>
          </a:p>
        </p:txBody>
      </p:sp>
      <p:graphicFrame>
        <p:nvGraphicFramePr>
          <p:cNvPr id="13" name="Object 12"/>
          <p:cNvGraphicFramePr>
            <a:graphicFrameLocks noChangeAspect="1"/>
          </p:cNvGraphicFramePr>
          <p:nvPr>
            <p:extLst>
              <p:ext uri="{D42A27DB-BD31-4B8C-83A1-F6EECF244321}">
                <p14:modId xmlns:p14="http://schemas.microsoft.com/office/powerpoint/2010/main" val="3337677989"/>
              </p:ext>
            </p:extLst>
          </p:nvPr>
        </p:nvGraphicFramePr>
        <p:xfrm>
          <a:off x="774700" y="452908"/>
          <a:ext cx="10985500" cy="5952184"/>
        </p:xfrm>
        <a:graphic>
          <a:graphicData uri="http://schemas.openxmlformats.org/presentationml/2006/ole">
            <mc:AlternateContent xmlns:mc="http://schemas.openxmlformats.org/markup-compatibility/2006">
              <mc:Choice xmlns:v="urn:schemas-microsoft-com:vml" Requires="v">
                <p:oleObj name="Document" r:id="rId2" imgW="9760740" imgH="5546262" progId="Word.Document.12">
                  <p:embed/>
                </p:oleObj>
              </mc:Choice>
              <mc:Fallback>
                <p:oleObj name="Document" r:id="rId2" imgW="9760740" imgH="5546262" progId="Word.Document.12">
                  <p:embed/>
                  <p:pic>
                    <p:nvPicPr>
                      <p:cNvPr id="0" name=""/>
                      <p:cNvPicPr/>
                      <p:nvPr/>
                    </p:nvPicPr>
                    <p:blipFill>
                      <a:blip r:embed="rId3"/>
                      <a:stretch>
                        <a:fillRect/>
                      </a:stretch>
                    </p:blipFill>
                    <p:spPr>
                      <a:xfrm>
                        <a:off x="774700" y="452908"/>
                        <a:ext cx="10985500" cy="5952184"/>
                      </a:xfrm>
                      <a:prstGeom prst="rect">
                        <a:avLst/>
                      </a:prstGeom>
                      <a:ln w="38100">
                        <a:solidFill>
                          <a:schemeClr val="tx1"/>
                        </a:solidFill>
                      </a:ln>
                    </p:spPr>
                  </p:pic>
                </p:oleObj>
              </mc:Fallback>
            </mc:AlternateContent>
          </a:graphicData>
        </a:graphic>
      </p:graphicFrame>
    </p:spTree>
    <p:extLst>
      <p:ext uri="{BB962C8B-B14F-4D97-AF65-F5344CB8AC3E}">
        <p14:creationId xmlns:p14="http://schemas.microsoft.com/office/powerpoint/2010/main" val="17451919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F306182-65FF-C7C9-3800-B3E4399ADF8B}"/>
              </a:ext>
            </a:extLst>
          </p:cNvPr>
          <p:cNvSpPr txBox="1"/>
          <p:nvPr/>
        </p:nvSpPr>
        <p:spPr>
          <a:xfrm>
            <a:off x="7309431" y="5603579"/>
            <a:ext cx="6467912" cy="369332"/>
          </a:xfrm>
          <a:prstGeom prst="rect">
            <a:avLst/>
          </a:prstGeom>
          <a:noFill/>
        </p:spPr>
        <p:txBody>
          <a:bodyPr wrap="square" rtlCol="0">
            <a:spAutoFit/>
          </a:bodyPr>
          <a:lstStyle/>
          <a:p>
            <a:r>
              <a:rPr lang="en-GB"/>
              <a:t>   </a:t>
            </a:r>
          </a:p>
        </p:txBody>
      </p:sp>
      <p:sp>
        <p:nvSpPr>
          <p:cNvPr id="5" name="Rectangle 4"/>
          <p:cNvSpPr/>
          <p:nvPr/>
        </p:nvSpPr>
        <p:spPr>
          <a:xfrm>
            <a:off x="240778" y="201103"/>
            <a:ext cx="10198622" cy="646331"/>
          </a:xfrm>
          <a:prstGeom prst="rect">
            <a:avLst/>
          </a:prstGeom>
        </p:spPr>
        <p:txBody>
          <a:bodyPr wrap="square">
            <a:spAutoFit/>
          </a:bodyPr>
          <a:lstStyle/>
          <a:p>
            <a:pPr lvl="0" algn="ctr">
              <a:defRPr/>
            </a:pPr>
            <a:r>
              <a:rPr lang="en-GB" sz="3600" b="1">
                <a:solidFill>
                  <a:schemeClr val="bg1"/>
                </a:solidFill>
              </a:rPr>
              <a:t>Health Promotion Topic Discussion on Group Classes</a:t>
            </a:r>
            <a:endParaRPr lang="en-GB" sz="3600" b="1"/>
          </a:p>
        </p:txBody>
      </p:sp>
      <p:graphicFrame>
        <p:nvGraphicFramePr>
          <p:cNvPr id="7" name="Diagram 6"/>
          <p:cNvGraphicFramePr/>
          <p:nvPr>
            <p:extLst>
              <p:ext uri="{D42A27DB-BD31-4B8C-83A1-F6EECF244321}">
                <p14:modId xmlns:p14="http://schemas.microsoft.com/office/powerpoint/2010/main" val="1750259878"/>
              </p:ext>
            </p:extLst>
          </p:nvPr>
        </p:nvGraphicFramePr>
        <p:xfrm>
          <a:off x="584781" y="847434"/>
          <a:ext cx="11163300" cy="48641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737483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F306182-65FF-C7C9-3800-B3E4399ADF8B}"/>
              </a:ext>
            </a:extLst>
          </p:cNvPr>
          <p:cNvSpPr txBox="1"/>
          <p:nvPr/>
        </p:nvSpPr>
        <p:spPr>
          <a:xfrm>
            <a:off x="7309431" y="5603579"/>
            <a:ext cx="6467912" cy="369332"/>
          </a:xfrm>
          <a:prstGeom prst="rect">
            <a:avLst/>
          </a:prstGeom>
          <a:noFill/>
        </p:spPr>
        <p:txBody>
          <a:bodyPr wrap="square" rtlCol="0">
            <a:spAutoFit/>
          </a:bodyPr>
          <a:lstStyle/>
          <a:p>
            <a:r>
              <a:rPr lang="en-GB"/>
              <a:t>   </a:t>
            </a:r>
          </a:p>
        </p:txBody>
      </p:sp>
      <p:sp>
        <p:nvSpPr>
          <p:cNvPr id="5" name="Rectangle 4"/>
          <p:cNvSpPr/>
          <p:nvPr/>
        </p:nvSpPr>
        <p:spPr>
          <a:xfrm>
            <a:off x="231813" y="263856"/>
            <a:ext cx="10198622" cy="461665"/>
          </a:xfrm>
          <a:prstGeom prst="rect">
            <a:avLst/>
          </a:prstGeom>
        </p:spPr>
        <p:txBody>
          <a:bodyPr wrap="square" lIns="91440" tIns="45720" rIns="91440" bIns="45720" anchor="t">
            <a:spAutoFit/>
          </a:bodyPr>
          <a:lstStyle/>
          <a:p>
            <a:pPr algn="ctr">
              <a:defRPr/>
            </a:pPr>
            <a:r>
              <a:rPr lang="en-GB" sz="2400" b="1">
                <a:solidFill>
                  <a:schemeClr val="bg1"/>
                </a:solidFill>
              </a:rPr>
              <a:t>Outcome of First Stronger and Steady Class in Sonali Gardens</a:t>
            </a:r>
            <a:endParaRPr lang="en-US">
              <a:solidFill>
                <a:schemeClr val="bg1"/>
              </a:solidFill>
            </a:endParaRPr>
          </a:p>
        </p:txBody>
      </p:sp>
      <p:pic>
        <p:nvPicPr>
          <p:cNvPr id="2" name="Picture 1" descr="A group of people sitting in chairs holding signs&#10;&#10;AI-generated content may be incorrect.">
            <a:extLst>
              <a:ext uri="{FF2B5EF4-FFF2-40B4-BE49-F238E27FC236}">
                <a16:creationId xmlns:a16="http://schemas.microsoft.com/office/drawing/2014/main" id="{407E98D4-FDA7-5CF1-65A3-0B08F25AE870}"/>
              </a:ext>
            </a:extLst>
          </p:cNvPr>
          <p:cNvPicPr>
            <a:picLocks noChangeAspect="1"/>
          </p:cNvPicPr>
          <p:nvPr/>
        </p:nvPicPr>
        <p:blipFill>
          <a:blip r:embed="rId2"/>
          <a:stretch>
            <a:fillRect/>
          </a:stretch>
        </p:blipFill>
        <p:spPr>
          <a:xfrm>
            <a:off x="523358" y="1910909"/>
            <a:ext cx="5049283" cy="3770639"/>
          </a:xfrm>
          <a:prstGeom prst="rect">
            <a:avLst/>
          </a:prstGeom>
        </p:spPr>
      </p:pic>
      <p:pic>
        <p:nvPicPr>
          <p:cNvPr id="4" name="Picture 3" descr="A blue rectangle with black text&#10;&#10;AI-generated content may be incorrect.">
            <a:extLst>
              <a:ext uri="{FF2B5EF4-FFF2-40B4-BE49-F238E27FC236}">
                <a16:creationId xmlns:a16="http://schemas.microsoft.com/office/drawing/2014/main" id="{0662E371-B21A-CA04-702D-EAD675B7C185}"/>
              </a:ext>
            </a:extLst>
          </p:cNvPr>
          <p:cNvPicPr>
            <a:picLocks noChangeAspect="1"/>
          </p:cNvPicPr>
          <p:nvPr/>
        </p:nvPicPr>
        <p:blipFill>
          <a:blip r:embed="rId3"/>
          <a:stretch>
            <a:fillRect/>
          </a:stretch>
        </p:blipFill>
        <p:spPr>
          <a:xfrm>
            <a:off x="6907174" y="1327991"/>
            <a:ext cx="4354303" cy="942861"/>
          </a:xfrm>
          <a:prstGeom prst="rect">
            <a:avLst/>
          </a:prstGeom>
        </p:spPr>
      </p:pic>
      <p:pic>
        <p:nvPicPr>
          <p:cNvPr id="6" name="Picture 5" descr="A yellow rectangle with black text&#10;&#10;AI-generated content may be incorrect.">
            <a:extLst>
              <a:ext uri="{FF2B5EF4-FFF2-40B4-BE49-F238E27FC236}">
                <a16:creationId xmlns:a16="http://schemas.microsoft.com/office/drawing/2014/main" id="{700E6939-DBB2-7B8B-D9A1-DD691AD929E6}"/>
              </a:ext>
            </a:extLst>
          </p:cNvPr>
          <p:cNvPicPr>
            <a:picLocks noChangeAspect="1"/>
          </p:cNvPicPr>
          <p:nvPr/>
        </p:nvPicPr>
        <p:blipFill>
          <a:blip r:embed="rId4"/>
          <a:stretch>
            <a:fillRect/>
          </a:stretch>
        </p:blipFill>
        <p:spPr>
          <a:xfrm>
            <a:off x="866602" y="1284956"/>
            <a:ext cx="4353614" cy="514810"/>
          </a:xfrm>
          <a:prstGeom prst="rect">
            <a:avLst/>
          </a:prstGeom>
        </p:spPr>
      </p:pic>
      <p:pic>
        <p:nvPicPr>
          <p:cNvPr id="7" name="Picture 6" descr="A blue sign with black text&#10;&#10;AI-generated content may be incorrect.">
            <a:extLst>
              <a:ext uri="{FF2B5EF4-FFF2-40B4-BE49-F238E27FC236}">
                <a16:creationId xmlns:a16="http://schemas.microsoft.com/office/drawing/2014/main" id="{81FC3619-CC1A-8157-4D50-C99E1F75C6FA}"/>
              </a:ext>
            </a:extLst>
          </p:cNvPr>
          <p:cNvPicPr>
            <a:picLocks noChangeAspect="1"/>
          </p:cNvPicPr>
          <p:nvPr/>
        </p:nvPicPr>
        <p:blipFill>
          <a:blip r:embed="rId5"/>
          <a:stretch>
            <a:fillRect/>
          </a:stretch>
        </p:blipFill>
        <p:spPr>
          <a:xfrm>
            <a:off x="6907518" y="2407874"/>
            <a:ext cx="4353614" cy="1014011"/>
          </a:xfrm>
          <a:prstGeom prst="rect">
            <a:avLst/>
          </a:prstGeom>
        </p:spPr>
      </p:pic>
      <p:pic>
        <p:nvPicPr>
          <p:cNvPr id="8" name="Picture 7" descr="A blue rectangle with black text&#10;&#10;AI-generated content may be incorrect.">
            <a:extLst>
              <a:ext uri="{FF2B5EF4-FFF2-40B4-BE49-F238E27FC236}">
                <a16:creationId xmlns:a16="http://schemas.microsoft.com/office/drawing/2014/main" id="{4F05AEC3-2878-3667-73FC-C7B2BA12BE5D}"/>
              </a:ext>
            </a:extLst>
          </p:cNvPr>
          <p:cNvPicPr>
            <a:picLocks noChangeAspect="1"/>
          </p:cNvPicPr>
          <p:nvPr/>
        </p:nvPicPr>
        <p:blipFill>
          <a:blip r:embed="rId6"/>
          <a:stretch>
            <a:fillRect/>
          </a:stretch>
        </p:blipFill>
        <p:spPr>
          <a:xfrm>
            <a:off x="6910904" y="3432959"/>
            <a:ext cx="4365206" cy="1323287"/>
          </a:xfrm>
          <a:prstGeom prst="rect">
            <a:avLst/>
          </a:prstGeom>
        </p:spPr>
      </p:pic>
      <p:pic>
        <p:nvPicPr>
          <p:cNvPr id="9" name="Picture 8" descr="A blue sign with black text&#10;&#10;AI-generated content may be incorrect.">
            <a:extLst>
              <a:ext uri="{FF2B5EF4-FFF2-40B4-BE49-F238E27FC236}">
                <a16:creationId xmlns:a16="http://schemas.microsoft.com/office/drawing/2014/main" id="{5CC980F3-B8D8-6531-B995-544812A97CC7}"/>
              </a:ext>
            </a:extLst>
          </p:cNvPr>
          <p:cNvPicPr>
            <a:picLocks noChangeAspect="1"/>
          </p:cNvPicPr>
          <p:nvPr/>
        </p:nvPicPr>
        <p:blipFill>
          <a:blip r:embed="rId7"/>
          <a:stretch>
            <a:fillRect/>
          </a:stretch>
        </p:blipFill>
        <p:spPr>
          <a:xfrm>
            <a:off x="6907518" y="4853389"/>
            <a:ext cx="4353614" cy="942861"/>
          </a:xfrm>
          <a:prstGeom prst="rect">
            <a:avLst/>
          </a:prstGeom>
        </p:spPr>
      </p:pic>
      <p:cxnSp>
        <p:nvCxnSpPr>
          <p:cNvPr id="10" name="Straight Arrow Connector 9">
            <a:extLst>
              <a:ext uri="{FF2B5EF4-FFF2-40B4-BE49-F238E27FC236}">
                <a16:creationId xmlns:a16="http://schemas.microsoft.com/office/drawing/2014/main" id="{E9554331-98F3-DF1B-872D-AD0993DD047C}"/>
              </a:ext>
            </a:extLst>
          </p:cNvPr>
          <p:cNvCxnSpPr/>
          <p:nvPr/>
        </p:nvCxnSpPr>
        <p:spPr>
          <a:xfrm flipV="1">
            <a:off x="5533077" y="1756006"/>
            <a:ext cx="1355073" cy="17021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5E752C60-3050-A51D-54AA-188F0547553E}"/>
              </a:ext>
            </a:extLst>
          </p:cNvPr>
          <p:cNvCxnSpPr>
            <a:cxnSpLocks/>
          </p:cNvCxnSpPr>
          <p:nvPr/>
        </p:nvCxnSpPr>
        <p:spPr>
          <a:xfrm flipV="1">
            <a:off x="5514716" y="2866872"/>
            <a:ext cx="1391795" cy="5636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6F3C052D-F371-9BBB-3032-80E38D4BA5DA}"/>
              </a:ext>
            </a:extLst>
          </p:cNvPr>
          <p:cNvCxnSpPr>
            <a:cxnSpLocks/>
          </p:cNvCxnSpPr>
          <p:nvPr/>
        </p:nvCxnSpPr>
        <p:spPr>
          <a:xfrm>
            <a:off x="5588163" y="3467293"/>
            <a:ext cx="1318349" cy="5930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AAE7D2AB-52A9-44B9-D4D6-7B7D979A946B}"/>
              </a:ext>
            </a:extLst>
          </p:cNvPr>
          <p:cNvCxnSpPr>
            <a:cxnSpLocks/>
          </p:cNvCxnSpPr>
          <p:nvPr/>
        </p:nvCxnSpPr>
        <p:spPr>
          <a:xfrm>
            <a:off x="5569801" y="3448931"/>
            <a:ext cx="1355072" cy="18508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73523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F306182-65FF-C7C9-3800-B3E4399ADF8B}"/>
              </a:ext>
            </a:extLst>
          </p:cNvPr>
          <p:cNvSpPr txBox="1"/>
          <p:nvPr/>
        </p:nvSpPr>
        <p:spPr>
          <a:xfrm>
            <a:off x="7309431" y="5603579"/>
            <a:ext cx="6467912" cy="369332"/>
          </a:xfrm>
          <a:prstGeom prst="rect">
            <a:avLst/>
          </a:prstGeom>
          <a:noFill/>
        </p:spPr>
        <p:txBody>
          <a:bodyPr wrap="square" rtlCol="0">
            <a:spAutoFit/>
          </a:bodyPr>
          <a:lstStyle/>
          <a:p>
            <a:r>
              <a:rPr lang="en-GB"/>
              <a:t>   </a:t>
            </a:r>
          </a:p>
        </p:txBody>
      </p:sp>
      <p:sp>
        <p:nvSpPr>
          <p:cNvPr id="5" name="Rectangle 4"/>
          <p:cNvSpPr/>
          <p:nvPr/>
        </p:nvSpPr>
        <p:spPr>
          <a:xfrm>
            <a:off x="231813" y="263856"/>
            <a:ext cx="10198622" cy="461665"/>
          </a:xfrm>
          <a:prstGeom prst="rect">
            <a:avLst/>
          </a:prstGeom>
        </p:spPr>
        <p:txBody>
          <a:bodyPr wrap="square" lIns="91440" tIns="45720" rIns="91440" bIns="45720" anchor="t">
            <a:spAutoFit/>
          </a:bodyPr>
          <a:lstStyle/>
          <a:p>
            <a:pPr algn="ctr">
              <a:defRPr/>
            </a:pPr>
            <a:r>
              <a:rPr lang="en-GB" sz="2400" b="1">
                <a:solidFill>
                  <a:schemeClr val="bg1"/>
                </a:solidFill>
              </a:rPr>
              <a:t>Outcome of Second Stronger and Steady Class in Sonali Gardens</a:t>
            </a:r>
            <a:endParaRPr lang="en-US">
              <a:solidFill>
                <a:schemeClr val="bg1"/>
              </a:solidFill>
            </a:endParaRPr>
          </a:p>
        </p:txBody>
      </p:sp>
      <p:pic>
        <p:nvPicPr>
          <p:cNvPr id="6" name="Picture 5" descr="A yellow rectangle with black text&#10;&#10;AI-generated content may be incorrect.">
            <a:extLst>
              <a:ext uri="{FF2B5EF4-FFF2-40B4-BE49-F238E27FC236}">
                <a16:creationId xmlns:a16="http://schemas.microsoft.com/office/drawing/2014/main" id="{700E6939-DBB2-7B8B-D9A1-DD691AD929E6}"/>
              </a:ext>
            </a:extLst>
          </p:cNvPr>
          <p:cNvPicPr>
            <a:picLocks noChangeAspect="1"/>
          </p:cNvPicPr>
          <p:nvPr/>
        </p:nvPicPr>
        <p:blipFill>
          <a:blip r:embed="rId2"/>
          <a:stretch>
            <a:fillRect/>
          </a:stretch>
        </p:blipFill>
        <p:spPr>
          <a:xfrm>
            <a:off x="1138234" y="1284956"/>
            <a:ext cx="4353614" cy="514810"/>
          </a:xfrm>
          <a:prstGeom prst="rect">
            <a:avLst/>
          </a:prstGeom>
        </p:spPr>
      </p:pic>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423" y="1878943"/>
            <a:ext cx="5427237" cy="3724636"/>
          </a:xfrm>
          <a:prstGeom prst="rect">
            <a:avLst/>
          </a:prstGeom>
        </p:spPr>
      </p:pic>
      <p:sp>
        <p:nvSpPr>
          <p:cNvPr id="15" name="Rounded Rectangle 14"/>
          <p:cNvSpPr/>
          <p:nvPr/>
        </p:nvSpPr>
        <p:spPr>
          <a:xfrm rot="10800000" flipH="1" flipV="1">
            <a:off x="6928211" y="1515663"/>
            <a:ext cx="4640011" cy="4411444"/>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t"/>
          <a:lstStyle/>
          <a:p>
            <a:pPr algn="just"/>
            <a:r>
              <a:rPr lang="en-GB" b="1" u="sng"/>
              <a:t>Second Cohort at Sonali Garden</a:t>
            </a:r>
          </a:p>
          <a:p>
            <a:pPr algn="just"/>
            <a:endParaRPr lang="en-GB"/>
          </a:p>
          <a:p>
            <a:pPr algn="just"/>
            <a:r>
              <a:rPr lang="en-GB" b="1"/>
              <a:t>TUG</a:t>
            </a:r>
            <a:r>
              <a:rPr lang="en-GB"/>
              <a:t>: 6.8 seconds quicker</a:t>
            </a:r>
          </a:p>
          <a:p>
            <a:pPr algn="just"/>
            <a:endParaRPr lang="en-GB"/>
          </a:p>
          <a:p>
            <a:pPr algn="just"/>
            <a:r>
              <a:rPr lang="en-GB" b="1"/>
              <a:t>EQ5DL</a:t>
            </a:r>
            <a:r>
              <a:rPr lang="en-GB"/>
              <a:t>: 0.6 improvement (level sum score)</a:t>
            </a:r>
          </a:p>
          <a:p>
            <a:pPr algn="just"/>
            <a:endParaRPr lang="en-GB"/>
          </a:p>
          <a:p>
            <a:pPr algn="just"/>
            <a:r>
              <a:rPr lang="en-GB" b="1"/>
              <a:t>Rockwood frailty score: </a:t>
            </a:r>
            <a:r>
              <a:rPr lang="en-GB"/>
              <a:t>Average of 3 to 4 </a:t>
            </a:r>
          </a:p>
          <a:p>
            <a:pPr algn="just"/>
            <a:endParaRPr lang="en-GB" b="1"/>
          </a:p>
          <a:p>
            <a:pPr algn="just"/>
            <a:r>
              <a:rPr lang="en-GB" b="1"/>
              <a:t>Qualitative feedback</a:t>
            </a:r>
            <a:r>
              <a:rPr lang="en-GB"/>
              <a:t>: patient reported overall improvement in their mobility and balance and enjoyed the social aspect in attending classes as well as the health topic we covered in classes.</a:t>
            </a:r>
          </a:p>
        </p:txBody>
      </p:sp>
      <p:sp>
        <p:nvSpPr>
          <p:cNvPr id="16" name="Right Arrow 15"/>
          <p:cNvSpPr/>
          <p:nvPr/>
        </p:nvSpPr>
        <p:spPr>
          <a:xfrm rot="10800000" flipH="1" flipV="1">
            <a:off x="6028661" y="3567213"/>
            <a:ext cx="882501" cy="30834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698505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F306182-65FF-C7C9-3800-B3E4399ADF8B}"/>
              </a:ext>
            </a:extLst>
          </p:cNvPr>
          <p:cNvSpPr txBox="1"/>
          <p:nvPr/>
        </p:nvSpPr>
        <p:spPr>
          <a:xfrm>
            <a:off x="7309431" y="5578211"/>
            <a:ext cx="6467912" cy="369332"/>
          </a:xfrm>
          <a:prstGeom prst="rect">
            <a:avLst/>
          </a:prstGeom>
          <a:noFill/>
        </p:spPr>
        <p:txBody>
          <a:bodyPr wrap="square" rtlCol="0">
            <a:spAutoFit/>
          </a:bodyPr>
          <a:lstStyle/>
          <a:p>
            <a:r>
              <a:rPr lang="en-GB"/>
              <a:t>   </a:t>
            </a:r>
          </a:p>
        </p:txBody>
      </p:sp>
      <p:sp>
        <p:nvSpPr>
          <p:cNvPr id="15" name="Rounded Rectangle 14"/>
          <p:cNvSpPr/>
          <p:nvPr/>
        </p:nvSpPr>
        <p:spPr>
          <a:xfrm rot="10800000" flipH="1" flipV="1">
            <a:off x="714810" y="1254414"/>
            <a:ext cx="3313816" cy="4411444"/>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t"/>
          <a:lstStyle/>
          <a:p>
            <a:pPr algn="just"/>
            <a:r>
              <a:rPr lang="en-GB" b="1" u="sng"/>
              <a:t>First  Cohort at Sundial Centre</a:t>
            </a:r>
          </a:p>
          <a:p>
            <a:pPr algn="just"/>
            <a:endParaRPr lang="en-GB"/>
          </a:p>
          <a:p>
            <a:pPr algn="just"/>
            <a:r>
              <a:rPr lang="en-GB" b="1"/>
              <a:t>TUG:</a:t>
            </a:r>
            <a:r>
              <a:rPr lang="en-GB"/>
              <a:t> 9.47 seconds quicker</a:t>
            </a:r>
          </a:p>
          <a:p>
            <a:pPr algn="just"/>
            <a:endParaRPr lang="en-GB"/>
          </a:p>
          <a:p>
            <a:pPr algn="just"/>
            <a:r>
              <a:rPr lang="en-GB" b="1"/>
              <a:t>EQ5DL</a:t>
            </a:r>
            <a:r>
              <a:rPr lang="en-GB"/>
              <a:t>: 3.6 improvement (level sum score)</a:t>
            </a:r>
          </a:p>
          <a:p>
            <a:pPr algn="just"/>
            <a:endParaRPr lang="en-GB"/>
          </a:p>
          <a:p>
            <a:pPr algn="just"/>
            <a:r>
              <a:rPr lang="en-GB" b="1"/>
              <a:t>Qualitative feedback</a:t>
            </a:r>
            <a:r>
              <a:rPr lang="en-GB"/>
              <a:t>: patients reported this class is the only class enjoyed of all the other sessions they attended as the methods of delivery is balanced.</a:t>
            </a:r>
          </a:p>
        </p:txBody>
      </p:sp>
      <p:sp>
        <p:nvSpPr>
          <p:cNvPr id="16" name="Rounded Rectangle 15"/>
          <p:cNvSpPr/>
          <p:nvPr/>
        </p:nvSpPr>
        <p:spPr>
          <a:xfrm rot="10800000" flipH="1" flipV="1">
            <a:off x="4618070" y="1254414"/>
            <a:ext cx="7109641" cy="4347647"/>
          </a:xfrm>
          <a:prstGeom prst="roundRect">
            <a:avLst/>
          </a:prstGeom>
          <a:solidFill>
            <a:srgbClr val="FFFF00"/>
          </a:solidFill>
          <a:ln w="38100"/>
        </p:spPr>
        <p:style>
          <a:lnRef idx="2">
            <a:schemeClr val="accent6"/>
          </a:lnRef>
          <a:fillRef idx="1">
            <a:schemeClr val="lt1"/>
          </a:fillRef>
          <a:effectRef idx="0">
            <a:schemeClr val="accent6"/>
          </a:effectRef>
          <a:fontRef idx="minor">
            <a:schemeClr val="dk1"/>
          </a:fontRef>
        </p:style>
        <p:txBody>
          <a:bodyPr rtlCol="0" anchor="t"/>
          <a:lstStyle/>
          <a:p>
            <a:pPr algn="just"/>
            <a:endParaRPr lang="en-GB"/>
          </a:p>
          <a:p>
            <a:pPr algn="just"/>
            <a:r>
              <a:rPr lang="en-GB"/>
              <a:t>Since October 2025, we have received a total of </a:t>
            </a:r>
            <a:r>
              <a:rPr lang="en-GB" b="1">
                <a:solidFill>
                  <a:srgbClr val="FF0000"/>
                </a:solidFill>
              </a:rPr>
              <a:t>123 </a:t>
            </a:r>
            <a:r>
              <a:rPr lang="en-GB"/>
              <a:t>referrals to Integrated Falls Pathway.</a:t>
            </a:r>
          </a:p>
          <a:p>
            <a:pPr algn="just"/>
            <a:endParaRPr lang="en-GB"/>
          </a:p>
          <a:p>
            <a:pPr algn="just"/>
            <a:r>
              <a:rPr lang="en-GB" b="1">
                <a:solidFill>
                  <a:srgbClr val="FF0000"/>
                </a:solidFill>
              </a:rPr>
              <a:t>57</a:t>
            </a:r>
            <a:r>
              <a:rPr lang="en-GB"/>
              <a:t> – were referred by Linkage Plus</a:t>
            </a:r>
          </a:p>
          <a:p>
            <a:pPr algn="just"/>
            <a:endParaRPr lang="en-GB"/>
          </a:p>
          <a:p>
            <a:pPr algn="just"/>
            <a:r>
              <a:rPr lang="en-GB" sz="2000" b="1">
                <a:solidFill>
                  <a:srgbClr val="FF0000"/>
                </a:solidFill>
              </a:rPr>
              <a:t>66</a:t>
            </a:r>
            <a:r>
              <a:rPr lang="en-GB"/>
              <a:t> – have been refered by other oragnisation as part of the partnership working.</a:t>
            </a:r>
          </a:p>
          <a:p>
            <a:pPr algn="just"/>
            <a:endParaRPr lang="en-GB"/>
          </a:p>
          <a:p>
            <a:pPr algn="just"/>
            <a:r>
              <a:rPr lang="en-GB"/>
              <a:t>Out of the total 123 service users (as above), </a:t>
            </a:r>
            <a:r>
              <a:rPr lang="en-GB" b="1">
                <a:solidFill>
                  <a:srgbClr val="FF0000"/>
                </a:solidFill>
              </a:rPr>
              <a:t>98 </a:t>
            </a:r>
            <a:r>
              <a:rPr lang="en-GB"/>
              <a:t>are suitable for the Stronger and Steady Falls Class. </a:t>
            </a:r>
            <a:r>
              <a:rPr lang="en-GB" b="1">
                <a:solidFill>
                  <a:srgbClr val="FF0000"/>
                </a:solidFill>
              </a:rPr>
              <a:t>25</a:t>
            </a:r>
            <a:r>
              <a:rPr lang="en-GB"/>
              <a:t> are suitable for only home exercise programme.</a:t>
            </a:r>
          </a:p>
          <a:p>
            <a:pPr algn="just"/>
            <a:endParaRPr lang="en-GB"/>
          </a:p>
        </p:txBody>
      </p:sp>
      <p:sp>
        <p:nvSpPr>
          <p:cNvPr id="17" name="Rectangle 16"/>
          <p:cNvSpPr/>
          <p:nvPr/>
        </p:nvSpPr>
        <p:spPr>
          <a:xfrm>
            <a:off x="89478" y="274488"/>
            <a:ext cx="10453909" cy="523220"/>
          </a:xfrm>
          <a:prstGeom prst="rect">
            <a:avLst/>
          </a:prstGeom>
        </p:spPr>
        <p:txBody>
          <a:bodyPr wrap="square" lIns="91440" tIns="45720" rIns="91440" bIns="45720" anchor="t">
            <a:spAutoFit/>
          </a:bodyPr>
          <a:lstStyle/>
          <a:p>
            <a:pPr algn="ctr">
              <a:defRPr/>
            </a:pPr>
            <a:r>
              <a:rPr lang="en-GB" sz="2800" b="1">
                <a:solidFill>
                  <a:schemeClr val="bg1"/>
                </a:solidFill>
              </a:rPr>
              <a:t>Outcome of First Stronger and Steady Class at Sundial Centre</a:t>
            </a:r>
            <a:endParaRPr lang="en-US" sz="2000">
              <a:solidFill>
                <a:schemeClr val="bg1"/>
              </a:solidFill>
            </a:endParaRPr>
          </a:p>
        </p:txBody>
      </p:sp>
    </p:spTree>
    <p:extLst>
      <p:ext uri="{BB962C8B-B14F-4D97-AF65-F5344CB8AC3E}">
        <p14:creationId xmlns:p14="http://schemas.microsoft.com/office/powerpoint/2010/main" val="377003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F306182-65FF-C7C9-3800-B3E4399ADF8B}"/>
              </a:ext>
            </a:extLst>
          </p:cNvPr>
          <p:cNvSpPr txBox="1"/>
          <p:nvPr/>
        </p:nvSpPr>
        <p:spPr>
          <a:xfrm>
            <a:off x="7309431" y="5603579"/>
            <a:ext cx="6467912" cy="369332"/>
          </a:xfrm>
          <a:prstGeom prst="rect">
            <a:avLst/>
          </a:prstGeom>
          <a:noFill/>
        </p:spPr>
        <p:txBody>
          <a:bodyPr wrap="square" rtlCol="0">
            <a:spAutoFit/>
          </a:bodyPr>
          <a:lstStyle/>
          <a:p>
            <a:r>
              <a:rPr lang="en-GB"/>
              <a:t>   </a:t>
            </a:r>
          </a:p>
        </p:txBody>
      </p:sp>
      <p:sp>
        <p:nvSpPr>
          <p:cNvPr id="5" name="Rectangle 4"/>
          <p:cNvSpPr/>
          <p:nvPr/>
        </p:nvSpPr>
        <p:spPr>
          <a:xfrm>
            <a:off x="231813" y="-2239"/>
            <a:ext cx="10198622" cy="1077218"/>
          </a:xfrm>
          <a:prstGeom prst="rect">
            <a:avLst/>
          </a:prstGeom>
        </p:spPr>
        <p:txBody>
          <a:bodyPr wrap="square" lIns="91440" tIns="45720" rIns="91440" bIns="45720" anchor="t">
            <a:spAutoFit/>
          </a:bodyPr>
          <a:lstStyle/>
          <a:p>
            <a:pPr algn="ctr">
              <a:defRPr/>
            </a:pPr>
            <a:r>
              <a:rPr lang="en-GB" sz="3200" b="1">
                <a:solidFill>
                  <a:schemeClr val="bg1"/>
                </a:solidFill>
              </a:rPr>
              <a:t>Proactive Prevention Pilot Project with PCN 1 - 5 months temporary funded project</a:t>
            </a:r>
            <a:endParaRPr lang="en-GB" sz="3200" b="1">
              <a:solidFill>
                <a:schemeClr val="bg1"/>
              </a:solidFill>
              <a:ea typeface="Calibri"/>
              <a:cs typeface="Calibri"/>
            </a:endParaRPr>
          </a:p>
        </p:txBody>
      </p:sp>
      <p:sp>
        <p:nvSpPr>
          <p:cNvPr id="4" name="Rectangle 3"/>
          <p:cNvSpPr/>
          <p:nvPr/>
        </p:nvSpPr>
        <p:spPr>
          <a:xfrm>
            <a:off x="231813" y="1369907"/>
            <a:ext cx="11779714" cy="4233672"/>
          </a:xfrm>
          <a:prstGeom prst="rect">
            <a:avLst/>
          </a:prstGeom>
          <a:solidFill>
            <a:schemeClr val="bg2"/>
          </a:solidFill>
        </p:spPr>
        <p:style>
          <a:lnRef idx="2">
            <a:schemeClr val="accent6"/>
          </a:lnRef>
          <a:fillRef idx="1">
            <a:schemeClr val="lt1"/>
          </a:fillRef>
          <a:effectRef idx="0">
            <a:schemeClr val="accent6"/>
          </a:effectRef>
          <a:fontRef idx="minor">
            <a:schemeClr val="dk1"/>
          </a:fontRef>
        </p:style>
        <p:txBody>
          <a:bodyPr rtlCol="0" anchor="t"/>
          <a:lstStyle/>
          <a:p>
            <a:pPr algn="just"/>
            <a:r>
              <a:rPr lang="en-GB">
                <a:solidFill>
                  <a:schemeClr val="tx1"/>
                </a:solidFill>
              </a:rPr>
              <a:t>Since November 2025, we started partnership working with PCN1 (4 GP practices in Tower Hamlets – Mission Practice, Bethnal Green, Sutton Wharf, and Strouts Place). A B6 Physio and B6 OT with support from Falls Lead has reviewed list of patients identified to have mild, moderate, and severe frailty with the following results. 125 patients were identified tohave mild frailty, 207 with moderate frailty, and 162 with severe frailty based on Electornic Frailty Index used in primary care. </a:t>
            </a:r>
          </a:p>
          <a:p>
            <a:pPr algn="just"/>
            <a:endParaRPr lang="en-GB">
              <a:solidFill>
                <a:schemeClr val="tx1"/>
              </a:solidFill>
            </a:endParaRPr>
          </a:p>
          <a:p>
            <a:pPr algn="just"/>
            <a:r>
              <a:rPr lang="en-GB" b="1" u="sng">
                <a:solidFill>
                  <a:schemeClr val="tx1"/>
                </a:solidFill>
              </a:rPr>
              <a:t>Overall outcome:</a:t>
            </a:r>
          </a:p>
          <a:p>
            <a:pPr algn="just"/>
            <a:endParaRPr lang="en-GB">
              <a:solidFill>
                <a:schemeClr val="tx1"/>
              </a:solidFill>
            </a:endParaRPr>
          </a:p>
          <a:p>
            <a:pPr algn="just"/>
            <a:r>
              <a:rPr lang="en-GB" b="1">
                <a:solidFill>
                  <a:srgbClr val="FF0000"/>
                </a:solidFill>
              </a:rPr>
              <a:t>259</a:t>
            </a:r>
            <a:r>
              <a:rPr lang="en-GB">
                <a:solidFill>
                  <a:schemeClr val="tx1"/>
                </a:solidFill>
              </a:rPr>
              <a:t> - service users screened using Falls Screening Tool</a:t>
            </a:r>
          </a:p>
          <a:p>
            <a:pPr algn="just"/>
            <a:r>
              <a:rPr lang="en-GB" b="1">
                <a:solidFill>
                  <a:srgbClr val="FF0000"/>
                </a:solidFill>
              </a:rPr>
              <a:t>59   </a:t>
            </a:r>
            <a:r>
              <a:rPr lang="en-GB">
                <a:solidFill>
                  <a:schemeClr val="tx1"/>
                </a:solidFill>
              </a:rPr>
              <a:t>- requires multifactorial falls risk assessment</a:t>
            </a:r>
          </a:p>
          <a:p>
            <a:pPr algn="just"/>
            <a:r>
              <a:rPr lang="en-GB" b="1">
                <a:solidFill>
                  <a:srgbClr val="FF0000"/>
                </a:solidFill>
              </a:rPr>
              <a:t>25  </a:t>
            </a:r>
            <a:r>
              <a:rPr lang="en-GB">
                <a:solidFill>
                  <a:schemeClr val="tx1"/>
                </a:solidFill>
              </a:rPr>
              <a:t> - requires home exercise programme and received therapy intervention </a:t>
            </a:r>
          </a:p>
          <a:p>
            <a:pPr algn="just"/>
            <a:r>
              <a:rPr lang="en-GB" b="1">
                <a:solidFill>
                  <a:srgbClr val="FF0000"/>
                </a:solidFill>
              </a:rPr>
              <a:t>34  </a:t>
            </a:r>
            <a:r>
              <a:rPr lang="en-GB">
                <a:solidFill>
                  <a:schemeClr val="tx1"/>
                </a:solidFill>
              </a:rPr>
              <a:t> - requires equipment provision to minimise risk of falls and support their rehabilitation plan</a:t>
            </a:r>
          </a:p>
          <a:p>
            <a:pPr algn="just"/>
            <a:r>
              <a:rPr lang="en-GB" b="1">
                <a:solidFill>
                  <a:srgbClr val="FF0000"/>
                </a:solidFill>
              </a:rPr>
              <a:t>15</a:t>
            </a:r>
            <a:r>
              <a:rPr lang="en-GB">
                <a:solidFill>
                  <a:schemeClr val="tx1"/>
                </a:solidFill>
              </a:rPr>
              <a:t>  - requires referral to other services following multifactorial falls risk assessment and intervention  (i.e social services, voluntary sectors, telecare)</a:t>
            </a:r>
          </a:p>
          <a:p>
            <a:pPr algn="just"/>
            <a:endParaRPr lang="en-GB" sz="2000">
              <a:solidFill>
                <a:schemeClr val="tx1"/>
              </a:solidFill>
            </a:endParaRPr>
          </a:p>
        </p:txBody>
      </p:sp>
    </p:spTree>
    <p:extLst>
      <p:ext uri="{BB962C8B-B14F-4D97-AF65-F5344CB8AC3E}">
        <p14:creationId xmlns:p14="http://schemas.microsoft.com/office/powerpoint/2010/main" val="17073260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3105D6-ADBC-B27B-8BD3-723ED335DAE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8627538-25E0-FE3B-7DC0-89ED0D8D6008}"/>
              </a:ext>
            </a:extLst>
          </p:cNvPr>
          <p:cNvSpPr txBox="1"/>
          <p:nvPr/>
        </p:nvSpPr>
        <p:spPr>
          <a:xfrm>
            <a:off x="7309431" y="5603579"/>
            <a:ext cx="6467912" cy="369332"/>
          </a:xfrm>
          <a:prstGeom prst="rect">
            <a:avLst/>
          </a:prstGeom>
          <a:noFill/>
        </p:spPr>
        <p:txBody>
          <a:bodyPr wrap="square" rtlCol="0">
            <a:spAutoFit/>
          </a:bodyPr>
          <a:lstStyle/>
          <a:p>
            <a:r>
              <a:rPr lang="en-GB"/>
              <a:t>   </a:t>
            </a:r>
          </a:p>
        </p:txBody>
      </p:sp>
      <p:sp>
        <p:nvSpPr>
          <p:cNvPr id="5" name="Rectangle 4">
            <a:extLst>
              <a:ext uri="{FF2B5EF4-FFF2-40B4-BE49-F238E27FC236}">
                <a16:creationId xmlns:a16="http://schemas.microsoft.com/office/drawing/2014/main" id="{5E8F1AF8-6ED6-0902-91EA-7FBE3F4BD722}"/>
              </a:ext>
            </a:extLst>
          </p:cNvPr>
          <p:cNvSpPr/>
          <p:nvPr/>
        </p:nvSpPr>
        <p:spPr>
          <a:xfrm>
            <a:off x="231813" y="263856"/>
            <a:ext cx="10198622" cy="584775"/>
          </a:xfrm>
          <a:prstGeom prst="rect">
            <a:avLst/>
          </a:prstGeom>
        </p:spPr>
        <p:txBody>
          <a:bodyPr wrap="square" lIns="91440" tIns="45720" rIns="91440" bIns="45720" anchor="t">
            <a:spAutoFit/>
          </a:bodyPr>
          <a:lstStyle/>
          <a:p>
            <a:pPr>
              <a:defRPr/>
            </a:pPr>
            <a:r>
              <a:rPr lang="en-GB" sz="3200" b="1">
                <a:solidFill>
                  <a:schemeClr val="bg1"/>
                </a:solidFill>
              </a:rPr>
              <a:t>Outreach programme</a:t>
            </a:r>
            <a:endParaRPr lang="en-GB" sz="3200" b="1">
              <a:solidFill>
                <a:schemeClr val="bg1"/>
              </a:solidFill>
              <a:ea typeface="Calibri"/>
              <a:cs typeface="Calibri"/>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9765" y="1588691"/>
            <a:ext cx="5092327" cy="3716955"/>
          </a:xfrm>
          <a:prstGeom prst="rect">
            <a:avLst/>
          </a:prstGeom>
        </p:spPr>
      </p:pic>
      <p:sp>
        <p:nvSpPr>
          <p:cNvPr id="6" name="Rounded Rectangle 5"/>
          <p:cNvSpPr/>
          <p:nvPr/>
        </p:nvSpPr>
        <p:spPr>
          <a:xfrm rot="10800000" flipH="1" flipV="1">
            <a:off x="6156251" y="1588691"/>
            <a:ext cx="5571460" cy="3716955"/>
          </a:xfrm>
          <a:prstGeom prst="roundRect">
            <a:avLst/>
          </a:prstGeom>
          <a:solidFill>
            <a:srgbClr val="FFFF00"/>
          </a:solidFill>
          <a:ln w="38100"/>
        </p:spPr>
        <p:style>
          <a:lnRef idx="2">
            <a:schemeClr val="accent6"/>
          </a:lnRef>
          <a:fillRef idx="1">
            <a:schemeClr val="lt1"/>
          </a:fillRef>
          <a:effectRef idx="0">
            <a:schemeClr val="accent6"/>
          </a:effectRef>
          <a:fontRef idx="minor">
            <a:schemeClr val="dk1"/>
          </a:fontRef>
        </p:style>
        <p:txBody>
          <a:bodyPr rtlCol="0" anchor="t"/>
          <a:lstStyle/>
          <a:p>
            <a:pPr algn="just"/>
            <a:endParaRPr lang="en-GB"/>
          </a:p>
          <a:p>
            <a:pPr algn="just"/>
            <a:r>
              <a:rPr lang="en-GB"/>
              <a:t>In collaboration with PCN1, we have done health checks and health promotion focusing on managing frailty and falls for Bengali and Somali Men and Women Group.</a:t>
            </a:r>
          </a:p>
          <a:p>
            <a:pPr algn="just"/>
            <a:endParaRPr lang="en-GB"/>
          </a:p>
          <a:p>
            <a:pPr algn="just"/>
            <a:r>
              <a:rPr lang="en-GB"/>
              <a:t>With use of the Falls Risk Assessment tool we were able to identify </a:t>
            </a:r>
            <a:r>
              <a:rPr lang="en-GB" b="1">
                <a:solidFill>
                  <a:srgbClr val="FF0000"/>
                </a:solidFill>
              </a:rPr>
              <a:t>24</a:t>
            </a:r>
            <a:r>
              <a:rPr lang="en-GB"/>
              <a:t> service users requiring further therapy intervention for mobility assessment, provision of walking aid, and home risk assessment.</a:t>
            </a:r>
          </a:p>
        </p:txBody>
      </p:sp>
    </p:spTree>
    <p:extLst>
      <p:ext uri="{BB962C8B-B14F-4D97-AF65-F5344CB8AC3E}">
        <p14:creationId xmlns:p14="http://schemas.microsoft.com/office/powerpoint/2010/main" val="16127876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3105D6-ADBC-B27B-8BD3-723ED335DAE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8627538-25E0-FE3B-7DC0-89ED0D8D6008}"/>
              </a:ext>
            </a:extLst>
          </p:cNvPr>
          <p:cNvSpPr txBox="1"/>
          <p:nvPr/>
        </p:nvSpPr>
        <p:spPr>
          <a:xfrm>
            <a:off x="7309431" y="5603579"/>
            <a:ext cx="6467912" cy="369332"/>
          </a:xfrm>
          <a:prstGeom prst="rect">
            <a:avLst/>
          </a:prstGeom>
          <a:noFill/>
        </p:spPr>
        <p:txBody>
          <a:bodyPr wrap="square" rtlCol="0">
            <a:spAutoFit/>
          </a:bodyPr>
          <a:lstStyle/>
          <a:p>
            <a:r>
              <a:rPr lang="en-GB"/>
              <a:t>   </a:t>
            </a:r>
          </a:p>
        </p:txBody>
      </p:sp>
      <p:sp>
        <p:nvSpPr>
          <p:cNvPr id="5" name="Rectangle 4">
            <a:extLst>
              <a:ext uri="{FF2B5EF4-FFF2-40B4-BE49-F238E27FC236}">
                <a16:creationId xmlns:a16="http://schemas.microsoft.com/office/drawing/2014/main" id="{5E8F1AF8-6ED6-0902-91EA-7FBE3F4BD722}"/>
              </a:ext>
            </a:extLst>
          </p:cNvPr>
          <p:cNvSpPr/>
          <p:nvPr/>
        </p:nvSpPr>
        <p:spPr>
          <a:xfrm>
            <a:off x="231813" y="263856"/>
            <a:ext cx="10198622" cy="584775"/>
          </a:xfrm>
          <a:prstGeom prst="rect">
            <a:avLst/>
          </a:prstGeom>
        </p:spPr>
        <p:txBody>
          <a:bodyPr wrap="square" lIns="91440" tIns="45720" rIns="91440" bIns="45720" anchor="t">
            <a:spAutoFit/>
          </a:bodyPr>
          <a:lstStyle/>
          <a:p>
            <a:pPr>
              <a:defRPr/>
            </a:pPr>
            <a:r>
              <a:rPr lang="en-GB" sz="3200" b="1">
                <a:solidFill>
                  <a:schemeClr val="bg1"/>
                </a:solidFill>
              </a:rPr>
              <a:t>Next Steps</a:t>
            </a:r>
            <a:endParaRPr lang="en-GB" sz="3200" b="1">
              <a:solidFill>
                <a:schemeClr val="bg1"/>
              </a:solidFill>
              <a:ea typeface="Calibri"/>
              <a:cs typeface="Calibri"/>
            </a:endParaRPr>
          </a:p>
        </p:txBody>
      </p:sp>
      <p:sp>
        <p:nvSpPr>
          <p:cNvPr id="4" name="Rounded Rectangle 3"/>
          <p:cNvSpPr/>
          <p:nvPr/>
        </p:nvSpPr>
        <p:spPr>
          <a:xfrm rot="10800000" flipH="1" flipV="1">
            <a:off x="797442" y="1219147"/>
            <a:ext cx="10757444" cy="438443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t"/>
          <a:lstStyle/>
          <a:p>
            <a:pPr marL="285750" indent="-285750" algn="just">
              <a:buFont typeface="Arial" panose="020B0604020202020204" pitchFamily="34" charset="0"/>
              <a:buChar char="•"/>
            </a:pPr>
            <a:r>
              <a:rPr lang="en-GB" sz="2400"/>
              <a:t>Ongoing plan to set up ‘Higher Level’ Stronger and Stready Classes at Sonali and Sundial Centre to further improve resilience to falls and prmotie aging well principle</a:t>
            </a:r>
          </a:p>
          <a:p>
            <a:pPr marL="285750" indent="-285750" algn="just">
              <a:buFont typeface="Arial" panose="020B0604020202020204" pitchFamily="34" charset="0"/>
              <a:buChar char="•"/>
            </a:pPr>
            <a:r>
              <a:rPr lang="en-GB" sz="2400"/>
              <a:t>Initiated discussion with Neighbours in Poplar to set up 3</a:t>
            </a:r>
            <a:r>
              <a:rPr lang="en-GB" sz="2400" baseline="30000"/>
              <a:t>rd</a:t>
            </a:r>
            <a:r>
              <a:rPr lang="en-GB" sz="2400"/>
              <a:t> site of Stronger and Steady Class</a:t>
            </a:r>
          </a:p>
          <a:p>
            <a:pPr marL="285750" indent="-285750" algn="just">
              <a:buFont typeface="Arial" panose="020B0604020202020204" pitchFamily="34" charset="0"/>
              <a:buChar char="•"/>
            </a:pPr>
            <a:r>
              <a:rPr lang="en-GB" sz="2400"/>
              <a:t>Ongoing plan to work closely with other PCN for proactive identification of mild to moderate frail patients for assessment and intervention.</a:t>
            </a:r>
          </a:p>
          <a:p>
            <a:pPr marL="285750" indent="-285750" algn="just">
              <a:buFont typeface="Arial" panose="020B0604020202020204" pitchFamily="34" charset="0"/>
              <a:buChar char="•"/>
            </a:pPr>
            <a:r>
              <a:rPr lang="en-GB" sz="2400"/>
              <a:t>Falls Prevention and Management talks at Ocean Women at Stepney in June 2026</a:t>
            </a:r>
          </a:p>
          <a:p>
            <a:pPr marL="285750" indent="-285750" algn="just">
              <a:buFont typeface="Arial" panose="020B0604020202020204" pitchFamily="34" charset="0"/>
              <a:buChar char="•"/>
            </a:pPr>
            <a:r>
              <a:rPr lang="en-GB" sz="2400"/>
              <a:t>Ongoing plans to work closely with Care Homes for falls prevention and management programme</a:t>
            </a:r>
          </a:p>
        </p:txBody>
      </p:sp>
    </p:spTree>
    <p:extLst>
      <p:ext uri="{BB962C8B-B14F-4D97-AF65-F5344CB8AC3E}">
        <p14:creationId xmlns:p14="http://schemas.microsoft.com/office/powerpoint/2010/main" val="29034495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413732331"/>
              </p:ext>
            </p:extLst>
          </p:nvPr>
        </p:nvGraphicFramePr>
        <p:xfrm>
          <a:off x="731520" y="1135753"/>
          <a:ext cx="11011989" cy="4526280"/>
        </p:xfrm>
        <a:graphic>
          <a:graphicData uri="http://schemas.openxmlformats.org/drawingml/2006/table">
            <a:tbl>
              <a:tblPr firstRow="1" bandRow="1">
                <a:tableStyleId>{69012ECD-51FC-41F1-AA8D-1B2483CD663E}</a:tableStyleId>
              </a:tblPr>
              <a:tblGrid>
                <a:gridCol w="11011989">
                  <a:extLst>
                    <a:ext uri="{9D8B030D-6E8A-4147-A177-3AD203B41FA5}">
                      <a16:colId xmlns:a16="http://schemas.microsoft.com/office/drawing/2014/main" val="4076557684"/>
                    </a:ext>
                  </a:extLst>
                </a:gridCol>
              </a:tblGrid>
              <a:tr h="47553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a:solidFill>
                            <a:schemeClr val="bg1"/>
                          </a:solidFill>
                        </a:rPr>
                        <a:t>Background</a:t>
                      </a:r>
                      <a:endParaRPr lang="en-GB" sz="3200" b="1" u="none"/>
                    </a:p>
                  </a:txBody>
                  <a:tcPr/>
                </a:tc>
                <a:extLst>
                  <a:ext uri="{0D108BD9-81ED-4DB2-BD59-A6C34878D82A}">
                    <a16:rowId xmlns:a16="http://schemas.microsoft.com/office/drawing/2014/main" val="3560362815"/>
                  </a:ext>
                </a:extLst>
              </a:tr>
              <a:tr h="3679166">
                <a:tc>
                  <a:txBody>
                    <a:bodyPr/>
                    <a:lstStyle/>
                    <a:p>
                      <a:pPr marL="285750" indent="-285750">
                        <a:buFont typeface="Arial" panose="020B0604020202020204" pitchFamily="34" charset="0"/>
                        <a:buChar char="•"/>
                      </a:pPr>
                      <a:r>
                        <a:rPr lang="en-GB" sz="2300" b="0"/>
                        <a:t>NICE guideline for Falls was updated on 29</a:t>
                      </a:r>
                      <a:r>
                        <a:rPr lang="en-GB" sz="2300" b="0" baseline="30000"/>
                        <a:t>th</a:t>
                      </a:r>
                      <a:r>
                        <a:rPr lang="en-GB" sz="2300" b="0"/>
                        <a:t> April 2025</a:t>
                      </a:r>
                      <a:r>
                        <a:rPr lang="en-GB" sz="2300" b="1"/>
                        <a:t> </a:t>
                      </a:r>
                      <a:r>
                        <a:rPr lang="en-GB" sz="2300" b="0"/>
                        <a:t>providing</a:t>
                      </a:r>
                      <a:r>
                        <a:rPr lang="en-GB" sz="2300" b="0" baseline="0"/>
                        <a:t> new recommendations for assessing and preventing falls in older people and those aged 50-64 at higher risk.</a:t>
                      </a:r>
                    </a:p>
                    <a:p>
                      <a:pPr marL="285750" indent="-285750">
                        <a:buFont typeface="Arial" panose="020B0604020202020204" pitchFamily="34" charset="0"/>
                        <a:buChar char="•"/>
                      </a:pPr>
                      <a:r>
                        <a:rPr lang="en-GB" sz="2300" b="0" baseline="0"/>
                        <a:t>The changes aims to reduce the risk and incidence of falls, and the associated distress, pain, injury, loss of confidence, loss of independence and mortality.</a:t>
                      </a:r>
                    </a:p>
                    <a:p>
                      <a:pPr marL="285750" indent="-285750">
                        <a:buFont typeface="Arial" panose="020B0604020202020204" pitchFamily="34" charset="0"/>
                        <a:buChar char="•"/>
                      </a:pPr>
                      <a:r>
                        <a:rPr lang="en-GB" sz="2300" b="0" baseline="0"/>
                        <a:t>TH CHS Senior Therapists met to review current Falls management and prevention service delivery in June 2025 and map the pathway.</a:t>
                      </a:r>
                    </a:p>
                    <a:p>
                      <a:pPr marL="285750" indent="-285750">
                        <a:buFont typeface="Arial" panose="020B0604020202020204" pitchFamily="34" charset="0"/>
                        <a:buChar char="•"/>
                      </a:pPr>
                      <a:r>
                        <a:rPr lang="en-GB" sz="2300" b="0" baseline="0"/>
                        <a:t>Identified inconsistency in managing falls across the therapy pathways with no clear escalation plan for individuals identified to have complex frailty and falls needs</a:t>
                      </a:r>
                    </a:p>
                    <a:p>
                      <a:pPr marL="285750" indent="-285750">
                        <a:buFont typeface="Arial" panose="020B0604020202020204" pitchFamily="34" charset="0"/>
                        <a:buChar char="•"/>
                      </a:pPr>
                      <a:r>
                        <a:rPr lang="en-GB" sz="2300" b="0" baseline="0"/>
                        <a:t>Initiated work around developing a Falls pathway aim to deliver consistent and structured falls management and prevention programme including delivering exercise classes. </a:t>
                      </a:r>
                    </a:p>
                  </a:txBody>
                  <a:tcPr/>
                </a:tc>
                <a:extLst>
                  <a:ext uri="{0D108BD9-81ED-4DB2-BD59-A6C34878D82A}">
                    <a16:rowId xmlns:a16="http://schemas.microsoft.com/office/drawing/2014/main" val="2851211241"/>
                  </a:ext>
                </a:extLst>
              </a:tr>
            </a:tbl>
          </a:graphicData>
        </a:graphic>
      </p:graphicFrame>
      <p:sp>
        <p:nvSpPr>
          <p:cNvPr id="5" name="Rectangle 4"/>
          <p:cNvSpPr/>
          <p:nvPr/>
        </p:nvSpPr>
        <p:spPr>
          <a:xfrm>
            <a:off x="883281" y="323273"/>
            <a:ext cx="5563701" cy="707886"/>
          </a:xfrm>
          <a:prstGeom prst="rect">
            <a:avLst/>
          </a:prstGeom>
        </p:spPr>
        <p:txBody>
          <a:bodyPr wrap="square">
            <a:spAutoFit/>
          </a:bodyPr>
          <a:lstStyle/>
          <a:p>
            <a:r>
              <a:rPr lang="en-GB" sz="4000">
                <a:solidFill>
                  <a:schemeClr val="bg1"/>
                </a:solidFill>
              </a:rPr>
              <a:t> </a:t>
            </a:r>
          </a:p>
        </p:txBody>
      </p:sp>
      <p:pic>
        <p:nvPicPr>
          <p:cNvPr id="4" name="Picture 3" descr="Barts Health NHS Trust Research Strategy">
            <a:extLst>
              <a:ext uri="{FF2B5EF4-FFF2-40B4-BE49-F238E27FC236}">
                <a16:creationId xmlns:a16="http://schemas.microsoft.com/office/drawing/2014/main" id="{CE73889B-2B56-F68E-2E2B-14B5AC32000C}"/>
              </a:ext>
            </a:extLst>
          </p:cNvPr>
          <p:cNvPicPr>
            <a:picLocks noChangeAspect="1"/>
          </p:cNvPicPr>
          <p:nvPr/>
        </p:nvPicPr>
        <p:blipFill>
          <a:blip r:embed="rId2"/>
          <a:stretch>
            <a:fillRect/>
          </a:stretch>
        </p:blipFill>
        <p:spPr>
          <a:xfrm>
            <a:off x="424858" y="115934"/>
            <a:ext cx="1584136" cy="916818"/>
          </a:xfrm>
          <a:prstGeom prst="rect">
            <a:avLst/>
          </a:prstGeom>
        </p:spPr>
      </p:pic>
    </p:spTree>
    <p:extLst>
      <p:ext uri="{BB962C8B-B14F-4D97-AF65-F5344CB8AC3E}">
        <p14:creationId xmlns:p14="http://schemas.microsoft.com/office/powerpoint/2010/main" val="456219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450867" y="1221952"/>
          <a:ext cx="11430001" cy="594360"/>
        </p:xfrm>
        <a:graphic>
          <a:graphicData uri="http://schemas.openxmlformats.org/drawingml/2006/table">
            <a:tbl>
              <a:tblPr firstRow="1" bandRow="1">
                <a:tableStyleId>{5C22544A-7EE6-4342-B048-85BDC9FD1C3A}</a:tableStyleId>
              </a:tblPr>
              <a:tblGrid>
                <a:gridCol w="11430001">
                  <a:extLst>
                    <a:ext uri="{9D8B030D-6E8A-4147-A177-3AD203B41FA5}">
                      <a16:colId xmlns:a16="http://schemas.microsoft.com/office/drawing/2014/main" val="2429741802"/>
                    </a:ext>
                  </a:extLst>
                </a:gridCol>
              </a:tblGrid>
              <a:tr h="436858">
                <a:tc>
                  <a:txBody>
                    <a:bodyPr/>
                    <a:lstStyle/>
                    <a:p>
                      <a:pPr algn="ctr"/>
                      <a:r>
                        <a:rPr lang="en-GB" sz="3300" baseline="0"/>
                        <a:t>THANK YOU</a:t>
                      </a:r>
                      <a:endParaRPr lang="en-GB" sz="3300"/>
                    </a:p>
                  </a:txBody>
                  <a:tcPr/>
                </a:tc>
                <a:extLst>
                  <a:ext uri="{0D108BD9-81ED-4DB2-BD59-A6C34878D82A}">
                    <a16:rowId xmlns:a16="http://schemas.microsoft.com/office/drawing/2014/main" val="548734857"/>
                  </a:ext>
                </a:extLst>
              </a:tr>
            </a:tbl>
          </a:graphicData>
        </a:graphic>
      </p:graphicFrame>
      <p:pic>
        <p:nvPicPr>
          <p:cNvPr id="4" name="Content Placeholder 9">
            <a:extLst>
              <a:ext uri="{FF2B5EF4-FFF2-40B4-BE49-F238E27FC236}">
                <a16:creationId xmlns:a16="http://schemas.microsoft.com/office/drawing/2014/main" id="{622203FA-89C9-F549-A59D-F94696DF896E}"/>
              </a:ext>
            </a:extLst>
          </p:cNvPr>
          <p:cNvPicPr>
            <a:picLocks noChangeAspect="1"/>
          </p:cNvPicPr>
          <p:nvPr/>
        </p:nvPicPr>
        <p:blipFill>
          <a:blip r:embed="rId2"/>
          <a:stretch>
            <a:fillRect/>
          </a:stretch>
        </p:blipFill>
        <p:spPr>
          <a:xfrm>
            <a:off x="4091709" y="1902691"/>
            <a:ext cx="4950690" cy="3731491"/>
          </a:xfrm>
          <a:prstGeom prst="rect">
            <a:avLst/>
          </a:prstGeom>
        </p:spPr>
      </p:pic>
    </p:spTree>
    <p:extLst>
      <p:ext uri="{BB962C8B-B14F-4D97-AF65-F5344CB8AC3E}">
        <p14:creationId xmlns:p14="http://schemas.microsoft.com/office/powerpoint/2010/main" val="21862547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048939471"/>
              </p:ext>
            </p:extLst>
          </p:nvPr>
        </p:nvGraphicFramePr>
        <p:xfrm>
          <a:off x="731520" y="1135753"/>
          <a:ext cx="11011989" cy="4258286"/>
        </p:xfrm>
        <a:graphic>
          <a:graphicData uri="http://schemas.openxmlformats.org/drawingml/2006/table">
            <a:tbl>
              <a:tblPr firstRow="1" bandRow="1">
                <a:tableStyleId>{69012ECD-51FC-41F1-AA8D-1B2483CD663E}</a:tableStyleId>
              </a:tblPr>
              <a:tblGrid>
                <a:gridCol w="11011989">
                  <a:extLst>
                    <a:ext uri="{9D8B030D-6E8A-4147-A177-3AD203B41FA5}">
                      <a16:colId xmlns:a16="http://schemas.microsoft.com/office/drawing/2014/main" val="4076557684"/>
                    </a:ext>
                  </a:extLst>
                </a:gridCol>
              </a:tblGrid>
              <a:tr h="47553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schemeClr val="bg1"/>
                          </a:solidFill>
                        </a:rPr>
                        <a:t>Challenges</a:t>
                      </a:r>
                      <a:endParaRPr lang="en-GB" sz="3200" b="1" u="none" dirty="0"/>
                    </a:p>
                  </a:txBody>
                  <a:tcPr/>
                </a:tc>
                <a:extLst>
                  <a:ext uri="{0D108BD9-81ED-4DB2-BD59-A6C34878D82A}">
                    <a16:rowId xmlns:a16="http://schemas.microsoft.com/office/drawing/2014/main" val="3560362815"/>
                  </a:ext>
                </a:extLst>
              </a:tr>
              <a:tr h="3679166">
                <a:tc>
                  <a:txBody>
                    <a:bodyPr/>
                    <a:lstStyle/>
                    <a:p>
                      <a:pPr marL="285750" indent="-285750">
                        <a:buFont typeface="Arial" panose="020B0604020202020204" pitchFamily="34" charset="0"/>
                        <a:buChar char="•"/>
                      </a:pPr>
                      <a:r>
                        <a:rPr lang="en-GB" sz="2300" b="0" dirty="0"/>
                        <a:t>Lack of therapy resource to facilitate Stronger and Steady Group</a:t>
                      </a:r>
                      <a:r>
                        <a:rPr lang="en-GB" sz="2300" b="0" baseline="0" dirty="0"/>
                        <a:t> Classes</a:t>
                      </a:r>
                    </a:p>
                    <a:p>
                      <a:pPr marL="285750" indent="-285750">
                        <a:buFont typeface="Arial" panose="020B0604020202020204" pitchFamily="34" charset="0"/>
                        <a:buChar char="•"/>
                      </a:pPr>
                      <a:r>
                        <a:rPr lang="en-GB" sz="2300" b="0" baseline="0" dirty="0"/>
                        <a:t>Lack of appropriate location to facilitate exercises classes</a:t>
                      </a:r>
                    </a:p>
                    <a:p>
                      <a:pPr marL="285750" indent="-285750">
                        <a:buFont typeface="Arial" panose="020B0604020202020204" pitchFamily="34" charset="0"/>
                        <a:buChar char="•"/>
                      </a:pPr>
                      <a:r>
                        <a:rPr lang="en-GB" sz="2300" b="0" baseline="0" dirty="0"/>
                        <a:t>Lack of clinical space for out-patient assessments</a:t>
                      </a:r>
                    </a:p>
                    <a:p>
                      <a:pPr marL="285750" indent="-285750">
                        <a:buFont typeface="Arial" panose="020B0604020202020204" pitchFamily="34" charset="0"/>
                        <a:buChar char="•"/>
                      </a:pPr>
                      <a:r>
                        <a:rPr lang="en-GB" sz="2300" b="0" baseline="0" dirty="0"/>
                        <a:t>There is no consistent data recording  within TH CHS for the number of Falls related injury as often referrals are coded based on referral source and need of intervention  EMIS</a:t>
                      </a:r>
                    </a:p>
                    <a:p>
                      <a:pPr marL="285750" lvl="0" indent="-285750">
                        <a:buFont typeface="Arial" panose="020B0604020202020204" pitchFamily="34" charset="0"/>
                        <a:buChar char="•"/>
                      </a:pPr>
                      <a:r>
                        <a:rPr lang="en-GB" sz="2300" b="0" baseline="0" dirty="0"/>
                        <a:t>For RLH Clinic  – 70-80% of referrals from GPs are for Falls, but previously no dedicated Falls clinic </a:t>
                      </a:r>
                    </a:p>
                  </a:txBody>
                  <a:tcPr/>
                </a:tc>
                <a:extLst>
                  <a:ext uri="{0D108BD9-81ED-4DB2-BD59-A6C34878D82A}">
                    <a16:rowId xmlns:a16="http://schemas.microsoft.com/office/drawing/2014/main" val="2851211241"/>
                  </a:ext>
                </a:extLst>
              </a:tr>
            </a:tbl>
          </a:graphicData>
        </a:graphic>
      </p:graphicFrame>
      <p:sp>
        <p:nvSpPr>
          <p:cNvPr id="5" name="Rectangle 4"/>
          <p:cNvSpPr/>
          <p:nvPr/>
        </p:nvSpPr>
        <p:spPr>
          <a:xfrm>
            <a:off x="883281" y="323273"/>
            <a:ext cx="5563701" cy="707886"/>
          </a:xfrm>
          <a:prstGeom prst="rect">
            <a:avLst/>
          </a:prstGeom>
        </p:spPr>
        <p:txBody>
          <a:bodyPr wrap="square">
            <a:spAutoFit/>
          </a:bodyPr>
          <a:lstStyle/>
          <a:p>
            <a:r>
              <a:rPr lang="en-GB" sz="4000">
                <a:solidFill>
                  <a:schemeClr val="bg1"/>
                </a:solidFill>
              </a:rPr>
              <a:t> </a:t>
            </a:r>
          </a:p>
        </p:txBody>
      </p:sp>
      <p:pic>
        <p:nvPicPr>
          <p:cNvPr id="4" name="Picture 3" descr="Barts Health NHS Trust Research Strategy">
            <a:extLst>
              <a:ext uri="{FF2B5EF4-FFF2-40B4-BE49-F238E27FC236}">
                <a16:creationId xmlns:a16="http://schemas.microsoft.com/office/drawing/2014/main" id="{C95A2BED-743F-4FD2-D3EC-B7F7580B1334}"/>
              </a:ext>
            </a:extLst>
          </p:cNvPr>
          <p:cNvPicPr>
            <a:picLocks noChangeAspect="1"/>
          </p:cNvPicPr>
          <p:nvPr/>
        </p:nvPicPr>
        <p:blipFill>
          <a:blip r:embed="rId2"/>
          <a:stretch>
            <a:fillRect/>
          </a:stretch>
        </p:blipFill>
        <p:spPr>
          <a:xfrm>
            <a:off x="424858" y="2203"/>
            <a:ext cx="1584136" cy="1030549"/>
          </a:xfrm>
          <a:prstGeom prst="rect">
            <a:avLst/>
          </a:prstGeom>
        </p:spPr>
      </p:pic>
    </p:spTree>
    <p:extLst>
      <p:ext uri="{BB962C8B-B14F-4D97-AF65-F5344CB8AC3E}">
        <p14:creationId xmlns:p14="http://schemas.microsoft.com/office/powerpoint/2010/main" val="11569933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586802614"/>
              </p:ext>
            </p:extLst>
          </p:nvPr>
        </p:nvGraphicFramePr>
        <p:xfrm>
          <a:off x="771180" y="1046602"/>
          <a:ext cx="10420429" cy="4722645"/>
        </p:xfrm>
        <a:graphic>
          <a:graphicData uri="http://schemas.openxmlformats.org/drawingml/2006/table">
            <a:tbl>
              <a:tblPr firstRow="1" bandRow="1">
                <a:tableStyleId>{69012ECD-51FC-41F1-AA8D-1B2483CD663E}</a:tableStyleId>
              </a:tblPr>
              <a:tblGrid>
                <a:gridCol w="10420429">
                  <a:extLst>
                    <a:ext uri="{9D8B030D-6E8A-4147-A177-3AD203B41FA5}">
                      <a16:colId xmlns:a16="http://schemas.microsoft.com/office/drawing/2014/main" val="4076557684"/>
                    </a:ext>
                  </a:extLst>
                </a:gridCol>
              </a:tblGrid>
              <a:tr h="551447">
                <a:tc>
                  <a:txBody>
                    <a:bodyPr/>
                    <a:lstStyle/>
                    <a:p>
                      <a:pPr marL="0" marR="0" lvl="0" indent="0" algn="ctr" rtl="0" eaLnBrk="1" fontAlgn="auto" latinLnBrk="0" hangingPunct="1">
                        <a:lnSpc>
                          <a:spcPct val="100000"/>
                        </a:lnSpc>
                        <a:spcBef>
                          <a:spcPts val="0"/>
                        </a:spcBef>
                        <a:spcAft>
                          <a:spcPts val="0"/>
                        </a:spcAft>
                        <a:buClrTx/>
                        <a:buSzTx/>
                        <a:buFontTx/>
                        <a:buNone/>
                      </a:pPr>
                      <a:r>
                        <a:rPr lang="en-GB" sz="2800" b="1">
                          <a:solidFill>
                            <a:schemeClr val="bg1"/>
                          </a:solidFill>
                        </a:rPr>
                        <a:t>Therapy</a:t>
                      </a:r>
                      <a:r>
                        <a:rPr lang="en-GB" sz="2800" b="1" baseline="0">
                          <a:solidFill>
                            <a:schemeClr val="bg1"/>
                          </a:solidFill>
                        </a:rPr>
                        <a:t> Pathways in Community under ELFT</a:t>
                      </a:r>
                      <a:endParaRPr lang="en-GB" sz="2800" b="1" u="none"/>
                    </a:p>
                  </a:txBody>
                  <a:tcPr/>
                </a:tc>
                <a:extLst>
                  <a:ext uri="{0D108BD9-81ED-4DB2-BD59-A6C34878D82A}">
                    <a16:rowId xmlns:a16="http://schemas.microsoft.com/office/drawing/2014/main" val="3560362815"/>
                  </a:ext>
                </a:extLst>
              </a:tr>
              <a:tr h="4171198">
                <a:tc>
                  <a:txBody>
                    <a:bodyPr/>
                    <a:lstStyle/>
                    <a:p>
                      <a:pPr marL="285750" indent="-285750">
                        <a:buFont typeface="Arial" panose="020B0604020202020204" pitchFamily="34" charset="0"/>
                        <a:buChar char="•"/>
                      </a:pPr>
                      <a:endParaRPr lang="en-GB" sz="2300" b="0" baseline="0"/>
                    </a:p>
                    <a:p>
                      <a:pPr marL="285750" lvl="0" indent="-285750">
                        <a:buFont typeface="Arial" panose="020B0604020202020204" pitchFamily="34" charset="0"/>
                        <a:buChar char="•"/>
                      </a:pPr>
                      <a:endParaRPr lang="en-GB" sz="2300" b="0" baseline="0"/>
                    </a:p>
                    <a:p>
                      <a:pPr marL="285750" lvl="0" indent="-285750">
                        <a:buFont typeface="Arial" panose="020B0604020202020204" pitchFamily="34" charset="0"/>
                        <a:buChar char="•"/>
                      </a:pPr>
                      <a:endParaRPr lang="en-GB" sz="2300" b="0" baseline="0"/>
                    </a:p>
                    <a:p>
                      <a:pPr marL="0" lvl="0" indent="0">
                        <a:buNone/>
                      </a:pPr>
                      <a:endParaRPr lang="en-GB" sz="2300" b="0" baseline="0"/>
                    </a:p>
                    <a:p>
                      <a:pPr marL="285750" lvl="0" indent="-285750">
                        <a:buFont typeface="Arial" panose="020B0604020202020204" pitchFamily="34" charset="0"/>
                        <a:buChar char="•"/>
                      </a:pPr>
                      <a:endParaRPr lang="en-GB" sz="2300" b="0" baseline="0"/>
                    </a:p>
                    <a:p>
                      <a:pPr marL="285750" lvl="0" indent="-285750">
                        <a:buFont typeface="Arial" panose="020B0604020202020204" pitchFamily="34" charset="0"/>
                        <a:buChar char="•"/>
                      </a:pPr>
                      <a:endParaRPr lang="en-GB" sz="1100" b="0" baseline="0"/>
                    </a:p>
                    <a:p>
                      <a:pPr marL="285750" lvl="0" indent="-285750">
                        <a:buFont typeface="Arial" panose="020B0604020202020204" pitchFamily="34" charset="0"/>
                        <a:buChar char="•"/>
                      </a:pPr>
                      <a:endParaRPr lang="en-GB" sz="1100" b="0" baseline="0"/>
                    </a:p>
                    <a:p>
                      <a:pPr marL="0" lvl="0" indent="0">
                        <a:buNone/>
                      </a:pPr>
                      <a:endParaRPr lang="en-GB" sz="1100" b="0" baseline="0"/>
                    </a:p>
                    <a:p>
                      <a:pPr marL="285750" lvl="0" indent="-285750">
                        <a:buFont typeface="Arial" panose="020B0604020202020204" pitchFamily="34" charset="0"/>
                        <a:buChar char="•"/>
                      </a:pPr>
                      <a:endParaRPr lang="en-GB" sz="1100" b="0" baseline="0"/>
                    </a:p>
                    <a:p>
                      <a:pPr marL="285750" lvl="0" indent="-285750">
                        <a:buFont typeface="Arial" panose="020B0604020202020204" pitchFamily="34" charset="0"/>
                        <a:buChar char="•"/>
                      </a:pPr>
                      <a:endParaRPr lang="en-GB" sz="1100" b="0" baseline="0"/>
                    </a:p>
                    <a:p>
                      <a:pPr marL="285750" lvl="0" indent="-285750">
                        <a:buFont typeface="Arial" panose="020B0604020202020204" pitchFamily="34" charset="0"/>
                        <a:buChar char="•"/>
                      </a:pPr>
                      <a:endParaRPr lang="en-GB" sz="1100" b="0" baseline="0"/>
                    </a:p>
                    <a:p>
                      <a:pPr marL="285750" lvl="0" indent="-285750">
                        <a:buFont typeface="Arial" panose="020B0604020202020204" pitchFamily="34" charset="0"/>
                        <a:buChar char="•"/>
                      </a:pPr>
                      <a:endParaRPr lang="en-GB" sz="1100" b="0" baseline="0"/>
                    </a:p>
                    <a:p>
                      <a:pPr marL="285750" lvl="0" indent="-285750">
                        <a:buFont typeface="Arial" panose="020B0604020202020204" pitchFamily="34" charset="0"/>
                        <a:buChar char="•"/>
                      </a:pPr>
                      <a:endParaRPr lang="en-GB" sz="1100" b="0" baseline="0"/>
                    </a:p>
                    <a:p>
                      <a:pPr marL="0" lvl="0" indent="0">
                        <a:buNone/>
                      </a:pPr>
                      <a:endParaRPr lang="en-GB" sz="1100" b="0" baseline="0"/>
                    </a:p>
                  </a:txBody>
                  <a:tcPr/>
                </a:tc>
                <a:extLst>
                  <a:ext uri="{0D108BD9-81ED-4DB2-BD59-A6C34878D82A}">
                    <a16:rowId xmlns:a16="http://schemas.microsoft.com/office/drawing/2014/main" val="2851211241"/>
                  </a:ext>
                </a:extLst>
              </a:tr>
            </a:tbl>
          </a:graphicData>
        </a:graphic>
      </p:graphicFrame>
      <p:sp>
        <p:nvSpPr>
          <p:cNvPr id="5" name="Rectangle 4"/>
          <p:cNvSpPr/>
          <p:nvPr/>
        </p:nvSpPr>
        <p:spPr>
          <a:xfrm>
            <a:off x="883281" y="323273"/>
            <a:ext cx="5563701" cy="707886"/>
          </a:xfrm>
          <a:prstGeom prst="rect">
            <a:avLst/>
          </a:prstGeom>
        </p:spPr>
        <p:txBody>
          <a:bodyPr wrap="square">
            <a:spAutoFit/>
          </a:bodyPr>
          <a:lstStyle/>
          <a:p>
            <a:r>
              <a:rPr lang="en-GB" sz="4000">
                <a:solidFill>
                  <a:schemeClr val="bg1"/>
                </a:solidFill>
              </a:rPr>
              <a:t> </a:t>
            </a:r>
          </a:p>
        </p:txBody>
      </p:sp>
      <p:pic>
        <p:nvPicPr>
          <p:cNvPr id="4" name="Picture 3" descr="Barts Health NHS Trust Research Strategy">
            <a:extLst>
              <a:ext uri="{FF2B5EF4-FFF2-40B4-BE49-F238E27FC236}">
                <a16:creationId xmlns:a16="http://schemas.microsoft.com/office/drawing/2014/main" id="{ED8050F8-3ABD-3FA9-87B0-FFFA829A2158}"/>
              </a:ext>
            </a:extLst>
          </p:cNvPr>
          <p:cNvPicPr>
            <a:picLocks noChangeAspect="1"/>
          </p:cNvPicPr>
          <p:nvPr/>
        </p:nvPicPr>
        <p:blipFill>
          <a:blip r:embed="rId2"/>
          <a:stretch>
            <a:fillRect/>
          </a:stretch>
        </p:blipFill>
        <p:spPr>
          <a:xfrm>
            <a:off x="424858" y="24949"/>
            <a:ext cx="1584136" cy="1007803"/>
          </a:xfrm>
          <a:prstGeom prst="rect">
            <a:avLst/>
          </a:prstGeom>
        </p:spPr>
      </p:pic>
      <p:sp>
        <p:nvSpPr>
          <p:cNvPr id="2" name="Rectangle: Rounded Corners 1">
            <a:extLst>
              <a:ext uri="{FF2B5EF4-FFF2-40B4-BE49-F238E27FC236}">
                <a16:creationId xmlns:a16="http://schemas.microsoft.com/office/drawing/2014/main" id="{36531EAA-D9B0-A978-C2EB-42BB68D2B7A3}"/>
              </a:ext>
            </a:extLst>
          </p:cNvPr>
          <p:cNvSpPr/>
          <p:nvPr/>
        </p:nvSpPr>
        <p:spPr>
          <a:xfrm>
            <a:off x="1861175" y="2224959"/>
            <a:ext cx="2015066" cy="732971"/>
          </a:xfrm>
          <a:prstGeom prst="roundRect">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ea typeface="Calibri"/>
                <a:cs typeface="Calibri"/>
              </a:rPr>
              <a:t>Urgent Community Response</a:t>
            </a:r>
          </a:p>
        </p:txBody>
      </p:sp>
      <p:sp>
        <p:nvSpPr>
          <p:cNvPr id="6" name="Rectangle: Rounded Corners 5">
            <a:extLst>
              <a:ext uri="{FF2B5EF4-FFF2-40B4-BE49-F238E27FC236}">
                <a16:creationId xmlns:a16="http://schemas.microsoft.com/office/drawing/2014/main" id="{5C938E69-FBFF-B76C-2788-B2DB0878B2F8}"/>
              </a:ext>
            </a:extLst>
          </p:cNvPr>
          <p:cNvSpPr/>
          <p:nvPr/>
        </p:nvSpPr>
        <p:spPr>
          <a:xfrm>
            <a:off x="8747882" y="2224958"/>
            <a:ext cx="2015066" cy="745066"/>
          </a:xfrm>
          <a:prstGeom prst="roundRect">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1">
                <a:solidFill>
                  <a:schemeClr val="tx1"/>
                </a:solidFill>
                <a:ea typeface="Calibri"/>
                <a:cs typeface="Calibri"/>
              </a:rPr>
              <a:t>Community Therapy Team</a:t>
            </a:r>
          </a:p>
        </p:txBody>
      </p:sp>
      <p:sp>
        <p:nvSpPr>
          <p:cNvPr id="7" name="Rectangle: Rounded Corners 6">
            <a:extLst>
              <a:ext uri="{FF2B5EF4-FFF2-40B4-BE49-F238E27FC236}">
                <a16:creationId xmlns:a16="http://schemas.microsoft.com/office/drawing/2014/main" id="{70C910A2-0A29-0424-FEC1-EE0F387877D1}"/>
              </a:ext>
            </a:extLst>
          </p:cNvPr>
          <p:cNvSpPr/>
          <p:nvPr/>
        </p:nvSpPr>
        <p:spPr>
          <a:xfrm>
            <a:off x="5438012" y="2228309"/>
            <a:ext cx="2015066" cy="757162"/>
          </a:xfrm>
          <a:prstGeom prst="roundRect">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1">
                <a:solidFill>
                  <a:schemeClr val="tx1"/>
                </a:solidFill>
                <a:ea typeface="Calibri"/>
                <a:cs typeface="Calibri"/>
              </a:rPr>
              <a:t>Older People Service</a:t>
            </a:r>
          </a:p>
        </p:txBody>
      </p:sp>
      <p:sp>
        <p:nvSpPr>
          <p:cNvPr id="8" name="Rectangle: Rounded Corners 7">
            <a:extLst>
              <a:ext uri="{FF2B5EF4-FFF2-40B4-BE49-F238E27FC236}">
                <a16:creationId xmlns:a16="http://schemas.microsoft.com/office/drawing/2014/main" id="{CA741E62-9F6A-4676-7FA5-47FA6E5EAA6F}"/>
              </a:ext>
            </a:extLst>
          </p:cNvPr>
          <p:cNvSpPr/>
          <p:nvPr/>
        </p:nvSpPr>
        <p:spPr>
          <a:xfrm>
            <a:off x="2614869" y="1714480"/>
            <a:ext cx="7143446" cy="406401"/>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tx1"/>
                </a:solidFill>
                <a:ea typeface="Calibri"/>
                <a:cs typeface="Calibri"/>
              </a:rPr>
              <a:t>Referral via SPA</a:t>
            </a:r>
          </a:p>
        </p:txBody>
      </p:sp>
      <p:sp>
        <p:nvSpPr>
          <p:cNvPr id="18" name="Rectangle: Rounded Corners 17">
            <a:extLst>
              <a:ext uri="{FF2B5EF4-FFF2-40B4-BE49-F238E27FC236}">
                <a16:creationId xmlns:a16="http://schemas.microsoft.com/office/drawing/2014/main" id="{A833C16A-D562-6270-48C2-9A4B456CCF2F}"/>
              </a:ext>
            </a:extLst>
          </p:cNvPr>
          <p:cNvSpPr/>
          <p:nvPr/>
        </p:nvSpPr>
        <p:spPr>
          <a:xfrm>
            <a:off x="942374" y="3192578"/>
            <a:ext cx="1132114" cy="732971"/>
          </a:xfrm>
          <a:prstGeom prst="roundRect">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b="1">
                <a:solidFill>
                  <a:schemeClr val="tx1"/>
                </a:solidFill>
                <a:ea typeface="Calibri"/>
                <a:cs typeface="Calibri"/>
              </a:rPr>
              <a:t>Intermediate Care Pathway</a:t>
            </a:r>
          </a:p>
        </p:txBody>
      </p:sp>
      <p:sp>
        <p:nvSpPr>
          <p:cNvPr id="22" name="Rectangle: Rounded Corners 21">
            <a:extLst>
              <a:ext uri="{FF2B5EF4-FFF2-40B4-BE49-F238E27FC236}">
                <a16:creationId xmlns:a16="http://schemas.microsoft.com/office/drawing/2014/main" id="{802AB873-7D8E-8A7A-005D-75515E32856D}"/>
              </a:ext>
            </a:extLst>
          </p:cNvPr>
          <p:cNvSpPr/>
          <p:nvPr/>
        </p:nvSpPr>
        <p:spPr>
          <a:xfrm>
            <a:off x="2163555" y="3174216"/>
            <a:ext cx="1132114" cy="732971"/>
          </a:xfrm>
          <a:prstGeom prst="roundRect">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b="1">
                <a:solidFill>
                  <a:schemeClr val="tx1"/>
                </a:solidFill>
                <a:ea typeface="Calibri"/>
                <a:cs typeface="Calibri"/>
              </a:rPr>
              <a:t>Admission Avoidance Team (A&amp;E, RLH) Pathway</a:t>
            </a:r>
          </a:p>
        </p:txBody>
      </p:sp>
      <p:sp>
        <p:nvSpPr>
          <p:cNvPr id="23" name="Rectangle: Rounded Corners 22">
            <a:extLst>
              <a:ext uri="{FF2B5EF4-FFF2-40B4-BE49-F238E27FC236}">
                <a16:creationId xmlns:a16="http://schemas.microsoft.com/office/drawing/2014/main" id="{55557424-FF76-E1A9-4FA7-FF800FFC9673}"/>
              </a:ext>
            </a:extLst>
          </p:cNvPr>
          <p:cNvSpPr/>
          <p:nvPr/>
        </p:nvSpPr>
        <p:spPr>
          <a:xfrm>
            <a:off x="3363024" y="3183395"/>
            <a:ext cx="1132114" cy="732971"/>
          </a:xfrm>
          <a:prstGeom prst="roundRect">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b="1">
                <a:solidFill>
                  <a:schemeClr val="tx1"/>
                </a:solidFill>
                <a:ea typeface="Calibri"/>
                <a:cs typeface="Calibri"/>
              </a:rPr>
              <a:t>Falls Pick Up and Rapid Response Pathway</a:t>
            </a:r>
          </a:p>
        </p:txBody>
      </p:sp>
      <p:sp>
        <p:nvSpPr>
          <p:cNvPr id="25" name="Rectangle: Rounded Corners 24">
            <a:extLst>
              <a:ext uri="{FF2B5EF4-FFF2-40B4-BE49-F238E27FC236}">
                <a16:creationId xmlns:a16="http://schemas.microsoft.com/office/drawing/2014/main" id="{7584B131-F82F-8D4D-B7CD-E4434C76473B}"/>
              </a:ext>
            </a:extLst>
          </p:cNvPr>
          <p:cNvSpPr/>
          <p:nvPr/>
        </p:nvSpPr>
        <p:spPr>
          <a:xfrm>
            <a:off x="868926" y="4087622"/>
            <a:ext cx="1132114" cy="732971"/>
          </a:xfrm>
          <a:prstGeom prst="roundRect">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b="1">
                <a:solidFill>
                  <a:schemeClr val="tx1"/>
                </a:solidFill>
                <a:ea typeface="Calibri"/>
                <a:cs typeface="Calibri"/>
              </a:rPr>
              <a:t>Falls Prevention Pathway</a:t>
            </a:r>
          </a:p>
        </p:txBody>
      </p:sp>
      <p:sp>
        <p:nvSpPr>
          <p:cNvPr id="26" name="Rectangle: Rounded Corners 25">
            <a:extLst>
              <a:ext uri="{FF2B5EF4-FFF2-40B4-BE49-F238E27FC236}">
                <a16:creationId xmlns:a16="http://schemas.microsoft.com/office/drawing/2014/main" id="{ACE73A46-85A1-F393-92BC-32743BD6E11B}"/>
              </a:ext>
            </a:extLst>
          </p:cNvPr>
          <p:cNvSpPr/>
          <p:nvPr/>
        </p:nvSpPr>
        <p:spPr>
          <a:xfrm>
            <a:off x="890201" y="5021869"/>
            <a:ext cx="1132114" cy="732971"/>
          </a:xfrm>
          <a:prstGeom prst="roundRect">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b="1">
                <a:solidFill>
                  <a:schemeClr val="tx1"/>
                </a:solidFill>
                <a:ea typeface="Calibri"/>
                <a:cs typeface="Calibri"/>
              </a:rPr>
              <a:t>Integrated Physio in </a:t>
            </a:r>
            <a:r>
              <a:rPr lang="en-US" sz="1200" b="1" err="1">
                <a:solidFill>
                  <a:schemeClr val="tx1"/>
                </a:solidFill>
                <a:ea typeface="Calibri"/>
                <a:cs typeface="Calibri"/>
              </a:rPr>
              <a:t>Reablement</a:t>
            </a:r>
            <a:r>
              <a:rPr lang="en-US" sz="1200" b="1">
                <a:solidFill>
                  <a:schemeClr val="tx1"/>
                </a:solidFill>
                <a:ea typeface="Calibri"/>
                <a:cs typeface="Calibri"/>
              </a:rPr>
              <a:t> ASC</a:t>
            </a:r>
          </a:p>
        </p:txBody>
      </p:sp>
      <p:sp>
        <p:nvSpPr>
          <p:cNvPr id="27" name="Arrow: Down 26">
            <a:extLst>
              <a:ext uri="{FF2B5EF4-FFF2-40B4-BE49-F238E27FC236}">
                <a16:creationId xmlns:a16="http://schemas.microsoft.com/office/drawing/2014/main" id="{524B5D73-A732-6729-B449-DE8588D3FD72}"/>
              </a:ext>
            </a:extLst>
          </p:cNvPr>
          <p:cNvSpPr/>
          <p:nvPr/>
        </p:nvSpPr>
        <p:spPr>
          <a:xfrm>
            <a:off x="2727247" y="2937612"/>
            <a:ext cx="133869" cy="20431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Arrow: Down 27">
            <a:extLst>
              <a:ext uri="{FF2B5EF4-FFF2-40B4-BE49-F238E27FC236}">
                <a16:creationId xmlns:a16="http://schemas.microsoft.com/office/drawing/2014/main" id="{0719403C-F63A-D41F-06F6-C7705F364676}"/>
              </a:ext>
            </a:extLst>
          </p:cNvPr>
          <p:cNvSpPr/>
          <p:nvPr/>
        </p:nvSpPr>
        <p:spPr>
          <a:xfrm>
            <a:off x="1378408" y="3920676"/>
            <a:ext cx="158061" cy="16802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rrow: Down 28">
            <a:extLst>
              <a:ext uri="{FF2B5EF4-FFF2-40B4-BE49-F238E27FC236}">
                <a16:creationId xmlns:a16="http://schemas.microsoft.com/office/drawing/2014/main" id="{60F54B8E-314B-FA8C-0AA7-17ECBAA012C8}"/>
              </a:ext>
            </a:extLst>
          </p:cNvPr>
          <p:cNvSpPr/>
          <p:nvPr/>
        </p:nvSpPr>
        <p:spPr>
          <a:xfrm>
            <a:off x="1369228" y="4818639"/>
            <a:ext cx="133869" cy="20431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Arrow: Down 29">
            <a:extLst>
              <a:ext uri="{FF2B5EF4-FFF2-40B4-BE49-F238E27FC236}">
                <a16:creationId xmlns:a16="http://schemas.microsoft.com/office/drawing/2014/main" id="{4D60705D-E694-29A5-29ED-D47C6B046FEE}"/>
              </a:ext>
            </a:extLst>
          </p:cNvPr>
          <p:cNvSpPr/>
          <p:nvPr/>
        </p:nvSpPr>
        <p:spPr>
          <a:xfrm rot="2940000">
            <a:off x="1860963" y="2929721"/>
            <a:ext cx="109679" cy="30107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rrow: Down 30">
            <a:extLst>
              <a:ext uri="{FF2B5EF4-FFF2-40B4-BE49-F238E27FC236}">
                <a16:creationId xmlns:a16="http://schemas.microsoft.com/office/drawing/2014/main" id="{CF6A0D5C-7883-52C8-071A-9E3849ACF3A5}"/>
              </a:ext>
            </a:extLst>
          </p:cNvPr>
          <p:cNvSpPr/>
          <p:nvPr/>
        </p:nvSpPr>
        <p:spPr>
          <a:xfrm rot="20160000">
            <a:off x="3613778" y="2933933"/>
            <a:ext cx="97583" cy="24060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A8214C5F-56AB-A6BD-5E80-DA1F2671682A}"/>
              </a:ext>
            </a:extLst>
          </p:cNvPr>
          <p:cNvSpPr/>
          <p:nvPr/>
        </p:nvSpPr>
        <p:spPr>
          <a:xfrm>
            <a:off x="2730954" y="4252146"/>
            <a:ext cx="1228876" cy="769257"/>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rgbClr val="FF0000"/>
                </a:solidFill>
                <a:ea typeface="Calibri"/>
                <a:cs typeface="Calibri"/>
              </a:rPr>
              <a:t>Accepts Direct referral</a:t>
            </a:r>
            <a:endParaRPr lang="en-US" sz="1400" b="1">
              <a:solidFill>
                <a:srgbClr val="FF0000"/>
              </a:solidFill>
            </a:endParaRPr>
          </a:p>
        </p:txBody>
      </p:sp>
      <p:sp>
        <p:nvSpPr>
          <p:cNvPr id="33" name="Arrow: Curved Right 32">
            <a:extLst>
              <a:ext uri="{FF2B5EF4-FFF2-40B4-BE49-F238E27FC236}">
                <a16:creationId xmlns:a16="http://schemas.microsoft.com/office/drawing/2014/main" id="{1EEBA3E9-2C8F-92B0-2591-84F68D85835C}"/>
              </a:ext>
            </a:extLst>
          </p:cNvPr>
          <p:cNvSpPr/>
          <p:nvPr/>
        </p:nvSpPr>
        <p:spPr>
          <a:xfrm rot="19200000">
            <a:off x="2169422" y="3827383"/>
            <a:ext cx="344477" cy="998439"/>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Arrow: Curved Left 33">
            <a:extLst>
              <a:ext uri="{FF2B5EF4-FFF2-40B4-BE49-F238E27FC236}">
                <a16:creationId xmlns:a16="http://schemas.microsoft.com/office/drawing/2014/main" id="{3794F62F-221D-915D-23EE-A2596AF8BEDD}"/>
              </a:ext>
            </a:extLst>
          </p:cNvPr>
          <p:cNvSpPr/>
          <p:nvPr/>
        </p:nvSpPr>
        <p:spPr>
          <a:xfrm rot="2220000">
            <a:off x="4164019" y="3837240"/>
            <a:ext cx="355693" cy="1000914"/>
          </a:xfrm>
          <a:prstGeom prst="curved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Rectangle: Rounded Corners 34">
            <a:extLst>
              <a:ext uri="{FF2B5EF4-FFF2-40B4-BE49-F238E27FC236}">
                <a16:creationId xmlns:a16="http://schemas.microsoft.com/office/drawing/2014/main" id="{DD104ADD-685C-F04F-CC4D-717C86AB4307}"/>
              </a:ext>
            </a:extLst>
          </p:cNvPr>
          <p:cNvSpPr/>
          <p:nvPr/>
        </p:nvSpPr>
        <p:spPr>
          <a:xfrm>
            <a:off x="6599155" y="3220555"/>
            <a:ext cx="1132114" cy="732971"/>
          </a:xfrm>
          <a:prstGeom prst="roundRect">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b="1">
                <a:solidFill>
                  <a:schemeClr val="tx1"/>
                </a:solidFill>
                <a:ea typeface="Calibri"/>
                <a:cs typeface="Calibri"/>
              </a:rPr>
              <a:t>Falls Clinic</a:t>
            </a:r>
          </a:p>
        </p:txBody>
      </p:sp>
      <p:sp>
        <p:nvSpPr>
          <p:cNvPr id="36" name="Rectangle: Rounded Corners 35">
            <a:extLst>
              <a:ext uri="{FF2B5EF4-FFF2-40B4-BE49-F238E27FC236}">
                <a16:creationId xmlns:a16="http://schemas.microsoft.com/office/drawing/2014/main" id="{467F06AB-FF91-BEB7-E46B-01502946593F}"/>
              </a:ext>
            </a:extLst>
          </p:cNvPr>
          <p:cNvSpPr/>
          <p:nvPr/>
        </p:nvSpPr>
        <p:spPr>
          <a:xfrm>
            <a:off x="5135631" y="3195928"/>
            <a:ext cx="1132114" cy="732971"/>
          </a:xfrm>
          <a:prstGeom prst="roundRect">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b="1">
                <a:solidFill>
                  <a:schemeClr val="tx1"/>
                </a:solidFill>
                <a:ea typeface="Calibri"/>
                <a:cs typeface="Calibri"/>
              </a:rPr>
              <a:t>Frailty Clinic</a:t>
            </a:r>
          </a:p>
        </p:txBody>
      </p:sp>
      <p:sp>
        <p:nvSpPr>
          <p:cNvPr id="37" name="Arrow: Down 36">
            <a:extLst>
              <a:ext uri="{FF2B5EF4-FFF2-40B4-BE49-F238E27FC236}">
                <a16:creationId xmlns:a16="http://schemas.microsoft.com/office/drawing/2014/main" id="{2E0E64D5-5D9C-71C5-EE07-565BECF87E4C}"/>
              </a:ext>
            </a:extLst>
          </p:cNvPr>
          <p:cNvSpPr/>
          <p:nvPr/>
        </p:nvSpPr>
        <p:spPr>
          <a:xfrm rot="2940000">
            <a:off x="5648811" y="2944730"/>
            <a:ext cx="109679" cy="30107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Arrow: Down 37">
            <a:extLst>
              <a:ext uri="{FF2B5EF4-FFF2-40B4-BE49-F238E27FC236}">
                <a16:creationId xmlns:a16="http://schemas.microsoft.com/office/drawing/2014/main" id="{C3A91E31-A349-644C-041E-9AE221E10382}"/>
              </a:ext>
            </a:extLst>
          </p:cNvPr>
          <p:cNvSpPr/>
          <p:nvPr/>
        </p:nvSpPr>
        <p:spPr>
          <a:xfrm rot="20160000">
            <a:off x="7006451" y="2997404"/>
            <a:ext cx="121774" cy="21641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46211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83281" y="323273"/>
            <a:ext cx="5563701" cy="707886"/>
          </a:xfrm>
          <a:prstGeom prst="rect">
            <a:avLst/>
          </a:prstGeom>
        </p:spPr>
        <p:txBody>
          <a:bodyPr wrap="square">
            <a:spAutoFit/>
          </a:bodyPr>
          <a:lstStyle/>
          <a:p>
            <a:r>
              <a:rPr lang="en-GB" sz="4000">
                <a:solidFill>
                  <a:schemeClr val="bg1"/>
                </a:solidFill>
              </a:rPr>
              <a:t> </a:t>
            </a:r>
          </a:p>
        </p:txBody>
      </p:sp>
      <p:sp>
        <p:nvSpPr>
          <p:cNvPr id="2" name="Rectangle 1"/>
          <p:cNvSpPr/>
          <p:nvPr/>
        </p:nvSpPr>
        <p:spPr>
          <a:xfrm>
            <a:off x="3112811" y="3244334"/>
            <a:ext cx="5966377" cy="369332"/>
          </a:xfrm>
          <a:prstGeom prst="rect">
            <a:avLst/>
          </a:prstGeom>
        </p:spPr>
        <p:txBody>
          <a:bodyPr wrap="none">
            <a:spAutoFit/>
          </a:bodyPr>
          <a:lstStyle/>
          <a:p>
            <a:pPr lvl="0" algn="ctr">
              <a:defRPr/>
            </a:pPr>
            <a:r>
              <a:rPr lang="en-GB" b="1">
                <a:solidFill>
                  <a:schemeClr val="bg1"/>
                </a:solidFill>
              </a:rPr>
              <a:t>NICE NG21 and QS86 Falls in Older People Key Requirements</a:t>
            </a:r>
            <a:endParaRPr lang="en-GB" b="1"/>
          </a:p>
        </p:txBody>
      </p:sp>
      <p:sp>
        <p:nvSpPr>
          <p:cNvPr id="4" name="Rectangle 3"/>
          <p:cNvSpPr/>
          <p:nvPr/>
        </p:nvSpPr>
        <p:spPr>
          <a:xfrm>
            <a:off x="3112811" y="3244334"/>
            <a:ext cx="5966377" cy="369332"/>
          </a:xfrm>
          <a:prstGeom prst="rect">
            <a:avLst/>
          </a:prstGeom>
        </p:spPr>
        <p:txBody>
          <a:bodyPr wrap="none">
            <a:spAutoFit/>
          </a:bodyPr>
          <a:lstStyle/>
          <a:p>
            <a:pPr lvl="0" algn="ctr">
              <a:defRPr/>
            </a:pPr>
            <a:r>
              <a:rPr lang="en-GB" b="1">
                <a:solidFill>
                  <a:schemeClr val="bg1"/>
                </a:solidFill>
              </a:rPr>
              <a:t>NICE NG21 and QS86 Falls in Older People Key Requirements</a:t>
            </a:r>
            <a:endParaRPr lang="en-GB" b="1"/>
          </a:p>
        </p:txBody>
      </p:sp>
      <p:sp>
        <p:nvSpPr>
          <p:cNvPr id="6" name="Rectangle 5"/>
          <p:cNvSpPr/>
          <p:nvPr/>
        </p:nvSpPr>
        <p:spPr>
          <a:xfrm>
            <a:off x="1759673" y="226055"/>
            <a:ext cx="8253414" cy="584775"/>
          </a:xfrm>
          <a:prstGeom prst="rect">
            <a:avLst/>
          </a:prstGeom>
        </p:spPr>
        <p:txBody>
          <a:bodyPr wrap="none">
            <a:spAutoFit/>
          </a:bodyPr>
          <a:lstStyle/>
          <a:p>
            <a:pPr lvl="0" algn="ctr">
              <a:defRPr/>
            </a:pPr>
            <a:r>
              <a:rPr lang="en-GB" sz="3200" b="1">
                <a:solidFill>
                  <a:schemeClr val="bg1"/>
                </a:solidFill>
              </a:rPr>
              <a:t>NICE NG21 and QS86 Falls in Older Key Updates</a:t>
            </a:r>
            <a:endParaRPr lang="en-GB" sz="3200" b="1"/>
          </a:p>
        </p:txBody>
      </p:sp>
      <p:graphicFrame>
        <p:nvGraphicFramePr>
          <p:cNvPr id="7" name="Diagram 6"/>
          <p:cNvGraphicFramePr/>
          <p:nvPr>
            <p:extLst>
              <p:ext uri="{D42A27DB-BD31-4B8C-83A1-F6EECF244321}">
                <p14:modId xmlns:p14="http://schemas.microsoft.com/office/powerpoint/2010/main" val="2804837234"/>
              </p:ext>
            </p:extLst>
          </p:nvPr>
        </p:nvGraphicFramePr>
        <p:xfrm>
          <a:off x="2538431" y="2000277"/>
          <a:ext cx="7631724" cy="32267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2" name="Picture 21" descr="Barts Health NHS Trust Research Strategy">
            <a:extLst>
              <a:ext uri="{FF2B5EF4-FFF2-40B4-BE49-F238E27FC236}">
                <a16:creationId xmlns:a16="http://schemas.microsoft.com/office/drawing/2014/main" id="{868A8CB4-E8B3-8A49-3ECD-EECD77E8D618}"/>
              </a:ext>
            </a:extLst>
          </p:cNvPr>
          <p:cNvPicPr>
            <a:picLocks noChangeAspect="1"/>
          </p:cNvPicPr>
          <p:nvPr/>
        </p:nvPicPr>
        <p:blipFill>
          <a:blip r:embed="rId7"/>
          <a:stretch>
            <a:fillRect/>
          </a:stretch>
        </p:blipFill>
        <p:spPr>
          <a:xfrm>
            <a:off x="86191" y="86869"/>
            <a:ext cx="1463184" cy="849122"/>
          </a:xfrm>
          <a:prstGeom prst="rect">
            <a:avLst/>
          </a:prstGeom>
        </p:spPr>
      </p:pic>
    </p:spTree>
    <p:extLst>
      <p:ext uri="{BB962C8B-B14F-4D97-AF65-F5344CB8AC3E}">
        <p14:creationId xmlns:p14="http://schemas.microsoft.com/office/powerpoint/2010/main" val="31814924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83281" y="323273"/>
            <a:ext cx="5563701" cy="707886"/>
          </a:xfrm>
          <a:prstGeom prst="rect">
            <a:avLst/>
          </a:prstGeom>
        </p:spPr>
        <p:txBody>
          <a:bodyPr wrap="square">
            <a:spAutoFit/>
          </a:bodyPr>
          <a:lstStyle/>
          <a:p>
            <a:r>
              <a:rPr lang="en-GB" sz="4000">
                <a:solidFill>
                  <a:schemeClr val="bg1"/>
                </a:solidFill>
              </a:rPr>
              <a:t> </a:t>
            </a:r>
          </a:p>
        </p:txBody>
      </p:sp>
      <p:sp>
        <p:nvSpPr>
          <p:cNvPr id="2" name="Rectangle 1"/>
          <p:cNvSpPr/>
          <p:nvPr/>
        </p:nvSpPr>
        <p:spPr>
          <a:xfrm>
            <a:off x="3112811" y="3244334"/>
            <a:ext cx="5966377" cy="369332"/>
          </a:xfrm>
          <a:prstGeom prst="rect">
            <a:avLst/>
          </a:prstGeom>
        </p:spPr>
        <p:txBody>
          <a:bodyPr wrap="none">
            <a:spAutoFit/>
          </a:bodyPr>
          <a:lstStyle/>
          <a:p>
            <a:pPr lvl="0" algn="ctr">
              <a:defRPr/>
            </a:pPr>
            <a:r>
              <a:rPr lang="en-GB" b="1">
                <a:solidFill>
                  <a:schemeClr val="bg1"/>
                </a:solidFill>
              </a:rPr>
              <a:t>NICE NG21 and QS86 Falls in Older People Key Requirements</a:t>
            </a:r>
            <a:endParaRPr lang="en-GB" b="1"/>
          </a:p>
        </p:txBody>
      </p:sp>
      <p:sp>
        <p:nvSpPr>
          <p:cNvPr id="4" name="Rectangle 3"/>
          <p:cNvSpPr/>
          <p:nvPr/>
        </p:nvSpPr>
        <p:spPr>
          <a:xfrm>
            <a:off x="3112811" y="3244334"/>
            <a:ext cx="5966377" cy="369332"/>
          </a:xfrm>
          <a:prstGeom prst="rect">
            <a:avLst/>
          </a:prstGeom>
        </p:spPr>
        <p:txBody>
          <a:bodyPr wrap="none">
            <a:spAutoFit/>
          </a:bodyPr>
          <a:lstStyle/>
          <a:p>
            <a:pPr lvl="0" algn="ctr">
              <a:defRPr/>
            </a:pPr>
            <a:r>
              <a:rPr lang="en-GB" b="1">
                <a:solidFill>
                  <a:schemeClr val="bg1"/>
                </a:solidFill>
              </a:rPr>
              <a:t>NICE NG21 and QS86 Falls in Older People Key Requirements</a:t>
            </a:r>
            <a:endParaRPr lang="en-GB" b="1"/>
          </a:p>
        </p:txBody>
      </p:sp>
      <p:sp>
        <p:nvSpPr>
          <p:cNvPr id="6" name="Rectangle 5"/>
          <p:cNvSpPr/>
          <p:nvPr/>
        </p:nvSpPr>
        <p:spPr>
          <a:xfrm>
            <a:off x="3049425" y="223213"/>
            <a:ext cx="5756128" cy="584775"/>
          </a:xfrm>
          <a:prstGeom prst="rect">
            <a:avLst/>
          </a:prstGeom>
        </p:spPr>
        <p:txBody>
          <a:bodyPr wrap="none">
            <a:spAutoFit/>
          </a:bodyPr>
          <a:lstStyle/>
          <a:p>
            <a:pPr lvl="0" algn="ctr">
              <a:defRPr/>
            </a:pPr>
            <a:r>
              <a:rPr lang="en-GB" sz="3200" b="1">
                <a:solidFill>
                  <a:schemeClr val="bg1"/>
                </a:solidFill>
              </a:rPr>
              <a:t>NICE Falls Guidelines Alignment  </a:t>
            </a:r>
            <a:endParaRPr lang="en-GB" sz="3200" b="1"/>
          </a:p>
        </p:txBody>
      </p:sp>
      <p:graphicFrame>
        <p:nvGraphicFramePr>
          <p:cNvPr id="3" name="Diagram 2"/>
          <p:cNvGraphicFramePr/>
          <p:nvPr>
            <p:extLst>
              <p:ext uri="{D42A27DB-BD31-4B8C-83A1-F6EECF244321}">
                <p14:modId xmlns:p14="http://schemas.microsoft.com/office/powerpoint/2010/main" val="4246669336"/>
              </p:ext>
            </p:extLst>
          </p:nvPr>
        </p:nvGraphicFramePr>
        <p:xfrm>
          <a:off x="986971" y="1031159"/>
          <a:ext cx="9920514"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6" name="Picture 25" descr="Barts Health NHS Trust Research Strategy">
            <a:extLst>
              <a:ext uri="{FF2B5EF4-FFF2-40B4-BE49-F238E27FC236}">
                <a16:creationId xmlns:a16="http://schemas.microsoft.com/office/drawing/2014/main" id="{F58B1F81-79E1-2FD1-1534-58864DFFEC14}"/>
              </a:ext>
            </a:extLst>
          </p:cNvPr>
          <p:cNvPicPr>
            <a:picLocks noChangeAspect="1"/>
          </p:cNvPicPr>
          <p:nvPr/>
        </p:nvPicPr>
        <p:blipFill>
          <a:blip r:embed="rId7"/>
          <a:stretch>
            <a:fillRect/>
          </a:stretch>
        </p:blipFill>
        <p:spPr>
          <a:xfrm>
            <a:off x="424858" y="2203"/>
            <a:ext cx="1584136" cy="1030549"/>
          </a:xfrm>
          <a:prstGeom prst="rect">
            <a:avLst/>
          </a:prstGeom>
        </p:spPr>
      </p:pic>
    </p:spTree>
    <p:extLst>
      <p:ext uri="{BB962C8B-B14F-4D97-AF65-F5344CB8AC3E}">
        <p14:creationId xmlns:p14="http://schemas.microsoft.com/office/powerpoint/2010/main" val="11571516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F306182-65FF-C7C9-3800-B3E4399ADF8B}"/>
              </a:ext>
            </a:extLst>
          </p:cNvPr>
          <p:cNvSpPr txBox="1"/>
          <p:nvPr/>
        </p:nvSpPr>
        <p:spPr>
          <a:xfrm>
            <a:off x="7309431" y="5603579"/>
            <a:ext cx="6467912" cy="369332"/>
          </a:xfrm>
          <a:prstGeom prst="rect">
            <a:avLst/>
          </a:prstGeom>
          <a:noFill/>
        </p:spPr>
        <p:txBody>
          <a:bodyPr wrap="square" rtlCol="0">
            <a:spAutoFit/>
          </a:bodyPr>
          <a:lstStyle/>
          <a:p>
            <a:r>
              <a:rPr lang="en-GB"/>
              <a:t>   </a:t>
            </a:r>
          </a:p>
        </p:txBody>
      </p:sp>
      <p:sp>
        <p:nvSpPr>
          <p:cNvPr id="5" name="Rectangle 4"/>
          <p:cNvSpPr/>
          <p:nvPr/>
        </p:nvSpPr>
        <p:spPr>
          <a:xfrm>
            <a:off x="1447437" y="326497"/>
            <a:ext cx="9550922" cy="461665"/>
          </a:xfrm>
          <a:prstGeom prst="rect">
            <a:avLst/>
          </a:prstGeom>
        </p:spPr>
        <p:txBody>
          <a:bodyPr wrap="square" lIns="91440" tIns="45720" rIns="91440" bIns="45720" anchor="t">
            <a:spAutoFit/>
          </a:bodyPr>
          <a:lstStyle/>
          <a:p>
            <a:pPr algn="ctr">
              <a:defRPr/>
            </a:pPr>
            <a:r>
              <a:rPr lang="en-GB" sz="2400" b="1">
                <a:solidFill>
                  <a:schemeClr val="bg1"/>
                </a:solidFill>
              </a:rPr>
              <a:t>Falls Pathway </a:t>
            </a:r>
            <a:r>
              <a:rPr lang="en-GB" sz="2400" b="1" err="1">
                <a:solidFill>
                  <a:schemeClr val="bg1"/>
                </a:solidFill>
              </a:rPr>
              <a:t>Programme</a:t>
            </a:r>
            <a:r>
              <a:rPr lang="en-GB" sz="2400" b="1">
                <a:solidFill>
                  <a:schemeClr val="bg1"/>
                </a:solidFill>
              </a:rPr>
              <a:t> Objective within Therapy provision</a:t>
            </a:r>
            <a:endParaRPr lang="en-GB" sz="2400" b="1">
              <a:solidFill>
                <a:schemeClr val="bg1"/>
              </a:solidFill>
              <a:ea typeface="Calibri"/>
              <a:cs typeface="Calibri"/>
            </a:endParaRPr>
          </a:p>
        </p:txBody>
      </p:sp>
      <p:pic>
        <p:nvPicPr>
          <p:cNvPr id="6" name="Picture 5" descr="Barts Health NHS Trust Research Strategy">
            <a:extLst>
              <a:ext uri="{FF2B5EF4-FFF2-40B4-BE49-F238E27FC236}">
                <a16:creationId xmlns:a16="http://schemas.microsoft.com/office/drawing/2014/main" id="{8082AEBA-5DC0-5E1F-B322-DFC799573B1E}"/>
              </a:ext>
            </a:extLst>
          </p:cNvPr>
          <p:cNvPicPr>
            <a:picLocks noChangeAspect="1"/>
          </p:cNvPicPr>
          <p:nvPr/>
        </p:nvPicPr>
        <p:blipFill>
          <a:blip r:embed="rId2"/>
          <a:stretch>
            <a:fillRect/>
          </a:stretch>
        </p:blipFill>
        <p:spPr>
          <a:xfrm>
            <a:off x="340191" y="26393"/>
            <a:ext cx="1584136" cy="982168"/>
          </a:xfrm>
          <a:prstGeom prst="rect">
            <a:avLst/>
          </a:prstGeom>
        </p:spPr>
      </p:pic>
      <p:pic>
        <p:nvPicPr>
          <p:cNvPr id="10" name="Picture 9" descr="A diagram of a diagram&#10;&#10;AI-generated content may be incorrect.">
            <a:extLst>
              <a:ext uri="{FF2B5EF4-FFF2-40B4-BE49-F238E27FC236}">
                <a16:creationId xmlns:a16="http://schemas.microsoft.com/office/drawing/2014/main" id="{713718DE-D8D6-7AFF-03A2-F64ADDAAC38E}"/>
              </a:ext>
            </a:extLst>
          </p:cNvPr>
          <p:cNvPicPr>
            <a:picLocks noChangeAspect="1"/>
          </p:cNvPicPr>
          <p:nvPr/>
        </p:nvPicPr>
        <p:blipFill>
          <a:blip r:embed="rId3"/>
          <a:stretch>
            <a:fillRect/>
          </a:stretch>
        </p:blipFill>
        <p:spPr>
          <a:xfrm>
            <a:off x="1263317" y="1097304"/>
            <a:ext cx="9926052" cy="5034367"/>
          </a:xfrm>
          <a:prstGeom prst="rect">
            <a:avLst/>
          </a:prstGeom>
        </p:spPr>
      </p:pic>
    </p:spTree>
    <p:extLst>
      <p:ext uri="{BB962C8B-B14F-4D97-AF65-F5344CB8AC3E}">
        <p14:creationId xmlns:p14="http://schemas.microsoft.com/office/powerpoint/2010/main" val="31563983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2C87A3-71D2-6A3A-0B8D-82CB96A38A7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D84435F-7301-5568-6C07-7B708601BF1F}"/>
              </a:ext>
            </a:extLst>
          </p:cNvPr>
          <p:cNvSpPr txBox="1"/>
          <p:nvPr/>
        </p:nvSpPr>
        <p:spPr>
          <a:xfrm>
            <a:off x="7309431" y="5603579"/>
            <a:ext cx="6467912" cy="369332"/>
          </a:xfrm>
          <a:prstGeom prst="rect">
            <a:avLst/>
          </a:prstGeom>
          <a:noFill/>
        </p:spPr>
        <p:txBody>
          <a:bodyPr wrap="square" rtlCol="0">
            <a:spAutoFit/>
          </a:bodyPr>
          <a:lstStyle/>
          <a:p>
            <a:r>
              <a:rPr lang="en-GB"/>
              <a:t>   </a:t>
            </a:r>
          </a:p>
        </p:txBody>
      </p:sp>
      <p:sp>
        <p:nvSpPr>
          <p:cNvPr id="5" name="Rectangle 4">
            <a:extLst>
              <a:ext uri="{FF2B5EF4-FFF2-40B4-BE49-F238E27FC236}">
                <a16:creationId xmlns:a16="http://schemas.microsoft.com/office/drawing/2014/main" id="{0AB15748-BB33-9987-EA04-E40C7D3AEDB3}"/>
              </a:ext>
            </a:extLst>
          </p:cNvPr>
          <p:cNvSpPr/>
          <p:nvPr/>
        </p:nvSpPr>
        <p:spPr>
          <a:xfrm>
            <a:off x="1447437" y="326497"/>
            <a:ext cx="9550922" cy="461665"/>
          </a:xfrm>
          <a:prstGeom prst="rect">
            <a:avLst/>
          </a:prstGeom>
        </p:spPr>
        <p:txBody>
          <a:bodyPr wrap="square" lIns="91440" tIns="45720" rIns="91440" bIns="45720" anchor="t">
            <a:spAutoFit/>
          </a:bodyPr>
          <a:lstStyle/>
          <a:p>
            <a:pPr algn="ctr">
              <a:defRPr/>
            </a:pPr>
            <a:r>
              <a:rPr lang="en-GB" sz="2400" b="1" dirty="0">
                <a:solidFill>
                  <a:schemeClr val="bg1"/>
                </a:solidFill>
              </a:rPr>
              <a:t>Falls Pathway Programme Objective within Older People's Services</a:t>
            </a:r>
            <a:endParaRPr lang="en-GB" sz="2400" b="1" dirty="0">
              <a:solidFill>
                <a:schemeClr val="bg1"/>
              </a:solidFill>
              <a:ea typeface="Calibri"/>
              <a:cs typeface="Calibri"/>
            </a:endParaRPr>
          </a:p>
        </p:txBody>
      </p:sp>
      <p:pic>
        <p:nvPicPr>
          <p:cNvPr id="6" name="Picture 5" descr="Barts Health NHS Trust Research Strategy">
            <a:extLst>
              <a:ext uri="{FF2B5EF4-FFF2-40B4-BE49-F238E27FC236}">
                <a16:creationId xmlns:a16="http://schemas.microsoft.com/office/drawing/2014/main" id="{6EE87777-4DFB-E776-AD3E-DEDF3B76F3C7}"/>
              </a:ext>
            </a:extLst>
          </p:cNvPr>
          <p:cNvPicPr>
            <a:picLocks noChangeAspect="1"/>
          </p:cNvPicPr>
          <p:nvPr/>
        </p:nvPicPr>
        <p:blipFill>
          <a:blip r:embed="rId2"/>
          <a:stretch>
            <a:fillRect/>
          </a:stretch>
        </p:blipFill>
        <p:spPr>
          <a:xfrm>
            <a:off x="340191" y="26393"/>
            <a:ext cx="1584136" cy="982168"/>
          </a:xfrm>
          <a:prstGeom prst="rect">
            <a:avLst/>
          </a:prstGeom>
        </p:spPr>
      </p:pic>
      <p:sp>
        <p:nvSpPr>
          <p:cNvPr id="30" name="TextBox 29">
            <a:extLst>
              <a:ext uri="{FF2B5EF4-FFF2-40B4-BE49-F238E27FC236}">
                <a16:creationId xmlns:a16="http://schemas.microsoft.com/office/drawing/2014/main" id="{90882800-F48C-24DF-A5FF-4FADCF405614}"/>
              </a:ext>
            </a:extLst>
          </p:cNvPr>
          <p:cNvSpPr txBox="1"/>
          <p:nvPr/>
        </p:nvSpPr>
        <p:spPr>
          <a:xfrm>
            <a:off x="986748" y="2054005"/>
            <a:ext cx="3013138" cy="1347478"/>
          </a:xfrm>
          <a:prstGeom prst="rect">
            <a:avLst/>
          </a:prstGeom>
          <a:ln/>
        </p:spPr>
        <p:style>
          <a:lnRef idx="1">
            <a:schemeClr val="accent5"/>
          </a:lnRef>
          <a:fillRef idx="2">
            <a:schemeClr val="accent5"/>
          </a:fillRef>
          <a:effectRef idx="1">
            <a:schemeClr val="accent5"/>
          </a:effectRef>
          <a:fontRef idx="minor">
            <a:schemeClr val="dk1"/>
          </a:fontRef>
        </p:style>
        <p:txBody>
          <a:bodyPr rot="0" spcFirstLastPara="0" vertOverflow="overflow" horzOverflow="overflow" vert="horz" wrap="square" lIns="59115" tIns="59115" rIns="59115" bIns="59115" numCol="1" spcCol="0" rtlCol="0" fromWordArt="0" anchor="t" anchorCtr="0" forceAA="0" compatLnSpc="1">
            <a:prstTxWarp prst="textNoShape">
              <a:avLst/>
            </a:prstTxWarp>
            <a:spAutoFit/>
          </a:bodyPr>
          <a:lstStyle/>
          <a:p>
            <a:pPr algn="ctr">
              <a:lnSpc>
                <a:spcPct val="150000"/>
              </a:lnSpc>
            </a:pPr>
            <a:r>
              <a:rPr lang="en-GB" sz="1250" b="1" dirty="0">
                <a:latin typeface="Arial"/>
                <a:cs typeface="Arial"/>
              </a:rPr>
              <a:t>Falls Prevention exercise programme</a:t>
            </a:r>
            <a:endParaRPr lang="en-GB" sz="1250" b="1" dirty="0">
              <a:latin typeface="Arial" panose="020B0604020202020204" pitchFamily="34" charset="0"/>
              <a:cs typeface="Arial" panose="020B0604020202020204" pitchFamily="34" charset="0"/>
            </a:endParaRPr>
          </a:p>
          <a:p>
            <a:pPr marL="105410" indent="-105410">
              <a:lnSpc>
                <a:spcPct val="150000"/>
              </a:lnSpc>
              <a:buFont typeface="Arial"/>
              <a:buChar char="•"/>
            </a:pPr>
            <a:r>
              <a:rPr lang="en-GB" sz="1050" dirty="0">
                <a:latin typeface="Arial"/>
                <a:cs typeface="Arial"/>
              </a:rPr>
              <a:t>1 Fall in the last year</a:t>
            </a:r>
          </a:p>
          <a:p>
            <a:pPr marL="105410" indent="-105410">
              <a:lnSpc>
                <a:spcPct val="150000"/>
              </a:lnSpc>
              <a:buFont typeface="Arial"/>
              <a:buChar char="•"/>
            </a:pPr>
            <a:r>
              <a:rPr lang="en-GB" sz="1050" dirty="0">
                <a:latin typeface="Arial"/>
                <a:cs typeface="Arial"/>
              </a:rPr>
              <a:t>Unsteady on their feet and/or slow gait (Timed up and go greater than 15s)</a:t>
            </a:r>
          </a:p>
          <a:p>
            <a:pPr marL="105410" indent="-105410">
              <a:lnSpc>
                <a:spcPct val="150000"/>
              </a:lnSpc>
              <a:buFont typeface="Arial"/>
              <a:buChar char="•"/>
            </a:pPr>
            <a:r>
              <a:rPr lang="en-GB" sz="1050" dirty="0">
                <a:latin typeface="Arial"/>
                <a:cs typeface="Arial"/>
              </a:rPr>
              <a:t>Fear of falling</a:t>
            </a:r>
            <a:endParaRPr lang="en-GB" sz="1050" b="1" i="1" dirty="0">
              <a:solidFill>
                <a:schemeClr val="accent1"/>
              </a:solidFill>
              <a:latin typeface="Arial"/>
              <a:cs typeface="Arial"/>
            </a:endParaRPr>
          </a:p>
        </p:txBody>
      </p:sp>
      <p:sp>
        <p:nvSpPr>
          <p:cNvPr id="32" name="TextBox 31">
            <a:extLst>
              <a:ext uri="{FF2B5EF4-FFF2-40B4-BE49-F238E27FC236}">
                <a16:creationId xmlns:a16="http://schemas.microsoft.com/office/drawing/2014/main" id="{580F951B-AF2A-3A80-9588-6D870EC987CF}"/>
              </a:ext>
            </a:extLst>
          </p:cNvPr>
          <p:cNvSpPr txBox="1"/>
          <p:nvPr/>
        </p:nvSpPr>
        <p:spPr>
          <a:xfrm>
            <a:off x="7767189" y="2048711"/>
            <a:ext cx="3676920" cy="2184186"/>
          </a:xfrm>
          <a:prstGeom prst="rect">
            <a:avLst/>
          </a:prstGeom>
          <a:ln/>
        </p:spPr>
        <p:style>
          <a:lnRef idx="1">
            <a:schemeClr val="accent5"/>
          </a:lnRef>
          <a:fillRef idx="2">
            <a:schemeClr val="accent5"/>
          </a:fillRef>
          <a:effectRef idx="1">
            <a:schemeClr val="accent5"/>
          </a:effectRef>
          <a:fontRef idx="minor">
            <a:schemeClr val="dk1"/>
          </a:fontRef>
        </p:style>
        <p:txBody>
          <a:bodyPr rot="0" spcFirstLastPara="0" vertOverflow="overflow" horzOverflow="overflow" vert="horz" wrap="square" lIns="59115" tIns="59115" rIns="59115" bIns="59115" numCol="1" spcCol="0" rtlCol="0" fromWordArt="0" anchor="t" anchorCtr="0" forceAA="0" compatLnSpc="1">
            <a:prstTxWarp prst="textNoShape">
              <a:avLst/>
            </a:prstTxWarp>
            <a:spAutoFit/>
          </a:bodyPr>
          <a:lstStyle/>
          <a:p>
            <a:pPr algn="ctr">
              <a:lnSpc>
                <a:spcPct val="150000"/>
              </a:lnSpc>
            </a:pPr>
            <a:r>
              <a:rPr lang="en-GB" sz="1271" b="1">
                <a:solidFill>
                  <a:schemeClr val="tx1"/>
                </a:solidFill>
                <a:latin typeface="Arial"/>
                <a:cs typeface="Arial"/>
              </a:rPr>
              <a:t>Multifactorial Assessment and Intervention </a:t>
            </a:r>
            <a:endParaRPr lang="en-GB" sz="1271" b="1">
              <a:solidFill>
                <a:schemeClr val="tx1"/>
              </a:solidFill>
              <a:latin typeface="Arial" panose="020B0604020202020204" pitchFamily="34" charset="0"/>
              <a:cs typeface="Arial" panose="020B0604020202020204" pitchFamily="34" charset="0"/>
            </a:endParaRPr>
          </a:p>
          <a:p>
            <a:pPr algn="ctr">
              <a:lnSpc>
                <a:spcPct val="150000"/>
              </a:lnSpc>
            </a:pPr>
            <a:r>
              <a:rPr lang="en-GB" sz="1271" b="1">
                <a:solidFill>
                  <a:schemeClr val="tx1"/>
                </a:solidFill>
                <a:latin typeface="Arial"/>
                <a:cs typeface="Arial"/>
              </a:rPr>
              <a:t>+/- exercise</a:t>
            </a:r>
            <a:endParaRPr lang="en-GB" sz="1271" b="1">
              <a:solidFill>
                <a:schemeClr val="tx1"/>
              </a:solidFill>
              <a:latin typeface="Arial" panose="020B0604020202020204" pitchFamily="34" charset="0"/>
              <a:cs typeface="Arial" panose="020B0604020202020204" pitchFamily="34" charset="0"/>
            </a:endParaRPr>
          </a:p>
          <a:p>
            <a:pPr marL="105503" indent="-105503">
              <a:lnSpc>
                <a:spcPct val="150000"/>
              </a:lnSpc>
              <a:buFont typeface="Arial"/>
              <a:buChar char="•"/>
            </a:pPr>
            <a:r>
              <a:rPr lang="en-GB" sz="1089">
                <a:solidFill>
                  <a:schemeClr val="tx1"/>
                </a:solidFill>
                <a:latin typeface="Arial"/>
                <a:cs typeface="Arial"/>
              </a:rPr>
              <a:t>2 or more falls in the last year</a:t>
            </a:r>
          </a:p>
          <a:p>
            <a:pPr marL="105503" indent="-105503">
              <a:lnSpc>
                <a:spcPct val="150000"/>
              </a:lnSpc>
              <a:buFont typeface="Arial"/>
              <a:buChar char="•"/>
            </a:pPr>
            <a:r>
              <a:rPr lang="en-GB" sz="1089">
                <a:solidFill>
                  <a:schemeClr val="tx1"/>
                </a:solidFill>
                <a:latin typeface="Arial"/>
                <a:cs typeface="Arial"/>
              </a:rPr>
              <a:t>Frailty (CFS 5 or more)</a:t>
            </a:r>
            <a:endParaRPr lang="en-US" sz="1089">
              <a:solidFill>
                <a:schemeClr val="tx1"/>
              </a:solidFill>
              <a:latin typeface="Arial"/>
              <a:cs typeface="Arial"/>
            </a:endParaRPr>
          </a:p>
          <a:p>
            <a:pPr marL="105503" indent="-105503">
              <a:lnSpc>
                <a:spcPct val="150000"/>
              </a:lnSpc>
              <a:buFont typeface="Arial"/>
              <a:buChar char="•"/>
            </a:pPr>
            <a:r>
              <a:rPr lang="en-GB" sz="1089">
                <a:solidFill>
                  <a:schemeClr val="tx1"/>
                </a:solidFill>
                <a:latin typeface="Arial"/>
                <a:cs typeface="Arial"/>
              </a:rPr>
              <a:t>Injury that required medical treatment</a:t>
            </a:r>
          </a:p>
          <a:p>
            <a:pPr marL="105503" indent="-105503">
              <a:lnSpc>
                <a:spcPct val="150000"/>
              </a:lnSpc>
              <a:buFont typeface="Arial"/>
              <a:buChar char="•"/>
            </a:pPr>
            <a:r>
              <a:rPr lang="en-GB" sz="1089">
                <a:solidFill>
                  <a:schemeClr val="tx1"/>
                </a:solidFill>
                <a:latin typeface="Arial"/>
                <a:cs typeface="Arial"/>
              </a:rPr>
              <a:t>Loss of consciousness </a:t>
            </a:r>
          </a:p>
          <a:p>
            <a:pPr marL="105503" indent="-105503">
              <a:lnSpc>
                <a:spcPct val="150000"/>
              </a:lnSpc>
              <a:buFont typeface="Arial"/>
              <a:buChar char="•"/>
            </a:pPr>
            <a:r>
              <a:rPr lang="en-GB" sz="1089">
                <a:solidFill>
                  <a:schemeClr val="tx1"/>
                </a:solidFill>
                <a:latin typeface="Arial"/>
                <a:cs typeface="Arial"/>
              </a:rPr>
              <a:t>Unable to get up without help</a:t>
            </a:r>
          </a:p>
          <a:p>
            <a:pPr algn="ctr">
              <a:lnSpc>
                <a:spcPct val="150000"/>
              </a:lnSpc>
            </a:pPr>
            <a:r>
              <a:rPr lang="en-GB" sz="1089" b="1" i="1">
                <a:solidFill>
                  <a:schemeClr val="accent1"/>
                </a:solidFill>
                <a:latin typeface="Arial"/>
                <a:cs typeface="Arial"/>
              </a:rPr>
              <a:t>If any 1 present: May be suitable for OPC</a:t>
            </a:r>
          </a:p>
        </p:txBody>
      </p:sp>
      <p:sp>
        <p:nvSpPr>
          <p:cNvPr id="34" name="TextBox 33">
            <a:extLst>
              <a:ext uri="{FF2B5EF4-FFF2-40B4-BE49-F238E27FC236}">
                <a16:creationId xmlns:a16="http://schemas.microsoft.com/office/drawing/2014/main" id="{885B6DCF-A4D2-A0CB-2AB1-B7596AB6DE09}"/>
              </a:ext>
            </a:extLst>
          </p:cNvPr>
          <p:cNvSpPr txBox="1"/>
          <p:nvPr/>
        </p:nvSpPr>
        <p:spPr>
          <a:xfrm>
            <a:off x="981773" y="4078213"/>
            <a:ext cx="3023906" cy="1832226"/>
          </a:xfrm>
          <a:prstGeom prst="rect">
            <a:avLst/>
          </a:prstGeom>
          <a:ln/>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59115" tIns="59115" rIns="59115" bIns="59115" numCol="1" spcCol="0" rtlCol="0" fromWordArt="0" anchor="t" anchorCtr="0" forceAA="0" compatLnSpc="1">
            <a:prstTxWarp prst="textNoShape">
              <a:avLst/>
            </a:prstTxWarp>
            <a:spAutoFit/>
          </a:bodyPr>
          <a:lstStyle/>
          <a:p>
            <a:pPr>
              <a:lnSpc>
                <a:spcPct val="150000"/>
              </a:lnSpc>
            </a:pPr>
            <a:r>
              <a:rPr lang="en-GB" sz="1250" b="1">
                <a:latin typeface="Arial"/>
                <a:cs typeface="Arial"/>
              </a:rPr>
              <a:t>Assessment by Therapists</a:t>
            </a:r>
            <a:endParaRPr lang="en-US" sz="1250">
              <a:latin typeface="Arial"/>
              <a:cs typeface="Arial"/>
            </a:endParaRPr>
          </a:p>
          <a:p>
            <a:pPr>
              <a:lnSpc>
                <a:spcPct val="150000"/>
              </a:lnSpc>
            </a:pPr>
            <a:r>
              <a:rPr lang="en-GB" sz="1050" b="1">
                <a:latin typeface="Arial"/>
                <a:cs typeface="Arial"/>
              </a:rPr>
              <a:t> ​</a:t>
            </a:r>
            <a:r>
              <a:rPr lang="en-GB" sz="1050">
                <a:latin typeface="Arial"/>
                <a:cs typeface="Arial"/>
              </a:rPr>
              <a:t>(within 2 weeks)</a:t>
            </a:r>
          </a:p>
          <a:p>
            <a:pPr marL="155575" indent="-155575">
              <a:lnSpc>
                <a:spcPct val="150000"/>
              </a:lnSpc>
              <a:buFont typeface="Arial"/>
              <a:buChar char="•"/>
            </a:pPr>
            <a:r>
              <a:rPr lang="en-GB" sz="1050">
                <a:latin typeface="Arial"/>
                <a:cs typeface="Arial"/>
              </a:rPr>
              <a:t>Home hazards assessment where required</a:t>
            </a:r>
          </a:p>
          <a:p>
            <a:pPr>
              <a:lnSpc>
                <a:spcPct val="150000"/>
              </a:lnSpc>
            </a:pPr>
            <a:r>
              <a:rPr lang="en-GB" sz="1050" b="1">
                <a:latin typeface="Arial"/>
                <a:cs typeface="Arial"/>
              </a:rPr>
              <a:t>Enrolment in Exercise programme:</a:t>
            </a:r>
          </a:p>
          <a:p>
            <a:pPr marL="112395" indent="-112395">
              <a:lnSpc>
                <a:spcPct val="150000"/>
              </a:lnSpc>
              <a:buFont typeface="Arial" panose="020B0604020202020204" pitchFamily="34" charset="0"/>
              <a:buChar char="•"/>
            </a:pPr>
            <a:r>
              <a:rPr lang="en-GB" sz="1050">
                <a:latin typeface="Arial"/>
                <a:cs typeface="Arial"/>
              </a:rPr>
              <a:t>Stronger and Steady group</a:t>
            </a:r>
          </a:p>
          <a:p>
            <a:pPr marL="112395" indent="-112395">
              <a:lnSpc>
                <a:spcPct val="150000"/>
              </a:lnSpc>
              <a:buFont typeface="Arial" panose="020B0604020202020204" pitchFamily="34" charset="0"/>
              <a:buChar char="•"/>
            </a:pPr>
            <a:r>
              <a:rPr lang="en-GB" sz="1050">
                <a:latin typeface="Arial"/>
                <a:cs typeface="Arial"/>
              </a:rPr>
              <a:t>1 to 1 Home exercise </a:t>
            </a:r>
          </a:p>
          <a:p>
            <a:pPr marL="112395" indent="-112395">
              <a:lnSpc>
                <a:spcPct val="150000"/>
              </a:lnSpc>
              <a:buFont typeface="Arial" panose="020B0604020202020204" pitchFamily="34" charset="0"/>
              <a:buChar char="•"/>
            </a:pPr>
            <a:r>
              <a:rPr lang="en-GB" sz="1050">
                <a:latin typeface="Arial"/>
                <a:cs typeface="Arial"/>
              </a:rPr>
              <a:t>Advice/self-directed exercise</a:t>
            </a:r>
          </a:p>
        </p:txBody>
      </p:sp>
      <p:sp>
        <p:nvSpPr>
          <p:cNvPr id="36" name="TextBox 35">
            <a:extLst>
              <a:ext uri="{FF2B5EF4-FFF2-40B4-BE49-F238E27FC236}">
                <a16:creationId xmlns:a16="http://schemas.microsoft.com/office/drawing/2014/main" id="{006265D8-33A8-7AA3-06C2-24EF209AADB3}"/>
              </a:ext>
            </a:extLst>
          </p:cNvPr>
          <p:cNvSpPr txBox="1"/>
          <p:nvPr/>
        </p:nvSpPr>
        <p:spPr>
          <a:xfrm>
            <a:off x="4640396" y="5039367"/>
            <a:ext cx="2478664" cy="842596"/>
          </a:xfrm>
          <a:prstGeom prst="rect">
            <a:avLst/>
          </a:prstGeom>
          <a:ln/>
        </p:spPr>
        <p:style>
          <a:lnRef idx="1">
            <a:schemeClr val="accent5"/>
          </a:lnRef>
          <a:fillRef idx="2">
            <a:schemeClr val="accent5"/>
          </a:fillRef>
          <a:effectRef idx="1">
            <a:schemeClr val="accent5"/>
          </a:effectRef>
          <a:fontRef idx="minor">
            <a:schemeClr val="dk1"/>
          </a:fontRef>
        </p:style>
        <p:txBody>
          <a:bodyPr rot="0" spcFirstLastPara="0" vertOverflow="overflow" horzOverflow="overflow" vert="horz" wrap="square" lIns="60061" tIns="59115" rIns="60061" bIns="59115" numCol="1" spcCol="0" rtlCol="0" fromWordArt="0" anchor="t" anchorCtr="0" forceAA="0" compatLnSpc="1">
            <a:prstTxWarp prst="textNoShape">
              <a:avLst/>
            </a:prstTxWarp>
            <a:spAutoFit/>
          </a:bodyPr>
          <a:lstStyle/>
          <a:p>
            <a:pPr>
              <a:lnSpc>
                <a:spcPct val="150000"/>
              </a:lnSpc>
            </a:pPr>
            <a:r>
              <a:rPr lang="en-GB" sz="1089">
                <a:latin typeface="Arial"/>
                <a:cs typeface="Arial"/>
              </a:rPr>
              <a:t>Concerns identified for MDT (including patients not already referred to OPC) e.g. postural hypotension, memory</a:t>
            </a:r>
          </a:p>
        </p:txBody>
      </p:sp>
      <p:sp>
        <p:nvSpPr>
          <p:cNvPr id="38" name="TextBox 37">
            <a:extLst>
              <a:ext uri="{FF2B5EF4-FFF2-40B4-BE49-F238E27FC236}">
                <a16:creationId xmlns:a16="http://schemas.microsoft.com/office/drawing/2014/main" id="{BC3ABD2E-79FB-AD31-C974-AAA5DCB75487}"/>
              </a:ext>
            </a:extLst>
          </p:cNvPr>
          <p:cNvSpPr txBox="1"/>
          <p:nvPr/>
        </p:nvSpPr>
        <p:spPr>
          <a:xfrm>
            <a:off x="985377" y="1170077"/>
            <a:ext cx="3016112" cy="878122"/>
          </a:xfrm>
          <a:prstGeom prst="rect">
            <a:avLst/>
          </a:prstGeom>
          <a:noFill/>
          <a:ln w="28575">
            <a:solidFill>
              <a:schemeClr val="tx1"/>
            </a:solidFill>
          </a:ln>
        </p:spPr>
        <p:txBody>
          <a:bodyPr rot="0" spcFirstLastPara="0" vertOverflow="overflow" horzOverflow="overflow" vert="horz" wrap="square" lIns="60061" tIns="59115" rIns="60061" bIns="59115" numCol="1" spcCol="0" rtlCol="0" fromWordArt="0" anchor="t" anchorCtr="0" forceAA="0" compatLnSpc="1">
            <a:prstTxWarp prst="textNoShape">
              <a:avLst/>
            </a:prstTxWarp>
            <a:spAutoFit/>
          </a:bodyPr>
          <a:lstStyle/>
          <a:p>
            <a:pPr>
              <a:lnSpc>
                <a:spcPct val="150000"/>
              </a:lnSpc>
            </a:pPr>
            <a:r>
              <a:rPr lang="en-GB" sz="1250" b="1">
                <a:latin typeface="Arial"/>
                <a:cs typeface="Arial"/>
              </a:rPr>
              <a:t>Community Therapy Team Referral </a:t>
            </a:r>
          </a:p>
          <a:p>
            <a:pPr>
              <a:lnSpc>
                <a:spcPct val="150000"/>
              </a:lnSpc>
            </a:pPr>
            <a:r>
              <a:rPr lang="en-GB" sz="1050">
                <a:latin typeface="Arial"/>
                <a:cs typeface="Arial"/>
              </a:rPr>
              <a:t>GP/others via Single Point of Access</a:t>
            </a:r>
            <a:endParaRPr lang="en-US" sz="1050" b="1">
              <a:latin typeface="Arial"/>
              <a:cs typeface="Arial"/>
            </a:endParaRPr>
          </a:p>
          <a:p>
            <a:pPr>
              <a:lnSpc>
                <a:spcPct val="150000"/>
              </a:lnSpc>
            </a:pPr>
            <a:r>
              <a:rPr lang="en-GB" sz="1050">
                <a:latin typeface="Arial"/>
                <a:cs typeface="Arial"/>
              </a:rPr>
              <a:t>LinkAge Screening </a:t>
            </a:r>
            <a:endParaRPr lang="en-US" sz="1050" b="1">
              <a:latin typeface="Arial"/>
              <a:cs typeface="Arial"/>
            </a:endParaRPr>
          </a:p>
        </p:txBody>
      </p:sp>
      <p:sp>
        <p:nvSpPr>
          <p:cNvPr id="40" name="TextBox 39">
            <a:extLst>
              <a:ext uri="{FF2B5EF4-FFF2-40B4-BE49-F238E27FC236}">
                <a16:creationId xmlns:a16="http://schemas.microsoft.com/office/drawing/2014/main" id="{7638F0FB-9FFB-2C2C-008B-E614069827E5}"/>
              </a:ext>
            </a:extLst>
          </p:cNvPr>
          <p:cNvSpPr txBox="1"/>
          <p:nvPr/>
        </p:nvSpPr>
        <p:spPr>
          <a:xfrm>
            <a:off x="7758163" y="1133402"/>
            <a:ext cx="3703184" cy="913159"/>
          </a:xfrm>
          <a:prstGeom prst="rect">
            <a:avLst/>
          </a:prstGeom>
          <a:noFill/>
          <a:ln w="28575">
            <a:solidFill>
              <a:schemeClr val="tx1"/>
            </a:solidFill>
          </a:ln>
        </p:spPr>
        <p:txBody>
          <a:bodyPr rot="0" spcFirstLastPara="0" vertOverflow="overflow" horzOverflow="overflow" vert="horz" wrap="square" lIns="60061" tIns="59115" rIns="60061" bIns="59115" numCol="1" spcCol="0" rtlCol="0" fromWordArt="0" anchor="t" anchorCtr="0" forceAA="0" compatLnSpc="1">
            <a:prstTxWarp prst="textNoShape">
              <a:avLst/>
            </a:prstTxWarp>
            <a:spAutoFit/>
          </a:bodyPr>
          <a:lstStyle/>
          <a:p>
            <a:pPr>
              <a:lnSpc>
                <a:spcPct val="150000"/>
              </a:lnSpc>
            </a:pPr>
            <a:r>
              <a:rPr lang="en-GB" sz="1271" b="1">
                <a:latin typeface="Arial"/>
                <a:cs typeface="Arial"/>
              </a:rPr>
              <a:t>Older People's Clinic Falls Referral </a:t>
            </a:r>
            <a:endParaRPr lang="en-US" sz="1271" b="1">
              <a:latin typeface="Arial"/>
              <a:cs typeface="Arial"/>
            </a:endParaRPr>
          </a:p>
          <a:p>
            <a:pPr>
              <a:lnSpc>
                <a:spcPct val="150000"/>
              </a:lnSpc>
            </a:pPr>
            <a:r>
              <a:rPr lang="en-GB" sz="1089">
                <a:latin typeface="Arial"/>
                <a:cs typeface="Arial"/>
              </a:rPr>
              <a:t>GP via </a:t>
            </a:r>
            <a:r>
              <a:rPr lang="en-GB" sz="1089" err="1">
                <a:latin typeface="Arial"/>
                <a:cs typeface="Arial"/>
              </a:rPr>
              <a:t>eReferral</a:t>
            </a:r>
            <a:r>
              <a:rPr lang="en-GB" sz="1089">
                <a:latin typeface="Arial"/>
                <a:cs typeface="Arial"/>
              </a:rPr>
              <a:t> System Advice and Guidance</a:t>
            </a:r>
          </a:p>
          <a:p>
            <a:pPr>
              <a:lnSpc>
                <a:spcPct val="150000"/>
              </a:lnSpc>
            </a:pPr>
            <a:r>
              <a:rPr lang="en-GB" sz="1089">
                <a:latin typeface="Arial"/>
                <a:cs typeface="Arial"/>
              </a:rPr>
              <a:t>Others via Bhnt.opc@nhs.net</a:t>
            </a:r>
            <a:endParaRPr lang="en-GB" sz="1634"/>
          </a:p>
        </p:txBody>
      </p:sp>
      <p:cxnSp>
        <p:nvCxnSpPr>
          <p:cNvPr id="42" name="Straight Arrow Connector 41">
            <a:extLst>
              <a:ext uri="{FF2B5EF4-FFF2-40B4-BE49-F238E27FC236}">
                <a16:creationId xmlns:a16="http://schemas.microsoft.com/office/drawing/2014/main" id="{9F229C94-7F01-8ADF-8923-AE5B96DEBF4C}"/>
              </a:ext>
            </a:extLst>
          </p:cNvPr>
          <p:cNvCxnSpPr/>
          <p:nvPr/>
        </p:nvCxnSpPr>
        <p:spPr>
          <a:xfrm>
            <a:off x="2614686" y="3404742"/>
            <a:ext cx="916" cy="671775"/>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44" name="Straight Arrow Connector 43">
            <a:extLst>
              <a:ext uri="{FF2B5EF4-FFF2-40B4-BE49-F238E27FC236}">
                <a16:creationId xmlns:a16="http://schemas.microsoft.com/office/drawing/2014/main" id="{BDEF2F9A-C5A0-F4D4-9545-9C91A99A4E60}"/>
              </a:ext>
            </a:extLst>
          </p:cNvPr>
          <p:cNvCxnSpPr/>
          <p:nvPr/>
        </p:nvCxnSpPr>
        <p:spPr>
          <a:xfrm flipV="1">
            <a:off x="4001111" y="4830965"/>
            <a:ext cx="3758194" cy="10224"/>
          </a:xfrm>
          <a:prstGeom prst="straightConnector1">
            <a:avLst/>
          </a:prstGeom>
          <a:ln w="57150">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46" name="Straight Arrow Connector 45">
            <a:extLst>
              <a:ext uri="{FF2B5EF4-FFF2-40B4-BE49-F238E27FC236}">
                <a16:creationId xmlns:a16="http://schemas.microsoft.com/office/drawing/2014/main" id="{027C3BF1-14D1-341A-95C0-7B762014EBB3}"/>
              </a:ext>
            </a:extLst>
          </p:cNvPr>
          <p:cNvCxnSpPr>
            <a:cxnSpLocks/>
          </p:cNvCxnSpPr>
          <p:nvPr/>
        </p:nvCxnSpPr>
        <p:spPr>
          <a:xfrm flipH="1">
            <a:off x="9548014" y="4242243"/>
            <a:ext cx="6682" cy="404724"/>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sp>
        <p:nvSpPr>
          <p:cNvPr id="48" name="TextBox 47">
            <a:extLst>
              <a:ext uri="{FF2B5EF4-FFF2-40B4-BE49-F238E27FC236}">
                <a16:creationId xmlns:a16="http://schemas.microsoft.com/office/drawing/2014/main" id="{7768D71C-FE59-DE7B-C346-EE3C7F28E226}"/>
              </a:ext>
            </a:extLst>
          </p:cNvPr>
          <p:cNvSpPr txBox="1"/>
          <p:nvPr/>
        </p:nvSpPr>
        <p:spPr>
          <a:xfrm>
            <a:off x="4432512" y="3248688"/>
            <a:ext cx="2994548" cy="660914"/>
          </a:xfrm>
          <a:prstGeom prst="rect">
            <a:avLst/>
          </a:prstGeom>
          <a:noFill/>
        </p:spPr>
        <p:txBody>
          <a:bodyPr rot="0" spcFirstLastPara="0" vertOverflow="overflow" horzOverflow="overflow" vert="horz" wrap="square" lIns="83022" tIns="41511" rIns="83022" bIns="41511" numCol="1" spcCol="0" rtlCol="0" fromWordArt="0" anchor="t" anchorCtr="0" forceAA="0" compatLnSpc="1">
            <a:prstTxWarp prst="textNoShape">
              <a:avLst/>
            </a:prstTxWarp>
            <a:spAutoFit/>
          </a:bodyPr>
          <a:lstStyle/>
          <a:p>
            <a:r>
              <a:rPr lang="en-GB" sz="1250" b="1">
                <a:latin typeface="Arial"/>
                <a:cs typeface="Arial"/>
              </a:rPr>
              <a:t>Age criteria: </a:t>
            </a:r>
            <a:endParaRPr lang="en-US" sz="1250">
              <a:latin typeface="Arial"/>
              <a:cs typeface="Arial"/>
            </a:endParaRPr>
          </a:p>
          <a:p>
            <a:r>
              <a:rPr lang="en-GB" sz="1250">
                <a:latin typeface="Arial"/>
                <a:cs typeface="Arial"/>
              </a:rPr>
              <a:t>65 and over, or 50-64 with a diagnosed significant medical condition </a:t>
            </a:r>
            <a:endParaRPr lang="en-US" sz="1250">
              <a:latin typeface="Arial"/>
            </a:endParaRPr>
          </a:p>
        </p:txBody>
      </p:sp>
      <p:sp>
        <p:nvSpPr>
          <p:cNvPr id="50" name="Oval 49">
            <a:extLst>
              <a:ext uri="{FF2B5EF4-FFF2-40B4-BE49-F238E27FC236}">
                <a16:creationId xmlns:a16="http://schemas.microsoft.com/office/drawing/2014/main" id="{09FD736F-3167-D8EF-BF64-77C9A6A9E0DC}"/>
              </a:ext>
            </a:extLst>
          </p:cNvPr>
          <p:cNvSpPr/>
          <p:nvPr/>
        </p:nvSpPr>
        <p:spPr>
          <a:xfrm>
            <a:off x="4368066" y="1257642"/>
            <a:ext cx="3027228" cy="1589980"/>
          </a:xfrm>
          <a:prstGeom prst="ellipse">
            <a:avLst/>
          </a:prstGeom>
          <a:ln/>
        </p:spPr>
        <p:style>
          <a:lnRef idx="0">
            <a:schemeClr val="accent5"/>
          </a:lnRef>
          <a:fillRef idx="3">
            <a:schemeClr val="accent5"/>
          </a:fillRef>
          <a:effectRef idx="3">
            <a:schemeClr val="accent5"/>
          </a:effectRef>
          <a:fontRef idx="minor">
            <a:schemeClr val="lt1"/>
          </a:fontRef>
        </p:style>
        <p:txBody>
          <a:bodyPr lIns="91440" tIns="45720" rIns="91440" bIns="45720" rtlCol="0" anchor="ctr"/>
          <a:lstStyle/>
          <a:p>
            <a:pPr algn="ctr"/>
            <a:endParaRPr lang="en-GB" sz="2400" b="1" dirty="0">
              <a:ea typeface="Calibri"/>
              <a:cs typeface="Calibri"/>
            </a:endParaRPr>
          </a:p>
          <a:p>
            <a:pPr algn="ctr"/>
            <a:r>
              <a:rPr lang="en-GB" sz="2400" b="1" dirty="0"/>
              <a:t>Falls Pathway  </a:t>
            </a:r>
            <a:endParaRPr lang="en-GB" sz="2400" b="1" dirty="0">
              <a:ea typeface="Calibri"/>
              <a:cs typeface="Calibri"/>
            </a:endParaRPr>
          </a:p>
          <a:p>
            <a:pPr algn="ctr"/>
            <a:r>
              <a:rPr lang="en-GB" sz="2400" b="1" dirty="0"/>
              <a:t>for </a:t>
            </a:r>
            <a:endParaRPr lang="en-GB" sz="2400" dirty="0"/>
          </a:p>
          <a:p>
            <a:pPr algn="ctr"/>
            <a:r>
              <a:rPr lang="en-GB" sz="2400" b="1" dirty="0"/>
              <a:t>Tower Hamlets </a:t>
            </a:r>
            <a:endParaRPr lang="en-GB" sz="2400">
              <a:ea typeface="Calibri"/>
              <a:cs typeface="Calibri"/>
            </a:endParaRPr>
          </a:p>
        </p:txBody>
      </p:sp>
      <p:sp>
        <p:nvSpPr>
          <p:cNvPr id="52" name="TextBox 51">
            <a:extLst>
              <a:ext uri="{FF2B5EF4-FFF2-40B4-BE49-F238E27FC236}">
                <a16:creationId xmlns:a16="http://schemas.microsoft.com/office/drawing/2014/main" id="{AC0ACA2D-60BA-8881-920B-08BEDBC95D18}"/>
              </a:ext>
            </a:extLst>
          </p:cNvPr>
          <p:cNvSpPr txBox="1"/>
          <p:nvPr/>
        </p:nvSpPr>
        <p:spPr>
          <a:xfrm>
            <a:off x="7758053" y="4659090"/>
            <a:ext cx="3676240" cy="1593699"/>
          </a:xfrm>
          <a:prstGeom prst="rect">
            <a:avLst/>
          </a:prstGeom>
          <a:ln/>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59115" tIns="59115" rIns="59115" bIns="59115" numCol="1" spcCol="0" rtlCol="0" fromWordArt="0" anchor="t" anchorCtr="0" forceAA="0" compatLnSpc="1">
            <a:prstTxWarp prst="textNoShape">
              <a:avLst/>
            </a:prstTxWarp>
            <a:spAutoFit/>
          </a:bodyPr>
          <a:lstStyle/>
          <a:p>
            <a:pPr>
              <a:lnSpc>
                <a:spcPct val="150000"/>
              </a:lnSpc>
            </a:pPr>
            <a:r>
              <a:rPr lang="en-GB" sz="1250" b="1" dirty="0">
                <a:latin typeface="Arial"/>
                <a:cs typeface="Arial"/>
              </a:rPr>
              <a:t>Falls Pathway MDT Meeting  </a:t>
            </a:r>
            <a:r>
              <a:rPr lang="en-GB" sz="1050" dirty="0">
                <a:latin typeface="Arial"/>
                <a:cs typeface="Arial"/>
              </a:rPr>
              <a:t>(Weekly)</a:t>
            </a:r>
            <a:endParaRPr lang="en-US" sz="1050" dirty="0">
              <a:latin typeface="Arial"/>
              <a:cs typeface="Arial"/>
            </a:endParaRPr>
          </a:p>
          <a:p>
            <a:pPr>
              <a:lnSpc>
                <a:spcPct val="150000"/>
              </a:lnSpc>
            </a:pPr>
            <a:r>
              <a:rPr lang="en-GB" sz="1050" b="1" dirty="0">
                <a:latin typeface="Arial"/>
                <a:cs typeface="Arial"/>
              </a:rPr>
              <a:t>Possible Outcomes:</a:t>
            </a:r>
            <a:endParaRPr lang="en-US" sz="1050" dirty="0">
              <a:latin typeface="Arial"/>
              <a:cs typeface="Arial"/>
            </a:endParaRPr>
          </a:p>
          <a:p>
            <a:pPr marL="171450" indent="-171450">
              <a:lnSpc>
                <a:spcPct val="150000"/>
              </a:lnSpc>
              <a:buFont typeface="Arial"/>
              <a:buChar char="•"/>
            </a:pPr>
            <a:r>
              <a:rPr lang="en-GB" sz="1050" dirty="0">
                <a:latin typeface="Arial"/>
                <a:cs typeface="Arial"/>
              </a:rPr>
              <a:t>Home Comprehensive Geriatric Assessment </a:t>
            </a:r>
            <a:endParaRPr lang="en-US" sz="1050" dirty="0">
              <a:latin typeface="Arial"/>
              <a:cs typeface="Arial"/>
            </a:endParaRPr>
          </a:p>
          <a:p>
            <a:pPr marL="259080" indent="-112395">
              <a:lnSpc>
                <a:spcPct val="150000"/>
              </a:lnSpc>
              <a:buFont typeface="Arial"/>
              <a:buChar char="•"/>
            </a:pPr>
            <a:r>
              <a:rPr lang="en-GB" sz="1050" dirty="0">
                <a:latin typeface="Arial"/>
                <a:cs typeface="Arial"/>
              </a:rPr>
              <a:t>Investigations started where appropriate</a:t>
            </a:r>
            <a:endParaRPr lang="en-US" sz="1050" dirty="0">
              <a:latin typeface="Arial"/>
              <a:cs typeface="Arial"/>
            </a:endParaRPr>
          </a:p>
          <a:p>
            <a:pPr marL="259080" indent="-112395">
              <a:lnSpc>
                <a:spcPct val="150000"/>
              </a:lnSpc>
              <a:buFont typeface="Arial"/>
              <a:buChar char="•"/>
            </a:pPr>
            <a:r>
              <a:rPr lang="en-GB" sz="1050" dirty="0">
                <a:latin typeface="Arial"/>
                <a:cs typeface="Arial"/>
              </a:rPr>
              <a:t>Urgent or Routine OPC appointment </a:t>
            </a:r>
            <a:endParaRPr lang="en-US" sz="1050" dirty="0">
              <a:latin typeface="Arial"/>
              <a:cs typeface="Arial"/>
            </a:endParaRPr>
          </a:p>
          <a:p>
            <a:pPr marL="259080" indent="-112395">
              <a:lnSpc>
                <a:spcPct val="150000"/>
              </a:lnSpc>
              <a:buFont typeface="Arial"/>
              <a:buChar char="•"/>
            </a:pPr>
            <a:r>
              <a:rPr lang="en-GB" sz="1050" dirty="0">
                <a:latin typeface="Arial"/>
                <a:cs typeface="Arial"/>
              </a:rPr>
              <a:t>Advice to the GP</a:t>
            </a:r>
            <a:endParaRPr lang="en-GB" sz="1050" dirty="0">
              <a:ea typeface="Calibri" panose="020F0502020204030204"/>
              <a:cs typeface="Calibri" panose="020F0502020204030204"/>
            </a:endParaRPr>
          </a:p>
        </p:txBody>
      </p:sp>
    </p:spTree>
    <p:extLst>
      <p:ext uri="{BB962C8B-B14F-4D97-AF65-F5344CB8AC3E}">
        <p14:creationId xmlns:p14="http://schemas.microsoft.com/office/powerpoint/2010/main" val="28117102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FFFF6F4-C1C3-83EA-BD24-5BD9B8571DF6}"/>
              </a:ext>
            </a:extLst>
          </p:cNvPr>
          <p:cNvSpPr>
            <a:spLocks noGrp="1"/>
          </p:cNvSpPr>
          <p:nvPr>
            <p:ph type="body" sz="quarter" idx="12"/>
          </p:nvPr>
        </p:nvSpPr>
        <p:spPr>
          <a:xfrm>
            <a:off x="2245968" y="363572"/>
            <a:ext cx="7207034" cy="642424"/>
          </a:xfrm>
        </p:spPr>
        <p:txBody>
          <a:bodyPr vert="horz" lIns="91440" tIns="45720" rIns="91440" bIns="45720" rtlCol="0" anchor="t">
            <a:noAutofit/>
          </a:bodyPr>
          <a:lstStyle/>
          <a:p>
            <a:r>
              <a:rPr lang="en-GB" sz="2000" b="1">
                <a:latin typeface="Arial"/>
                <a:cs typeface="Arial"/>
              </a:rPr>
              <a:t>Assessments available via Older People's Services </a:t>
            </a:r>
            <a:endParaRPr lang="en-GB" sz="2000" b="1"/>
          </a:p>
        </p:txBody>
      </p:sp>
      <p:sp>
        <p:nvSpPr>
          <p:cNvPr id="3" name="Text Placeholder 2">
            <a:extLst>
              <a:ext uri="{FF2B5EF4-FFF2-40B4-BE49-F238E27FC236}">
                <a16:creationId xmlns:a16="http://schemas.microsoft.com/office/drawing/2014/main" id="{0385BD86-0FD5-2ECC-C07C-34F2C5D66749}"/>
              </a:ext>
            </a:extLst>
          </p:cNvPr>
          <p:cNvSpPr>
            <a:spLocks noGrp="1"/>
          </p:cNvSpPr>
          <p:nvPr>
            <p:ph type="body" sz="quarter" idx="11"/>
          </p:nvPr>
        </p:nvSpPr>
        <p:spPr>
          <a:xfrm>
            <a:off x="798911" y="1496216"/>
            <a:ext cx="9883473" cy="2220939"/>
          </a:xfrm>
        </p:spPr>
        <p:txBody>
          <a:bodyPr vert="horz" lIns="91440" tIns="45720" rIns="91440" bIns="45720" rtlCol="0" anchor="t">
            <a:noAutofit/>
          </a:bodyPr>
          <a:lstStyle/>
          <a:p>
            <a:pPr marL="171450" indent="-171450">
              <a:buFont typeface="Arial"/>
              <a:buChar char="•"/>
            </a:pPr>
            <a:endParaRPr lang="en-GB" sz="1800" b="1">
              <a:solidFill>
                <a:srgbClr val="000000"/>
              </a:solidFill>
              <a:latin typeface="Arial"/>
              <a:cs typeface="Arial"/>
            </a:endParaRPr>
          </a:p>
          <a:p>
            <a:pPr marL="171450" indent="-171450">
              <a:buFont typeface="Arial"/>
              <a:buChar char="•"/>
            </a:pPr>
            <a:r>
              <a:rPr lang="en-GB" sz="1800">
                <a:solidFill>
                  <a:srgbClr val="000000"/>
                </a:solidFill>
                <a:latin typeface="Arial"/>
                <a:cs typeface="Arial"/>
              </a:rPr>
              <a:t>CTT have direct access to refer via Falls Pathway MDT and Falls Lead PT </a:t>
            </a:r>
            <a:endParaRPr lang="en-GB" sz="1800" b="1">
              <a:solidFill>
                <a:srgbClr val="000000"/>
              </a:solidFill>
              <a:latin typeface="Arial"/>
              <a:cs typeface="Arial"/>
            </a:endParaRPr>
          </a:p>
          <a:p>
            <a:pPr marL="171450" indent="-171450">
              <a:buFont typeface="Arial"/>
              <a:buChar char="•"/>
            </a:pPr>
            <a:endParaRPr lang="en-GB" sz="1800" b="1">
              <a:solidFill>
                <a:srgbClr val="000000"/>
              </a:solidFill>
              <a:latin typeface="Arial"/>
              <a:cs typeface="Arial"/>
            </a:endParaRPr>
          </a:p>
          <a:p>
            <a:pPr marL="171450" indent="-171450">
              <a:buFont typeface="Arial"/>
              <a:buChar char="•"/>
            </a:pPr>
            <a:r>
              <a:rPr lang="en-GB" sz="1800">
                <a:solidFill>
                  <a:srgbClr val="000000"/>
                </a:solidFill>
                <a:latin typeface="Arial"/>
                <a:cs typeface="Arial"/>
              </a:rPr>
              <a:t>Falls OPC will also see patients with dizziness, unsteadiness or reduced mobility that requires further investigation</a:t>
            </a:r>
            <a:endParaRPr lang="en-GB" sz="1800" b="1">
              <a:solidFill>
                <a:srgbClr val="000000"/>
              </a:solidFill>
              <a:latin typeface="Arial"/>
              <a:cs typeface="Arial"/>
            </a:endParaRPr>
          </a:p>
          <a:p>
            <a:endParaRPr lang="en-GB" sz="1800">
              <a:solidFill>
                <a:srgbClr val="000000"/>
              </a:solidFill>
              <a:latin typeface="Arial"/>
              <a:cs typeface="Arial"/>
            </a:endParaRPr>
          </a:p>
          <a:p>
            <a:pPr marL="171450" indent="-171450">
              <a:buFont typeface="Arial"/>
              <a:buChar char="•"/>
            </a:pPr>
            <a:r>
              <a:rPr lang="en-GB" sz="1800" b="1">
                <a:solidFill>
                  <a:srgbClr val="000000"/>
                </a:solidFill>
                <a:latin typeface="Arial"/>
                <a:cs typeface="Arial"/>
              </a:rPr>
              <a:t>Patients who risk requiring admission/need urgent review: Refer to either the Rapid Response team (via SPA), or Virtual Frailty Ward for admission avoidance</a:t>
            </a:r>
            <a:endParaRPr lang="en-GB" sz="1800">
              <a:latin typeface="Arial"/>
              <a:cs typeface="Arial"/>
            </a:endParaRPr>
          </a:p>
          <a:p>
            <a:r>
              <a:rPr lang="en-GB" sz="1800" b="1">
                <a:solidFill>
                  <a:srgbClr val="000000"/>
                </a:solidFill>
                <a:latin typeface="Arial"/>
                <a:cs typeface="Arial"/>
              </a:rPr>
              <a:t> (</a:t>
            </a:r>
            <a:r>
              <a:rPr lang="en-GB" sz="1800" b="1">
                <a:solidFill>
                  <a:srgbClr val="000000"/>
                </a:solidFill>
                <a:latin typeface="Arial"/>
                <a:cs typeface="Arial"/>
                <a:hlinkClick r:id="rId2"/>
              </a:rPr>
              <a:t>bartshealth.thfrailtyvw@nhs.net</a:t>
            </a:r>
            <a:r>
              <a:rPr lang="en-GB" sz="1800" b="1">
                <a:solidFill>
                  <a:srgbClr val="000000"/>
                </a:solidFill>
                <a:latin typeface="Arial"/>
                <a:cs typeface="Arial"/>
              </a:rPr>
              <a:t>)</a:t>
            </a:r>
            <a:endParaRPr lang="en-GB" sz="1800">
              <a:latin typeface="Arial"/>
              <a:cs typeface="Arial"/>
            </a:endParaRPr>
          </a:p>
          <a:p>
            <a:endParaRPr lang="en-GB" sz="1800" b="1">
              <a:solidFill>
                <a:srgbClr val="000000"/>
              </a:solidFill>
              <a:latin typeface="Arial"/>
              <a:cs typeface="Arial"/>
            </a:endParaRPr>
          </a:p>
          <a:p>
            <a:pPr marL="171450" indent="-171450">
              <a:buFont typeface="Arial"/>
              <a:buChar char="•"/>
            </a:pPr>
            <a:r>
              <a:rPr lang="en-GB" sz="1800">
                <a:solidFill>
                  <a:srgbClr val="000000"/>
                </a:solidFill>
                <a:latin typeface="Arial"/>
                <a:cs typeface="Arial"/>
              </a:rPr>
              <a:t>We offer a general Comprehensive Geriatric Assessment OPC for patients living with frailty and other presentations (not falls)</a:t>
            </a:r>
            <a:endParaRPr lang="en-GB" sz="1800">
              <a:ea typeface="Calibri"/>
              <a:cs typeface="Calibri"/>
            </a:endParaRPr>
          </a:p>
        </p:txBody>
      </p:sp>
      <p:pic>
        <p:nvPicPr>
          <p:cNvPr id="5" name="Picture 4" descr="Barts Health NHS Trust Research Strategy">
            <a:extLst>
              <a:ext uri="{FF2B5EF4-FFF2-40B4-BE49-F238E27FC236}">
                <a16:creationId xmlns:a16="http://schemas.microsoft.com/office/drawing/2014/main" id="{812A3254-5AE2-E5FD-C60F-49A262492424}"/>
              </a:ext>
            </a:extLst>
          </p:cNvPr>
          <p:cNvPicPr>
            <a:picLocks noChangeAspect="1"/>
          </p:cNvPicPr>
          <p:nvPr/>
        </p:nvPicPr>
        <p:blipFill>
          <a:blip r:embed="rId3"/>
          <a:stretch>
            <a:fillRect/>
          </a:stretch>
        </p:blipFill>
        <p:spPr>
          <a:xfrm>
            <a:off x="340191" y="26393"/>
            <a:ext cx="1584136" cy="982168"/>
          </a:xfrm>
          <a:prstGeom prst="rect">
            <a:avLst/>
          </a:prstGeom>
        </p:spPr>
      </p:pic>
    </p:spTree>
    <p:extLst>
      <p:ext uri="{BB962C8B-B14F-4D97-AF65-F5344CB8AC3E}">
        <p14:creationId xmlns:p14="http://schemas.microsoft.com/office/powerpoint/2010/main" val="220956827"/>
      </p:ext>
    </p:extLst>
  </p:cSld>
  <p:clrMapOvr>
    <a:masterClrMapping/>
  </p:clrMapOvr>
</p:sld>
</file>

<file path=ppt/theme/theme1.xml><?xml version="1.0" encoding="utf-8"?>
<a:theme xmlns:a="http://schemas.openxmlformats.org/drawingml/2006/main" name="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8BE4D74CD4652499D7036012CEEBDC6" ma:contentTypeVersion="21" ma:contentTypeDescription="Create a new document." ma:contentTypeScope="" ma:versionID="3855d2decbb2a817fb6cf36ff6e4157a">
  <xsd:schema xmlns:xsd="http://www.w3.org/2001/XMLSchema" xmlns:xs="http://www.w3.org/2001/XMLSchema" xmlns:p="http://schemas.microsoft.com/office/2006/metadata/properties" xmlns:ns1="http://schemas.microsoft.com/sharepoint/v3" xmlns:ns2="148517bc-daa5-4340-990f-349277a71c49" xmlns:ns3="87a80ef8-1ab1-4eb3-b939-e792366c8769" targetNamespace="http://schemas.microsoft.com/office/2006/metadata/properties" ma:root="true" ma:fieldsID="012f079532a4835dc662aa68f7ca0598" ns1:_="" ns2:_="" ns3:_="">
    <xsd:import namespace="http://schemas.microsoft.com/sharepoint/v3"/>
    <xsd:import namespace="148517bc-daa5-4340-990f-349277a71c49"/>
    <xsd:import namespace="87a80ef8-1ab1-4eb3-b939-e792366c876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ObjectDetectorVersions" minOccurs="0"/>
                <xsd:element ref="ns2:MediaServiceSearchProperties" minOccurs="0"/>
                <xsd:element ref="ns1:_ip_UnifiedCompliancePolicyProperties" minOccurs="0"/>
                <xsd:element ref="ns1:_ip_UnifiedCompliancePolicyUIAction" minOccurs="0"/>
                <xsd:element ref="ns2:MediaServiceLocation" minOccurs="0"/>
                <xsd:element ref="ns2:Review"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4" nillable="true" ma:displayName="Unified Compliance Policy Properties" ma:hidden="true" ma:internalName="_ip_UnifiedCompliancePolicyProperties">
      <xsd:simpleType>
        <xsd:restriction base="dms:Note"/>
      </xsd:simpleType>
    </xsd:element>
    <xsd:element name="_ip_UnifiedCompliancePolicyUIAction" ma:index="2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48517bc-daa5-4340-990f-349277a71c4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2c8d5fda-b97d-42c6-97e2-f76465e161c0"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Location" ma:index="26" nillable="true" ma:displayName="Location" ma:indexed="true" ma:internalName="MediaServiceLocation" ma:readOnly="true">
      <xsd:simpleType>
        <xsd:restriction base="dms:Text"/>
      </xsd:simpleType>
    </xsd:element>
    <xsd:element name="Review" ma:index="27" nillable="true" ma:displayName="Review" ma:description="alice to maeve?" ma:format="Dropdown" ma:internalName="Review">
      <xsd:simpleType>
        <xsd:restriction base="dms:Text">
          <xsd:maxLength value="255"/>
        </xsd:restriction>
      </xsd:simpleType>
    </xsd:element>
    <xsd:element name="MediaServiceBillingMetadata" ma:index="28"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7a80ef8-1ab1-4eb3-b939-e792366c8769"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cff562d8-3f0a-4e2e-86e5-5f55cec5c144}" ma:internalName="TaxCatchAll" ma:showField="CatchAllData" ma:web="87a80ef8-1ab1-4eb3-b939-e792366c876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148517bc-daa5-4340-990f-349277a71c49">
      <Terms xmlns="http://schemas.microsoft.com/office/infopath/2007/PartnerControls"/>
    </lcf76f155ced4ddcb4097134ff3c332f>
    <TaxCatchAll xmlns="87a80ef8-1ab1-4eb3-b939-e792366c8769" xsi:nil="true"/>
    <Review xmlns="148517bc-daa5-4340-990f-349277a71c49" xsi:nil="true"/>
  </documentManagement>
</p:properties>
</file>

<file path=customXml/itemProps1.xml><?xml version="1.0" encoding="utf-8"?>
<ds:datastoreItem xmlns:ds="http://schemas.openxmlformats.org/officeDocument/2006/customXml" ds:itemID="{1DDFD624-138B-4630-BE78-6AA7A0FDFD6E}"/>
</file>

<file path=customXml/itemProps2.xml><?xml version="1.0" encoding="utf-8"?>
<ds:datastoreItem xmlns:ds="http://schemas.openxmlformats.org/officeDocument/2006/customXml" ds:itemID="{49BD8E7D-4508-4781-A7AC-D9EAB036D5F3}"/>
</file>

<file path=customXml/itemProps3.xml><?xml version="1.0" encoding="utf-8"?>
<ds:datastoreItem xmlns:ds="http://schemas.openxmlformats.org/officeDocument/2006/customXml" ds:itemID="{A2B1EC99-CA65-4765-A58A-00792F9A3C54}"/>
</file>

<file path=docProps/app.xml><?xml version="1.0" encoding="utf-8"?>
<Properties xmlns="http://schemas.openxmlformats.org/officeDocument/2006/extended-properties" xmlns:vt="http://schemas.openxmlformats.org/officeDocument/2006/docPropsVTypes">
  <TotalTime>676</TotalTime>
  <Words>1548</Words>
  <Application>Microsoft Office PowerPoint</Application>
  <PresentationFormat>Widescreen</PresentationFormat>
  <Paragraphs>201</Paragraphs>
  <Slides>20</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20</vt:i4>
      </vt:variant>
    </vt:vector>
  </HeadingPairs>
  <TitlesOfParts>
    <vt:vector size="25" baseType="lpstr">
      <vt:lpstr>Arial</vt:lpstr>
      <vt:lpstr>Calibri</vt:lpstr>
      <vt:lpstr>Calibri Light</vt:lpstr>
      <vt:lpstr>Office Theme</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Harborne Alex</dc:creator>
  <cp:lastModifiedBy>AUSTIN CROFT, Laura (EAST LONDON NHS FOUNDATION TRUST)</cp:lastModifiedBy>
  <cp:revision>129</cp:revision>
  <cp:lastPrinted>2023-01-12T09:43:22Z</cp:lastPrinted>
  <dcterms:created xsi:type="dcterms:W3CDTF">2022-07-05T10:21:46Z</dcterms:created>
  <dcterms:modified xsi:type="dcterms:W3CDTF">2026-04-14T07:48:33Z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0x01010048BE4D74CD4652499D7036012CEEBDC6</vt:lpwstr>
  </property>
</Properties>
</file>