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8" r:id="rId5"/>
    <p:sldId id="521" r:id="rId6"/>
    <p:sldId id="2147481397" r:id="rId7"/>
    <p:sldId id="522" r:id="rId8"/>
    <p:sldId id="524" r:id="rId9"/>
    <p:sldId id="525" r:id="rId10"/>
    <p:sldId id="275" r:id="rId11"/>
    <p:sldId id="52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D32"/>
    <a:srgbClr val="C75B12"/>
    <a:srgbClr val="9B1B6B"/>
    <a:srgbClr val="006D77"/>
    <a:srgbClr val="66FFCC"/>
    <a:srgbClr val="009999"/>
    <a:srgbClr val="FFB3B3"/>
    <a:srgbClr val="0067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6FBE2A-4930-10E8-2D91-FFF0764B2871}" v="1" dt="2026-07-22T10:44:49.518"/>
    <p1510:client id="{B9BAC895-D699-4F9F-819E-EB5E0C744D62}" v="1228" dt="2026-07-21T12:50:04.551"/>
    <p1510:client id="{DFF16109-EB8E-82B6-9437-550B3F43BEA7}" v="54" dt="2026-07-22T10:26:43.099"/>
  </p1510:revLst>
</p1510:revInfo>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54A910-75D1-49FD-BA41-B3D23F3B7C55}" type="doc">
      <dgm:prSet loTypeId="urn:microsoft.com/office/officeart/2011/layout/CircleProcess" loCatId="process" qsTypeId="urn:microsoft.com/office/officeart/2005/8/quickstyle/simple1" qsCatId="simple" csTypeId="urn:microsoft.com/office/officeart/2005/8/colors/colorful4" csCatId="colorful" phldr="1"/>
      <dgm:spPr/>
      <dgm:t>
        <a:bodyPr/>
        <a:lstStyle/>
        <a:p>
          <a:endParaRPr lang="en-GB"/>
        </a:p>
      </dgm:t>
    </dgm:pt>
    <dgm:pt modelId="{FB915392-D3A8-41E1-97DA-5557EEC5A7AF}">
      <dgm:prSet phldrT="[Text]" phldr="0" custT="1"/>
      <dgm:spPr>
        <a:xfrm>
          <a:off x="765671" y="1407747"/>
          <a:ext cx="2604118" cy="2603660"/>
        </a:xfrm>
        <a:solidFill>
          <a:sysClr val="window" lastClr="FFFFFF">
            <a:alpha val="90000"/>
            <a:hueOff val="0"/>
            <a:satOff val="0"/>
            <a:lumOff val="0"/>
            <a:alphaOff val="0"/>
          </a:sysClr>
        </a:solidFill>
        <a:ln w="12700" cap="flat" cmpd="sng" algn="ctr">
          <a:solidFill>
            <a:srgbClr val="FFC000">
              <a:hueOff val="9800891"/>
              <a:satOff val="-40777"/>
              <a:lumOff val="9608"/>
              <a:alphaOff val="0"/>
            </a:srgbClr>
          </a:solidFill>
          <a:prstDash val="solid"/>
          <a:miter lim="800000"/>
        </a:ln>
        <a:effectLst/>
      </dgm:spPr>
      <dgm:t>
        <a:bodyPr/>
        <a:lstStyle/>
        <a:p>
          <a:pPr rtl="0">
            <a:buNone/>
          </a:pPr>
          <a:r>
            <a:rPr lang="en-GB" sz="1750" b="1">
              <a:latin typeface="Calibri"/>
              <a:ea typeface="Calibri"/>
              <a:cs typeface="Calibri"/>
            </a:rPr>
            <a:t>August 2025 – TTL on staff experience</a:t>
          </a:r>
        </a:p>
      </dgm:t>
    </dgm:pt>
    <dgm:pt modelId="{91E9A89E-6DA2-4B06-AE9C-D13751B7F458}" type="parTrans" cxnId="{8779B75C-F0E0-4DAB-B018-C7827D1E66E0}">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C426D98B-BAA0-456D-A33A-A555C2AF01BA}" type="sibTrans" cxnId="{8779B75C-F0E0-4DAB-B018-C7827D1E66E0}">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06220FA9-1DB2-4F15-A207-13561037C149}">
      <dgm:prSet phldrT="[Text]" phldr="0" custT="1"/>
      <dgm:spPr>
        <a:xfrm>
          <a:off x="3648502" y="1407747"/>
          <a:ext cx="2604118" cy="2603660"/>
        </a:xfrm>
        <a:solidFill>
          <a:sysClr val="window" lastClr="FFFFFF">
            <a:alpha val="90000"/>
            <a:hueOff val="0"/>
            <a:satOff val="0"/>
            <a:lumOff val="0"/>
            <a:alphaOff val="0"/>
          </a:sysClr>
        </a:solidFill>
        <a:ln w="12700" cap="flat" cmpd="sng" algn="ctr">
          <a:solidFill>
            <a:srgbClr val="FFC000">
              <a:hueOff val="6533927"/>
              <a:satOff val="-27185"/>
              <a:lumOff val="6405"/>
              <a:alphaOff val="0"/>
            </a:srgbClr>
          </a:solidFill>
          <a:prstDash val="solid"/>
          <a:miter lim="800000"/>
        </a:ln>
        <a:effectLst/>
      </dgm:spPr>
      <dgm:t>
        <a:bodyPr/>
        <a:lstStyle/>
        <a:p>
          <a:pPr rtl="0">
            <a:buNone/>
          </a:pPr>
          <a:r>
            <a:rPr lang="en-GB" sz="1750" b="1">
              <a:latin typeface="Calibri"/>
              <a:ea typeface="Calibri"/>
              <a:cs typeface="Calibri"/>
            </a:rPr>
            <a:t>Oct-Nov 2025 – Staff survey cycle</a:t>
          </a:r>
        </a:p>
      </dgm:t>
    </dgm:pt>
    <dgm:pt modelId="{1ECAF5D6-DCC6-49BA-9710-8E02509AF5E9}" type="parTrans" cxnId="{AACAE3BD-72DD-4B40-A9FD-F2DA282B87A8}">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961678C1-1EB5-4348-8CD2-0BC979A72875}" type="sibTrans" cxnId="{AACAE3BD-72DD-4B40-A9FD-F2DA282B87A8}">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3D42644D-AC7F-4FE5-B746-1A5A16EBC297}">
      <dgm:prSet phldrT="[Text]" phldr="0" custT="1"/>
      <dgm:spPr>
        <a:xfrm>
          <a:off x="6531334" y="1407747"/>
          <a:ext cx="2604118" cy="2603660"/>
        </a:xfrm>
        <a:solidFill>
          <a:sysClr val="window" lastClr="FFFFFF">
            <a:alpha val="90000"/>
            <a:hueOff val="0"/>
            <a:satOff val="0"/>
            <a:lumOff val="0"/>
            <a:alphaOff val="0"/>
          </a:sysClr>
        </a:solidFill>
        <a:ln w="12700" cap="flat" cmpd="sng" algn="ctr">
          <a:solidFill>
            <a:srgbClr val="FFC000">
              <a:hueOff val="3266964"/>
              <a:satOff val="-13592"/>
              <a:lumOff val="3203"/>
              <a:alphaOff val="0"/>
            </a:srgbClr>
          </a:solidFill>
          <a:prstDash val="solid"/>
          <a:miter lim="800000"/>
        </a:ln>
        <a:effectLst/>
      </dgm:spPr>
      <dgm:t>
        <a:bodyPr/>
        <a:lstStyle/>
        <a:p>
          <a:pPr rtl="0">
            <a:buNone/>
          </a:pPr>
          <a:r>
            <a:rPr lang="en-GB" sz="1750" b="1">
              <a:latin typeface="Calibri"/>
              <a:ea typeface="Calibri"/>
              <a:cs typeface="Calibri"/>
            </a:rPr>
            <a:t>Sept 2025 to Jan 2026 – development of staff experience programme</a:t>
          </a:r>
        </a:p>
      </dgm:t>
    </dgm:pt>
    <dgm:pt modelId="{5BDB3598-6C0D-4BFA-B17E-5C726A048714}" type="parTrans" cxnId="{B5D8CEC2-C67F-41E3-B881-5B85A3AFE644}">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3F17BC54-90E3-45CE-8E8B-C35225E9EF57}" type="sibTrans" cxnId="{B5D8CEC2-C67F-41E3-B881-5B85A3AFE644}">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2B3F7DCC-9E54-4ED7-B961-A6612369BD36}">
      <dgm:prSet custT="1"/>
      <dgm:spPr>
        <a:xfrm>
          <a:off x="9414166" y="1407747"/>
          <a:ext cx="2604118" cy="2603660"/>
        </a:xfr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rtl="0">
            <a:buNone/>
          </a:pPr>
          <a:r>
            <a:rPr lang="en-GB" sz="1750" b="1">
              <a:latin typeface="Calibri"/>
              <a:ea typeface="Calibri"/>
              <a:cs typeface="Calibri"/>
            </a:rPr>
            <a:t>Mar-May – Trust strategy engagement &amp; workstream development</a:t>
          </a:r>
        </a:p>
      </dgm:t>
    </dgm:pt>
    <dgm:pt modelId="{6B3956D3-19DF-4CFE-AE67-56B5067C8EF3}" type="parTrans" cxnId="{575E8BE4-AC8C-44C2-97A5-B29EFC238701}">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3B8BFCC6-0390-45D4-8AF8-A789B9CD34D0}" type="sibTrans" cxnId="{575E8BE4-AC8C-44C2-97A5-B29EFC238701}">
      <dgm:prSet/>
      <dgm:spPr/>
      <dgm:t>
        <a:bodyPr/>
        <a:lstStyle/>
        <a:p>
          <a:endParaRPr lang="en-GB" sz="1750" b="1">
            <a:latin typeface="Calibri" panose="020F0502020204030204" pitchFamily="34" charset="0"/>
            <a:ea typeface="Calibri" panose="020F0502020204030204" pitchFamily="34" charset="0"/>
            <a:cs typeface="Calibri" panose="020F0502020204030204" pitchFamily="34" charset="0"/>
          </a:endParaRPr>
        </a:p>
      </dgm:t>
    </dgm:pt>
    <dgm:pt modelId="{913B2605-C443-4A6E-8B18-C35DC7B6A711}">
      <dgm:prSet phldrT="[Text]" phldr="0"/>
      <dgm:spPr/>
      <dgm:t>
        <a:bodyPr/>
        <a:lstStyle/>
        <a:p>
          <a:pPr rtl="0"/>
          <a:r>
            <a:rPr lang="en-GB" sz="1750" b="1">
              <a:latin typeface="Calibri"/>
              <a:ea typeface="Calibri"/>
              <a:cs typeface="Calibri"/>
            </a:rPr>
            <a:t>Mar 2026 – Staff survey results land</a:t>
          </a:r>
        </a:p>
      </dgm:t>
    </dgm:pt>
    <dgm:pt modelId="{02F62BDF-933C-4411-9FF6-2F29B3BB3ED6}" type="parTrans" cxnId="{F0D25A46-E3B8-4E7F-B86D-F854765A7A13}">
      <dgm:prSet/>
      <dgm:spPr/>
    </dgm:pt>
    <dgm:pt modelId="{56053CFF-AE04-4CA2-ADDB-59CF2F28793D}" type="sibTrans" cxnId="{F0D25A46-E3B8-4E7F-B86D-F854765A7A13}">
      <dgm:prSet/>
      <dgm:spPr/>
    </dgm:pt>
    <dgm:pt modelId="{B49A53B7-2365-4CE6-836F-6AF695FA9CA5}">
      <dgm:prSet phldrT="[Text]" phldr="0"/>
      <dgm:spPr/>
      <dgm:t>
        <a:bodyPr/>
        <a:lstStyle/>
        <a:p>
          <a:pPr rtl="0"/>
          <a:r>
            <a:rPr lang="en-GB" sz="1750" b="1">
              <a:latin typeface="Calibri"/>
              <a:ea typeface="Calibri"/>
              <a:cs typeface="Calibri"/>
            </a:rPr>
            <a:t>Now – Launch of the staff experience programme</a:t>
          </a:r>
        </a:p>
      </dgm:t>
    </dgm:pt>
    <dgm:pt modelId="{BCA5B9DF-7221-4F2E-ACCC-EBA73821B3E7}" type="parTrans" cxnId="{D8092F9A-B1D7-49AE-A41D-B0EC16C9F0B1}">
      <dgm:prSet/>
      <dgm:spPr/>
    </dgm:pt>
    <dgm:pt modelId="{930FC58B-EBA4-443C-9200-BE292032FBBE}" type="sibTrans" cxnId="{D8092F9A-B1D7-49AE-A41D-B0EC16C9F0B1}">
      <dgm:prSet/>
      <dgm:spPr/>
    </dgm:pt>
    <dgm:pt modelId="{2F2DFE2B-90DA-4E3D-9BBB-5A85756CE7FC}" type="pres">
      <dgm:prSet presAssocID="{E154A910-75D1-49FD-BA41-B3D23F3B7C55}" presName="Name0" presStyleCnt="0">
        <dgm:presLayoutVars>
          <dgm:chMax val="11"/>
          <dgm:chPref val="11"/>
          <dgm:dir/>
          <dgm:resizeHandles/>
        </dgm:presLayoutVars>
      </dgm:prSet>
      <dgm:spPr/>
    </dgm:pt>
    <dgm:pt modelId="{7A9B6D39-6E79-4B10-BCB2-26A347F20D27}" type="pres">
      <dgm:prSet presAssocID="{B49A53B7-2365-4CE6-836F-6AF695FA9CA5}" presName="Accent6" presStyleCnt="0"/>
      <dgm:spPr/>
    </dgm:pt>
    <dgm:pt modelId="{3C5BE0DE-B4B2-46E2-B3AF-C6B858F53A79}" type="pres">
      <dgm:prSet presAssocID="{B49A53B7-2365-4CE6-836F-6AF695FA9CA5}" presName="Accent" presStyleLbl="node1" presStyleIdx="0" presStyleCnt="6"/>
      <dgm:spPr/>
    </dgm:pt>
    <dgm:pt modelId="{36406B74-8748-42E2-A700-503FFFAD643D}" type="pres">
      <dgm:prSet presAssocID="{B49A53B7-2365-4CE6-836F-6AF695FA9CA5}" presName="ParentBackground6" presStyleCnt="0"/>
      <dgm:spPr/>
    </dgm:pt>
    <dgm:pt modelId="{544CEAF6-A0FE-4DC7-8B60-21262F592D33}" type="pres">
      <dgm:prSet presAssocID="{B49A53B7-2365-4CE6-836F-6AF695FA9CA5}" presName="ParentBackground" presStyleLbl="fgAcc1" presStyleIdx="0" presStyleCnt="6"/>
      <dgm:spPr/>
    </dgm:pt>
    <dgm:pt modelId="{43AC8FFD-0F4D-4683-A079-58681431C8BD}" type="pres">
      <dgm:prSet presAssocID="{B49A53B7-2365-4CE6-836F-6AF695FA9CA5}" presName="Parent6" presStyleLbl="revTx" presStyleIdx="0" presStyleCnt="0">
        <dgm:presLayoutVars>
          <dgm:chMax val="1"/>
          <dgm:chPref val="1"/>
          <dgm:bulletEnabled val="1"/>
        </dgm:presLayoutVars>
      </dgm:prSet>
      <dgm:spPr/>
    </dgm:pt>
    <dgm:pt modelId="{4024D245-6918-4FD9-A635-87E26673C776}" type="pres">
      <dgm:prSet presAssocID="{2B3F7DCC-9E54-4ED7-B961-A6612369BD36}" presName="Accent5" presStyleCnt="0"/>
      <dgm:spPr/>
    </dgm:pt>
    <dgm:pt modelId="{2E451C8C-3EB5-4B9D-9E42-A944EE2C9BE3}" type="pres">
      <dgm:prSet presAssocID="{2B3F7DCC-9E54-4ED7-B961-A6612369BD36}" presName="Accent" presStyleLbl="node1" presStyleIdx="1" presStyleCnt="6"/>
      <dgm:spPr>
        <a:xfrm>
          <a:off x="9320863" y="1314742"/>
          <a:ext cx="2789528" cy="2789671"/>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F18FE49C-399E-42B4-94B0-D1B72B31B482}" type="pres">
      <dgm:prSet presAssocID="{2B3F7DCC-9E54-4ED7-B961-A6612369BD36}" presName="ParentBackground5" presStyleCnt="0"/>
      <dgm:spPr/>
    </dgm:pt>
    <dgm:pt modelId="{81AB70EC-8A7D-4F93-AA0F-C481CE636BDA}" type="pres">
      <dgm:prSet presAssocID="{2B3F7DCC-9E54-4ED7-B961-A6612369BD36}" presName="ParentBackground" presStyleLbl="fgAcc1" presStyleIdx="1" presStyleCnt="6"/>
      <dgm:spPr>
        <a:prstGeom prst="ellipse">
          <a:avLst/>
        </a:prstGeom>
      </dgm:spPr>
    </dgm:pt>
    <dgm:pt modelId="{A91AC8F9-B536-4A07-A961-C04F2D588B0F}" type="pres">
      <dgm:prSet presAssocID="{2B3F7DCC-9E54-4ED7-B961-A6612369BD36}" presName="Parent5" presStyleLbl="revTx" presStyleIdx="0" presStyleCnt="0">
        <dgm:presLayoutVars>
          <dgm:chMax val="1"/>
          <dgm:chPref val="1"/>
          <dgm:bulletEnabled val="1"/>
        </dgm:presLayoutVars>
      </dgm:prSet>
      <dgm:spPr/>
    </dgm:pt>
    <dgm:pt modelId="{A251F64D-8752-45CE-82FD-00EC031D0167}" type="pres">
      <dgm:prSet presAssocID="{913B2605-C443-4A6E-8B18-C35DC7B6A711}" presName="Accent4" presStyleCnt="0"/>
      <dgm:spPr/>
    </dgm:pt>
    <dgm:pt modelId="{6B6DB854-8363-413D-8266-FC0514240448}" type="pres">
      <dgm:prSet presAssocID="{913B2605-C443-4A6E-8B18-C35DC7B6A711}" presName="Accent" presStyleLbl="node1" presStyleIdx="2" presStyleCnt="6"/>
      <dgm:spPr/>
    </dgm:pt>
    <dgm:pt modelId="{7D9DAC0D-C23E-449E-A943-DBF0D12A199F}" type="pres">
      <dgm:prSet presAssocID="{913B2605-C443-4A6E-8B18-C35DC7B6A711}" presName="ParentBackground4" presStyleCnt="0"/>
      <dgm:spPr/>
    </dgm:pt>
    <dgm:pt modelId="{A9347AE7-400B-4B3B-9173-173F17F097A0}" type="pres">
      <dgm:prSet presAssocID="{913B2605-C443-4A6E-8B18-C35DC7B6A711}" presName="ParentBackground" presStyleLbl="fgAcc1" presStyleIdx="2" presStyleCnt="6"/>
      <dgm:spPr/>
    </dgm:pt>
    <dgm:pt modelId="{AEA76936-A122-4E59-9D97-EF5017D16B63}" type="pres">
      <dgm:prSet presAssocID="{913B2605-C443-4A6E-8B18-C35DC7B6A711}" presName="Parent4" presStyleLbl="revTx" presStyleIdx="0" presStyleCnt="0">
        <dgm:presLayoutVars>
          <dgm:chMax val="1"/>
          <dgm:chPref val="1"/>
          <dgm:bulletEnabled val="1"/>
        </dgm:presLayoutVars>
      </dgm:prSet>
      <dgm:spPr/>
    </dgm:pt>
    <dgm:pt modelId="{093C6B9B-452A-49DD-BFAF-C5ED060C9318}" type="pres">
      <dgm:prSet presAssocID="{3D42644D-AC7F-4FE5-B746-1A5A16EBC297}" presName="Accent3" presStyleCnt="0"/>
      <dgm:spPr/>
    </dgm:pt>
    <dgm:pt modelId="{1BBAEF43-9849-43D1-A92E-E0BD21268BA6}" type="pres">
      <dgm:prSet presAssocID="{3D42644D-AC7F-4FE5-B746-1A5A16EBC297}" presName="Accent" presStyleLbl="node1" presStyleIdx="3" presStyleCnt="6"/>
      <dgm:spPr>
        <a:xfrm rot="2700000">
          <a:off x="6426046" y="1314546"/>
          <a:ext cx="2789574" cy="2789574"/>
        </a:xfrm>
        <a:prstGeom prst="teardrop">
          <a:avLst>
            <a:gd name="adj" fmla="val 100000"/>
          </a:avLst>
        </a:prstGeom>
        <a:solidFill>
          <a:srgbClr val="FFC000">
            <a:hueOff val="3266964"/>
            <a:satOff val="-13592"/>
            <a:lumOff val="3203"/>
            <a:alphaOff val="0"/>
          </a:srgbClr>
        </a:solidFill>
        <a:ln w="12700" cap="flat" cmpd="sng" algn="ctr">
          <a:solidFill>
            <a:sysClr val="window" lastClr="FFFFFF">
              <a:hueOff val="0"/>
              <a:satOff val="0"/>
              <a:lumOff val="0"/>
              <a:alphaOff val="0"/>
            </a:sysClr>
          </a:solidFill>
          <a:prstDash val="solid"/>
          <a:miter lim="800000"/>
        </a:ln>
        <a:effectLst/>
      </dgm:spPr>
    </dgm:pt>
    <dgm:pt modelId="{025D9D7B-08AF-428D-92A8-793F3E51038B}" type="pres">
      <dgm:prSet presAssocID="{3D42644D-AC7F-4FE5-B746-1A5A16EBC297}" presName="ParentBackground3" presStyleCnt="0"/>
      <dgm:spPr/>
    </dgm:pt>
    <dgm:pt modelId="{0FF95E46-8ACA-4C8E-B3F0-6D68A76DF93F}" type="pres">
      <dgm:prSet presAssocID="{3D42644D-AC7F-4FE5-B746-1A5A16EBC297}" presName="ParentBackground" presStyleLbl="fgAcc1" presStyleIdx="3" presStyleCnt="6"/>
      <dgm:spPr>
        <a:prstGeom prst="ellipse">
          <a:avLst/>
        </a:prstGeom>
      </dgm:spPr>
    </dgm:pt>
    <dgm:pt modelId="{0F9266D0-BCAE-4A8F-B0F4-F19FD84B9778}" type="pres">
      <dgm:prSet presAssocID="{3D42644D-AC7F-4FE5-B746-1A5A16EBC297}" presName="Parent3" presStyleLbl="revTx" presStyleIdx="0" presStyleCnt="0">
        <dgm:presLayoutVars>
          <dgm:chMax val="1"/>
          <dgm:chPref val="1"/>
          <dgm:bulletEnabled val="1"/>
        </dgm:presLayoutVars>
      </dgm:prSet>
      <dgm:spPr/>
    </dgm:pt>
    <dgm:pt modelId="{31FF85EB-3075-49E5-910B-7B868A6F9F74}" type="pres">
      <dgm:prSet presAssocID="{06220FA9-1DB2-4F15-A207-13561037C149}" presName="Accent2" presStyleCnt="0"/>
      <dgm:spPr/>
    </dgm:pt>
    <dgm:pt modelId="{E6E1C53A-34B6-4E6A-8016-6F6E8546DCC4}" type="pres">
      <dgm:prSet presAssocID="{06220FA9-1DB2-4F15-A207-13561037C149}" presName="Accent" presStyleLbl="node1" presStyleIdx="4" presStyleCnt="6"/>
      <dgm:spPr>
        <a:xfrm rot="2700000">
          <a:off x="3555176" y="1314546"/>
          <a:ext cx="2789574" cy="2789574"/>
        </a:xfrm>
        <a:prstGeom prst="teardrop">
          <a:avLst>
            <a:gd name="adj" fmla="val 100000"/>
          </a:avLst>
        </a:prstGeom>
        <a:solidFill>
          <a:srgbClr val="FFC000">
            <a:hueOff val="6533927"/>
            <a:satOff val="-27185"/>
            <a:lumOff val="6405"/>
            <a:alphaOff val="0"/>
          </a:srgbClr>
        </a:solidFill>
        <a:ln w="12700" cap="flat" cmpd="sng" algn="ctr">
          <a:solidFill>
            <a:sysClr val="window" lastClr="FFFFFF">
              <a:hueOff val="0"/>
              <a:satOff val="0"/>
              <a:lumOff val="0"/>
              <a:alphaOff val="0"/>
            </a:sysClr>
          </a:solidFill>
          <a:prstDash val="solid"/>
          <a:miter lim="800000"/>
        </a:ln>
        <a:effectLst/>
      </dgm:spPr>
    </dgm:pt>
    <dgm:pt modelId="{D90A1F68-7057-4F55-90C8-22C3D1DDA2D7}" type="pres">
      <dgm:prSet presAssocID="{06220FA9-1DB2-4F15-A207-13561037C149}" presName="ParentBackground2" presStyleCnt="0"/>
      <dgm:spPr/>
    </dgm:pt>
    <dgm:pt modelId="{508B9D38-EB38-4792-816B-E9FCAB9BE3F0}" type="pres">
      <dgm:prSet presAssocID="{06220FA9-1DB2-4F15-A207-13561037C149}" presName="ParentBackground" presStyleLbl="fgAcc1" presStyleIdx="4" presStyleCnt="6"/>
      <dgm:spPr>
        <a:prstGeom prst="ellipse">
          <a:avLst/>
        </a:prstGeom>
      </dgm:spPr>
    </dgm:pt>
    <dgm:pt modelId="{2639734E-C33D-451D-A942-2B49024E4994}" type="pres">
      <dgm:prSet presAssocID="{06220FA9-1DB2-4F15-A207-13561037C149}" presName="Parent2" presStyleLbl="revTx" presStyleIdx="0" presStyleCnt="0">
        <dgm:presLayoutVars>
          <dgm:chMax val="1"/>
          <dgm:chPref val="1"/>
          <dgm:bulletEnabled val="1"/>
        </dgm:presLayoutVars>
      </dgm:prSet>
      <dgm:spPr/>
    </dgm:pt>
    <dgm:pt modelId="{40379586-2998-44E9-B75B-396958721EBF}" type="pres">
      <dgm:prSet presAssocID="{FB915392-D3A8-41E1-97DA-5557EEC5A7AF}" presName="Accent1" presStyleCnt="0"/>
      <dgm:spPr/>
    </dgm:pt>
    <dgm:pt modelId="{EE39154D-5085-4974-835F-F864A482BCA7}" type="pres">
      <dgm:prSet presAssocID="{FB915392-D3A8-41E1-97DA-5557EEC5A7AF}" presName="Accent" presStyleLbl="node1" presStyleIdx="5" presStyleCnt="6"/>
      <dgm:spPr>
        <a:xfrm rot="2700000">
          <a:off x="672344" y="1314546"/>
          <a:ext cx="2789574" cy="2789574"/>
        </a:xfrm>
        <a:prstGeom prst="teardrop">
          <a:avLst>
            <a:gd name="adj" fmla="val 100000"/>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pt>
    <dgm:pt modelId="{95ECB063-432F-4161-BDF3-7B4903A6B2FA}" type="pres">
      <dgm:prSet presAssocID="{FB915392-D3A8-41E1-97DA-5557EEC5A7AF}" presName="ParentBackground1" presStyleCnt="0"/>
      <dgm:spPr/>
    </dgm:pt>
    <dgm:pt modelId="{94BD44EA-6AEA-47B7-89EF-C0183303D89E}" type="pres">
      <dgm:prSet presAssocID="{FB915392-D3A8-41E1-97DA-5557EEC5A7AF}" presName="ParentBackground" presStyleLbl="fgAcc1" presStyleIdx="5" presStyleCnt="6"/>
      <dgm:spPr>
        <a:prstGeom prst="ellipse">
          <a:avLst/>
        </a:prstGeom>
      </dgm:spPr>
    </dgm:pt>
    <dgm:pt modelId="{B2885701-4FBD-421E-986C-EE001C8F85AE}" type="pres">
      <dgm:prSet presAssocID="{FB915392-D3A8-41E1-97DA-5557EEC5A7AF}" presName="Parent1" presStyleLbl="revTx" presStyleIdx="0" presStyleCnt="0">
        <dgm:presLayoutVars>
          <dgm:chMax val="1"/>
          <dgm:chPref val="1"/>
          <dgm:bulletEnabled val="1"/>
        </dgm:presLayoutVars>
      </dgm:prSet>
      <dgm:spPr/>
    </dgm:pt>
  </dgm:ptLst>
  <dgm:cxnLst>
    <dgm:cxn modelId="{13640C07-8661-40F0-8573-A12470372D2A}" type="presOf" srcId="{06220FA9-1DB2-4F15-A207-13561037C149}" destId="{2639734E-C33D-451D-A942-2B49024E4994}" srcOrd="1" destOrd="0" presId="urn:microsoft.com/office/officeart/2011/layout/CircleProcess"/>
    <dgm:cxn modelId="{E710341F-F7F7-4C20-8A39-E641B1FF53AE}" type="presOf" srcId="{FB915392-D3A8-41E1-97DA-5557EEC5A7AF}" destId="{B2885701-4FBD-421E-986C-EE001C8F85AE}" srcOrd="1" destOrd="0" presId="urn:microsoft.com/office/officeart/2011/layout/CircleProcess"/>
    <dgm:cxn modelId="{8779B75C-F0E0-4DAB-B018-C7827D1E66E0}" srcId="{E154A910-75D1-49FD-BA41-B3D23F3B7C55}" destId="{FB915392-D3A8-41E1-97DA-5557EEC5A7AF}" srcOrd="0" destOrd="0" parTransId="{91E9A89E-6DA2-4B06-AE9C-D13751B7F458}" sibTransId="{C426D98B-BAA0-456D-A33A-A555C2AF01BA}"/>
    <dgm:cxn modelId="{F0D25A46-E3B8-4E7F-B86D-F854765A7A13}" srcId="{E154A910-75D1-49FD-BA41-B3D23F3B7C55}" destId="{913B2605-C443-4A6E-8B18-C35DC7B6A711}" srcOrd="3" destOrd="0" parTransId="{02F62BDF-933C-4411-9FF6-2F29B3BB3ED6}" sibTransId="{56053CFF-AE04-4CA2-ADDB-59CF2F28793D}"/>
    <dgm:cxn modelId="{481A2876-0EA1-4184-8B20-4C45F83FEBE8}" type="presOf" srcId="{3D42644D-AC7F-4FE5-B746-1A5A16EBC297}" destId="{0FF95E46-8ACA-4C8E-B3F0-6D68A76DF93F}" srcOrd="0" destOrd="0" presId="urn:microsoft.com/office/officeart/2011/layout/CircleProcess"/>
    <dgm:cxn modelId="{F4963891-31D9-48E5-AA9F-40092F9A9414}" type="presOf" srcId="{E154A910-75D1-49FD-BA41-B3D23F3B7C55}" destId="{2F2DFE2B-90DA-4E3D-9BBB-5A85756CE7FC}" srcOrd="0" destOrd="0" presId="urn:microsoft.com/office/officeart/2011/layout/CircleProcess"/>
    <dgm:cxn modelId="{414B6C96-3B81-4843-976B-504443035021}" type="presOf" srcId="{913B2605-C443-4A6E-8B18-C35DC7B6A711}" destId="{AEA76936-A122-4E59-9D97-EF5017D16B63}" srcOrd="1" destOrd="0" presId="urn:microsoft.com/office/officeart/2011/layout/CircleProcess"/>
    <dgm:cxn modelId="{3508EF96-B236-4E4E-A358-E4C0DC055726}" type="presOf" srcId="{06220FA9-1DB2-4F15-A207-13561037C149}" destId="{508B9D38-EB38-4792-816B-E9FCAB9BE3F0}" srcOrd="0" destOrd="0" presId="urn:microsoft.com/office/officeart/2011/layout/CircleProcess"/>
    <dgm:cxn modelId="{3468FD99-34F9-46EF-BA5C-7A079E2F2C29}" type="presOf" srcId="{2B3F7DCC-9E54-4ED7-B961-A6612369BD36}" destId="{A91AC8F9-B536-4A07-A961-C04F2D588B0F}" srcOrd="1" destOrd="0" presId="urn:microsoft.com/office/officeart/2011/layout/CircleProcess"/>
    <dgm:cxn modelId="{D8092F9A-B1D7-49AE-A41D-B0EC16C9F0B1}" srcId="{E154A910-75D1-49FD-BA41-B3D23F3B7C55}" destId="{B49A53B7-2365-4CE6-836F-6AF695FA9CA5}" srcOrd="5" destOrd="0" parTransId="{BCA5B9DF-7221-4F2E-ACCC-EBA73821B3E7}" sibTransId="{930FC58B-EBA4-443C-9200-BE292032FBBE}"/>
    <dgm:cxn modelId="{694E19AD-61DC-42CB-85C9-330DC959D3E7}" type="presOf" srcId="{B49A53B7-2365-4CE6-836F-6AF695FA9CA5}" destId="{544CEAF6-A0FE-4DC7-8B60-21262F592D33}" srcOrd="0" destOrd="0" presId="urn:microsoft.com/office/officeart/2011/layout/CircleProcess"/>
    <dgm:cxn modelId="{AACAE3BD-72DD-4B40-A9FD-F2DA282B87A8}" srcId="{E154A910-75D1-49FD-BA41-B3D23F3B7C55}" destId="{06220FA9-1DB2-4F15-A207-13561037C149}" srcOrd="1" destOrd="0" parTransId="{1ECAF5D6-DCC6-49BA-9710-8E02509AF5E9}" sibTransId="{961678C1-1EB5-4348-8CD2-0BC979A72875}"/>
    <dgm:cxn modelId="{B5D8CEC2-C67F-41E3-B881-5B85A3AFE644}" srcId="{E154A910-75D1-49FD-BA41-B3D23F3B7C55}" destId="{3D42644D-AC7F-4FE5-B746-1A5A16EBC297}" srcOrd="2" destOrd="0" parTransId="{5BDB3598-6C0D-4BFA-B17E-5C726A048714}" sibTransId="{3F17BC54-90E3-45CE-8E8B-C35225E9EF57}"/>
    <dgm:cxn modelId="{F9FAF7CE-55DD-4407-8E61-2DDF081DA888}" type="presOf" srcId="{3D42644D-AC7F-4FE5-B746-1A5A16EBC297}" destId="{0F9266D0-BCAE-4A8F-B0F4-F19FD84B9778}" srcOrd="1" destOrd="0" presId="urn:microsoft.com/office/officeart/2011/layout/CircleProcess"/>
    <dgm:cxn modelId="{F5AC17D9-2171-473C-A56E-49FFE814068E}" type="presOf" srcId="{B49A53B7-2365-4CE6-836F-6AF695FA9CA5}" destId="{43AC8FFD-0F4D-4683-A079-58681431C8BD}" srcOrd="1" destOrd="0" presId="urn:microsoft.com/office/officeart/2011/layout/CircleProcess"/>
    <dgm:cxn modelId="{66D5F3D9-5267-4E26-B3DC-6BD175648EFD}" type="presOf" srcId="{913B2605-C443-4A6E-8B18-C35DC7B6A711}" destId="{A9347AE7-400B-4B3B-9173-173F17F097A0}" srcOrd="0" destOrd="0" presId="urn:microsoft.com/office/officeart/2011/layout/CircleProcess"/>
    <dgm:cxn modelId="{330139DE-79C2-45F4-BA51-CEFEEAFEB5CE}" type="presOf" srcId="{FB915392-D3A8-41E1-97DA-5557EEC5A7AF}" destId="{94BD44EA-6AEA-47B7-89EF-C0183303D89E}" srcOrd="0" destOrd="0" presId="urn:microsoft.com/office/officeart/2011/layout/CircleProcess"/>
    <dgm:cxn modelId="{575E8BE4-AC8C-44C2-97A5-B29EFC238701}" srcId="{E154A910-75D1-49FD-BA41-B3D23F3B7C55}" destId="{2B3F7DCC-9E54-4ED7-B961-A6612369BD36}" srcOrd="4" destOrd="0" parTransId="{6B3956D3-19DF-4CFE-AE67-56B5067C8EF3}" sibTransId="{3B8BFCC6-0390-45D4-8AF8-A789B9CD34D0}"/>
    <dgm:cxn modelId="{FF72B3EA-9DCB-4370-8A8D-C3F412485DF4}" type="presOf" srcId="{2B3F7DCC-9E54-4ED7-B961-A6612369BD36}" destId="{81AB70EC-8A7D-4F93-AA0F-C481CE636BDA}" srcOrd="0" destOrd="0" presId="urn:microsoft.com/office/officeart/2011/layout/CircleProcess"/>
    <dgm:cxn modelId="{814DCEFD-626A-4063-B527-721CF486AEDA}" type="presParOf" srcId="{2F2DFE2B-90DA-4E3D-9BBB-5A85756CE7FC}" destId="{7A9B6D39-6E79-4B10-BCB2-26A347F20D27}" srcOrd="0" destOrd="0" presId="urn:microsoft.com/office/officeart/2011/layout/CircleProcess"/>
    <dgm:cxn modelId="{91EF2471-8AA5-4D08-ACD3-8EE83DB490E7}" type="presParOf" srcId="{7A9B6D39-6E79-4B10-BCB2-26A347F20D27}" destId="{3C5BE0DE-B4B2-46E2-B3AF-C6B858F53A79}" srcOrd="0" destOrd="0" presId="urn:microsoft.com/office/officeart/2011/layout/CircleProcess"/>
    <dgm:cxn modelId="{CF24CABF-78B0-4ECD-9562-2130CA3CC579}" type="presParOf" srcId="{2F2DFE2B-90DA-4E3D-9BBB-5A85756CE7FC}" destId="{36406B74-8748-42E2-A700-503FFFAD643D}" srcOrd="1" destOrd="0" presId="urn:microsoft.com/office/officeart/2011/layout/CircleProcess"/>
    <dgm:cxn modelId="{4827909F-142D-48D2-A82C-E697E70FFA83}" type="presParOf" srcId="{36406B74-8748-42E2-A700-503FFFAD643D}" destId="{544CEAF6-A0FE-4DC7-8B60-21262F592D33}" srcOrd="0" destOrd="0" presId="urn:microsoft.com/office/officeart/2011/layout/CircleProcess"/>
    <dgm:cxn modelId="{C156E664-9702-4D8F-8FBF-0646EE5F6C38}" type="presParOf" srcId="{2F2DFE2B-90DA-4E3D-9BBB-5A85756CE7FC}" destId="{43AC8FFD-0F4D-4683-A079-58681431C8BD}" srcOrd="2" destOrd="0" presId="urn:microsoft.com/office/officeart/2011/layout/CircleProcess"/>
    <dgm:cxn modelId="{C996A1DF-34FD-430C-8B6B-5629C6160C34}" type="presParOf" srcId="{2F2DFE2B-90DA-4E3D-9BBB-5A85756CE7FC}" destId="{4024D245-6918-4FD9-A635-87E26673C776}" srcOrd="3" destOrd="0" presId="urn:microsoft.com/office/officeart/2011/layout/CircleProcess"/>
    <dgm:cxn modelId="{458B98DD-13CF-40DC-8643-4A7FA69A9795}" type="presParOf" srcId="{4024D245-6918-4FD9-A635-87E26673C776}" destId="{2E451C8C-3EB5-4B9D-9E42-A944EE2C9BE3}" srcOrd="0" destOrd="0" presId="urn:microsoft.com/office/officeart/2011/layout/CircleProcess"/>
    <dgm:cxn modelId="{68F992C5-9F50-4A70-BCF9-AD16FC557AE3}" type="presParOf" srcId="{2F2DFE2B-90DA-4E3D-9BBB-5A85756CE7FC}" destId="{F18FE49C-399E-42B4-94B0-D1B72B31B482}" srcOrd="4" destOrd="0" presId="urn:microsoft.com/office/officeart/2011/layout/CircleProcess"/>
    <dgm:cxn modelId="{EE86680D-36A3-456A-B834-4B17962154F5}" type="presParOf" srcId="{F18FE49C-399E-42B4-94B0-D1B72B31B482}" destId="{81AB70EC-8A7D-4F93-AA0F-C481CE636BDA}" srcOrd="0" destOrd="0" presId="urn:microsoft.com/office/officeart/2011/layout/CircleProcess"/>
    <dgm:cxn modelId="{044C0196-57CE-42EB-9C98-8BD14A5A6FA8}" type="presParOf" srcId="{2F2DFE2B-90DA-4E3D-9BBB-5A85756CE7FC}" destId="{A91AC8F9-B536-4A07-A961-C04F2D588B0F}" srcOrd="5" destOrd="0" presId="urn:microsoft.com/office/officeart/2011/layout/CircleProcess"/>
    <dgm:cxn modelId="{9AA40089-2946-448C-A85A-CB1DAD7E96EC}" type="presParOf" srcId="{2F2DFE2B-90DA-4E3D-9BBB-5A85756CE7FC}" destId="{A251F64D-8752-45CE-82FD-00EC031D0167}" srcOrd="6" destOrd="0" presId="urn:microsoft.com/office/officeart/2011/layout/CircleProcess"/>
    <dgm:cxn modelId="{8EB8284C-1CAE-489F-8DD0-F8B2A7309FFF}" type="presParOf" srcId="{A251F64D-8752-45CE-82FD-00EC031D0167}" destId="{6B6DB854-8363-413D-8266-FC0514240448}" srcOrd="0" destOrd="0" presId="urn:microsoft.com/office/officeart/2011/layout/CircleProcess"/>
    <dgm:cxn modelId="{F67A553B-E041-4E4D-B060-9831A30B0033}" type="presParOf" srcId="{2F2DFE2B-90DA-4E3D-9BBB-5A85756CE7FC}" destId="{7D9DAC0D-C23E-449E-A943-DBF0D12A199F}" srcOrd="7" destOrd="0" presId="urn:microsoft.com/office/officeart/2011/layout/CircleProcess"/>
    <dgm:cxn modelId="{20C47FB7-B76D-429B-A44E-265491660CB7}" type="presParOf" srcId="{7D9DAC0D-C23E-449E-A943-DBF0D12A199F}" destId="{A9347AE7-400B-4B3B-9173-173F17F097A0}" srcOrd="0" destOrd="0" presId="urn:microsoft.com/office/officeart/2011/layout/CircleProcess"/>
    <dgm:cxn modelId="{75D549B9-4F6E-4C61-B8F9-247B9F7CEECB}" type="presParOf" srcId="{2F2DFE2B-90DA-4E3D-9BBB-5A85756CE7FC}" destId="{AEA76936-A122-4E59-9D97-EF5017D16B63}" srcOrd="8" destOrd="0" presId="urn:microsoft.com/office/officeart/2011/layout/CircleProcess"/>
    <dgm:cxn modelId="{BD12D1CF-3E86-47B4-92D5-5892B02FEEED}" type="presParOf" srcId="{2F2DFE2B-90DA-4E3D-9BBB-5A85756CE7FC}" destId="{093C6B9B-452A-49DD-BFAF-C5ED060C9318}" srcOrd="9" destOrd="0" presId="urn:microsoft.com/office/officeart/2011/layout/CircleProcess"/>
    <dgm:cxn modelId="{5464188B-9635-4B45-A9F0-B32BAE354E30}" type="presParOf" srcId="{093C6B9B-452A-49DD-BFAF-C5ED060C9318}" destId="{1BBAEF43-9849-43D1-A92E-E0BD21268BA6}" srcOrd="0" destOrd="0" presId="urn:microsoft.com/office/officeart/2011/layout/CircleProcess"/>
    <dgm:cxn modelId="{0A04BADF-4BE2-47A0-8C56-8667218EA265}" type="presParOf" srcId="{2F2DFE2B-90DA-4E3D-9BBB-5A85756CE7FC}" destId="{025D9D7B-08AF-428D-92A8-793F3E51038B}" srcOrd="10" destOrd="0" presId="urn:microsoft.com/office/officeart/2011/layout/CircleProcess"/>
    <dgm:cxn modelId="{21D1C51B-B96D-4914-9579-3ABFD24F013A}" type="presParOf" srcId="{025D9D7B-08AF-428D-92A8-793F3E51038B}" destId="{0FF95E46-8ACA-4C8E-B3F0-6D68A76DF93F}" srcOrd="0" destOrd="0" presId="urn:microsoft.com/office/officeart/2011/layout/CircleProcess"/>
    <dgm:cxn modelId="{38668483-0857-4A3B-83F8-7F9E49973187}" type="presParOf" srcId="{2F2DFE2B-90DA-4E3D-9BBB-5A85756CE7FC}" destId="{0F9266D0-BCAE-4A8F-B0F4-F19FD84B9778}" srcOrd="11" destOrd="0" presId="urn:microsoft.com/office/officeart/2011/layout/CircleProcess"/>
    <dgm:cxn modelId="{59F2C08E-F2C0-47AC-94E1-8F1BC6212636}" type="presParOf" srcId="{2F2DFE2B-90DA-4E3D-9BBB-5A85756CE7FC}" destId="{31FF85EB-3075-49E5-910B-7B868A6F9F74}" srcOrd="12" destOrd="0" presId="urn:microsoft.com/office/officeart/2011/layout/CircleProcess"/>
    <dgm:cxn modelId="{E9C4D8B7-533F-438D-B580-88800BD88A9E}" type="presParOf" srcId="{31FF85EB-3075-49E5-910B-7B868A6F9F74}" destId="{E6E1C53A-34B6-4E6A-8016-6F6E8546DCC4}" srcOrd="0" destOrd="0" presId="urn:microsoft.com/office/officeart/2011/layout/CircleProcess"/>
    <dgm:cxn modelId="{352E8120-3C0F-4FB1-979D-C84FAECC4352}" type="presParOf" srcId="{2F2DFE2B-90DA-4E3D-9BBB-5A85756CE7FC}" destId="{D90A1F68-7057-4F55-90C8-22C3D1DDA2D7}" srcOrd="13" destOrd="0" presId="urn:microsoft.com/office/officeart/2011/layout/CircleProcess"/>
    <dgm:cxn modelId="{CB43FECB-1E9A-48B4-9589-3735BCC3F5CB}" type="presParOf" srcId="{D90A1F68-7057-4F55-90C8-22C3D1DDA2D7}" destId="{508B9D38-EB38-4792-816B-E9FCAB9BE3F0}" srcOrd="0" destOrd="0" presId="urn:microsoft.com/office/officeart/2011/layout/CircleProcess"/>
    <dgm:cxn modelId="{603F8584-8A36-4FFB-9BC3-F895DF84B494}" type="presParOf" srcId="{2F2DFE2B-90DA-4E3D-9BBB-5A85756CE7FC}" destId="{2639734E-C33D-451D-A942-2B49024E4994}" srcOrd="14" destOrd="0" presId="urn:microsoft.com/office/officeart/2011/layout/CircleProcess"/>
    <dgm:cxn modelId="{28A8CC1D-422E-4D18-9428-4BC8C5F5FE22}" type="presParOf" srcId="{2F2DFE2B-90DA-4E3D-9BBB-5A85756CE7FC}" destId="{40379586-2998-44E9-B75B-396958721EBF}" srcOrd="15" destOrd="0" presId="urn:microsoft.com/office/officeart/2011/layout/CircleProcess"/>
    <dgm:cxn modelId="{D431BEDF-B8A1-4F95-B361-1537B3A6F338}" type="presParOf" srcId="{40379586-2998-44E9-B75B-396958721EBF}" destId="{EE39154D-5085-4974-835F-F864A482BCA7}" srcOrd="0" destOrd="0" presId="urn:microsoft.com/office/officeart/2011/layout/CircleProcess"/>
    <dgm:cxn modelId="{4D222290-4F88-4F32-8E6E-8F2E59C573A7}" type="presParOf" srcId="{2F2DFE2B-90DA-4E3D-9BBB-5A85756CE7FC}" destId="{95ECB063-432F-4161-BDF3-7B4903A6B2FA}" srcOrd="16" destOrd="0" presId="urn:microsoft.com/office/officeart/2011/layout/CircleProcess"/>
    <dgm:cxn modelId="{3B70F06C-3E82-4049-AD02-97C27E216DE2}" type="presParOf" srcId="{95ECB063-432F-4161-BDF3-7B4903A6B2FA}" destId="{94BD44EA-6AEA-47B7-89EF-C0183303D89E}" srcOrd="0" destOrd="0" presId="urn:microsoft.com/office/officeart/2011/layout/CircleProcess"/>
    <dgm:cxn modelId="{A4C87D86-D0E5-43D8-8F52-BF8B79EA1065}" type="presParOf" srcId="{2F2DFE2B-90DA-4E3D-9BBB-5A85756CE7FC}" destId="{B2885701-4FBD-421E-986C-EE001C8F85AE}"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BE0DE-B4B2-46E2-B3AF-C6B858F53A79}">
      <dsp:nvSpPr>
        <dsp:cNvPr id="0" name=""/>
        <dsp:cNvSpPr/>
      </dsp:nvSpPr>
      <dsp:spPr>
        <a:xfrm>
          <a:off x="11346267" y="1493388"/>
          <a:ext cx="2091568" cy="209117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4CEAF6-A0FE-4DC7-8B60-21262F592D33}">
      <dsp:nvSpPr>
        <dsp:cNvPr id="0" name=""/>
        <dsp:cNvSpPr/>
      </dsp:nvSpPr>
      <dsp:spPr>
        <a:xfrm>
          <a:off x="11416694" y="1563106"/>
          <a:ext cx="1952042" cy="1951735"/>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a:ea typeface="Calibri"/>
              <a:cs typeface="Calibri"/>
            </a:rPr>
            <a:t>Now – Launch of the staff experience programme</a:t>
          </a:r>
        </a:p>
      </dsp:txBody>
      <dsp:txXfrm>
        <a:off x="11695747" y="1841978"/>
        <a:ext cx="1393936" cy="1393991"/>
      </dsp:txXfrm>
    </dsp:sp>
    <dsp:sp modelId="{2E451C8C-3EB5-4B9D-9E42-A944EE2C9BE3}">
      <dsp:nvSpPr>
        <dsp:cNvPr id="0" name=""/>
        <dsp:cNvSpPr/>
      </dsp:nvSpPr>
      <dsp:spPr>
        <a:xfrm rot="2700000">
          <a:off x="9185746" y="1493153"/>
          <a:ext cx="2091274" cy="2091274"/>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AB70EC-8A7D-4F93-AA0F-C481CE636BDA}">
      <dsp:nvSpPr>
        <dsp:cNvPr id="0" name=""/>
        <dsp:cNvSpPr/>
      </dsp:nvSpPr>
      <dsp:spPr>
        <a:xfrm>
          <a:off x="9256027" y="1563106"/>
          <a:ext cx="1952042" cy="1951735"/>
        </a:xfrm>
        <a:prstGeom prst="ellipse">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777875" rtl="0">
            <a:lnSpc>
              <a:spcPct val="90000"/>
            </a:lnSpc>
            <a:spcBef>
              <a:spcPct val="0"/>
            </a:spcBef>
            <a:spcAft>
              <a:spcPct val="35000"/>
            </a:spcAft>
            <a:buNone/>
          </a:pPr>
          <a:r>
            <a:rPr lang="en-GB" sz="1750" b="1" kern="1200">
              <a:latin typeface="Calibri"/>
              <a:ea typeface="Calibri"/>
              <a:cs typeface="Calibri"/>
            </a:rPr>
            <a:t>Mar-May – Trust strategy engagement &amp; workstream development</a:t>
          </a:r>
        </a:p>
      </dsp:txBody>
      <dsp:txXfrm>
        <a:off x="9535080" y="1841978"/>
        <a:ext cx="1393936" cy="1393991"/>
      </dsp:txXfrm>
    </dsp:sp>
    <dsp:sp modelId="{6B6DB854-8363-413D-8266-FC0514240448}">
      <dsp:nvSpPr>
        <dsp:cNvPr id="0" name=""/>
        <dsp:cNvSpPr/>
      </dsp:nvSpPr>
      <dsp:spPr>
        <a:xfrm rot="2700000">
          <a:off x="7025079" y="1493153"/>
          <a:ext cx="2091274" cy="2091274"/>
        </a:xfrm>
        <a:prstGeom prst="teardrop">
          <a:avLst>
            <a:gd name="adj" fmla="val 100000"/>
          </a:avLst>
        </a:prstGeom>
        <a:solidFill>
          <a:schemeClr val="accent4">
            <a:hueOff val="-950882"/>
            <a:satOff val="17424"/>
            <a:lumOff val="2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47AE7-400B-4B3B-9173-173F17F097A0}">
      <dsp:nvSpPr>
        <dsp:cNvPr id="0" name=""/>
        <dsp:cNvSpPr/>
      </dsp:nvSpPr>
      <dsp:spPr>
        <a:xfrm>
          <a:off x="7095359" y="1563106"/>
          <a:ext cx="1952042" cy="1951735"/>
        </a:xfrm>
        <a:prstGeom prst="ellipse">
          <a:avLst/>
        </a:prstGeom>
        <a:solidFill>
          <a:schemeClr val="lt1">
            <a:alpha val="90000"/>
            <a:hueOff val="0"/>
            <a:satOff val="0"/>
            <a:lumOff val="0"/>
            <a:alphaOff val="0"/>
          </a:schemeClr>
        </a:solidFill>
        <a:ln w="12700" cap="flat" cmpd="sng" algn="ctr">
          <a:solidFill>
            <a:schemeClr val="accent4">
              <a:hueOff val="-950882"/>
              <a:satOff val="17424"/>
              <a:lumOff val="2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rtl="0">
            <a:lnSpc>
              <a:spcPct val="90000"/>
            </a:lnSpc>
            <a:spcBef>
              <a:spcPct val="0"/>
            </a:spcBef>
            <a:spcAft>
              <a:spcPct val="35000"/>
            </a:spcAft>
            <a:buNone/>
          </a:pPr>
          <a:r>
            <a:rPr lang="en-GB" sz="1900" b="1" kern="1200">
              <a:latin typeface="Calibri"/>
              <a:ea typeface="Calibri"/>
              <a:cs typeface="Calibri"/>
            </a:rPr>
            <a:t>Mar 2026 – Staff survey results land</a:t>
          </a:r>
        </a:p>
      </dsp:txBody>
      <dsp:txXfrm>
        <a:off x="7374412" y="1841978"/>
        <a:ext cx="1393936" cy="1393991"/>
      </dsp:txXfrm>
    </dsp:sp>
    <dsp:sp modelId="{1BBAEF43-9849-43D1-A92E-E0BD21268BA6}">
      <dsp:nvSpPr>
        <dsp:cNvPr id="0" name=""/>
        <dsp:cNvSpPr/>
      </dsp:nvSpPr>
      <dsp:spPr>
        <a:xfrm rot="2700000">
          <a:off x="4864411" y="1493153"/>
          <a:ext cx="2091274" cy="2091274"/>
        </a:xfrm>
        <a:prstGeom prst="teardrop">
          <a:avLst>
            <a:gd name="adj" fmla="val 100000"/>
          </a:avLst>
        </a:prstGeom>
        <a:solidFill>
          <a:srgbClr val="FFC000">
            <a:hueOff val="3266964"/>
            <a:satOff val="-13592"/>
            <a:lumOff val="320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F95E46-8ACA-4C8E-B3F0-6D68A76DF93F}">
      <dsp:nvSpPr>
        <dsp:cNvPr id="0" name=""/>
        <dsp:cNvSpPr/>
      </dsp:nvSpPr>
      <dsp:spPr>
        <a:xfrm>
          <a:off x="4934691" y="1563106"/>
          <a:ext cx="1952042" cy="1951735"/>
        </a:xfrm>
        <a:prstGeom prst="ellipse">
          <a:avLst/>
        </a:prstGeom>
        <a:solidFill>
          <a:sysClr val="window" lastClr="FFFFFF">
            <a:alpha val="90000"/>
            <a:hueOff val="0"/>
            <a:satOff val="0"/>
            <a:lumOff val="0"/>
            <a:alphaOff val="0"/>
          </a:sysClr>
        </a:solidFill>
        <a:ln w="12700" cap="flat" cmpd="sng" algn="ctr">
          <a:solidFill>
            <a:srgbClr val="FFC000">
              <a:hueOff val="3266964"/>
              <a:satOff val="-13592"/>
              <a:lumOff val="320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777875" rtl="0">
            <a:lnSpc>
              <a:spcPct val="90000"/>
            </a:lnSpc>
            <a:spcBef>
              <a:spcPct val="0"/>
            </a:spcBef>
            <a:spcAft>
              <a:spcPct val="35000"/>
            </a:spcAft>
            <a:buNone/>
          </a:pPr>
          <a:r>
            <a:rPr lang="en-GB" sz="1750" b="1" kern="1200">
              <a:latin typeface="Calibri"/>
              <a:ea typeface="Calibri"/>
              <a:cs typeface="Calibri"/>
            </a:rPr>
            <a:t>Sept 2025 to Jan 2026 – development of staff experience programme</a:t>
          </a:r>
        </a:p>
      </dsp:txBody>
      <dsp:txXfrm>
        <a:off x="5212415" y="1841978"/>
        <a:ext cx="1393936" cy="1393991"/>
      </dsp:txXfrm>
    </dsp:sp>
    <dsp:sp modelId="{E6E1C53A-34B6-4E6A-8016-6F6E8546DCC4}">
      <dsp:nvSpPr>
        <dsp:cNvPr id="0" name=""/>
        <dsp:cNvSpPr/>
      </dsp:nvSpPr>
      <dsp:spPr>
        <a:xfrm rot="2700000">
          <a:off x="2703743" y="1493153"/>
          <a:ext cx="2091274" cy="2091274"/>
        </a:xfrm>
        <a:prstGeom prst="teardrop">
          <a:avLst>
            <a:gd name="adj" fmla="val 100000"/>
          </a:avLst>
        </a:prstGeom>
        <a:solidFill>
          <a:srgbClr val="FFC000">
            <a:hueOff val="6533927"/>
            <a:satOff val="-27185"/>
            <a:lumOff val="640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B9D38-EB38-4792-816B-E9FCAB9BE3F0}">
      <dsp:nvSpPr>
        <dsp:cNvPr id="0" name=""/>
        <dsp:cNvSpPr/>
      </dsp:nvSpPr>
      <dsp:spPr>
        <a:xfrm>
          <a:off x="2774023" y="1563106"/>
          <a:ext cx="1952042" cy="1951735"/>
        </a:xfrm>
        <a:prstGeom prst="ellipse">
          <a:avLst/>
        </a:prstGeom>
        <a:solidFill>
          <a:sysClr val="window" lastClr="FFFFFF">
            <a:alpha val="90000"/>
            <a:hueOff val="0"/>
            <a:satOff val="0"/>
            <a:lumOff val="0"/>
            <a:alphaOff val="0"/>
          </a:sysClr>
        </a:solidFill>
        <a:ln w="12700" cap="flat" cmpd="sng" algn="ctr">
          <a:solidFill>
            <a:srgbClr val="FFC000">
              <a:hueOff val="6533927"/>
              <a:satOff val="-27185"/>
              <a:lumOff val="6405"/>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777875" rtl="0">
            <a:lnSpc>
              <a:spcPct val="90000"/>
            </a:lnSpc>
            <a:spcBef>
              <a:spcPct val="0"/>
            </a:spcBef>
            <a:spcAft>
              <a:spcPct val="35000"/>
            </a:spcAft>
            <a:buNone/>
          </a:pPr>
          <a:r>
            <a:rPr lang="en-GB" sz="1750" b="1" kern="1200">
              <a:latin typeface="Calibri"/>
              <a:ea typeface="Calibri"/>
              <a:cs typeface="Calibri"/>
            </a:rPr>
            <a:t>Oct-Nov 2025 – Staff survey cycle</a:t>
          </a:r>
        </a:p>
      </dsp:txBody>
      <dsp:txXfrm>
        <a:off x="3051748" y="1841978"/>
        <a:ext cx="1393936" cy="1393991"/>
      </dsp:txXfrm>
    </dsp:sp>
    <dsp:sp modelId="{EE39154D-5085-4974-835F-F864A482BCA7}">
      <dsp:nvSpPr>
        <dsp:cNvPr id="0" name=""/>
        <dsp:cNvSpPr/>
      </dsp:nvSpPr>
      <dsp:spPr>
        <a:xfrm rot="2700000">
          <a:off x="543075" y="1493153"/>
          <a:ext cx="2091274" cy="2091274"/>
        </a:xfrm>
        <a:prstGeom prst="teardrop">
          <a:avLst>
            <a:gd name="adj" fmla="val 100000"/>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BD44EA-6AEA-47B7-89EF-C0183303D89E}">
      <dsp:nvSpPr>
        <dsp:cNvPr id="0" name=""/>
        <dsp:cNvSpPr/>
      </dsp:nvSpPr>
      <dsp:spPr>
        <a:xfrm>
          <a:off x="612027" y="1563106"/>
          <a:ext cx="1952042" cy="1951735"/>
        </a:xfrm>
        <a:prstGeom prst="ellipse">
          <a:avLst/>
        </a:prstGeom>
        <a:solidFill>
          <a:sysClr val="window" lastClr="FFFFFF">
            <a:alpha val="90000"/>
            <a:hueOff val="0"/>
            <a:satOff val="0"/>
            <a:lumOff val="0"/>
            <a:alphaOff val="0"/>
          </a:sysClr>
        </a:solidFill>
        <a:ln w="12700" cap="flat" cmpd="sng" algn="ctr">
          <a:solidFill>
            <a:srgbClr val="FFC000">
              <a:hueOff val="9800891"/>
              <a:satOff val="-40777"/>
              <a:lumOff val="960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777875" rtl="0">
            <a:lnSpc>
              <a:spcPct val="90000"/>
            </a:lnSpc>
            <a:spcBef>
              <a:spcPct val="0"/>
            </a:spcBef>
            <a:spcAft>
              <a:spcPct val="35000"/>
            </a:spcAft>
            <a:buNone/>
          </a:pPr>
          <a:r>
            <a:rPr lang="en-GB" sz="1750" b="1" kern="1200">
              <a:latin typeface="Calibri"/>
              <a:ea typeface="Calibri"/>
              <a:cs typeface="Calibri"/>
            </a:rPr>
            <a:t>August 2025 – TTL on staff experience</a:t>
          </a:r>
        </a:p>
      </dsp:txBody>
      <dsp:txXfrm>
        <a:off x="891080" y="1841978"/>
        <a:ext cx="1393936" cy="139399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E8AFF-A02C-F043-B9C1-5CD9C13D7AF6}"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3D3C33-0D26-1D4D-8462-1A3E81CAE05B}" type="slidenum">
              <a:rPr lang="en-US" smtClean="0"/>
              <a:t>‹#›</a:t>
            </a:fld>
            <a:endParaRPr lang="en-US"/>
          </a:p>
        </p:txBody>
      </p:sp>
    </p:spTree>
    <p:extLst>
      <p:ext uri="{BB962C8B-B14F-4D97-AF65-F5344CB8AC3E}">
        <p14:creationId xmlns:p14="http://schemas.microsoft.com/office/powerpoint/2010/main" val="784953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F710-84C4-E375-258E-6E7A4E0DA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E1C7B-08D3-B9AC-F29E-C638A9122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354A38-1C72-08D5-E695-23924C94D77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9F84550-6B22-F890-7DF1-02D888C935CB}"/>
              </a:ext>
            </a:extLst>
          </p:cNvPr>
          <p:cNvSpPr>
            <a:spLocks noGrp="1"/>
          </p:cNvSpPr>
          <p:nvPr>
            <p:ph type="sldNum" sz="quarter" idx="5"/>
          </p:nvPr>
        </p:nvSpPr>
        <p:spPr/>
        <p:txBody>
          <a:bodyPr/>
          <a:lstStyle/>
          <a:p>
            <a:fld id="{DD3D3C33-0D26-1D4D-8462-1A3E81CAE05B}" type="slidenum">
              <a:rPr lang="en-US" smtClean="0"/>
              <a:t>2</a:t>
            </a:fld>
            <a:endParaRPr lang="en-US"/>
          </a:p>
        </p:txBody>
      </p:sp>
    </p:spTree>
    <p:extLst>
      <p:ext uri="{BB962C8B-B14F-4D97-AF65-F5344CB8AC3E}">
        <p14:creationId xmlns:p14="http://schemas.microsoft.com/office/powerpoint/2010/main" val="857259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This slide shows the way that the different sources of data have been used to shape the programme</a:t>
            </a:r>
          </a:p>
          <a:p>
            <a:pPr marL="171450" indent="-171450">
              <a:buFont typeface="Arial" panose="020B0604020202020204" pitchFamily="34" charset="0"/>
              <a:buChar char="•"/>
            </a:pPr>
            <a:r>
              <a:rPr lang="en-GB"/>
              <a:t>The staff survey, work-life balance reports, leaver data, QI projects, and the qualitative data from the Big Conversations have been used to </a:t>
            </a:r>
            <a:r>
              <a:rPr lang="en-GB" err="1"/>
              <a:t>prioritie</a:t>
            </a:r>
            <a:r>
              <a:rPr lang="en-GB"/>
              <a:t> the work streams and the activity </a:t>
            </a:r>
          </a:p>
          <a:p>
            <a:pPr marL="171450" indent="-171450">
              <a:buFont typeface="Arial" panose="020B0604020202020204" pitchFamily="34" charset="0"/>
              <a:buChar char="•"/>
            </a:pPr>
            <a:r>
              <a:rPr lang="en-GB"/>
              <a:t>We have listened to the priorities that you have told us about </a:t>
            </a:r>
          </a:p>
          <a:p>
            <a:pPr marL="171450" indent="-171450">
              <a:buFont typeface="Arial" panose="020B0604020202020204" pitchFamily="34" charset="0"/>
              <a:buChar char="•"/>
            </a:pPr>
            <a:r>
              <a:rPr lang="en-GB"/>
              <a:t>Some if the work is complex and will take some time to embed for longevity</a:t>
            </a:r>
          </a:p>
          <a:p>
            <a:pPr marL="171450" indent="-171450">
              <a:buFont typeface="Arial" panose="020B0604020202020204" pitchFamily="34" charset="0"/>
              <a:buChar char="•"/>
            </a:pPr>
            <a:r>
              <a:rPr lang="en-GB"/>
              <a:t>We are making progress and the next slides show the key areas of work and the progress made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F34356-FCA4-4819-872C-FDA19DED105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593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753C8-E70D-0CA0-2442-65E53D7ED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17793-1E5B-BCB3-3A60-9316BDA49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4D539B-18F7-F967-674E-44508DC62CC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49053A-B013-A25F-F115-D5EF17CC57ED}"/>
              </a:ext>
            </a:extLst>
          </p:cNvPr>
          <p:cNvSpPr>
            <a:spLocks noGrp="1"/>
          </p:cNvSpPr>
          <p:nvPr>
            <p:ph type="sldNum" sz="quarter" idx="5"/>
          </p:nvPr>
        </p:nvSpPr>
        <p:spPr/>
        <p:txBody>
          <a:bodyPr/>
          <a:lstStyle/>
          <a:p>
            <a:fld id="{DD3D3C33-0D26-1D4D-8462-1A3E81CAE05B}" type="slidenum">
              <a:rPr lang="en-US" smtClean="0"/>
              <a:t>4</a:t>
            </a:fld>
            <a:endParaRPr lang="en-US"/>
          </a:p>
        </p:txBody>
      </p:sp>
    </p:spTree>
    <p:extLst>
      <p:ext uri="{BB962C8B-B14F-4D97-AF65-F5344CB8AC3E}">
        <p14:creationId xmlns:p14="http://schemas.microsoft.com/office/powerpoint/2010/main" val="2339004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CD0F3-25DB-37D8-07AE-897BFBCAD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92B9E-312E-6349-20B4-1457C4A5D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2EB30-0512-6624-87B6-2337135DA7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924172D-59E6-971B-37F5-C5004F38611A}"/>
              </a:ext>
            </a:extLst>
          </p:cNvPr>
          <p:cNvSpPr>
            <a:spLocks noGrp="1"/>
          </p:cNvSpPr>
          <p:nvPr>
            <p:ph type="sldNum" sz="quarter" idx="5"/>
          </p:nvPr>
        </p:nvSpPr>
        <p:spPr/>
        <p:txBody>
          <a:bodyPr/>
          <a:lstStyle/>
          <a:p>
            <a:fld id="{DD3D3C33-0D26-1D4D-8462-1A3E81CAE05B}" type="slidenum">
              <a:rPr lang="en-US" smtClean="0"/>
              <a:t>5</a:t>
            </a:fld>
            <a:endParaRPr lang="en-US"/>
          </a:p>
        </p:txBody>
      </p:sp>
    </p:spTree>
    <p:extLst>
      <p:ext uri="{BB962C8B-B14F-4D97-AF65-F5344CB8AC3E}">
        <p14:creationId xmlns:p14="http://schemas.microsoft.com/office/powerpoint/2010/main" val="307967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E441-1271-9E9D-6693-D2BBE0B34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6D67F-DE60-1186-712E-3042DD11C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C7C1B-BD24-F854-FECE-CDE1F39405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7D9380-0373-C976-CBFD-22A2F49A200C}"/>
              </a:ext>
            </a:extLst>
          </p:cNvPr>
          <p:cNvSpPr>
            <a:spLocks noGrp="1"/>
          </p:cNvSpPr>
          <p:nvPr>
            <p:ph type="sldNum" sz="quarter" idx="5"/>
          </p:nvPr>
        </p:nvSpPr>
        <p:spPr/>
        <p:txBody>
          <a:bodyPr/>
          <a:lstStyle/>
          <a:p>
            <a:fld id="{DD3D3C33-0D26-1D4D-8462-1A3E81CAE05B}" type="slidenum">
              <a:rPr lang="en-US" smtClean="0"/>
              <a:t>6</a:t>
            </a:fld>
            <a:endParaRPr lang="en-US"/>
          </a:p>
        </p:txBody>
      </p:sp>
    </p:spTree>
    <p:extLst>
      <p:ext uri="{BB962C8B-B14F-4D97-AF65-F5344CB8AC3E}">
        <p14:creationId xmlns:p14="http://schemas.microsoft.com/office/powerpoint/2010/main" val="1645558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FAE5C-B8E9-7608-3D7A-12227360A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E33AD-2A23-A319-D519-EF6042032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EF8BE-9251-7B59-66C5-23DD52175C38}"/>
              </a:ext>
            </a:extLst>
          </p:cNvPr>
          <p:cNvSpPr>
            <a:spLocks noGrp="1"/>
          </p:cNvSpPr>
          <p:nvPr>
            <p:ph type="body" idx="1"/>
          </p:nvPr>
        </p:nvSpPr>
        <p:spPr/>
        <p:txBody>
          <a:bodyPr/>
          <a:lstStyle/>
          <a:p>
            <a:pPr marL="171450" indent="-171450">
              <a:buFont typeface="Arial" panose="020B0604020202020204" pitchFamily="34" charset="0"/>
              <a:buChar char="•"/>
            </a:pPr>
            <a:r>
              <a:rPr lang="en-GB"/>
              <a:t>Here are the projects that currently sit in the work streams</a:t>
            </a:r>
          </a:p>
          <a:p>
            <a:pPr marL="171450" indent="-171450">
              <a:buFont typeface="Arial" panose="020B0604020202020204" pitchFamily="34" charset="0"/>
              <a:buChar char="•"/>
            </a:pPr>
            <a:r>
              <a:rPr lang="en-GB"/>
              <a:t>As they become business as usual, we will add new projects into the programme to work on the priorities </a:t>
            </a:r>
          </a:p>
          <a:p>
            <a:pPr marL="171450" indent="-171450">
              <a:buFont typeface="Arial" panose="020B0604020202020204" pitchFamily="34" charset="0"/>
              <a:buChar char="•"/>
            </a:pPr>
            <a:r>
              <a:rPr lang="en-GB"/>
              <a:t>The responses from the 2025 staff survey have been pivotal in this work</a:t>
            </a:r>
          </a:p>
          <a:p>
            <a:pPr marL="171450" indent="-171450">
              <a:buFont typeface="Arial" panose="020B0604020202020204" pitchFamily="34" charset="0"/>
              <a:buChar char="•"/>
            </a:pPr>
            <a:r>
              <a:rPr lang="en-GB"/>
              <a:t>The 2026 staff survey will launch in October, and we hope that more of you can complete it to help us work out our progress, and help us focus on the things you would like us to address </a:t>
            </a:r>
          </a:p>
        </p:txBody>
      </p:sp>
      <p:sp>
        <p:nvSpPr>
          <p:cNvPr id="4" name="Slide Number Placeholder 3">
            <a:extLst>
              <a:ext uri="{FF2B5EF4-FFF2-40B4-BE49-F238E27FC236}">
                <a16:creationId xmlns:a16="http://schemas.microsoft.com/office/drawing/2014/main" id="{BDB3BF40-1B26-A392-93F4-44EE62F866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9D75A4-0A62-4908-8636-BE42B4B602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571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6C12E-60FD-BB19-A905-8C62A02E2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343C3-0960-9C8F-B8A8-857C93798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95C70-EEBB-EB05-A1F4-0D2767A6936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59B6CF-2FF6-2918-A7A9-B59E7DBBD6E0}"/>
              </a:ext>
            </a:extLst>
          </p:cNvPr>
          <p:cNvSpPr>
            <a:spLocks noGrp="1"/>
          </p:cNvSpPr>
          <p:nvPr>
            <p:ph type="sldNum" sz="quarter" idx="5"/>
          </p:nvPr>
        </p:nvSpPr>
        <p:spPr/>
        <p:txBody>
          <a:bodyPr/>
          <a:lstStyle/>
          <a:p>
            <a:fld id="{DD3D3C33-0D26-1D4D-8462-1A3E81CAE05B}" type="slidenum">
              <a:rPr lang="en-US" smtClean="0"/>
              <a:t>8</a:t>
            </a:fld>
            <a:endParaRPr lang="en-US"/>
          </a:p>
        </p:txBody>
      </p:sp>
    </p:spTree>
    <p:extLst>
      <p:ext uri="{BB962C8B-B14F-4D97-AF65-F5344CB8AC3E}">
        <p14:creationId xmlns:p14="http://schemas.microsoft.com/office/powerpoint/2010/main" val="10951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2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69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7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2" name="Picture 11">
            <a:extLst>
              <a:ext uri="{FF2B5EF4-FFF2-40B4-BE49-F238E27FC236}">
                <a16:creationId xmlns:a16="http://schemas.microsoft.com/office/drawing/2014/main" id="{920650B4-F245-484A-B1DD-447FCBA94B6E}"/>
              </a:ext>
            </a:extLst>
          </p:cNvPr>
          <p:cNvPicPr>
            <a:picLocks noChangeAspect="1"/>
          </p:cNvPicPr>
          <p:nvPr userDrawn="1"/>
        </p:nvPicPr>
        <p:blipFill>
          <a:blip r:embed="rId4"/>
          <a:srcRect/>
          <a:stretch/>
        </p:blipFill>
        <p:spPr>
          <a:xfrm>
            <a:off x="3587674" y="3132722"/>
            <a:ext cx="9744669" cy="4101799"/>
          </a:xfrm>
          <a:prstGeom prst="rect">
            <a:avLst/>
          </a:prstGeom>
        </p:spPr>
      </p:pic>
      <p:sp>
        <p:nvSpPr>
          <p:cNvPr id="10" name="Text Placeholder 11">
            <a:extLst>
              <a:ext uri="{FF2B5EF4-FFF2-40B4-BE49-F238E27FC236}">
                <a16:creationId xmlns:a16="http://schemas.microsoft.com/office/drawing/2014/main" id="{3B8627C6-44FB-1248-82FA-C488A1896590}"/>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ACEF3CD7-E885-5A4F-8275-8604C92498C6}"/>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512896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8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1980"/>
            <a:ext cx="12468225" cy="8612505"/>
          </a:xfrm>
          <a:prstGeom prst="rect">
            <a:avLst/>
          </a:prstGeom>
        </p:spPr>
      </p:pic>
      <p:pic>
        <p:nvPicPr>
          <p:cNvPr id="12" name="Picture 11">
            <a:extLst>
              <a:ext uri="{FF2B5EF4-FFF2-40B4-BE49-F238E27FC236}">
                <a16:creationId xmlns:a16="http://schemas.microsoft.com/office/drawing/2014/main" id="{7D26CC88-3086-4741-9586-5EEEDBBE330D}"/>
              </a:ext>
            </a:extLst>
          </p:cNvPr>
          <p:cNvPicPr>
            <a:picLocks noChangeAspect="1"/>
          </p:cNvPicPr>
          <p:nvPr userDrawn="1"/>
        </p:nvPicPr>
        <p:blipFill>
          <a:blip r:embed="rId4"/>
          <a:srcRect/>
          <a:stretch/>
        </p:blipFill>
        <p:spPr>
          <a:xfrm>
            <a:off x="3587674" y="3132722"/>
            <a:ext cx="9744669" cy="4101799"/>
          </a:xfrm>
          <a:prstGeom prst="rect">
            <a:avLst/>
          </a:prstGeom>
        </p:spPr>
      </p:pic>
      <p:sp>
        <p:nvSpPr>
          <p:cNvPr id="10" name="Text Placeholder 11">
            <a:extLst>
              <a:ext uri="{FF2B5EF4-FFF2-40B4-BE49-F238E27FC236}">
                <a16:creationId xmlns:a16="http://schemas.microsoft.com/office/drawing/2014/main" id="{DD970C54-399E-3645-B551-BAC41A6D785E}"/>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0F696068-7F03-A747-8E32-F0103BA2664A}"/>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232413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9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85086"/>
            <a:ext cx="12468225" cy="8612505"/>
          </a:xfrm>
          <a:prstGeom prst="rect">
            <a:avLst/>
          </a:prstGeom>
        </p:spPr>
      </p:pic>
      <p:pic>
        <p:nvPicPr>
          <p:cNvPr id="12" name="Picture 11">
            <a:extLst>
              <a:ext uri="{FF2B5EF4-FFF2-40B4-BE49-F238E27FC236}">
                <a16:creationId xmlns:a16="http://schemas.microsoft.com/office/drawing/2014/main" id="{75BD21DB-FF37-5541-9AC0-767FAEDD513F}"/>
              </a:ext>
            </a:extLst>
          </p:cNvPr>
          <p:cNvPicPr>
            <a:picLocks noChangeAspect="1"/>
          </p:cNvPicPr>
          <p:nvPr userDrawn="1"/>
        </p:nvPicPr>
        <p:blipFill>
          <a:blip r:embed="rId4"/>
          <a:srcRect/>
          <a:stretch/>
        </p:blipFill>
        <p:spPr>
          <a:xfrm>
            <a:off x="3587674" y="3132722"/>
            <a:ext cx="9744669" cy="4101799"/>
          </a:xfrm>
          <a:prstGeom prst="rect">
            <a:avLst/>
          </a:prstGeom>
        </p:spPr>
      </p:pic>
      <p:sp>
        <p:nvSpPr>
          <p:cNvPr id="10" name="Text Placeholder 11">
            <a:extLst>
              <a:ext uri="{FF2B5EF4-FFF2-40B4-BE49-F238E27FC236}">
                <a16:creationId xmlns:a16="http://schemas.microsoft.com/office/drawing/2014/main" id="{C6C19D77-3822-F64E-956D-733A4DF647E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02802774-BA82-724F-AB81-AE25B069487A}"/>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1704904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0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128941" y="-1299302"/>
            <a:ext cx="12432181" cy="8587608"/>
          </a:xfrm>
          <a:prstGeom prst="rect">
            <a:avLst/>
          </a:prstGeom>
        </p:spPr>
      </p:pic>
      <p:pic>
        <p:nvPicPr>
          <p:cNvPr id="12" name="Picture 11">
            <a:extLst>
              <a:ext uri="{FF2B5EF4-FFF2-40B4-BE49-F238E27FC236}">
                <a16:creationId xmlns:a16="http://schemas.microsoft.com/office/drawing/2014/main" id="{47E5E201-7156-D74D-B082-8697152B4F99}"/>
              </a:ext>
            </a:extLst>
          </p:cNvPr>
          <p:cNvPicPr>
            <a:picLocks noChangeAspect="1"/>
          </p:cNvPicPr>
          <p:nvPr userDrawn="1"/>
        </p:nvPicPr>
        <p:blipFill>
          <a:blip r:embed="rId4"/>
          <a:srcRect/>
          <a:stretch/>
        </p:blipFill>
        <p:spPr>
          <a:xfrm>
            <a:off x="3587674" y="3132722"/>
            <a:ext cx="9744669" cy="4101799"/>
          </a:xfrm>
          <a:prstGeom prst="rect">
            <a:avLst/>
          </a:prstGeom>
        </p:spPr>
      </p:pic>
      <p:sp>
        <p:nvSpPr>
          <p:cNvPr id="15" name="Text Placeholder 11">
            <a:extLst>
              <a:ext uri="{FF2B5EF4-FFF2-40B4-BE49-F238E27FC236}">
                <a16:creationId xmlns:a16="http://schemas.microsoft.com/office/drawing/2014/main" id="{4DB8CE2D-E001-8C46-95A9-A11808880AE2}"/>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16" name="Text Placeholder 3">
            <a:extLst>
              <a:ext uri="{FF2B5EF4-FFF2-40B4-BE49-F238E27FC236}">
                <a16:creationId xmlns:a16="http://schemas.microsoft.com/office/drawing/2014/main" id="{8C8DDC90-0ED8-0340-AB14-7E3970D2F829}"/>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spTree>
    <p:extLst>
      <p:ext uri="{BB962C8B-B14F-4D97-AF65-F5344CB8AC3E}">
        <p14:creationId xmlns:p14="http://schemas.microsoft.com/office/powerpoint/2010/main" val="2748460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1980"/>
            <a:ext cx="12468225" cy="8612505"/>
          </a:xfrm>
          <a:prstGeom prst="rect">
            <a:avLst/>
          </a:prstGeom>
        </p:spPr>
      </p:pic>
      <p:pic>
        <p:nvPicPr>
          <p:cNvPr id="11" name="Picture 10">
            <a:extLst>
              <a:ext uri="{FF2B5EF4-FFF2-40B4-BE49-F238E27FC236}">
                <a16:creationId xmlns:a16="http://schemas.microsoft.com/office/drawing/2014/main" id="{B6FE6EF1-6693-564F-8152-2F4774DF95DB}"/>
              </a:ext>
            </a:extLst>
          </p:cNvPr>
          <p:cNvPicPr>
            <a:picLocks noChangeAspect="1"/>
          </p:cNvPicPr>
          <p:nvPr userDrawn="1"/>
        </p:nvPicPr>
        <p:blipFill>
          <a:blip r:embed="rId4"/>
          <a:srcRect/>
          <a:stretch/>
        </p:blipFill>
        <p:spPr>
          <a:xfrm>
            <a:off x="3878130" y="2756201"/>
            <a:ext cx="9744669" cy="4101799"/>
          </a:xfrm>
          <a:prstGeom prst="rect">
            <a:avLst/>
          </a:prstGeom>
        </p:spPr>
      </p:pic>
      <p:sp>
        <p:nvSpPr>
          <p:cNvPr id="10" name="Text Placeholder 11">
            <a:extLst>
              <a:ext uri="{FF2B5EF4-FFF2-40B4-BE49-F238E27FC236}">
                <a16:creationId xmlns:a16="http://schemas.microsoft.com/office/drawing/2014/main" id="{97C74292-7469-1747-82B2-9A56C2BBB2D4}"/>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5D02CEEB-8A89-084E-AC35-4F08F94AB3BE}"/>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270915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3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1" name="Picture 10">
            <a:extLst>
              <a:ext uri="{FF2B5EF4-FFF2-40B4-BE49-F238E27FC236}">
                <a16:creationId xmlns:a16="http://schemas.microsoft.com/office/drawing/2014/main" id="{DB3E7218-2A5B-D64A-8204-BE877915434B}"/>
              </a:ext>
            </a:extLst>
          </p:cNvPr>
          <p:cNvPicPr>
            <a:picLocks noChangeAspect="1"/>
          </p:cNvPicPr>
          <p:nvPr userDrawn="1"/>
        </p:nvPicPr>
        <p:blipFill>
          <a:blip r:embed="rId4"/>
          <a:srcRect/>
          <a:stretch/>
        </p:blipFill>
        <p:spPr>
          <a:xfrm>
            <a:off x="3878130" y="2756201"/>
            <a:ext cx="9744669" cy="4101799"/>
          </a:xfrm>
          <a:prstGeom prst="rect">
            <a:avLst/>
          </a:prstGeom>
        </p:spPr>
      </p:pic>
      <p:sp>
        <p:nvSpPr>
          <p:cNvPr id="14" name="Text Placeholder 11">
            <a:extLst>
              <a:ext uri="{FF2B5EF4-FFF2-40B4-BE49-F238E27FC236}">
                <a16:creationId xmlns:a16="http://schemas.microsoft.com/office/drawing/2014/main" id="{BBF69272-7131-F94E-93EC-EA94336F196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5" name="Text Placeholder 5">
            <a:extLst>
              <a:ext uri="{FF2B5EF4-FFF2-40B4-BE49-F238E27FC236}">
                <a16:creationId xmlns:a16="http://schemas.microsoft.com/office/drawing/2014/main" id="{5129FAEB-5244-3146-BD09-D08936800F2F}"/>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2295743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4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1" name="Picture 10">
            <a:extLst>
              <a:ext uri="{FF2B5EF4-FFF2-40B4-BE49-F238E27FC236}">
                <a16:creationId xmlns:a16="http://schemas.microsoft.com/office/drawing/2014/main" id="{41E090E5-6304-2F49-9B7C-963C89A7ABA2}"/>
              </a:ext>
            </a:extLst>
          </p:cNvPr>
          <p:cNvPicPr>
            <a:picLocks noChangeAspect="1"/>
          </p:cNvPicPr>
          <p:nvPr userDrawn="1"/>
        </p:nvPicPr>
        <p:blipFill>
          <a:blip r:embed="rId4"/>
          <a:srcRect/>
          <a:stretch/>
        </p:blipFill>
        <p:spPr>
          <a:xfrm>
            <a:off x="3878130" y="2756201"/>
            <a:ext cx="9744669" cy="4101799"/>
          </a:xfrm>
          <a:prstGeom prst="rect">
            <a:avLst/>
          </a:prstGeom>
        </p:spPr>
      </p:pic>
      <p:sp>
        <p:nvSpPr>
          <p:cNvPr id="10" name="Text Placeholder 11">
            <a:extLst>
              <a:ext uri="{FF2B5EF4-FFF2-40B4-BE49-F238E27FC236}">
                <a16:creationId xmlns:a16="http://schemas.microsoft.com/office/drawing/2014/main" id="{EE42718C-27B2-014A-89D9-2B8B88BB13E5}"/>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52C60AC1-24E8-DA4C-933E-8BC8450A395E}"/>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1496129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5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3838" y="-1299302"/>
            <a:ext cx="12432181" cy="8587608"/>
          </a:xfrm>
          <a:prstGeom prst="rect">
            <a:avLst/>
          </a:prstGeom>
        </p:spPr>
      </p:pic>
      <p:pic>
        <p:nvPicPr>
          <p:cNvPr id="11" name="Picture 10">
            <a:extLst>
              <a:ext uri="{FF2B5EF4-FFF2-40B4-BE49-F238E27FC236}">
                <a16:creationId xmlns:a16="http://schemas.microsoft.com/office/drawing/2014/main" id="{24DBB46C-1676-1046-8102-C87CD56D3EEB}"/>
              </a:ext>
            </a:extLst>
          </p:cNvPr>
          <p:cNvPicPr>
            <a:picLocks noChangeAspect="1"/>
          </p:cNvPicPr>
          <p:nvPr userDrawn="1"/>
        </p:nvPicPr>
        <p:blipFill>
          <a:blip r:embed="rId4"/>
          <a:srcRect/>
          <a:stretch/>
        </p:blipFill>
        <p:spPr>
          <a:xfrm>
            <a:off x="3878130" y="2756201"/>
            <a:ext cx="9744669" cy="4101799"/>
          </a:xfrm>
          <a:prstGeom prst="rect">
            <a:avLst/>
          </a:prstGeom>
        </p:spPr>
      </p:pic>
      <p:sp>
        <p:nvSpPr>
          <p:cNvPr id="15" name="Text Placeholder 11">
            <a:extLst>
              <a:ext uri="{FF2B5EF4-FFF2-40B4-BE49-F238E27FC236}">
                <a16:creationId xmlns:a16="http://schemas.microsoft.com/office/drawing/2014/main" id="{029F391B-6259-5340-9786-562B3E3C0D72}"/>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16" name="Text Placeholder 3">
            <a:extLst>
              <a:ext uri="{FF2B5EF4-FFF2-40B4-BE49-F238E27FC236}">
                <a16:creationId xmlns:a16="http://schemas.microsoft.com/office/drawing/2014/main" id="{8C3575C4-B8F3-3941-B8C8-317360D110FD}"/>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spTree>
    <p:extLst>
      <p:ext uri="{BB962C8B-B14F-4D97-AF65-F5344CB8AC3E}">
        <p14:creationId xmlns:p14="http://schemas.microsoft.com/office/powerpoint/2010/main" val="1674271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7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8" name="Picture 7">
            <a:extLst>
              <a:ext uri="{FF2B5EF4-FFF2-40B4-BE49-F238E27FC236}">
                <a16:creationId xmlns:a16="http://schemas.microsoft.com/office/drawing/2014/main" id="{6B020C7B-91A1-D94A-B069-8F7F7FBAB8CE}"/>
              </a:ext>
            </a:extLst>
          </p:cNvPr>
          <p:cNvPicPr>
            <a:picLocks noChangeAspect="1"/>
          </p:cNvPicPr>
          <p:nvPr userDrawn="1"/>
        </p:nvPicPr>
        <p:blipFill>
          <a:blip r:embed="rId4"/>
          <a:srcRect/>
          <a:stretch/>
        </p:blipFill>
        <p:spPr>
          <a:xfrm>
            <a:off x="4104041" y="2756201"/>
            <a:ext cx="9744669" cy="4101799"/>
          </a:xfrm>
          <a:prstGeom prst="rect">
            <a:avLst/>
          </a:prstGeom>
        </p:spPr>
      </p:pic>
      <p:sp>
        <p:nvSpPr>
          <p:cNvPr id="10" name="Text Placeholder 11">
            <a:extLst>
              <a:ext uri="{FF2B5EF4-FFF2-40B4-BE49-F238E27FC236}">
                <a16:creationId xmlns:a16="http://schemas.microsoft.com/office/drawing/2014/main" id="{FBD0B422-ABA4-144F-85D4-B1BA80860341}"/>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1234D51E-02B9-664A-9E9A-F41832F2252E}"/>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667128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8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8" name="Picture 7">
            <a:extLst>
              <a:ext uri="{FF2B5EF4-FFF2-40B4-BE49-F238E27FC236}">
                <a16:creationId xmlns:a16="http://schemas.microsoft.com/office/drawing/2014/main" id="{7FBAF386-1067-0F42-9DF1-EC5D5D8FBED2}"/>
              </a:ext>
            </a:extLst>
          </p:cNvPr>
          <p:cNvPicPr>
            <a:picLocks noChangeAspect="1"/>
          </p:cNvPicPr>
          <p:nvPr userDrawn="1"/>
        </p:nvPicPr>
        <p:blipFill>
          <a:blip r:embed="rId4"/>
          <a:srcRect/>
          <a:stretch/>
        </p:blipFill>
        <p:spPr>
          <a:xfrm>
            <a:off x="4104041" y="2756201"/>
            <a:ext cx="9744669" cy="4101799"/>
          </a:xfrm>
          <a:prstGeom prst="rect">
            <a:avLst/>
          </a:prstGeom>
        </p:spPr>
      </p:pic>
      <p:sp>
        <p:nvSpPr>
          <p:cNvPr id="10" name="Text Placeholder 11">
            <a:extLst>
              <a:ext uri="{FF2B5EF4-FFF2-40B4-BE49-F238E27FC236}">
                <a16:creationId xmlns:a16="http://schemas.microsoft.com/office/drawing/2014/main" id="{31819A66-AE34-B149-8DD6-09B8C95DD84E}"/>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CE21C8B0-6AB0-5E44-908E-8D9240D6CB21}"/>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248878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144096" y="-1304130"/>
            <a:ext cx="12468225" cy="8612505"/>
          </a:xfrm>
          <a:prstGeom prst="rect">
            <a:avLst/>
          </a:prstGeom>
        </p:spPr>
      </p:pic>
      <p:sp>
        <p:nvSpPr>
          <p:cNvPr id="14" name="Text Placeholder 5">
            <a:extLst>
              <a:ext uri="{FF2B5EF4-FFF2-40B4-BE49-F238E27FC236}">
                <a16:creationId xmlns:a16="http://schemas.microsoft.com/office/drawing/2014/main" id="{B53A195E-1660-654A-8108-D6AFA3C18B87}"/>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2" name="Text Placeholder 11">
            <a:extLst>
              <a:ext uri="{FF2B5EF4-FFF2-40B4-BE49-F238E27FC236}">
                <a16:creationId xmlns:a16="http://schemas.microsoft.com/office/drawing/2014/main" id="{4C43D625-8B2E-1E49-8D7D-0CD6A4EC76F6}"/>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3853" y="2084269"/>
            <a:ext cx="10058400" cy="5657850"/>
          </a:xfrm>
          <a:prstGeom prst="rect">
            <a:avLst/>
          </a:prstGeom>
        </p:spPr>
      </p:pic>
      <p:pic>
        <p:nvPicPr>
          <p:cNvPr id="2" name="Picture 1"/>
          <p:cNvPicPr>
            <a:picLocks noChangeAspect="1"/>
          </p:cNvPicPr>
          <p:nvPr userDrawn="1"/>
        </p:nvPicPr>
        <p:blipFill rotWithShape="1">
          <a:blip r:embed="rId5">
            <a:extLst>
              <a:ext uri="{28A0092B-C50C-407E-A947-70E740481C1C}">
                <a14:useLocalDpi xmlns:a14="http://schemas.microsoft.com/office/drawing/2010/main" val="0"/>
              </a:ext>
            </a:extLst>
          </a:blip>
          <a:srcRect l="35831" t="14493" r="24462"/>
          <a:stretch/>
        </p:blipFill>
        <p:spPr>
          <a:xfrm>
            <a:off x="5762210" y="217315"/>
            <a:ext cx="5571083" cy="6748262"/>
          </a:xfrm>
          <a:prstGeom prst="rect">
            <a:avLst/>
          </a:prstGeom>
        </p:spPr>
      </p:pic>
    </p:spTree>
    <p:extLst>
      <p:ext uri="{BB962C8B-B14F-4D97-AF65-F5344CB8AC3E}">
        <p14:creationId xmlns:p14="http://schemas.microsoft.com/office/powerpoint/2010/main" val="30061547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9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8" name="Picture 7">
            <a:extLst>
              <a:ext uri="{FF2B5EF4-FFF2-40B4-BE49-F238E27FC236}">
                <a16:creationId xmlns:a16="http://schemas.microsoft.com/office/drawing/2014/main" id="{B1E7619C-BCC3-A84C-8229-5BED1769507E}"/>
              </a:ext>
            </a:extLst>
          </p:cNvPr>
          <p:cNvPicPr>
            <a:picLocks noChangeAspect="1"/>
          </p:cNvPicPr>
          <p:nvPr userDrawn="1"/>
        </p:nvPicPr>
        <p:blipFill>
          <a:blip r:embed="rId4"/>
          <a:srcRect/>
          <a:stretch/>
        </p:blipFill>
        <p:spPr>
          <a:xfrm>
            <a:off x="4104041" y="2756201"/>
            <a:ext cx="9744669" cy="4101799"/>
          </a:xfrm>
          <a:prstGeom prst="rect">
            <a:avLst/>
          </a:prstGeom>
        </p:spPr>
      </p:pic>
      <p:sp>
        <p:nvSpPr>
          <p:cNvPr id="10" name="Text Placeholder 11">
            <a:extLst>
              <a:ext uri="{FF2B5EF4-FFF2-40B4-BE49-F238E27FC236}">
                <a16:creationId xmlns:a16="http://schemas.microsoft.com/office/drawing/2014/main" id="{F50C25E8-CBBF-BA42-8543-9C80E367E1AF}"/>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0EC3B3E9-1287-804E-940A-8A1A81F96CF1}"/>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011618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0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3838" y="-1299302"/>
            <a:ext cx="12432181" cy="8587608"/>
          </a:xfrm>
          <a:prstGeom prst="rect">
            <a:avLst/>
          </a:prstGeom>
        </p:spPr>
      </p:pic>
      <p:pic>
        <p:nvPicPr>
          <p:cNvPr id="8" name="Picture 7">
            <a:extLst>
              <a:ext uri="{FF2B5EF4-FFF2-40B4-BE49-F238E27FC236}">
                <a16:creationId xmlns:a16="http://schemas.microsoft.com/office/drawing/2014/main" id="{2189B45D-C9F5-D748-949A-AF470CAAEA93}"/>
              </a:ext>
            </a:extLst>
          </p:cNvPr>
          <p:cNvPicPr>
            <a:picLocks noChangeAspect="1"/>
          </p:cNvPicPr>
          <p:nvPr userDrawn="1"/>
        </p:nvPicPr>
        <p:blipFill>
          <a:blip r:embed="rId4"/>
          <a:srcRect/>
          <a:stretch/>
        </p:blipFill>
        <p:spPr>
          <a:xfrm>
            <a:off x="4104041" y="2756201"/>
            <a:ext cx="9744669" cy="4101799"/>
          </a:xfrm>
          <a:prstGeom prst="rect">
            <a:avLst/>
          </a:prstGeom>
        </p:spPr>
      </p:pic>
      <p:sp>
        <p:nvSpPr>
          <p:cNvPr id="15" name="Text Placeholder 11">
            <a:extLst>
              <a:ext uri="{FF2B5EF4-FFF2-40B4-BE49-F238E27FC236}">
                <a16:creationId xmlns:a16="http://schemas.microsoft.com/office/drawing/2014/main" id="{BE41FE29-F6BD-F04D-86FB-09256508417E}"/>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16" name="Text Placeholder 3">
            <a:extLst>
              <a:ext uri="{FF2B5EF4-FFF2-40B4-BE49-F238E27FC236}">
                <a16:creationId xmlns:a16="http://schemas.microsoft.com/office/drawing/2014/main" id="{D959FF24-5B81-9249-9B0B-8BA0B415E8F0}"/>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spTree>
    <p:extLst>
      <p:ext uri="{BB962C8B-B14F-4D97-AF65-F5344CB8AC3E}">
        <p14:creationId xmlns:p14="http://schemas.microsoft.com/office/powerpoint/2010/main" val="881219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32057" y="-1324199"/>
            <a:ext cx="12468225" cy="8612505"/>
          </a:xfrm>
          <a:prstGeom prst="rect">
            <a:avLst/>
          </a:prstGeom>
        </p:spPr>
      </p:pic>
      <p:pic>
        <p:nvPicPr>
          <p:cNvPr id="14" name="Picture 13">
            <a:extLst>
              <a:ext uri="{FF2B5EF4-FFF2-40B4-BE49-F238E27FC236}">
                <a16:creationId xmlns:a16="http://schemas.microsoft.com/office/drawing/2014/main" id="{323D6DA4-8080-5145-88C4-145606CAB9B2}"/>
              </a:ext>
            </a:extLst>
          </p:cNvPr>
          <p:cNvPicPr>
            <a:picLocks noChangeAspect="1"/>
          </p:cNvPicPr>
          <p:nvPr userDrawn="1"/>
        </p:nvPicPr>
        <p:blipFill>
          <a:blip r:embed="rId4"/>
          <a:srcRect/>
          <a:stretch/>
        </p:blipFill>
        <p:spPr>
          <a:xfrm>
            <a:off x="3813584" y="3186507"/>
            <a:ext cx="9744669" cy="4101799"/>
          </a:xfrm>
          <a:prstGeom prst="rect">
            <a:avLst/>
          </a:prstGeom>
        </p:spPr>
      </p:pic>
      <p:sp>
        <p:nvSpPr>
          <p:cNvPr id="10" name="Text Placeholder 11">
            <a:extLst>
              <a:ext uri="{FF2B5EF4-FFF2-40B4-BE49-F238E27FC236}">
                <a16:creationId xmlns:a16="http://schemas.microsoft.com/office/drawing/2014/main" id="{141D0BCB-AB70-0145-BA86-A20885BAAB9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3" name="Text Placeholder 5">
            <a:extLst>
              <a:ext uri="{FF2B5EF4-FFF2-40B4-BE49-F238E27FC236}">
                <a16:creationId xmlns:a16="http://schemas.microsoft.com/office/drawing/2014/main" id="{F74A9007-A491-E044-A4C4-78F737E36E3A}"/>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490656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4" name="Picture 13">
            <a:extLst>
              <a:ext uri="{FF2B5EF4-FFF2-40B4-BE49-F238E27FC236}">
                <a16:creationId xmlns:a16="http://schemas.microsoft.com/office/drawing/2014/main" id="{323D6DA4-8080-5145-88C4-145606CAB9B2}"/>
              </a:ext>
            </a:extLst>
          </p:cNvPr>
          <p:cNvPicPr>
            <a:picLocks noChangeAspect="1"/>
          </p:cNvPicPr>
          <p:nvPr userDrawn="1"/>
        </p:nvPicPr>
        <p:blipFill>
          <a:blip r:embed="rId4"/>
          <a:srcRect/>
          <a:stretch/>
        </p:blipFill>
        <p:spPr>
          <a:xfrm>
            <a:off x="3813584" y="3186507"/>
            <a:ext cx="9744669" cy="4101799"/>
          </a:xfrm>
          <a:prstGeom prst="rect">
            <a:avLst/>
          </a:prstGeom>
        </p:spPr>
      </p:pic>
      <p:sp>
        <p:nvSpPr>
          <p:cNvPr id="10" name="Text Placeholder 11">
            <a:extLst>
              <a:ext uri="{FF2B5EF4-FFF2-40B4-BE49-F238E27FC236}">
                <a16:creationId xmlns:a16="http://schemas.microsoft.com/office/drawing/2014/main" id="{AF97EB47-A8F4-7E4B-9506-7D8D182EABAD}"/>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3" name="Text Placeholder 5">
            <a:extLst>
              <a:ext uri="{FF2B5EF4-FFF2-40B4-BE49-F238E27FC236}">
                <a16:creationId xmlns:a16="http://schemas.microsoft.com/office/drawing/2014/main" id="{ACDFBDB3-5B38-1A41-871E-F46931489330}"/>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2288396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4" name="Picture 13">
            <a:extLst>
              <a:ext uri="{FF2B5EF4-FFF2-40B4-BE49-F238E27FC236}">
                <a16:creationId xmlns:a16="http://schemas.microsoft.com/office/drawing/2014/main" id="{323D6DA4-8080-5145-88C4-145606CAB9B2}"/>
              </a:ext>
            </a:extLst>
          </p:cNvPr>
          <p:cNvPicPr>
            <a:picLocks noChangeAspect="1"/>
          </p:cNvPicPr>
          <p:nvPr userDrawn="1"/>
        </p:nvPicPr>
        <p:blipFill>
          <a:blip r:embed="rId4"/>
          <a:srcRect/>
          <a:stretch/>
        </p:blipFill>
        <p:spPr>
          <a:xfrm>
            <a:off x="3813584" y="3186507"/>
            <a:ext cx="9744669" cy="4101799"/>
          </a:xfrm>
          <a:prstGeom prst="rect">
            <a:avLst/>
          </a:prstGeom>
        </p:spPr>
      </p:pic>
      <p:sp>
        <p:nvSpPr>
          <p:cNvPr id="10" name="Text Placeholder 11">
            <a:extLst>
              <a:ext uri="{FF2B5EF4-FFF2-40B4-BE49-F238E27FC236}">
                <a16:creationId xmlns:a16="http://schemas.microsoft.com/office/drawing/2014/main" id="{208886C5-4CBA-694E-9EC1-1212B32DC7F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5" name="Text Placeholder 5">
            <a:extLst>
              <a:ext uri="{FF2B5EF4-FFF2-40B4-BE49-F238E27FC236}">
                <a16:creationId xmlns:a16="http://schemas.microsoft.com/office/drawing/2014/main" id="{0467B13B-1B98-D84C-8408-0937EEC05CA1}"/>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112260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3838" y="-1299302"/>
            <a:ext cx="12432181" cy="8587608"/>
          </a:xfrm>
          <a:prstGeom prst="rect">
            <a:avLst/>
          </a:prstGeom>
        </p:spPr>
      </p:pic>
      <p:pic>
        <p:nvPicPr>
          <p:cNvPr id="14" name="Picture 13">
            <a:extLst>
              <a:ext uri="{FF2B5EF4-FFF2-40B4-BE49-F238E27FC236}">
                <a16:creationId xmlns:a16="http://schemas.microsoft.com/office/drawing/2014/main" id="{323D6DA4-8080-5145-88C4-145606CAB9B2}"/>
              </a:ext>
            </a:extLst>
          </p:cNvPr>
          <p:cNvPicPr>
            <a:picLocks noChangeAspect="1"/>
          </p:cNvPicPr>
          <p:nvPr userDrawn="1"/>
        </p:nvPicPr>
        <p:blipFill>
          <a:blip r:embed="rId4"/>
          <a:srcRect/>
          <a:stretch/>
        </p:blipFill>
        <p:spPr>
          <a:xfrm>
            <a:off x="3813584" y="3186507"/>
            <a:ext cx="9744669" cy="4101799"/>
          </a:xfrm>
          <a:prstGeom prst="rect">
            <a:avLst/>
          </a:prstGeom>
        </p:spPr>
      </p:pic>
      <p:sp>
        <p:nvSpPr>
          <p:cNvPr id="15" name="Text Placeholder 11">
            <a:extLst>
              <a:ext uri="{FF2B5EF4-FFF2-40B4-BE49-F238E27FC236}">
                <a16:creationId xmlns:a16="http://schemas.microsoft.com/office/drawing/2014/main" id="{A7802EA8-6EF8-AF42-AC6C-9405776144E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16" name="Text Placeholder 3">
            <a:extLst>
              <a:ext uri="{FF2B5EF4-FFF2-40B4-BE49-F238E27FC236}">
                <a16:creationId xmlns:a16="http://schemas.microsoft.com/office/drawing/2014/main" id="{3AA28693-3F3D-EB4D-9372-702894124EDA}"/>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spTree>
    <p:extLst>
      <p:ext uri="{BB962C8B-B14F-4D97-AF65-F5344CB8AC3E}">
        <p14:creationId xmlns:p14="http://schemas.microsoft.com/office/powerpoint/2010/main" val="3889575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4" name="Picture 13">
            <a:extLst>
              <a:ext uri="{FF2B5EF4-FFF2-40B4-BE49-F238E27FC236}">
                <a16:creationId xmlns:a16="http://schemas.microsoft.com/office/drawing/2014/main" id="{323D6DA4-8080-5145-88C4-145606CAB9B2}"/>
              </a:ext>
            </a:extLst>
          </p:cNvPr>
          <p:cNvPicPr>
            <a:picLocks noChangeAspect="1"/>
          </p:cNvPicPr>
          <p:nvPr userDrawn="1"/>
        </p:nvPicPr>
        <p:blipFill>
          <a:blip r:embed="rId3"/>
          <a:srcRect/>
          <a:stretch/>
        </p:blipFill>
        <p:spPr>
          <a:xfrm>
            <a:off x="3813584" y="3186507"/>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648B643A-89BB-4442-B258-1B984B162227}"/>
              </a:ext>
            </a:extLst>
          </p:cNvPr>
          <p:cNvPicPr>
            <a:picLocks noChangeAspect="1"/>
          </p:cNvPicPr>
          <p:nvPr userDrawn="1"/>
        </p:nvPicPr>
        <p:blipFill>
          <a:blip r:embed="rId4"/>
          <a:stretch>
            <a:fillRect/>
          </a:stretch>
        </p:blipFill>
        <p:spPr>
          <a:xfrm>
            <a:off x="10168462" y="391541"/>
            <a:ext cx="1581150" cy="806450"/>
          </a:xfrm>
          <a:prstGeom prst="rect">
            <a:avLst/>
          </a:prstGeom>
        </p:spPr>
      </p:pic>
      <p:sp>
        <p:nvSpPr>
          <p:cNvPr id="17" name="Text Placeholder 5">
            <a:extLst>
              <a:ext uri="{FF2B5EF4-FFF2-40B4-BE49-F238E27FC236}">
                <a16:creationId xmlns:a16="http://schemas.microsoft.com/office/drawing/2014/main" id="{2CDA35B9-EB17-B446-9C9A-24AB085C40BF}"/>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pic>
        <p:nvPicPr>
          <p:cNvPr id="9" name="Picture 8" descr="A picture containing text, sign&#10;&#10;Description automatically generated">
            <a:extLst>
              <a:ext uri="{FF2B5EF4-FFF2-40B4-BE49-F238E27FC236}">
                <a16:creationId xmlns:a16="http://schemas.microsoft.com/office/drawing/2014/main" id="{4A2EE2B9-6AB3-5A4D-8DF0-34863544DBE1}"/>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11">
            <a:extLst>
              <a:ext uri="{FF2B5EF4-FFF2-40B4-BE49-F238E27FC236}">
                <a16:creationId xmlns:a16="http://schemas.microsoft.com/office/drawing/2014/main" id="{C703CB74-987A-6043-B132-8E7410594A49}"/>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4273790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4" name="Picture 13">
            <a:extLst>
              <a:ext uri="{FF2B5EF4-FFF2-40B4-BE49-F238E27FC236}">
                <a16:creationId xmlns:a16="http://schemas.microsoft.com/office/drawing/2014/main" id="{8DD35917-254D-9549-B5CB-CE041643D7BE}"/>
              </a:ext>
            </a:extLst>
          </p:cNvPr>
          <p:cNvPicPr>
            <a:picLocks noChangeAspect="1"/>
          </p:cNvPicPr>
          <p:nvPr userDrawn="1"/>
        </p:nvPicPr>
        <p:blipFill>
          <a:blip r:embed="rId3"/>
          <a:srcRect/>
          <a:stretch/>
        </p:blipFill>
        <p:spPr>
          <a:xfrm>
            <a:off x="3813584" y="3186507"/>
            <a:ext cx="9744669" cy="4101799"/>
          </a:xfrm>
          <a:prstGeom prst="rect">
            <a:avLst/>
          </a:prstGeom>
        </p:spPr>
      </p:pic>
      <p:pic>
        <p:nvPicPr>
          <p:cNvPr id="15" name="Picture 14" descr="Graphical user interface, text, website&#10;&#10;Description automatically generated">
            <a:extLst>
              <a:ext uri="{FF2B5EF4-FFF2-40B4-BE49-F238E27FC236}">
                <a16:creationId xmlns:a16="http://schemas.microsoft.com/office/drawing/2014/main" id="{948D7C32-D52E-494F-832B-CF43291ED3B1}"/>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69DE7C7D-F322-F042-8B0B-58288B619807}"/>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38C6CF76-0937-F841-9289-504F92821A01}"/>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1" name="Text Placeholder 11">
            <a:extLst>
              <a:ext uri="{FF2B5EF4-FFF2-40B4-BE49-F238E27FC236}">
                <a16:creationId xmlns:a16="http://schemas.microsoft.com/office/drawing/2014/main" id="{10B58281-CAA9-9C41-8E3A-BE2CF3BF926C}"/>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583857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4" name="Picture 13">
            <a:extLst>
              <a:ext uri="{FF2B5EF4-FFF2-40B4-BE49-F238E27FC236}">
                <a16:creationId xmlns:a16="http://schemas.microsoft.com/office/drawing/2014/main" id="{6CCCAFA4-D873-C541-A557-EC1DE3FEFF67}"/>
              </a:ext>
            </a:extLst>
          </p:cNvPr>
          <p:cNvPicPr>
            <a:picLocks noChangeAspect="1"/>
          </p:cNvPicPr>
          <p:nvPr userDrawn="1"/>
        </p:nvPicPr>
        <p:blipFill>
          <a:blip r:embed="rId3"/>
          <a:srcRect/>
          <a:stretch/>
        </p:blipFill>
        <p:spPr>
          <a:xfrm>
            <a:off x="3813584" y="3186507"/>
            <a:ext cx="9744669" cy="4101799"/>
          </a:xfrm>
          <a:prstGeom prst="rect">
            <a:avLst/>
          </a:prstGeom>
        </p:spPr>
      </p:pic>
      <p:pic>
        <p:nvPicPr>
          <p:cNvPr id="15" name="Picture 14" descr="Graphical user interface, text, website&#10;&#10;Description automatically generated">
            <a:extLst>
              <a:ext uri="{FF2B5EF4-FFF2-40B4-BE49-F238E27FC236}">
                <a16:creationId xmlns:a16="http://schemas.microsoft.com/office/drawing/2014/main" id="{4AECAADC-4588-5941-A53A-FA67F11D072A}"/>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D22FCDA1-03D1-DF47-8AE0-1BC330C858EA}"/>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07E0D92A-1626-364B-BA50-5018A850E662}"/>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1" name="Text Placeholder 11">
            <a:extLst>
              <a:ext uri="{FF2B5EF4-FFF2-40B4-BE49-F238E27FC236}">
                <a16:creationId xmlns:a16="http://schemas.microsoft.com/office/drawing/2014/main" id="{823E3098-85D5-884C-AB24-36D557A48AD3}"/>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3337095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EB8D91-3B60-BB40-8AA6-29AF84AB9393}"/>
              </a:ext>
            </a:extLst>
          </p:cNvPr>
          <p:cNvPicPr>
            <a:picLocks noChangeAspect="1"/>
          </p:cNvPicPr>
          <p:nvPr userDrawn="1"/>
        </p:nvPicPr>
        <p:blipFill>
          <a:blip r:embed="rId2"/>
          <a:srcRect/>
          <a:stretch/>
        </p:blipFill>
        <p:spPr>
          <a:xfrm>
            <a:off x="5497885" y="1201361"/>
            <a:ext cx="8843391" cy="12499650"/>
          </a:xfrm>
          <a:prstGeom prst="rect">
            <a:avLst/>
          </a:prstGeom>
        </p:spPr>
      </p:pic>
      <p:pic>
        <p:nvPicPr>
          <p:cNvPr id="21" name="Picture 20">
            <a:extLst>
              <a:ext uri="{FF2B5EF4-FFF2-40B4-BE49-F238E27FC236}">
                <a16:creationId xmlns:a16="http://schemas.microsoft.com/office/drawing/2014/main" id="{D08325B1-DE6B-8341-BED9-F5497D22E079}"/>
              </a:ext>
            </a:extLst>
          </p:cNvPr>
          <p:cNvPicPr>
            <a:picLocks noChangeAspect="1"/>
          </p:cNvPicPr>
          <p:nvPr userDrawn="1"/>
        </p:nvPicPr>
        <p:blipFill>
          <a:blip r:embed="rId3"/>
          <a:srcRect/>
          <a:stretch/>
        </p:blipFill>
        <p:spPr>
          <a:xfrm>
            <a:off x="3813584" y="3186507"/>
            <a:ext cx="9744669" cy="4101799"/>
          </a:xfrm>
          <a:prstGeom prst="rect">
            <a:avLst/>
          </a:prstGeom>
        </p:spPr>
      </p:pic>
      <p:pic>
        <p:nvPicPr>
          <p:cNvPr id="22" name="Picture 21" descr="Graphical user interface, text, website&#10;&#10;Description automatically generated">
            <a:extLst>
              <a:ext uri="{FF2B5EF4-FFF2-40B4-BE49-F238E27FC236}">
                <a16:creationId xmlns:a16="http://schemas.microsoft.com/office/drawing/2014/main" id="{29F7EF16-201C-B44F-8E00-054C5C8C5A04}"/>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5D02A7CE-EA03-0B4C-B6F7-78AAFDB5A340}"/>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91C563CB-2C73-7444-A1A9-DEDA869EA766}"/>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1" name="Text Placeholder 11">
            <a:extLst>
              <a:ext uri="{FF2B5EF4-FFF2-40B4-BE49-F238E27FC236}">
                <a16:creationId xmlns:a16="http://schemas.microsoft.com/office/drawing/2014/main" id="{24D2D975-5783-5944-80CD-4E3D70C89360}"/>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93328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5" name="Picture 14">
            <a:extLst>
              <a:ext uri="{FF2B5EF4-FFF2-40B4-BE49-F238E27FC236}">
                <a16:creationId xmlns:a16="http://schemas.microsoft.com/office/drawing/2014/main" id="{A3FA01E7-4C26-024E-97E0-E9E82AE3D8F2}"/>
              </a:ext>
            </a:extLst>
          </p:cNvPr>
          <p:cNvPicPr>
            <a:picLocks noChangeAspect="1"/>
          </p:cNvPicPr>
          <p:nvPr userDrawn="1"/>
        </p:nvPicPr>
        <p:blipFill>
          <a:blip r:embed="rId4"/>
          <a:srcRect/>
          <a:stretch/>
        </p:blipFill>
        <p:spPr>
          <a:xfrm>
            <a:off x="-467958" y="3225406"/>
            <a:ext cx="8287812" cy="3488568"/>
          </a:xfrm>
          <a:prstGeom prst="rect">
            <a:avLst/>
          </a:prstGeom>
        </p:spPr>
      </p:pic>
      <p:pic>
        <p:nvPicPr>
          <p:cNvPr id="4" name="Picture 3" descr="A person smiling for the camera&#10;&#10;Description automatically generated with low confidence">
            <a:extLst>
              <a:ext uri="{FF2B5EF4-FFF2-40B4-BE49-F238E27FC236}">
                <a16:creationId xmlns:a16="http://schemas.microsoft.com/office/drawing/2014/main" id="{1A141490-5034-4643-9D01-5028962395CC}"/>
              </a:ext>
            </a:extLst>
          </p:cNvPr>
          <p:cNvPicPr>
            <a:picLocks noChangeAspect="1"/>
          </p:cNvPicPr>
          <p:nvPr userDrawn="1"/>
        </p:nvPicPr>
        <p:blipFill>
          <a:blip r:embed="rId5"/>
          <a:stretch>
            <a:fillRect/>
          </a:stretch>
        </p:blipFill>
        <p:spPr>
          <a:xfrm>
            <a:off x="5067303" y="794766"/>
            <a:ext cx="4970869" cy="10240674"/>
          </a:xfrm>
          <a:prstGeom prst="rect">
            <a:avLst/>
          </a:prstGeom>
        </p:spPr>
      </p:pic>
      <p:sp>
        <p:nvSpPr>
          <p:cNvPr id="13" name="Text Placeholder 11">
            <a:extLst>
              <a:ext uri="{FF2B5EF4-FFF2-40B4-BE49-F238E27FC236}">
                <a16:creationId xmlns:a16="http://schemas.microsoft.com/office/drawing/2014/main" id="{EDC7330C-1B6D-BA41-B752-2EC5D46B69F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7596E864-17D4-B743-87BC-90EF3DEE68DA}"/>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5336019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6CEB8D91-3B60-BB40-8AA6-29AF84AB9393}"/>
              </a:ext>
            </a:extLst>
          </p:cNvPr>
          <p:cNvPicPr>
            <a:picLocks noChangeAspect="1"/>
          </p:cNvPicPr>
          <p:nvPr userDrawn="1"/>
        </p:nvPicPr>
        <p:blipFill>
          <a:blip r:embed="rId2"/>
          <a:stretch>
            <a:fillRect/>
          </a:stretch>
        </p:blipFill>
        <p:spPr>
          <a:xfrm>
            <a:off x="5497885" y="1201361"/>
            <a:ext cx="8843392" cy="12499651"/>
          </a:xfrm>
          <a:prstGeom prst="rect">
            <a:avLst/>
          </a:prstGeom>
        </p:spPr>
      </p:pic>
      <p:pic>
        <p:nvPicPr>
          <p:cNvPr id="15" name="Picture 14">
            <a:extLst>
              <a:ext uri="{FF2B5EF4-FFF2-40B4-BE49-F238E27FC236}">
                <a16:creationId xmlns:a16="http://schemas.microsoft.com/office/drawing/2014/main" id="{7AE9C1CD-AAE4-0D4F-BD6D-95E43B128180}"/>
              </a:ext>
            </a:extLst>
          </p:cNvPr>
          <p:cNvPicPr>
            <a:picLocks noChangeAspect="1"/>
          </p:cNvPicPr>
          <p:nvPr userDrawn="1"/>
        </p:nvPicPr>
        <p:blipFill>
          <a:blip r:embed="rId3"/>
          <a:srcRect/>
          <a:stretch/>
        </p:blipFill>
        <p:spPr>
          <a:xfrm>
            <a:off x="3813584" y="3186507"/>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2D801FDC-1A59-F746-B028-24115C1F5A27}"/>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B9ED9A9E-0B74-F24D-BB95-ADE28F5AD714}"/>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0B97341A-350C-E64E-B189-DF92ECAD4ABC}"/>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10CA84C5-C3A4-6548-8FFE-71EC69930F33}"/>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888235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3" name="Picture 12">
            <a:extLst>
              <a:ext uri="{FF2B5EF4-FFF2-40B4-BE49-F238E27FC236}">
                <a16:creationId xmlns:a16="http://schemas.microsoft.com/office/drawing/2014/main" id="{0118FB27-1A0A-EB42-9415-192ECE1DAA23}"/>
              </a:ext>
            </a:extLst>
          </p:cNvPr>
          <p:cNvPicPr>
            <a:picLocks noChangeAspect="1"/>
          </p:cNvPicPr>
          <p:nvPr userDrawn="1"/>
        </p:nvPicPr>
        <p:blipFill>
          <a:blip r:embed="rId3"/>
          <a:srcRect/>
          <a:stretch/>
        </p:blipFill>
        <p:spPr>
          <a:xfrm>
            <a:off x="4104041"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66FD26E6-230E-774B-A9B5-1242C93E92CD}"/>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62784EDD-38D5-5C40-B896-52C7384A048D}"/>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D1876F74-855B-F444-8D2A-7A840AFE3531}"/>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3B44E234-23AC-374F-9BF1-3F56796D5B48}"/>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34486610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3" name="Picture 12">
            <a:extLst>
              <a:ext uri="{FF2B5EF4-FFF2-40B4-BE49-F238E27FC236}">
                <a16:creationId xmlns:a16="http://schemas.microsoft.com/office/drawing/2014/main" id="{C18AC974-F38A-7644-B27E-1AB18E47FE65}"/>
              </a:ext>
            </a:extLst>
          </p:cNvPr>
          <p:cNvPicPr>
            <a:picLocks noChangeAspect="1"/>
          </p:cNvPicPr>
          <p:nvPr userDrawn="1"/>
        </p:nvPicPr>
        <p:blipFill>
          <a:blip r:embed="rId3"/>
          <a:srcRect/>
          <a:stretch/>
        </p:blipFill>
        <p:spPr>
          <a:xfrm>
            <a:off x="4104041"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ED1439AC-6B6F-A34D-8E5F-B3571E28665E}"/>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6B051E3D-1403-1C46-9959-3D9E205A3103}"/>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C31BB00D-ED29-884E-8AF9-8518863FB733}"/>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31B1F33E-22E5-FE42-8083-571DDF79E6E9}"/>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42414458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3" name="Picture 12">
            <a:extLst>
              <a:ext uri="{FF2B5EF4-FFF2-40B4-BE49-F238E27FC236}">
                <a16:creationId xmlns:a16="http://schemas.microsoft.com/office/drawing/2014/main" id="{767B4C60-2EEE-F14F-91A2-A744F2615AC9}"/>
              </a:ext>
            </a:extLst>
          </p:cNvPr>
          <p:cNvPicPr>
            <a:picLocks noChangeAspect="1"/>
          </p:cNvPicPr>
          <p:nvPr userDrawn="1"/>
        </p:nvPicPr>
        <p:blipFill>
          <a:blip r:embed="rId3"/>
          <a:srcRect/>
          <a:stretch/>
        </p:blipFill>
        <p:spPr>
          <a:xfrm>
            <a:off x="4104041"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AB3A59D1-E64A-7D4C-A740-8C7B6ADEA456}"/>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33DB3AA4-A7A0-D349-B50A-98337F519974}"/>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04D5367A-7304-AF48-B39D-4A4172DC075B}"/>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E7E24856-0E36-8D45-9C28-06F15180BABC}"/>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30705302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EB8D91-3B60-BB40-8AA6-29AF84AB9393}"/>
              </a:ext>
            </a:extLst>
          </p:cNvPr>
          <p:cNvPicPr>
            <a:picLocks noChangeAspect="1"/>
          </p:cNvPicPr>
          <p:nvPr userDrawn="1"/>
        </p:nvPicPr>
        <p:blipFill>
          <a:blip r:embed="rId2"/>
          <a:srcRect/>
          <a:stretch/>
        </p:blipFill>
        <p:spPr>
          <a:xfrm>
            <a:off x="5497885" y="1201361"/>
            <a:ext cx="8843391" cy="12499650"/>
          </a:xfrm>
          <a:prstGeom prst="rect">
            <a:avLst/>
          </a:prstGeom>
        </p:spPr>
      </p:pic>
      <p:pic>
        <p:nvPicPr>
          <p:cNvPr id="20" name="Picture 19">
            <a:extLst>
              <a:ext uri="{FF2B5EF4-FFF2-40B4-BE49-F238E27FC236}">
                <a16:creationId xmlns:a16="http://schemas.microsoft.com/office/drawing/2014/main" id="{FAB4D1BB-E2A5-5A4F-B0AC-94F79FED9F73}"/>
              </a:ext>
            </a:extLst>
          </p:cNvPr>
          <p:cNvPicPr>
            <a:picLocks noChangeAspect="1"/>
          </p:cNvPicPr>
          <p:nvPr userDrawn="1"/>
        </p:nvPicPr>
        <p:blipFill>
          <a:blip r:embed="rId3"/>
          <a:srcRect/>
          <a:stretch/>
        </p:blipFill>
        <p:spPr>
          <a:xfrm>
            <a:off x="4104041"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36662F50-02DC-AD40-910F-F0697F91CED3}"/>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85AEB2F1-BB11-1149-B4AD-32E69FFB0227}"/>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75AC629B-D33F-D744-A26D-211809A75ACA}"/>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AA4D7F96-0A94-B540-9E77-589D7A33AED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3938749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ontent with Caption">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6CEB8D91-3B60-BB40-8AA6-29AF84AB9393}"/>
              </a:ext>
            </a:extLst>
          </p:cNvPr>
          <p:cNvPicPr>
            <a:picLocks noChangeAspect="1"/>
          </p:cNvPicPr>
          <p:nvPr userDrawn="1"/>
        </p:nvPicPr>
        <p:blipFill>
          <a:blip r:embed="rId2"/>
          <a:stretch>
            <a:fillRect/>
          </a:stretch>
        </p:blipFill>
        <p:spPr>
          <a:xfrm>
            <a:off x="5497885" y="1201361"/>
            <a:ext cx="8843392" cy="12499651"/>
          </a:xfrm>
          <a:prstGeom prst="rect">
            <a:avLst/>
          </a:prstGeom>
        </p:spPr>
      </p:pic>
      <p:pic>
        <p:nvPicPr>
          <p:cNvPr id="15" name="Picture 14">
            <a:extLst>
              <a:ext uri="{FF2B5EF4-FFF2-40B4-BE49-F238E27FC236}">
                <a16:creationId xmlns:a16="http://schemas.microsoft.com/office/drawing/2014/main" id="{7AE9C1CD-AAE4-0D4F-BD6D-95E43B128180}"/>
              </a:ext>
            </a:extLst>
          </p:cNvPr>
          <p:cNvPicPr>
            <a:picLocks noChangeAspect="1"/>
          </p:cNvPicPr>
          <p:nvPr userDrawn="1"/>
        </p:nvPicPr>
        <p:blipFill>
          <a:blip r:embed="rId3"/>
          <a:srcRect/>
          <a:stretch/>
        </p:blipFill>
        <p:spPr>
          <a:xfrm>
            <a:off x="4104041"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9AF1A4DA-EFFF-5A49-BD67-CDEE6E78A727}"/>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DFE12BA3-09BD-0140-884A-61D79209E591}"/>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5C739924-0BCD-514C-984A-A162ADE89DB4}"/>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C5BCA992-5020-5D4E-8EEB-BBE999BA1FF5}"/>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39889412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2" name="Picture 11">
            <a:extLst>
              <a:ext uri="{FF2B5EF4-FFF2-40B4-BE49-F238E27FC236}">
                <a16:creationId xmlns:a16="http://schemas.microsoft.com/office/drawing/2014/main" id="{37BD0D9C-25DB-C24D-AA22-C46D56036CE5}"/>
              </a:ext>
            </a:extLst>
          </p:cNvPr>
          <p:cNvPicPr>
            <a:picLocks noChangeAspect="1"/>
          </p:cNvPicPr>
          <p:nvPr userDrawn="1"/>
        </p:nvPicPr>
        <p:blipFill>
          <a:blip r:embed="rId3"/>
          <a:srcRect/>
          <a:stretch/>
        </p:blipFill>
        <p:spPr>
          <a:xfrm>
            <a:off x="3878130"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2D436B0E-35D8-6F46-9A18-AA682CA273F4}"/>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47992FF8-8AFE-5C40-8B29-F86C3CC92714}"/>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A7B8F075-2D85-A94F-A8CF-DD13C9D4AE9D}"/>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78CF8EEB-B87C-F945-BA76-E2292EDFD104}"/>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630099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2" name="Picture 11">
            <a:extLst>
              <a:ext uri="{FF2B5EF4-FFF2-40B4-BE49-F238E27FC236}">
                <a16:creationId xmlns:a16="http://schemas.microsoft.com/office/drawing/2014/main" id="{1E5BB425-B20D-B045-A7EA-A1C604103533}"/>
              </a:ext>
            </a:extLst>
          </p:cNvPr>
          <p:cNvPicPr>
            <a:picLocks noChangeAspect="1"/>
          </p:cNvPicPr>
          <p:nvPr userDrawn="1"/>
        </p:nvPicPr>
        <p:blipFill>
          <a:blip r:embed="rId3"/>
          <a:srcRect/>
          <a:stretch/>
        </p:blipFill>
        <p:spPr>
          <a:xfrm>
            <a:off x="3878130"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28CCDFF9-1C24-E34B-806F-F14131285E10}"/>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1DEF9D48-7957-104C-B062-BF52B075BFCC}"/>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577B5800-9FFE-FE4B-9AEC-678569603414}"/>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0802D930-25AB-6D45-9CEC-210857298A4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8110057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2" name="Picture 11">
            <a:extLst>
              <a:ext uri="{FF2B5EF4-FFF2-40B4-BE49-F238E27FC236}">
                <a16:creationId xmlns:a16="http://schemas.microsoft.com/office/drawing/2014/main" id="{1E931594-A2E1-9347-AE69-22F998E0827D}"/>
              </a:ext>
            </a:extLst>
          </p:cNvPr>
          <p:cNvPicPr>
            <a:picLocks noChangeAspect="1"/>
          </p:cNvPicPr>
          <p:nvPr userDrawn="1"/>
        </p:nvPicPr>
        <p:blipFill>
          <a:blip r:embed="rId3"/>
          <a:srcRect/>
          <a:stretch/>
        </p:blipFill>
        <p:spPr>
          <a:xfrm>
            <a:off x="3878130"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7A3D06FF-6224-7941-9847-6C35E7104782}"/>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1AB96521-3048-044A-9659-31C67D311826}"/>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4E0C0E37-A8A5-4F46-88C0-83DEE3DE1B49}"/>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A81EC3EE-4D87-AA4D-AFF4-2ECD3B2ACF8A}"/>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831813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EB8D91-3B60-BB40-8AA6-29AF84AB9393}"/>
              </a:ext>
            </a:extLst>
          </p:cNvPr>
          <p:cNvPicPr>
            <a:picLocks noChangeAspect="1"/>
          </p:cNvPicPr>
          <p:nvPr userDrawn="1"/>
        </p:nvPicPr>
        <p:blipFill>
          <a:blip r:embed="rId2"/>
          <a:srcRect/>
          <a:stretch/>
        </p:blipFill>
        <p:spPr>
          <a:xfrm>
            <a:off x="5497885" y="1201361"/>
            <a:ext cx="8843391" cy="12499650"/>
          </a:xfrm>
          <a:prstGeom prst="rect">
            <a:avLst/>
          </a:prstGeom>
        </p:spPr>
      </p:pic>
      <p:pic>
        <p:nvPicPr>
          <p:cNvPr id="19" name="Picture 18">
            <a:extLst>
              <a:ext uri="{FF2B5EF4-FFF2-40B4-BE49-F238E27FC236}">
                <a16:creationId xmlns:a16="http://schemas.microsoft.com/office/drawing/2014/main" id="{3D9D114C-8084-764E-AC67-0038E3156A58}"/>
              </a:ext>
            </a:extLst>
          </p:cNvPr>
          <p:cNvPicPr>
            <a:picLocks noChangeAspect="1"/>
          </p:cNvPicPr>
          <p:nvPr userDrawn="1"/>
        </p:nvPicPr>
        <p:blipFill>
          <a:blip r:embed="rId3"/>
          <a:srcRect/>
          <a:stretch/>
        </p:blipFill>
        <p:spPr>
          <a:xfrm>
            <a:off x="3878130"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4154CA67-8A55-8E40-9702-297E758D9FAD}"/>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127A9CC9-049F-A842-9F99-9CF4614CF756}"/>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F6C3AE03-8E1A-764B-8FD7-3F1F03D6CA24}"/>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E423824D-9A5E-4648-B5ED-1043273F37C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572670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5" name="Picture 14">
            <a:extLst>
              <a:ext uri="{FF2B5EF4-FFF2-40B4-BE49-F238E27FC236}">
                <a16:creationId xmlns:a16="http://schemas.microsoft.com/office/drawing/2014/main" id="{7A148596-FF87-9E46-9522-923B2A1F2B30}"/>
              </a:ext>
            </a:extLst>
          </p:cNvPr>
          <p:cNvPicPr>
            <a:picLocks noChangeAspect="1"/>
          </p:cNvPicPr>
          <p:nvPr userDrawn="1"/>
        </p:nvPicPr>
        <p:blipFill>
          <a:blip r:embed="rId4"/>
          <a:srcRect/>
          <a:stretch/>
        </p:blipFill>
        <p:spPr>
          <a:xfrm>
            <a:off x="-1073428" y="3302143"/>
            <a:ext cx="8882151" cy="3738741"/>
          </a:xfrm>
          <a:prstGeom prst="rect">
            <a:avLst/>
          </a:prstGeom>
        </p:spPr>
      </p:pic>
      <p:pic>
        <p:nvPicPr>
          <p:cNvPr id="13" name="Picture 12" descr="A picture containing person, person, standing, posing&#10;&#10;Description automatically generated">
            <a:extLst>
              <a:ext uri="{FF2B5EF4-FFF2-40B4-BE49-F238E27FC236}">
                <a16:creationId xmlns:a16="http://schemas.microsoft.com/office/drawing/2014/main" id="{CCD3FB8C-85C8-CC41-BB0F-5E013579A506}"/>
              </a:ext>
            </a:extLst>
          </p:cNvPr>
          <p:cNvPicPr>
            <a:picLocks noChangeAspect="1"/>
          </p:cNvPicPr>
          <p:nvPr userDrawn="1"/>
        </p:nvPicPr>
        <p:blipFill>
          <a:blip r:embed="rId5"/>
          <a:stretch>
            <a:fillRect/>
          </a:stretch>
        </p:blipFill>
        <p:spPr>
          <a:xfrm>
            <a:off x="4463278" y="484084"/>
            <a:ext cx="6931519" cy="6456880"/>
          </a:xfrm>
          <a:prstGeom prst="rect">
            <a:avLst/>
          </a:prstGeom>
        </p:spPr>
      </p:pic>
      <p:sp>
        <p:nvSpPr>
          <p:cNvPr id="14" name="Text Placeholder 11">
            <a:extLst>
              <a:ext uri="{FF2B5EF4-FFF2-40B4-BE49-F238E27FC236}">
                <a16:creationId xmlns:a16="http://schemas.microsoft.com/office/drawing/2014/main" id="{0A1FEC01-A21C-DA41-9B8A-D3578508A6AD}"/>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6" name="Text Placeholder 5">
            <a:extLst>
              <a:ext uri="{FF2B5EF4-FFF2-40B4-BE49-F238E27FC236}">
                <a16:creationId xmlns:a16="http://schemas.microsoft.com/office/drawing/2014/main" id="{DAEC8B79-53CE-5F4D-B87F-387260B52A59}"/>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33805699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Content with Caption">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6CEB8D91-3B60-BB40-8AA6-29AF84AB9393}"/>
              </a:ext>
            </a:extLst>
          </p:cNvPr>
          <p:cNvPicPr>
            <a:picLocks noChangeAspect="1"/>
          </p:cNvPicPr>
          <p:nvPr userDrawn="1"/>
        </p:nvPicPr>
        <p:blipFill>
          <a:blip r:embed="rId2"/>
          <a:stretch>
            <a:fillRect/>
          </a:stretch>
        </p:blipFill>
        <p:spPr>
          <a:xfrm>
            <a:off x="5497885" y="1201361"/>
            <a:ext cx="8843392" cy="12499651"/>
          </a:xfrm>
          <a:prstGeom prst="rect">
            <a:avLst/>
          </a:prstGeom>
        </p:spPr>
      </p:pic>
      <p:pic>
        <p:nvPicPr>
          <p:cNvPr id="15" name="Picture 14">
            <a:extLst>
              <a:ext uri="{FF2B5EF4-FFF2-40B4-BE49-F238E27FC236}">
                <a16:creationId xmlns:a16="http://schemas.microsoft.com/office/drawing/2014/main" id="{7AE9C1CD-AAE4-0D4F-BD6D-95E43B128180}"/>
              </a:ext>
            </a:extLst>
          </p:cNvPr>
          <p:cNvPicPr>
            <a:picLocks noChangeAspect="1"/>
          </p:cNvPicPr>
          <p:nvPr userDrawn="1"/>
        </p:nvPicPr>
        <p:blipFill>
          <a:blip r:embed="rId3"/>
          <a:srcRect/>
          <a:stretch/>
        </p:blipFill>
        <p:spPr>
          <a:xfrm>
            <a:off x="3878130" y="2756201"/>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19323DC2-DABD-DE47-8547-36B8E6CC6AF5}"/>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EADE370F-BFAF-EB48-BFEB-1D71B813AC7F}"/>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F392B522-CF6F-074A-85B5-3852673EF44B}"/>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FF513AAE-9C90-EA43-B134-4E69BD56C922}"/>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0539339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1" name="Picture 10">
            <a:extLst>
              <a:ext uri="{FF2B5EF4-FFF2-40B4-BE49-F238E27FC236}">
                <a16:creationId xmlns:a16="http://schemas.microsoft.com/office/drawing/2014/main" id="{AD442D53-B514-0D4A-9E77-48264C38C2B1}"/>
              </a:ext>
            </a:extLst>
          </p:cNvPr>
          <p:cNvPicPr>
            <a:picLocks noChangeAspect="1"/>
          </p:cNvPicPr>
          <p:nvPr userDrawn="1"/>
        </p:nvPicPr>
        <p:blipFill>
          <a:blip r:embed="rId3"/>
          <a:srcRect/>
          <a:stretch/>
        </p:blipFill>
        <p:spPr>
          <a:xfrm>
            <a:off x="3587674" y="3132722"/>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717FC095-DB12-9E44-B5BC-FA596C722407}"/>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1D70859C-16FA-1B43-AFF0-BCD66A9DBDE3}"/>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BAC6536B-5147-9345-9E6B-703FA546AF7A}"/>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1934F7DF-3CE8-2A47-B177-D83C3FCAA4AF}"/>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4079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1" name="Picture 10">
            <a:extLst>
              <a:ext uri="{FF2B5EF4-FFF2-40B4-BE49-F238E27FC236}">
                <a16:creationId xmlns:a16="http://schemas.microsoft.com/office/drawing/2014/main" id="{8EF26EAB-E469-4241-BE81-B2C7C8B949BD}"/>
              </a:ext>
            </a:extLst>
          </p:cNvPr>
          <p:cNvPicPr>
            <a:picLocks noChangeAspect="1"/>
          </p:cNvPicPr>
          <p:nvPr userDrawn="1"/>
        </p:nvPicPr>
        <p:blipFill>
          <a:blip r:embed="rId3"/>
          <a:srcRect/>
          <a:stretch/>
        </p:blipFill>
        <p:spPr>
          <a:xfrm>
            <a:off x="3587674" y="3132722"/>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EA099AF5-3912-D146-B5C5-03122F04CC3D}"/>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EEBD1932-751A-504D-986C-E7218F7B2A0E}"/>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77353193-8A1A-824A-A93B-8D51F70EBDF2}"/>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7268295F-E230-9544-8C8E-165A2CC4C1DF}"/>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950279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11" name="Picture 10">
            <a:extLst>
              <a:ext uri="{FF2B5EF4-FFF2-40B4-BE49-F238E27FC236}">
                <a16:creationId xmlns:a16="http://schemas.microsoft.com/office/drawing/2014/main" id="{2C0FC17E-3ACB-4846-B094-6EE38829632D}"/>
              </a:ext>
            </a:extLst>
          </p:cNvPr>
          <p:cNvPicPr>
            <a:picLocks noChangeAspect="1"/>
          </p:cNvPicPr>
          <p:nvPr userDrawn="1"/>
        </p:nvPicPr>
        <p:blipFill>
          <a:blip r:embed="rId3"/>
          <a:srcRect/>
          <a:stretch/>
        </p:blipFill>
        <p:spPr>
          <a:xfrm>
            <a:off x="3587674" y="3132722"/>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F82EED5D-EF1F-6D48-B2DA-FF9579584536}"/>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64AC0103-BF57-1C46-BC86-14E0C71C9F38}"/>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701E1045-7BA8-4546-99DE-B85954019D40}"/>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FF86C59D-B3B6-094E-A485-CAD851EE4BE6}"/>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8824458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EB8D91-3B60-BB40-8AA6-29AF84AB9393}"/>
              </a:ext>
            </a:extLst>
          </p:cNvPr>
          <p:cNvPicPr>
            <a:picLocks noChangeAspect="1"/>
          </p:cNvPicPr>
          <p:nvPr userDrawn="1"/>
        </p:nvPicPr>
        <p:blipFill>
          <a:blip r:embed="rId2"/>
          <a:srcRect/>
          <a:stretch/>
        </p:blipFill>
        <p:spPr>
          <a:xfrm>
            <a:off x="5497885" y="1201361"/>
            <a:ext cx="8843391" cy="12499650"/>
          </a:xfrm>
          <a:prstGeom prst="rect">
            <a:avLst/>
          </a:prstGeom>
        </p:spPr>
      </p:pic>
      <p:pic>
        <p:nvPicPr>
          <p:cNvPr id="18" name="Picture 17">
            <a:extLst>
              <a:ext uri="{FF2B5EF4-FFF2-40B4-BE49-F238E27FC236}">
                <a16:creationId xmlns:a16="http://schemas.microsoft.com/office/drawing/2014/main" id="{0C8D7921-73F7-B042-982E-493632DFA91A}"/>
              </a:ext>
            </a:extLst>
          </p:cNvPr>
          <p:cNvPicPr>
            <a:picLocks noChangeAspect="1"/>
          </p:cNvPicPr>
          <p:nvPr userDrawn="1"/>
        </p:nvPicPr>
        <p:blipFill>
          <a:blip r:embed="rId3"/>
          <a:srcRect/>
          <a:stretch/>
        </p:blipFill>
        <p:spPr>
          <a:xfrm>
            <a:off x="3587674" y="3132722"/>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4A3E9EEE-230A-FB45-A1DA-2A28C53A2E54}"/>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642156C1-EBF6-D949-9960-3BECC21321E6}"/>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9E964EAF-2338-A54E-A7FD-FBA00717CFE7}"/>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BB89EB84-6465-5E49-BD81-D44EAA8946AB}"/>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41229821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6CEB8D91-3B60-BB40-8AA6-29AF84AB9393}"/>
              </a:ext>
            </a:extLst>
          </p:cNvPr>
          <p:cNvPicPr>
            <a:picLocks noChangeAspect="1"/>
          </p:cNvPicPr>
          <p:nvPr userDrawn="1"/>
        </p:nvPicPr>
        <p:blipFill>
          <a:blip r:embed="rId2"/>
          <a:stretch>
            <a:fillRect/>
          </a:stretch>
        </p:blipFill>
        <p:spPr>
          <a:xfrm>
            <a:off x="5497885" y="1201361"/>
            <a:ext cx="8843392" cy="12499651"/>
          </a:xfrm>
          <a:prstGeom prst="rect">
            <a:avLst/>
          </a:prstGeom>
        </p:spPr>
      </p:pic>
      <p:pic>
        <p:nvPicPr>
          <p:cNvPr id="15" name="Picture 14">
            <a:extLst>
              <a:ext uri="{FF2B5EF4-FFF2-40B4-BE49-F238E27FC236}">
                <a16:creationId xmlns:a16="http://schemas.microsoft.com/office/drawing/2014/main" id="{7AE9C1CD-AAE4-0D4F-BD6D-95E43B128180}"/>
              </a:ext>
            </a:extLst>
          </p:cNvPr>
          <p:cNvPicPr>
            <a:picLocks noChangeAspect="1"/>
          </p:cNvPicPr>
          <p:nvPr userDrawn="1"/>
        </p:nvPicPr>
        <p:blipFill>
          <a:blip r:embed="rId3"/>
          <a:srcRect/>
          <a:stretch/>
        </p:blipFill>
        <p:spPr>
          <a:xfrm>
            <a:off x="3587674" y="3132722"/>
            <a:ext cx="9744669"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20A0AC06-889A-F44D-AA73-A70566AC0EC6}"/>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B6A43E65-8C72-6F45-B105-6716150EE687}"/>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F20DBEB4-1A03-2340-BF6E-99E3A4AD8D08}"/>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1BFB2325-2BAC-1547-8105-C54051AD0376}"/>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6672507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CC7A4B6A-F169-5840-A5C9-8705C749895E}"/>
              </a:ext>
            </a:extLst>
          </p:cNvPr>
          <p:cNvPicPr>
            <a:picLocks noChangeAspect="1"/>
          </p:cNvPicPr>
          <p:nvPr userDrawn="1"/>
        </p:nvPicPr>
        <p:blipFill>
          <a:blip r:embed="rId3"/>
          <a:stretch>
            <a:fillRect/>
          </a:stretch>
        </p:blipFill>
        <p:spPr>
          <a:xfrm>
            <a:off x="3961904" y="2756201"/>
            <a:ext cx="9744670" cy="4101799"/>
          </a:xfrm>
          <a:prstGeom prst="rect">
            <a:avLst/>
          </a:prstGeom>
        </p:spPr>
      </p:pic>
      <p:pic>
        <p:nvPicPr>
          <p:cNvPr id="11" name="Picture 10" descr="Graphical user interface, text, website&#10;&#10;Description automatically generated">
            <a:extLst>
              <a:ext uri="{FF2B5EF4-FFF2-40B4-BE49-F238E27FC236}">
                <a16:creationId xmlns:a16="http://schemas.microsoft.com/office/drawing/2014/main" id="{51E27CE3-0B14-EF49-AD98-F87328BBEC25}"/>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6D8AC908-51CB-764C-9D48-0D0267023D4B}"/>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EE684C14-2C91-E844-924D-563346D85718}"/>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DC4B5EB9-3D19-A74C-81FE-D471691566F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5640940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CC7A4B6A-F169-5840-A5C9-8705C749895E}"/>
              </a:ext>
            </a:extLst>
          </p:cNvPr>
          <p:cNvPicPr>
            <a:picLocks noChangeAspect="1"/>
          </p:cNvPicPr>
          <p:nvPr userDrawn="1"/>
        </p:nvPicPr>
        <p:blipFill>
          <a:blip r:embed="rId3"/>
          <a:stretch>
            <a:fillRect/>
          </a:stretch>
        </p:blipFill>
        <p:spPr>
          <a:xfrm>
            <a:off x="3961904" y="2756201"/>
            <a:ext cx="9744670" cy="4101799"/>
          </a:xfrm>
          <a:prstGeom prst="rect">
            <a:avLst/>
          </a:prstGeom>
        </p:spPr>
      </p:pic>
      <p:pic>
        <p:nvPicPr>
          <p:cNvPr id="11" name="Picture 10" descr="Graphical user interface, text, website&#10;&#10;Description automatically generated">
            <a:extLst>
              <a:ext uri="{FF2B5EF4-FFF2-40B4-BE49-F238E27FC236}">
                <a16:creationId xmlns:a16="http://schemas.microsoft.com/office/drawing/2014/main" id="{DB810939-77EC-3644-8BC1-665918D3F4BC}"/>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4B3DCE9A-44AA-CE46-BB49-E7934B49CED7}"/>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38EC4A07-7F48-7D4E-830A-2D92329CF477}"/>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DD7A5156-FDFB-B447-8B09-8F02160821F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4728353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2"/>
          <a:srcRect/>
          <a:stretch/>
        </p:blipFill>
        <p:spPr>
          <a:xfrm>
            <a:off x="5497885" y="1201361"/>
            <a:ext cx="8843390" cy="1249965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CC7A4B6A-F169-5840-A5C9-8705C749895E}"/>
              </a:ext>
            </a:extLst>
          </p:cNvPr>
          <p:cNvPicPr>
            <a:picLocks noChangeAspect="1"/>
          </p:cNvPicPr>
          <p:nvPr userDrawn="1"/>
        </p:nvPicPr>
        <p:blipFill>
          <a:blip r:embed="rId3"/>
          <a:stretch>
            <a:fillRect/>
          </a:stretch>
        </p:blipFill>
        <p:spPr>
          <a:xfrm>
            <a:off x="3961904" y="2756201"/>
            <a:ext cx="9744670" cy="4101799"/>
          </a:xfrm>
          <a:prstGeom prst="rect">
            <a:avLst/>
          </a:prstGeom>
        </p:spPr>
      </p:pic>
      <p:pic>
        <p:nvPicPr>
          <p:cNvPr id="11" name="Picture 10" descr="Graphical user interface, text, website&#10;&#10;Description automatically generated">
            <a:extLst>
              <a:ext uri="{FF2B5EF4-FFF2-40B4-BE49-F238E27FC236}">
                <a16:creationId xmlns:a16="http://schemas.microsoft.com/office/drawing/2014/main" id="{46F5EC5A-D97B-BA4D-8ED9-9183F944A204}"/>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D323BB19-5DA0-E941-B27C-79DE67398E4E}"/>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0" name="Text Placeholder 5">
            <a:extLst>
              <a:ext uri="{FF2B5EF4-FFF2-40B4-BE49-F238E27FC236}">
                <a16:creationId xmlns:a16="http://schemas.microsoft.com/office/drawing/2014/main" id="{85AB0088-05A0-D84F-A161-9D301412543F}"/>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5" name="Text Placeholder 11">
            <a:extLst>
              <a:ext uri="{FF2B5EF4-FFF2-40B4-BE49-F238E27FC236}">
                <a16:creationId xmlns:a16="http://schemas.microsoft.com/office/drawing/2014/main" id="{0237AE29-019C-2640-A707-657FE3853836}"/>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4817042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CEB8D91-3B60-BB40-8AA6-29AF84AB9393}"/>
              </a:ext>
            </a:extLst>
          </p:cNvPr>
          <p:cNvPicPr>
            <a:picLocks noChangeAspect="1"/>
          </p:cNvPicPr>
          <p:nvPr userDrawn="1"/>
        </p:nvPicPr>
        <p:blipFill>
          <a:blip r:embed="rId2"/>
          <a:srcRect/>
          <a:stretch/>
        </p:blipFill>
        <p:spPr>
          <a:xfrm>
            <a:off x="5497885" y="1201361"/>
            <a:ext cx="8843391" cy="12499650"/>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7AE9C1CD-AAE4-0D4F-BD6D-95E43B128180}"/>
              </a:ext>
            </a:extLst>
          </p:cNvPr>
          <p:cNvPicPr>
            <a:picLocks noChangeAspect="1"/>
          </p:cNvPicPr>
          <p:nvPr userDrawn="1"/>
        </p:nvPicPr>
        <p:blipFill>
          <a:blip r:embed="rId3"/>
          <a:stretch>
            <a:fillRect/>
          </a:stretch>
        </p:blipFill>
        <p:spPr>
          <a:xfrm>
            <a:off x="3961904" y="2756201"/>
            <a:ext cx="9744670"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F7B66B55-C6AD-AA4C-A247-F1CE96B5FAEA}"/>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2D53C6B1-DEC9-B244-8471-A52946B11445}"/>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9C2719E5-AEF7-8544-A5EF-E7F12A511C1B}"/>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A3A26F29-E8EF-0641-8CE6-17A770415E22}"/>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852419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3838" y="-1299302"/>
            <a:ext cx="12432181" cy="8587608"/>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D5CC0E5-08B3-464A-885F-59E6296F6EA6}"/>
              </a:ext>
            </a:extLst>
          </p:cNvPr>
          <p:cNvPicPr>
            <a:picLocks noChangeAspect="1"/>
          </p:cNvPicPr>
          <p:nvPr userDrawn="1"/>
        </p:nvPicPr>
        <p:blipFill>
          <a:blip r:embed="rId4"/>
          <a:stretch>
            <a:fillRect/>
          </a:stretch>
        </p:blipFill>
        <p:spPr>
          <a:xfrm>
            <a:off x="-1163254" y="3312901"/>
            <a:ext cx="7962087" cy="3351461"/>
          </a:xfrm>
          <a:prstGeom prst="rect">
            <a:avLst/>
          </a:prstGeom>
        </p:spPr>
      </p:pic>
      <p:sp>
        <p:nvSpPr>
          <p:cNvPr id="10" name="Text Placeholder 11">
            <a:extLst>
              <a:ext uri="{FF2B5EF4-FFF2-40B4-BE49-F238E27FC236}">
                <a16:creationId xmlns:a16="http://schemas.microsoft.com/office/drawing/2014/main" id="{5D724160-6B51-2F40-B918-942BD445B7E7}"/>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4" name="Text Placeholder 3">
            <a:extLst>
              <a:ext uri="{FF2B5EF4-FFF2-40B4-BE49-F238E27FC236}">
                <a16:creationId xmlns:a16="http://schemas.microsoft.com/office/drawing/2014/main" id="{E511B041-5A14-4B46-A5E3-657476A301D8}"/>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pic>
        <p:nvPicPr>
          <p:cNvPr id="2" name="Picture 1"/>
          <p:cNvPicPr>
            <a:picLocks noChangeAspect="1"/>
          </p:cNvPicPr>
          <p:nvPr userDrawn="1"/>
        </p:nvPicPr>
        <p:blipFill rotWithShape="1">
          <a:blip r:embed="rId5">
            <a:extLst>
              <a:ext uri="{28A0092B-C50C-407E-A947-70E740481C1C}">
                <a14:useLocalDpi xmlns:a14="http://schemas.microsoft.com/office/drawing/2010/main" val="0"/>
              </a:ext>
            </a:extLst>
          </a:blip>
          <a:srcRect l="40208" t="730" r="33356" b="15243"/>
          <a:stretch/>
        </p:blipFill>
        <p:spPr>
          <a:xfrm>
            <a:off x="5980385" y="-352782"/>
            <a:ext cx="4067539" cy="7272148"/>
          </a:xfrm>
          <a:prstGeom prst="rect">
            <a:avLst/>
          </a:prstGeom>
        </p:spPr>
      </p:pic>
    </p:spTree>
    <p:extLst>
      <p:ext uri="{BB962C8B-B14F-4D97-AF65-F5344CB8AC3E}">
        <p14:creationId xmlns:p14="http://schemas.microsoft.com/office/powerpoint/2010/main" val="7406719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pic>
        <p:nvPicPr>
          <p:cNvPr id="13" name="Picture 12" descr="Shape&#10;&#10;Description automatically generated with medium confidence">
            <a:extLst>
              <a:ext uri="{FF2B5EF4-FFF2-40B4-BE49-F238E27FC236}">
                <a16:creationId xmlns:a16="http://schemas.microsoft.com/office/drawing/2014/main" id="{6CEB8D91-3B60-BB40-8AA6-29AF84AB9393}"/>
              </a:ext>
            </a:extLst>
          </p:cNvPr>
          <p:cNvPicPr>
            <a:picLocks noChangeAspect="1"/>
          </p:cNvPicPr>
          <p:nvPr userDrawn="1"/>
        </p:nvPicPr>
        <p:blipFill>
          <a:blip r:embed="rId2"/>
          <a:stretch>
            <a:fillRect/>
          </a:stretch>
        </p:blipFill>
        <p:spPr>
          <a:xfrm>
            <a:off x="5497885" y="1201361"/>
            <a:ext cx="8843392" cy="12499651"/>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7AE9C1CD-AAE4-0D4F-BD6D-95E43B128180}"/>
              </a:ext>
            </a:extLst>
          </p:cNvPr>
          <p:cNvPicPr>
            <a:picLocks noChangeAspect="1"/>
          </p:cNvPicPr>
          <p:nvPr userDrawn="1"/>
        </p:nvPicPr>
        <p:blipFill>
          <a:blip r:embed="rId3"/>
          <a:stretch>
            <a:fillRect/>
          </a:stretch>
        </p:blipFill>
        <p:spPr>
          <a:xfrm>
            <a:off x="3961904" y="2756201"/>
            <a:ext cx="9744670" cy="4101799"/>
          </a:xfrm>
          <a:prstGeom prst="rect">
            <a:avLst/>
          </a:prstGeom>
        </p:spPr>
      </p:pic>
      <p:pic>
        <p:nvPicPr>
          <p:cNvPr id="8" name="Picture 7" descr="Graphical user interface, text, website&#10;&#10;Description automatically generated">
            <a:extLst>
              <a:ext uri="{FF2B5EF4-FFF2-40B4-BE49-F238E27FC236}">
                <a16:creationId xmlns:a16="http://schemas.microsoft.com/office/drawing/2014/main" id="{653578D8-02C4-284A-B49B-A4C1BB162CE7}"/>
              </a:ext>
            </a:extLst>
          </p:cNvPr>
          <p:cNvPicPr>
            <a:picLocks noChangeAspect="1"/>
          </p:cNvPicPr>
          <p:nvPr userDrawn="1"/>
        </p:nvPicPr>
        <p:blipFill>
          <a:blip r:embed="rId4"/>
          <a:stretch>
            <a:fillRect/>
          </a:stretch>
        </p:blipFill>
        <p:spPr>
          <a:xfrm>
            <a:off x="10168462" y="391541"/>
            <a:ext cx="1581150" cy="80645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2592A5FE-3EE7-ED4D-9109-4E299AFF851C}"/>
              </a:ext>
            </a:extLst>
          </p:cNvPr>
          <p:cNvPicPr>
            <a:picLocks noChangeAspect="1"/>
          </p:cNvPicPr>
          <p:nvPr userDrawn="1"/>
        </p:nvPicPr>
        <p:blipFill>
          <a:blip r:embed="rId5"/>
          <a:stretch>
            <a:fillRect/>
          </a:stretch>
        </p:blipFill>
        <p:spPr>
          <a:xfrm>
            <a:off x="412294" y="5993296"/>
            <a:ext cx="1848986" cy="591675"/>
          </a:xfrm>
          <a:prstGeom prst="rect">
            <a:avLst/>
          </a:prstGeom>
        </p:spPr>
      </p:pic>
      <p:sp>
        <p:nvSpPr>
          <p:cNvPr id="11" name="Text Placeholder 5">
            <a:extLst>
              <a:ext uri="{FF2B5EF4-FFF2-40B4-BE49-F238E27FC236}">
                <a16:creationId xmlns:a16="http://schemas.microsoft.com/office/drawing/2014/main" id="{A3E6508B-A0EE-2745-ADDD-630048394A9D}"/>
              </a:ext>
            </a:extLst>
          </p:cNvPr>
          <p:cNvSpPr>
            <a:spLocks noGrp="1"/>
          </p:cNvSpPr>
          <p:nvPr>
            <p:ph type="body" sz="quarter" idx="12" hasCustomPrompt="1"/>
          </p:nvPr>
        </p:nvSpPr>
        <p:spPr>
          <a:xfrm>
            <a:off x="978944" y="1175277"/>
            <a:ext cx="511705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16" name="Text Placeholder 11">
            <a:extLst>
              <a:ext uri="{FF2B5EF4-FFF2-40B4-BE49-F238E27FC236}">
                <a16:creationId xmlns:a16="http://schemas.microsoft.com/office/drawing/2014/main" id="{25094473-C219-B847-97CF-163D4D89D2F9}"/>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7882349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42B75E9-0A65-E549-821A-040E16012B49}"/>
              </a:ext>
            </a:extLst>
          </p:cNvPr>
          <p:cNvPicPr>
            <a:picLocks noChangeAspect="1"/>
          </p:cNvPicPr>
          <p:nvPr userDrawn="1"/>
        </p:nvPicPr>
        <p:blipFill>
          <a:blip r:embed="rId2"/>
          <a:srcRect/>
          <a:stretch/>
        </p:blipFill>
        <p:spPr>
          <a:xfrm>
            <a:off x="-1" y="-602428"/>
            <a:ext cx="5658523" cy="8545231"/>
          </a:xfrm>
          <a:prstGeom prst="rect">
            <a:avLst/>
          </a:prstGeom>
        </p:spPr>
      </p:pic>
      <p:pic>
        <p:nvPicPr>
          <p:cNvPr id="16" name="Picture 15">
            <a:extLst>
              <a:ext uri="{FF2B5EF4-FFF2-40B4-BE49-F238E27FC236}">
                <a16:creationId xmlns:a16="http://schemas.microsoft.com/office/drawing/2014/main" id="{9DB919B0-3EA0-B44B-AA4D-90F4864FB852}"/>
              </a:ext>
            </a:extLst>
          </p:cNvPr>
          <p:cNvPicPr>
            <a:picLocks noChangeAspect="1"/>
          </p:cNvPicPr>
          <p:nvPr userDrawn="1"/>
        </p:nvPicPr>
        <p:blipFill>
          <a:blip r:embed="rId3"/>
          <a:srcRect/>
          <a:stretch/>
        </p:blipFill>
        <p:spPr>
          <a:xfrm>
            <a:off x="875495" y="0"/>
            <a:ext cx="12162234" cy="6857999"/>
          </a:xfrm>
          <a:prstGeom prst="rect">
            <a:avLst/>
          </a:prstGeom>
        </p:spPr>
      </p:pic>
      <p:pic>
        <p:nvPicPr>
          <p:cNvPr id="19" name="Picture 18" descr="Graphical user interface, text, website&#10;&#10;Description automatically generated">
            <a:extLst>
              <a:ext uri="{FF2B5EF4-FFF2-40B4-BE49-F238E27FC236}">
                <a16:creationId xmlns:a16="http://schemas.microsoft.com/office/drawing/2014/main" id="{BBEE5E69-C9B1-6542-B9A4-06B5CCC82BE6}"/>
              </a:ext>
            </a:extLst>
          </p:cNvPr>
          <p:cNvPicPr>
            <a:picLocks noChangeAspect="1"/>
          </p:cNvPicPr>
          <p:nvPr userDrawn="1"/>
        </p:nvPicPr>
        <p:blipFill>
          <a:blip r:embed="rId4"/>
          <a:stretch>
            <a:fillRect/>
          </a:stretch>
        </p:blipFill>
        <p:spPr>
          <a:xfrm>
            <a:off x="10168462" y="391541"/>
            <a:ext cx="1581150" cy="806450"/>
          </a:xfrm>
          <a:prstGeom prst="rect">
            <a:avLst/>
          </a:prstGeom>
        </p:spPr>
      </p:pic>
      <p:sp>
        <p:nvSpPr>
          <p:cNvPr id="11" name="Text Placeholder 5">
            <a:extLst>
              <a:ext uri="{FF2B5EF4-FFF2-40B4-BE49-F238E27FC236}">
                <a16:creationId xmlns:a16="http://schemas.microsoft.com/office/drawing/2014/main" id="{E5DE5D1C-E438-D044-95ED-CA8BD7D978FA}"/>
              </a:ext>
            </a:extLst>
          </p:cNvPr>
          <p:cNvSpPr>
            <a:spLocks noGrp="1"/>
          </p:cNvSpPr>
          <p:nvPr>
            <p:ph type="body" sz="quarter" idx="12" hasCustomPrompt="1"/>
          </p:nvPr>
        </p:nvSpPr>
        <p:spPr>
          <a:xfrm>
            <a:off x="5884772" y="2031620"/>
            <a:ext cx="5202327"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
        <p:nvSpPr>
          <p:cNvPr id="7" name="Text Placeholder 11">
            <a:extLst>
              <a:ext uri="{FF2B5EF4-FFF2-40B4-BE49-F238E27FC236}">
                <a16:creationId xmlns:a16="http://schemas.microsoft.com/office/drawing/2014/main" id="{713804BC-8A61-D94F-A0AB-1A71C4C5C786}"/>
              </a:ext>
            </a:extLst>
          </p:cNvPr>
          <p:cNvSpPr>
            <a:spLocks noGrp="1"/>
          </p:cNvSpPr>
          <p:nvPr>
            <p:ph type="body" sz="quarter" idx="13" hasCustomPrompt="1"/>
          </p:nvPr>
        </p:nvSpPr>
        <p:spPr>
          <a:xfrm>
            <a:off x="5884554" y="3236836"/>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2252029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E1C84FE-4872-F046-9B76-270268026D77}"/>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E3B8EE77-E704-A846-88EE-2CD45BE4F5F5}"/>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742AA5E-E3FC-6347-B269-796EDD5400AE}"/>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6" name="Text Placeholder 5">
            <a:extLst>
              <a:ext uri="{FF2B5EF4-FFF2-40B4-BE49-F238E27FC236}">
                <a16:creationId xmlns:a16="http://schemas.microsoft.com/office/drawing/2014/main" id="{79E3A09B-5DAC-D646-A2F1-A9878220F3F1}"/>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sp>
        <p:nvSpPr>
          <p:cNvPr id="17" name="Text Placeholder 5">
            <a:extLst>
              <a:ext uri="{FF2B5EF4-FFF2-40B4-BE49-F238E27FC236}">
                <a16:creationId xmlns:a16="http://schemas.microsoft.com/office/drawing/2014/main" id="{22E55B67-8419-1647-9839-E323A1DFBC76}"/>
              </a:ext>
            </a:extLst>
          </p:cNvPr>
          <p:cNvSpPr>
            <a:spLocks noGrp="1"/>
          </p:cNvSpPr>
          <p:nvPr>
            <p:ph type="body" sz="quarter" idx="13" hasCustomPrompt="1"/>
          </p:nvPr>
        </p:nvSpPr>
        <p:spPr>
          <a:xfrm>
            <a:off x="812279" y="1984975"/>
            <a:ext cx="6244504"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000" b="1" kern="1200" dirty="0" smtClean="0">
                <a:solidFill>
                  <a:schemeClr val="tx1"/>
                </a:solidFill>
                <a:effectLst/>
                <a:latin typeface="+mn-lt"/>
                <a:ea typeface="+mn-ea"/>
                <a:cs typeface="+mn-cs"/>
              </a:defRPr>
            </a:lvl1pPr>
          </a:lstStyle>
          <a:p>
            <a:pPr>
              <a:lnSpc>
                <a:spcPts val="3800"/>
              </a:lnSpc>
            </a:pPr>
            <a:r>
              <a:rPr lang="en-GB" sz="4000" b="1" kern="1200">
                <a:solidFill>
                  <a:schemeClr val="tx1"/>
                </a:solidFill>
                <a:effectLst/>
                <a:latin typeface="+mn-lt"/>
                <a:ea typeface="+mn-ea"/>
                <a:cs typeface="+mn-cs"/>
              </a:rPr>
              <a:t>Type Heading here</a:t>
            </a:r>
            <a:endParaRPr lang="en-GB" sz="4000" kern="1200">
              <a:solidFill>
                <a:schemeClr val="bg1"/>
              </a:solidFill>
              <a:effectLst/>
              <a:latin typeface="+mn-lt"/>
              <a:ea typeface="+mn-ea"/>
              <a:cs typeface="+mn-cs"/>
            </a:endParaRPr>
          </a:p>
        </p:txBody>
      </p:sp>
      <p:pic>
        <p:nvPicPr>
          <p:cNvPr id="14" name="Picture 13" descr="A picture containing text, sign&#10;&#10;Description automatically generated">
            <a:extLst>
              <a:ext uri="{FF2B5EF4-FFF2-40B4-BE49-F238E27FC236}">
                <a16:creationId xmlns:a16="http://schemas.microsoft.com/office/drawing/2014/main" id="{D89F89D2-A657-1043-8B63-2BB144BBC858}"/>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9" name="Text Placeholder 11">
            <a:extLst>
              <a:ext uri="{FF2B5EF4-FFF2-40B4-BE49-F238E27FC236}">
                <a16:creationId xmlns:a16="http://schemas.microsoft.com/office/drawing/2014/main" id="{1B0B9284-C77F-0845-9FD6-5A27AB397A65}"/>
              </a:ext>
            </a:extLst>
          </p:cNvPr>
          <p:cNvSpPr>
            <a:spLocks noGrp="1"/>
          </p:cNvSpPr>
          <p:nvPr>
            <p:ph type="body" sz="quarter" idx="14" hasCustomPrompt="1"/>
          </p:nvPr>
        </p:nvSpPr>
        <p:spPr>
          <a:xfrm>
            <a:off x="812279" y="3182571"/>
            <a:ext cx="4057875" cy="920291"/>
          </a:xfrm>
        </p:spPr>
        <p:txBody>
          <a:bodyPr>
            <a:normAutofit/>
          </a:bodyPr>
          <a:lstStyle>
            <a:lvl1pPr marL="0" indent="0">
              <a:buNone/>
              <a:defRPr sz="1800">
                <a:solidFill>
                  <a:srgbClr val="0067A5"/>
                </a:solidFill>
              </a:defRPr>
            </a:lvl1pPr>
            <a:lvl4pPr marL="1371600" indent="0" algn="l">
              <a:buNone/>
              <a:defRPr>
                <a:solidFill>
                  <a:schemeClr val="bg1"/>
                </a:solidFill>
              </a:defRPr>
            </a:lvl4pPr>
          </a:lstStyle>
          <a:p>
            <a:pPr lvl="0"/>
            <a:r>
              <a:rPr lang="en-GB"/>
              <a:t>Type description here</a:t>
            </a:r>
          </a:p>
        </p:txBody>
      </p:sp>
    </p:spTree>
    <p:extLst>
      <p:ext uri="{BB962C8B-B14F-4D97-AF65-F5344CB8AC3E}">
        <p14:creationId xmlns:p14="http://schemas.microsoft.com/office/powerpoint/2010/main" val="13864828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812279" y="1883900"/>
            <a:ext cx="10766808"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Tree>
    <p:extLst>
      <p:ext uri="{BB962C8B-B14F-4D97-AF65-F5344CB8AC3E}">
        <p14:creationId xmlns:p14="http://schemas.microsoft.com/office/powerpoint/2010/main" val="18760575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812279" y="1883900"/>
            <a:ext cx="4933201"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8" name="Text Placeholder 4">
            <a:extLst>
              <a:ext uri="{FF2B5EF4-FFF2-40B4-BE49-F238E27FC236}">
                <a16:creationId xmlns:a16="http://schemas.microsoft.com/office/drawing/2014/main" id="{9F7BBEB3-2BF9-0344-AA8C-DBBF840C3ADE}"/>
              </a:ext>
            </a:extLst>
          </p:cNvPr>
          <p:cNvSpPr>
            <a:spLocks noGrp="1"/>
          </p:cNvSpPr>
          <p:nvPr>
            <p:ph type="body" sz="quarter" idx="14" hasCustomPrompt="1"/>
          </p:nvPr>
        </p:nvSpPr>
        <p:spPr>
          <a:xfrm>
            <a:off x="6446520" y="1883900"/>
            <a:ext cx="4933201"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Tree>
    <p:extLst>
      <p:ext uri="{BB962C8B-B14F-4D97-AF65-F5344CB8AC3E}">
        <p14:creationId xmlns:p14="http://schemas.microsoft.com/office/powerpoint/2010/main" val="17565560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812280"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8" name="Text Placeholder 4">
            <a:extLst>
              <a:ext uri="{FF2B5EF4-FFF2-40B4-BE49-F238E27FC236}">
                <a16:creationId xmlns:a16="http://schemas.microsoft.com/office/drawing/2014/main" id="{9F7BBEB3-2BF9-0344-AA8C-DBBF840C3ADE}"/>
              </a:ext>
            </a:extLst>
          </p:cNvPr>
          <p:cNvSpPr>
            <a:spLocks noGrp="1"/>
          </p:cNvSpPr>
          <p:nvPr>
            <p:ph type="body" sz="quarter" idx="14" hasCustomPrompt="1"/>
          </p:nvPr>
        </p:nvSpPr>
        <p:spPr>
          <a:xfrm>
            <a:off x="5158741"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10" name="Picture Placeholder 2">
            <a:extLst>
              <a:ext uri="{FF2B5EF4-FFF2-40B4-BE49-F238E27FC236}">
                <a16:creationId xmlns:a16="http://schemas.microsoft.com/office/drawing/2014/main" id="{1B5347D2-8ECE-4243-B9C1-54B05DECC6E9}"/>
              </a:ext>
            </a:extLst>
          </p:cNvPr>
          <p:cNvSpPr>
            <a:spLocks noGrp="1"/>
          </p:cNvSpPr>
          <p:nvPr>
            <p:ph type="pic" sz="quarter" idx="15"/>
          </p:nvPr>
        </p:nvSpPr>
        <p:spPr>
          <a:xfrm>
            <a:off x="9505202" y="1884363"/>
            <a:ext cx="2243886" cy="3335337"/>
          </a:xfrm>
        </p:spPr>
        <p:txBody>
          <a:bodyPr/>
          <a:lstStyle/>
          <a:p>
            <a:endParaRPr lang="en-US"/>
          </a:p>
        </p:txBody>
      </p:sp>
    </p:spTree>
    <p:extLst>
      <p:ext uri="{BB962C8B-B14F-4D97-AF65-F5344CB8AC3E}">
        <p14:creationId xmlns:p14="http://schemas.microsoft.com/office/powerpoint/2010/main" val="18076160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1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3455991"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8" name="Text Placeholder 4">
            <a:extLst>
              <a:ext uri="{FF2B5EF4-FFF2-40B4-BE49-F238E27FC236}">
                <a16:creationId xmlns:a16="http://schemas.microsoft.com/office/drawing/2014/main" id="{9F7BBEB3-2BF9-0344-AA8C-DBBF840C3ADE}"/>
              </a:ext>
            </a:extLst>
          </p:cNvPr>
          <p:cNvSpPr>
            <a:spLocks noGrp="1"/>
          </p:cNvSpPr>
          <p:nvPr>
            <p:ph type="body" sz="quarter" idx="14" hasCustomPrompt="1"/>
          </p:nvPr>
        </p:nvSpPr>
        <p:spPr>
          <a:xfrm>
            <a:off x="7802452"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10" name="Picture Placeholder 2">
            <a:extLst>
              <a:ext uri="{FF2B5EF4-FFF2-40B4-BE49-F238E27FC236}">
                <a16:creationId xmlns:a16="http://schemas.microsoft.com/office/drawing/2014/main" id="{1B5347D2-8ECE-4243-B9C1-54B05DECC6E9}"/>
              </a:ext>
            </a:extLst>
          </p:cNvPr>
          <p:cNvSpPr>
            <a:spLocks noGrp="1"/>
          </p:cNvSpPr>
          <p:nvPr>
            <p:ph type="pic" sz="quarter" idx="15"/>
          </p:nvPr>
        </p:nvSpPr>
        <p:spPr>
          <a:xfrm>
            <a:off x="812279" y="1884363"/>
            <a:ext cx="2243886" cy="3335337"/>
          </a:xfrm>
        </p:spPr>
        <p:txBody>
          <a:bodyPr/>
          <a:lstStyle/>
          <a:p>
            <a:endParaRPr lang="en-US"/>
          </a:p>
        </p:txBody>
      </p:sp>
    </p:spTree>
    <p:extLst>
      <p:ext uri="{BB962C8B-B14F-4D97-AF65-F5344CB8AC3E}">
        <p14:creationId xmlns:p14="http://schemas.microsoft.com/office/powerpoint/2010/main" val="30000240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3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812279"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10" name="Picture Placeholder 2">
            <a:extLst>
              <a:ext uri="{FF2B5EF4-FFF2-40B4-BE49-F238E27FC236}">
                <a16:creationId xmlns:a16="http://schemas.microsoft.com/office/drawing/2014/main" id="{1B5347D2-8ECE-4243-B9C1-54B05DECC6E9}"/>
              </a:ext>
            </a:extLst>
          </p:cNvPr>
          <p:cNvSpPr>
            <a:spLocks noGrp="1"/>
          </p:cNvSpPr>
          <p:nvPr>
            <p:ph type="pic" sz="quarter" idx="15"/>
          </p:nvPr>
        </p:nvSpPr>
        <p:spPr>
          <a:xfrm>
            <a:off x="8740140" y="1884363"/>
            <a:ext cx="3071405" cy="3335337"/>
          </a:xfrm>
        </p:spPr>
        <p:txBody>
          <a:bodyPr/>
          <a:lstStyle/>
          <a:p>
            <a:endParaRPr lang="en-US"/>
          </a:p>
        </p:txBody>
      </p:sp>
      <p:sp>
        <p:nvSpPr>
          <p:cNvPr id="14" name="Picture Placeholder 2">
            <a:extLst>
              <a:ext uri="{FF2B5EF4-FFF2-40B4-BE49-F238E27FC236}">
                <a16:creationId xmlns:a16="http://schemas.microsoft.com/office/drawing/2014/main" id="{B00595A9-DAA6-7249-9C56-25EE13ABA638}"/>
              </a:ext>
            </a:extLst>
          </p:cNvPr>
          <p:cNvSpPr>
            <a:spLocks noGrp="1"/>
          </p:cNvSpPr>
          <p:nvPr>
            <p:ph type="pic" sz="quarter" idx="16"/>
          </p:nvPr>
        </p:nvSpPr>
        <p:spPr>
          <a:xfrm>
            <a:off x="5214087" y="1884363"/>
            <a:ext cx="3071405" cy="3335337"/>
          </a:xfrm>
        </p:spPr>
        <p:txBody>
          <a:bodyPr/>
          <a:lstStyle/>
          <a:p>
            <a:endParaRPr lang="en-US"/>
          </a:p>
        </p:txBody>
      </p:sp>
    </p:spTree>
    <p:extLst>
      <p:ext uri="{BB962C8B-B14F-4D97-AF65-F5344CB8AC3E}">
        <p14:creationId xmlns:p14="http://schemas.microsoft.com/office/powerpoint/2010/main" val="15126216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4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3" name="Picture 12" descr="A picture containing text, sign&#10;&#10;Description automatically generated">
            <a:extLst>
              <a:ext uri="{FF2B5EF4-FFF2-40B4-BE49-F238E27FC236}">
                <a16:creationId xmlns:a16="http://schemas.microsoft.com/office/drawing/2014/main" id="{937EEA21-714C-764C-BAD7-D8DCDEDD4839}"/>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5" name="Text Placeholder 4">
            <a:extLst>
              <a:ext uri="{FF2B5EF4-FFF2-40B4-BE49-F238E27FC236}">
                <a16:creationId xmlns:a16="http://schemas.microsoft.com/office/drawing/2014/main" id="{BF544E75-F5D1-324D-A6C2-55F8CA43EAC5}"/>
              </a:ext>
            </a:extLst>
          </p:cNvPr>
          <p:cNvSpPr>
            <a:spLocks noGrp="1"/>
          </p:cNvSpPr>
          <p:nvPr>
            <p:ph type="body" sz="quarter" idx="13" hasCustomPrompt="1"/>
          </p:nvPr>
        </p:nvSpPr>
        <p:spPr>
          <a:xfrm>
            <a:off x="7864385" y="1883900"/>
            <a:ext cx="3947160" cy="3351040"/>
          </a:xfrm>
        </p:spPr>
        <p:txBody>
          <a:bodyPr>
            <a:normAutofit/>
          </a:bodyPr>
          <a:lstStyle>
            <a:lvl1pPr marL="0" indent="0">
              <a:buNone/>
              <a:defRPr sz="1800">
                <a:solidFill>
                  <a:schemeClr val="tx1"/>
                </a:solidFill>
              </a:defRPr>
            </a:lvl1pPr>
            <a:lvl4pPr marL="1371600" indent="0">
              <a:buNone/>
              <a:defRPr>
                <a:solidFill>
                  <a:srgbClr val="0067A5"/>
                </a:solidFill>
              </a:defRPr>
            </a:lvl4pPr>
          </a:lstStyle>
          <a:p>
            <a:pPr lvl="0"/>
            <a:r>
              <a:rPr lang="en-GB"/>
              <a:t>Type description here</a:t>
            </a:r>
          </a:p>
        </p:txBody>
      </p:sp>
      <p:sp>
        <p:nvSpPr>
          <p:cNvPr id="10" name="Picture Placeholder 2">
            <a:extLst>
              <a:ext uri="{FF2B5EF4-FFF2-40B4-BE49-F238E27FC236}">
                <a16:creationId xmlns:a16="http://schemas.microsoft.com/office/drawing/2014/main" id="{1B5347D2-8ECE-4243-B9C1-54B05DECC6E9}"/>
              </a:ext>
            </a:extLst>
          </p:cNvPr>
          <p:cNvSpPr>
            <a:spLocks noGrp="1"/>
          </p:cNvSpPr>
          <p:nvPr>
            <p:ph type="pic" sz="quarter" idx="15"/>
          </p:nvPr>
        </p:nvSpPr>
        <p:spPr>
          <a:xfrm>
            <a:off x="4338332" y="1884363"/>
            <a:ext cx="3071405" cy="3335337"/>
          </a:xfrm>
        </p:spPr>
        <p:txBody>
          <a:bodyPr/>
          <a:lstStyle/>
          <a:p>
            <a:endParaRPr lang="en-US"/>
          </a:p>
        </p:txBody>
      </p:sp>
      <p:sp>
        <p:nvSpPr>
          <p:cNvPr id="14" name="Picture Placeholder 2">
            <a:extLst>
              <a:ext uri="{FF2B5EF4-FFF2-40B4-BE49-F238E27FC236}">
                <a16:creationId xmlns:a16="http://schemas.microsoft.com/office/drawing/2014/main" id="{B00595A9-DAA6-7249-9C56-25EE13ABA638}"/>
              </a:ext>
            </a:extLst>
          </p:cNvPr>
          <p:cNvSpPr>
            <a:spLocks noGrp="1"/>
          </p:cNvSpPr>
          <p:nvPr>
            <p:ph type="pic" sz="quarter" idx="16"/>
          </p:nvPr>
        </p:nvSpPr>
        <p:spPr>
          <a:xfrm>
            <a:off x="812279" y="1884363"/>
            <a:ext cx="3071405" cy="3335337"/>
          </a:xfrm>
        </p:spPr>
        <p:txBody>
          <a:bodyPr/>
          <a:lstStyle/>
          <a:p>
            <a:endParaRPr lang="en-US"/>
          </a:p>
        </p:txBody>
      </p:sp>
    </p:spTree>
    <p:extLst>
      <p:ext uri="{BB962C8B-B14F-4D97-AF65-F5344CB8AC3E}">
        <p14:creationId xmlns:p14="http://schemas.microsoft.com/office/powerpoint/2010/main" val="40063529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0" name="Picture 9" descr="A picture containing text, sign&#10;&#10;Description automatically generated">
            <a:extLst>
              <a:ext uri="{FF2B5EF4-FFF2-40B4-BE49-F238E27FC236}">
                <a16:creationId xmlns:a16="http://schemas.microsoft.com/office/drawing/2014/main" id="{AC3F7ECD-490A-8D4F-9D31-A19F31953E6A}"/>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3" name="Text Placeholder 2">
            <a:extLst>
              <a:ext uri="{FF2B5EF4-FFF2-40B4-BE49-F238E27FC236}">
                <a16:creationId xmlns:a16="http://schemas.microsoft.com/office/drawing/2014/main" id="{19BF5F0E-0ACE-ED48-87AC-FE9D9074A3D6}"/>
              </a:ext>
            </a:extLst>
          </p:cNvPr>
          <p:cNvSpPr>
            <a:spLocks noGrp="1"/>
          </p:cNvSpPr>
          <p:nvPr>
            <p:ph type="body" sz="quarter" idx="13" hasCustomPrompt="1"/>
          </p:nvPr>
        </p:nvSpPr>
        <p:spPr>
          <a:xfrm>
            <a:off x="812279" y="1883900"/>
            <a:ext cx="3764597" cy="3305320"/>
          </a:xfrm>
        </p:spPr>
        <p:txBody>
          <a:bodyPr>
            <a:normAutofit/>
          </a:bodyPr>
          <a:lstStyle>
            <a:lvl1pPr>
              <a:defRPr sz="1800"/>
            </a:lvl1pPr>
          </a:lstStyle>
          <a:p>
            <a:pPr lvl="0"/>
            <a:r>
              <a:rPr lang="en-GB"/>
              <a:t>Bullet 1</a:t>
            </a:r>
          </a:p>
          <a:p>
            <a:pPr lvl="0"/>
            <a:r>
              <a:rPr lang="en-GB"/>
              <a:t>Bullet 2</a:t>
            </a:r>
          </a:p>
          <a:p>
            <a:pPr lvl="0"/>
            <a:r>
              <a:rPr lang="en-GB"/>
              <a:t>Bullet 3</a:t>
            </a:r>
          </a:p>
        </p:txBody>
      </p:sp>
    </p:spTree>
    <p:extLst>
      <p:ext uri="{BB962C8B-B14F-4D97-AF65-F5344CB8AC3E}">
        <p14:creationId xmlns:p14="http://schemas.microsoft.com/office/powerpoint/2010/main" val="74373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2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18938" y="-1299600"/>
            <a:ext cx="12468225" cy="861250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8B79B9E1-C1F9-494F-80CE-6816B7E390A4}"/>
              </a:ext>
            </a:extLst>
          </p:cNvPr>
          <p:cNvPicPr>
            <a:picLocks noChangeAspect="1"/>
          </p:cNvPicPr>
          <p:nvPr userDrawn="1"/>
        </p:nvPicPr>
        <p:blipFill>
          <a:blip r:embed="rId4"/>
          <a:stretch>
            <a:fillRect/>
          </a:stretch>
        </p:blipFill>
        <p:spPr>
          <a:xfrm>
            <a:off x="3961904" y="2756201"/>
            <a:ext cx="9744670" cy="4101799"/>
          </a:xfrm>
          <a:prstGeom prst="rect">
            <a:avLst/>
          </a:prstGeom>
        </p:spPr>
      </p:pic>
      <p:sp>
        <p:nvSpPr>
          <p:cNvPr id="10" name="Text Placeholder 11">
            <a:extLst>
              <a:ext uri="{FF2B5EF4-FFF2-40B4-BE49-F238E27FC236}">
                <a16:creationId xmlns:a16="http://schemas.microsoft.com/office/drawing/2014/main" id="{4B8AB1F6-605C-084C-9FE0-6B7691D78F00}"/>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D8273D9C-478B-9443-BA3D-96B19E28C2F7}"/>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16862614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0" name="Picture 9" descr="A picture containing text, sign&#10;&#10;Description automatically generated">
            <a:extLst>
              <a:ext uri="{FF2B5EF4-FFF2-40B4-BE49-F238E27FC236}">
                <a16:creationId xmlns:a16="http://schemas.microsoft.com/office/drawing/2014/main" id="{AC3F7ECD-490A-8D4F-9D31-A19F31953E6A}"/>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3" name="Text Placeholder 2">
            <a:extLst>
              <a:ext uri="{FF2B5EF4-FFF2-40B4-BE49-F238E27FC236}">
                <a16:creationId xmlns:a16="http://schemas.microsoft.com/office/drawing/2014/main" id="{19BF5F0E-0ACE-ED48-87AC-FE9D9074A3D6}"/>
              </a:ext>
            </a:extLst>
          </p:cNvPr>
          <p:cNvSpPr>
            <a:spLocks noGrp="1"/>
          </p:cNvSpPr>
          <p:nvPr>
            <p:ph type="body" sz="quarter" idx="13" hasCustomPrompt="1"/>
          </p:nvPr>
        </p:nvSpPr>
        <p:spPr>
          <a:xfrm>
            <a:off x="812279" y="1883900"/>
            <a:ext cx="3764597" cy="3335337"/>
          </a:xfrm>
        </p:spPr>
        <p:txBody>
          <a:bodyPr>
            <a:normAutofit/>
          </a:bodyPr>
          <a:lstStyle>
            <a:lvl1pPr>
              <a:defRPr sz="1800"/>
            </a:lvl1pPr>
          </a:lstStyle>
          <a:p>
            <a:pPr lvl="0"/>
            <a:r>
              <a:rPr lang="en-GB"/>
              <a:t>Bullet 1</a:t>
            </a:r>
          </a:p>
          <a:p>
            <a:pPr lvl="0"/>
            <a:r>
              <a:rPr lang="en-GB"/>
              <a:t>Bullet 2</a:t>
            </a:r>
          </a:p>
          <a:p>
            <a:pPr lvl="0"/>
            <a:r>
              <a:rPr lang="en-GB"/>
              <a:t>Bullet 3</a:t>
            </a:r>
          </a:p>
        </p:txBody>
      </p:sp>
      <p:sp>
        <p:nvSpPr>
          <p:cNvPr id="8" name="Picture Placeholder 2">
            <a:extLst>
              <a:ext uri="{FF2B5EF4-FFF2-40B4-BE49-F238E27FC236}">
                <a16:creationId xmlns:a16="http://schemas.microsoft.com/office/drawing/2014/main" id="{EE576E2F-1B29-9E41-BBDD-4448D7997993}"/>
              </a:ext>
            </a:extLst>
          </p:cNvPr>
          <p:cNvSpPr>
            <a:spLocks noGrp="1"/>
          </p:cNvSpPr>
          <p:nvPr>
            <p:ph type="pic" sz="quarter" idx="15"/>
          </p:nvPr>
        </p:nvSpPr>
        <p:spPr>
          <a:xfrm>
            <a:off x="8199120" y="1884363"/>
            <a:ext cx="3550492" cy="3335337"/>
          </a:xfrm>
        </p:spPr>
        <p:txBody>
          <a:bodyPr/>
          <a:lstStyle/>
          <a:p>
            <a:endParaRPr lang="en-US"/>
          </a:p>
        </p:txBody>
      </p:sp>
    </p:spTree>
    <p:extLst>
      <p:ext uri="{BB962C8B-B14F-4D97-AF65-F5344CB8AC3E}">
        <p14:creationId xmlns:p14="http://schemas.microsoft.com/office/powerpoint/2010/main" val="21903486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2_Title and Vertical 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D019B4-697B-1E42-92B9-1831D658E78C}"/>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B1BE6C46-1CED-194F-8E5F-5AF412A2D058}"/>
              </a:ext>
            </a:extLst>
          </p:cNvPr>
          <p:cNvSpPr/>
          <p:nvPr userDrawn="1"/>
        </p:nvSpPr>
        <p:spPr>
          <a:xfrm>
            <a:off x="0" y="0"/>
            <a:ext cx="12192000" cy="1041400"/>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76205BC2-E895-7B4A-9F73-E5C3294E2F93}"/>
              </a:ext>
            </a:extLst>
          </p:cNvPr>
          <p:cNvPicPr>
            <a:picLocks noChangeAspect="1"/>
          </p:cNvPicPr>
          <p:nvPr userDrawn="1"/>
        </p:nvPicPr>
        <p:blipFill>
          <a:blip r:embed="rId2"/>
          <a:stretch>
            <a:fillRect/>
          </a:stretch>
        </p:blipFill>
        <p:spPr>
          <a:xfrm>
            <a:off x="10176929" y="133349"/>
            <a:ext cx="1572683" cy="802131"/>
          </a:xfrm>
          <a:prstGeom prst="rect">
            <a:avLst/>
          </a:prstGeom>
        </p:spPr>
      </p:pic>
      <p:sp>
        <p:nvSpPr>
          <p:cNvPr id="11" name="Text Placeholder 5">
            <a:extLst>
              <a:ext uri="{FF2B5EF4-FFF2-40B4-BE49-F238E27FC236}">
                <a16:creationId xmlns:a16="http://schemas.microsoft.com/office/drawing/2014/main" id="{C6327FCB-ED4F-0746-B6EE-C0DFA3DFD070}"/>
              </a:ext>
            </a:extLst>
          </p:cNvPr>
          <p:cNvSpPr>
            <a:spLocks noGrp="1"/>
          </p:cNvSpPr>
          <p:nvPr>
            <p:ph type="body" sz="quarter" idx="12" hasCustomPrompt="1"/>
          </p:nvPr>
        </p:nvSpPr>
        <p:spPr>
          <a:xfrm>
            <a:off x="812279" y="371445"/>
            <a:ext cx="4862808" cy="642424"/>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Heading</a:t>
            </a:r>
          </a:p>
        </p:txBody>
      </p:sp>
      <p:pic>
        <p:nvPicPr>
          <p:cNvPr id="10" name="Picture 9" descr="A picture containing text, sign&#10;&#10;Description automatically generated">
            <a:extLst>
              <a:ext uri="{FF2B5EF4-FFF2-40B4-BE49-F238E27FC236}">
                <a16:creationId xmlns:a16="http://schemas.microsoft.com/office/drawing/2014/main" id="{AC3F7ECD-490A-8D4F-9D31-A19F31953E6A}"/>
              </a:ext>
            </a:extLst>
          </p:cNvPr>
          <p:cNvPicPr>
            <a:picLocks noChangeAspect="1"/>
          </p:cNvPicPr>
          <p:nvPr userDrawn="1"/>
        </p:nvPicPr>
        <p:blipFill>
          <a:blip r:embed="rId3"/>
          <a:stretch>
            <a:fillRect/>
          </a:stretch>
        </p:blipFill>
        <p:spPr>
          <a:xfrm>
            <a:off x="412294" y="5993296"/>
            <a:ext cx="1848986" cy="591675"/>
          </a:xfrm>
          <a:prstGeom prst="rect">
            <a:avLst/>
          </a:prstGeom>
        </p:spPr>
      </p:pic>
      <p:sp>
        <p:nvSpPr>
          <p:cNvPr id="3" name="Text Placeholder 2">
            <a:extLst>
              <a:ext uri="{FF2B5EF4-FFF2-40B4-BE49-F238E27FC236}">
                <a16:creationId xmlns:a16="http://schemas.microsoft.com/office/drawing/2014/main" id="{19BF5F0E-0ACE-ED48-87AC-FE9D9074A3D6}"/>
              </a:ext>
            </a:extLst>
          </p:cNvPr>
          <p:cNvSpPr>
            <a:spLocks noGrp="1"/>
          </p:cNvSpPr>
          <p:nvPr>
            <p:ph type="body" sz="quarter" idx="13" hasCustomPrompt="1"/>
          </p:nvPr>
        </p:nvSpPr>
        <p:spPr>
          <a:xfrm>
            <a:off x="812279" y="1883900"/>
            <a:ext cx="2952001" cy="3335337"/>
          </a:xfrm>
        </p:spPr>
        <p:txBody>
          <a:bodyPr>
            <a:normAutofit/>
          </a:bodyPr>
          <a:lstStyle>
            <a:lvl1pPr>
              <a:defRPr sz="1800"/>
            </a:lvl1pPr>
          </a:lstStyle>
          <a:p>
            <a:pPr lvl="0"/>
            <a:r>
              <a:rPr lang="en-GB"/>
              <a:t>Bullet 1</a:t>
            </a:r>
          </a:p>
          <a:p>
            <a:pPr lvl="0"/>
            <a:r>
              <a:rPr lang="en-GB"/>
              <a:t>Bullet 2</a:t>
            </a:r>
          </a:p>
          <a:p>
            <a:pPr lvl="0"/>
            <a:r>
              <a:rPr lang="en-GB"/>
              <a:t>Bullet 3</a:t>
            </a:r>
          </a:p>
        </p:txBody>
      </p:sp>
      <p:sp>
        <p:nvSpPr>
          <p:cNvPr id="8" name="Picture Placeholder 2">
            <a:extLst>
              <a:ext uri="{FF2B5EF4-FFF2-40B4-BE49-F238E27FC236}">
                <a16:creationId xmlns:a16="http://schemas.microsoft.com/office/drawing/2014/main" id="{EE576E2F-1B29-9E41-BBDD-4448D7997993}"/>
              </a:ext>
            </a:extLst>
          </p:cNvPr>
          <p:cNvSpPr>
            <a:spLocks noGrp="1"/>
          </p:cNvSpPr>
          <p:nvPr>
            <p:ph type="pic" sz="quarter" idx="15"/>
          </p:nvPr>
        </p:nvSpPr>
        <p:spPr>
          <a:xfrm>
            <a:off x="8199120" y="1884363"/>
            <a:ext cx="3550492" cy="3335337"/>
          </a:xfrm>
        </p:spPr>
        <p:txBody>
          <a:bodyPr/>
          <a:lstStyle/>
          <a:p>
            <a:endParaRPr lang="en-US"/>
          </a:p>
        </p:txBody>
      </p:sp>
      <p:sp>
        <p:nvSpPr>
          <p:cNvPr id="13" name="Text Placeholder 2">
            <a:extLst>
              <a:ext uri="{FF2B5EF4-FFF2-40B4-BE49-F238E27FC236}">
                <a16:creationId xmlns:a16="http://schemas.microsoft.com/office/drawing/2014/main" id="{64B963EB-3564-4042-B0A1-CEFA508CF833}"/>
              </a:ext>
            </a:extLst>
          </p:cNvPr>
          <p:cNvSpPr>
            <a:spLocks noGrp="1"/>
          </p:cNvSpPr>
          <p:nvPr>
            <p:ph type="body" sz="quarter" idx="16" hasCustomPrompt="1"/>
          </p:nvPr>
        </p:nvSpPr>
        <p:spPr>
          <a:xfrm>
            <a:off x="4505699" y="1883900"/>
            <a:ext cx="2952001" cy="3335337"/>
          </a:xfrm>
        </p:spPr>
        <p:txBody>
          <a:bodyPr>
            <a:normAutofit/>
          </a:bodyPr>
          <a:lstStyle>
            <a:lvl1pPr>
              <a:defRPr sz="1800"/>
            </a:lvl1pPr>
          </a:lstStyle>
          <a:p>
            <a:pPr lvl="0"/>
            <a:r>
              <a:rPr lang="en-GB"/>
              <a:t>Bullet 1</a:t>
            </a:r>
          </a:p>
          <a:p>
            <a:pPr lvl="0"/>
            <a:r>
              <a:rPr lang="en-GB"/>
              <a:t>Bullet 2</a:t>
            </a:r>
          </a:p>
          <a:p>
            <a:pPr lvl="0"/>
            <a:r>
              <a:rPr lang="en-GB"/>
              <a:t>Bullet 3</a:t>
            </a:r>
          </a:p>
        </p:txBody>
      </p:sp>
    </p:spTree>
    <p:extLst>
      <p:ext uri="{BB962C8B-B14F-4D97-AF65-F5344CB8AC3E}">
        <p14:creationId xmlns:p14="http://schemas.microsoft.com/office/powerpoint/2010/main" val="9797187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7D7C83-DD42-0842-A80F-C07B05D6B35E}"/>
              </a:ext>
            </a:extLst>
          </p:cNvPr>
          <p:cNvSpPr/>
          <p:nvPr userDrawn="1"/>
        </p:nvSpPr>
        <p:spPr>
          <a:xfrm>
            <a:off x="0" y="51"/>
            <a:ext cx="12192000" cy="5647765"/>
          </a:xfrm>
          <a:prstGeom prst="rect">
            <a:avLst/>
          </a:prstGeom>
          <a:solidFill>
            <a:srgbClr val="0067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8E4B76F-0818-7648-89C0-D9B10EDF9045}"/>
              </a:ext>
            </a:extLst>
          </p:cNvPr>
          <p:cNvSpPr txBox="1"/>
          <p:nvPr userDrawn="1"/>
        </p:nvSpPr>
        <p:spPr>
          <a:xfrm>
            <a:off x="10210799" y="6299200"/>
            <a:ext cx="16679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kern="1200" err="1">
                <a:solidFill>
                  <a:srgbClr val="0067A5"/>
                </a:solidFill>
                <a:effectLst/>
                <a:latin typeface="Arial" panose="020B0604020202020204" pitchFamily="34" charset="0"/>
                <a:ea typeface="+mn-ea"/>
                <a:cs typeface="Arial" panose="020B0604020202020204" pitchFamily="34" charset="0"/>
              </a:rPr>
              <a:t>elft.nhs.uk</a:t>
            </a:r>
            <a:endParaRPr lang="en-GB" sz="1600" kern="1200">
              <a:solidFill>
                <a:srgbClr val="0067A5"/>
              </a:solidFill>
              <a:effectLst/>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BB30478C-E861-CD4B-8190-0B58D968139E}"/>
              </a:ext>
            </a:extLst>
          </p:cNvPr>
          <p:cNvSpPr txBox="1"/>
          <p:nvPr userDrawn="1"/>
        </p:nvSpPr>
        <p:spPr>
          <a:xfrm>
            <a:off x="626535" y="2489644"/>
            <a:ext cx="5875866" cy="2862322"/>
          </a:xfrm>
          <a:prstGeom prst="rect">
            <a:avLst/>
          </a:prstGeom>
          <a:noFill/>
        </p:spPr>
        <p:txBody>
          <a:bodyPr wrap="square" rtlCol="0">
            <a:spAutoFit/>
          </a:bodyPr>
          <a:lstStyle/>
          <a:p>
            <a:r>
              <a:rPr lang="en-GB" sz="1200" kern="1200">
                <a:solidFill>
                  <a:schemeClr val="bg1"/>
                </a:solidFill>
                <a:effectLst/>
                <a:latin typeface="+mn-lt"/>
                <a:ea typeface="+mn-ea"/>
                <a:cs typeface="+mn-cs"/>
              </a:rPr>
              <a:t>Contact us</a:t>
            </a:r>
          </a:p>
          <a:p>
            <a:br>
              <a:rPr lang="en-GB" sz="1200" kern="1200">
                <a:solidFill>
                  <a:schemeClr val="bg1"/>
                </a:solidFill>
                <a:effectLst/>
                <a:latin typeface="+mn-lt"/>
                <a:ea typeface="+mn-ea"/>
                <a:cs typeface="+mn-cs"/>
              </a:rPr>
            </a:br>
            <a:r>
              <a:rPr lang="en-GB" sz="1200" kern="1200">
                <a:solidFill>
                  <a:schemeClr val="bg1"/>
                </a:solidFill>
                <a:effectLst/>
                <a:latin typeface="+mn-lt"/>
                <a:ea typeface="+mn-ea"/>
                <a:cs typeface="+mn-cs"/>
              </a:rPr>
              <a:t>East London NHS Foundation Trust</a:t>
            </a:r>
          </a:p>
          <a:p>
            <a:r>
              <a:rPr lang="en-GB" sz="1200" kern="1200">
                <a:solidFill>
                  <a:schemeClr val="bg1"/>
                </a:solidFill>
                <a:effectLst/>
                <a:latin typeface="+mn-lt"/>
                <a:ea typeface="+mn-ea"/>
                <a:cs typeface="+mn-cs"/>
              </a:rPr>
              <a:t>Robert Dolan House</a:t>
            </a:r>
          </a:p>
          <a:p>
            <a:r>
              <a:rPr lang="en-GB" sz="1200" kern="1200">
                <a:solidFill>
                  <a:schemeClr val="bg1"/>
                </a:solidFill>
                <a:effectLst/>
                <a:latin typeface="+mn-lt"/>
                <a:ea typeface="+mn-ea"/>
                <a:cs typeface="+mn-cs"/>
              </a:rPr>
              <a:t>Trust Headquarters</a:t>
            </a:r>
          </a:p>
          <a:p>
            <a:r>
              <a:rPr lang="en-GB" sz="1200" kern="1200">
                <a:solidFill>
                  <a:schemeClr val="bg1"/>
                </a:solidFill>
                <a:effectLst/>
                <a:latin typeface="+mn-lt"/>
                <a:ea typeface="+mn-ea"/>
                <a:cs typeface="+mn-cs"/>
              </a:rPr>
              <a:t>9 </a:t>
            </a:r>
            <a:r>
              <a:rPr lang="en-GB" sz="1200" kern="1200" err="1">
                <a:solidFill>
                  <a:schemeClr val="bg1"/>
                </a:solidFill>
                <a:effectLst/>
                <a:latin typeface="+mn-lt"/>
                <a:ea typeface="+mn-ea"/>
                <a:cs typeface="+mn-cs"/>
              </a:rPr>
              <a:t>Alie</a:t>
            </a:r>
            <a:r>
              <a:rPr lang="en-GB" sz="1200" kern="1200">
                <a:solidFill>
                  <a:schemeClr val="bg1"/>
                </a:solidFill>
                <a:effectLst/>
                <a:latin typeface="+mn-lt"/>
                <a:ea typeface="+mn-ea"/>
                <a:cs typeface="+mn-cs"/>
              </a:rPr>
              <a:t> Street</a:t>
            </a:r>
          </a:p>
          <a:p>
            <a:r>
              <a:rPr lang="en-GB" sz="1200" kern="1200">
                <a:solidFill>
                  <a:schemeClr val="bg1"/>
                </a:solidFill>
                <a:effectLst/>
                <a:latin typeface="+mn-lt"/>
                <a:ea typeface="+mn-ea"/>
                <a:cs typeface="+mn-cs"/>
              </a:rPr>
              <a:t>London E1 8DE</a:t>
            </a:r>
            <a:br>
              <a:rPr lang="en-GB" sz="1200" kern="1200">
                <a:solidFill>
                  <a:schemeClr val="bg1"/>
                </a:solidFill>
                <a:effectLst/>
                <a:latin typeface="+mn-lt"/>
                <a:ea typeface="+mn-ea"/>
                <a:cs typeface="+mn-cs"/>
              </a:rPr>
            </a:br>
            <a:endParaRPr lang="en-GB" sz="1200" kern="1200">
              <a:solidFill>
                <a:schemeClr val="bg1"/>
              </a:solidFill>
              <a:effectLst/>
              <a:latin typeface="+mn-lt"/>
              <a:ea typeface="+mn-ea"/>
              <a:cs typeface="+mn-cs"/>
            </a:endParaRPr>
          </a:p>
          <a:p>
            <a:r>
              <a:rPr lang="en-GB" sz="1200" kern="1200">
                <a:solidFill>
                  <a:schemeClr val="bg1"/>
                </a:solidFill>
                <a:effectLst/>
                <a:latin typeface="+mn-lt"/>
                <a:ea typeface="+mn-ea"/>
                <a:cs typeface="+mn-cs"/>
              </a:rPr>
              <a:t>Tel: 020 8548 5550</a:t>
            </a:r>
          </a:p>
          <a:p>
            <a:r>
              <a:rPr lang="en-GB" sz="1200" kern="1200">
                <a:solidFill>
                  <a:schemeClr val="bg1"/>
                </a:solidFill>
                <a:effectLst/>
                <a:latin typeface="+mn-lt"/>
                <a:ea typeface="+mn-ea"/>
                <a:cs typeface="+mn-cs"/>
              </a:rPr>
              <a:t>Email: </a:t>
            </a:r>
            <a:r>
              <a:rPr lang="en-GB" sz="1200" kern="1200" err="1">
                <a:solidFill>
                  <a:schemeClr val="bg1"/>
                </a:solidFill>
                <a:effectLst/>
                <a:latin typeface="+mn-lt"/>
                <a:ea typeface="+mn-ea"/>
                <a:cs typeface="+mn-cs"/>
              </a:rPr>
              <a:t>elft.communications@nhs.net</a:t>
            </a:r>
            <a:endParaRPr lang="en-GB" sz="1200" kern="1200">
              <a:solidFill>
                <a:schemeClr val="bg1"/>
              </a:solidFill>
              <a:effectLst/>
              <a:latin typeface="+mn-lt"/>
              <a:ea typeface="+mn-ea"/>
              <a:cs typeface="+mn-cs"/>
            </a:endParaRPr>
          </a:p>
          <a:p>
            <a:r>
              <a:rPr lang="en-GB" sz="1200" kern="1200">
                <a:solidFill>
                  <a:schemeClr val="bg1"/>
                </a:solidFill>
                <a:effectLst/>
                <a:latin typeface="+mn-lt"/>
                <a:ea typeface="+mn-ea"/>
                <a:cs typeface="+mn-cs"/>
              </a:rPr>
              <a:t>Web: </a:t>
            </a:r>
            <a:r>
              <a:rPr lang="en-GB" sz="1200" kern="1200" err="1">
                <a:solidFill>
                  <a:schemeClr val="bg1"/>
                </a:solidFill>
                <a:effectLst/>
                <a:latin typeface="+mn-lt"/>
                <a:ea typeface="+mn-ea"/>
                <a:cs typeface="+mn-cs"/>
              </a:rPr>
              <a:t>elft.nhs.uk</a:t>
            </a:r>
            <a:br>
              <a:rPr lang="en-GB" sz="1200" kern="1200">
                <a:solidFill>
                  <a:schemeClr val="bg1"/>
                </a:solidFill>
                <a:effectLst/>
                <a:latin typeface="+mn-lt"/>
                <a:ea typeface="+mn-ea"/>
                <a:cs typeface="+mn-cs"/>
              </a:rPr>
            </a:br>
            <a:endParaRPr lang="en-GB" sz="1200" kern="1200">
              <a:solidFill>
                <a:schemeClr val="bg1"/>
              </a:solidFill>
              <a:effectLst/>
              <a:latin typeface="+mn-lt"/>
              <a:ea typeface="+mn-ea"/>
              <a:cs typeface="+mn-cs"/>
            </a:endParaRPr>
          </a:p>
          <a:p>
            <a:r>
              <a:rPr lang="en-GB" sz="1200" kern="1200">
                <a:solidFill>
                  <a:schemeClr val="bg1"/>
                </a:solidFill>
                <a:effectLst/>
                <a:latin typeface="+mn-lt"/>
                <a:ea typeface="+mn-ea"/>
                <a:cs typeface="+mn-cs"/>
              </a:rPr>
              <a:t>     NHS_ELFT</a:t>
            </a:r>
          </a:p>
          <a:p>
            <a:r>
              <a:rPr lang="en-GB" sz="1200" kern="1200">
                <a:solidFill>
                  <a:schemeClr val="bg1"/>
                </a:solidFill>
                <a:effectLst/>
                <a:latin typeface="+mn-lt"/>
                <a:ea typeface="+mn-ea"/>
                <a:cs typeface="+mn-cs"/>
              </a:rPr>
              <a:t>     </a:t>
            </a:r>
            <a:r>
              <a:rPr lang="en-GB" sz="1200" kern="1200" err="1">
                <a:solidFill>
                  <a:schemeClr val="bg1"/>
                </a:solidFill>
                <a:effectLst/>
                <a:latin typeface="+mn-lt"/>
                <a:ea typeface="+mn-ea"/>
                <a:cs typeface="+mn-cs"/>
              </a:rPr>
              <a:t>EastLondonNHSFoundationTrust</a:t>
            </a:r>
            <a:endParaRPr lang="en-GB" sz="1200" kern="1200">
              <a:solidFill>
                <a:schemeClr val="bg1"/>
              </a:solidFill>
              <a:effectLst/>
              <a:latin typeface="+mn-lt"/>
              <a:ea typeface="+mn-ea"/>
              <a:cs typeface="+mn-cs"/>
            </a:endParaRPr>
          </a:p>
          <a:p>
            <a:r>
              <a:rPr lang="en-GB" sz="1200" kern="1200">
                <a:solidFill>
                  <a:schemeClr val="bg1"/>
                </a:solidFill>
                <a:effectLst/>
                <a:latin typeface="+mn-lt"/>
                <a:ea typeface="+mn-ea"/>
                <a:cs typeface="+mn-cs"/>
              </a:rPr>
              <a:t>     NHSELFT</a:t>
            </a:r>
          </a:p>
        </p:txBody>
      </p:sp>
      <p:pic>
        <p:nvPicPr>
          <p:cNvPr id="3" name="Picture 2" descr="A picture containing text, ax&#10;&#10;Description automatically generated">
            <a:extLst>
              <a:ext uri="{FF2B5EF4-FFF2-40B4-BE49-F238E27FC236}">
                <a16:creationId xmlns:a16="http://schemas.microsoft.com/office/drawing/2014/main" id="{C4504E7A-F901-2748-BEA3-74204B262326}"/>
              </a:ext>
            </a:extLst>
          </p:cNvPr>
          <p:cNvPicPr>
            <a:picLocks noChangeAspect="1"/>
          </p:cNvPicPr>
          <p:nvPr userDrawn="1"/>
        </p:nvPicPr>
        <p:blipFill>
          <a:blip r:embed="rId2"/>
          <a:stretch>
            <a:fillRect/>
          </a:stretch>
        </p:blipFill>
        <p:spPr>
          <a:xfrm>
            <a:off x="714939" y="4747111"/>
            <a:ext cx="157714" cy="150545"/>
          </a:xfrm>
          <a:prstGeom prst="rect">
            <a:avLst/>
          </a:prstGeom>
        </p:spPr>
      </p:pic>
      <p:pic>
        <p:nvPicPr>
          <p:cNvPr id="5" name="Picture 4" descr="Icon&#10;&#10;Description automatically generated">
            <a:extLst>
              <a:ext uri="{FF2B5EF4-FFF2-40B4-BE49-F238E27FC236}">
                <a16:creationId xmlns:a16="http://schemas.microsoft.com/office/drawing/2014/main" id="{FA4C459E-85B8-3C4B-80E3-39F220E60646}"/>
              </a:ext>
            </a:extLst>
          </p:cNvPr>
          <p:cNvPicPr>
            <a:picLocks noChangeAspect="1"/>
          </p:cNvPicPr>
          <p:nvPr userDrawn="1"/>
        </p:nvPicPr>
        <p:blipFill>
          <a:blip r:embed="rId3"/>
          <a:stretch>
            <a:fillRect/>
          </a:stretch>
        </p:blipFill>
        <p:spPr>
          <a:xfrm>
            <a:off x="708361" y="4931689"/>
            <a:ext cx="157714" cy="150545"/>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id="{FF64A2BE-DE86-B849-91AE-95B5B70F9D44}"/>
              </a:ext>
            </a:extLst>
          </p:cNvPr>
          <p:cNvPicPr>
            <a:picLocks noChangeAspect="1"/>
          </p:cNvPicPr>
          <p:nvPr userDrawn="1"/>
        </p:nvPicPr>
        <p:blipFill>
          <a:blip r:embed="rId4"/>
          <a:stretch>
            <a:fillRect/>
          </a:stretch>
        </p:blipFill>
        <p:spPr>
          <a:xfrm>
            <a:off x="708361" y="5119417"/>
            <a:ext cx="157714" cy="150545"/>
          </a:xfrm>
          <a:prstGeom prst="rect">
            <a:avLst/>
          </a:prstGeom>
        </p:spPr>
      </p:pic>
      <p:sp>
        <p:nvSpPr>
          <p:cNvPr id="13" name="Text Placeholder 5">
            <a:extLst>
              <a:ext uri="{FF2B5EF4-FFF2-40B4-BE49-F238E27FC236}">
                <a16:creationId xmlns:a16="http://schemas.microsoft.com/office/drawing/2014/main" id="{7B1203F5-86DB-E345-B8A6-2C39BBB0BC0E}"/>
              </a:ext>
            </a:extLst>
          </p:cNvPr>
          <p:cNvSpPr>
            <a:spLocks noGrp="1"/>
          </p:cNvSpPr>
          <p:nvPr>
            <p:ph type="body" sz="quarter" idx="11" hasCustomPrompt="1"/>
          </p:nvPr>
        </p:nvSpPr>
        <p:spPr>
          <a:xfrm>
            <a:off x="626535" y="787323"/>
            <a:ext cx="5788779" cy="1549477"/>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1600" kern="1200" dirty="0">
                <a:solidFill>
                  <a:schemeClr val="bg1"/>
                </a:solidFill>
                <a:effectLst/>
                <a:latin typeface="Arial" panose="020B0604020202020204" pitchFamily="34" charset="0"/>
                <a:ea typeface="+mn-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bg1"/>
                </a:solidFill>
                <a:effectLst/>
                <a:latin typeface="Arial" panose="020B0604020202020204" pitchFamily="34" charset="0"/>
                <a:ea typeface="+mn-ea"/>
                <a:cs typeface="Arial" panose="020B0604020202020204" pitchFamily="34" charset="0"/>
              </a:rPr>
              <a:t>We promise to work together creatively to: learn ‘what matters’ to everyone, achieve a better quality of life and continuously improve our services.</a:t>
            </a:r>
          </a:p>
        </p:txBody>
      </p:sp>
      <p:pic>
        <p:nvPicPr>
          <p:cNvPr id="11" name="Picture 10" descr="A picture containing text, sign&#10;&#10;Description automatically generated">
            <a:extLst>
              <a:ext uri="{FF2B5EF4-FFF2-40B4-BE49-F238E27FC236}">
                <a16:creationId xmlns:a16="http://schemas.microsoft.com/office/drawing/2014/main" id="{9EE3F140-4F19-834A-B4AF-60AF4C8DBEE3}"/>
              </a:ext>
            </a:extLst>
          </p:cNvPr>
          <p:cNvPicPr>
            <a:picLocks noChangeAspect="1"/>
          </p:cNvPicPr>
          <p:nvPr userDrawn="1"/>
        </p:nvPicPr>
        <p:blipFill>
          <a:blip r:embed="rId5"/>
          <a:stretch>
            <a:fillRect/>
          </a:stretch>
        </p:blipFill>
        <p:spPr>
          <a:xfrm>
            <a:off x="412294" y="5993296"/>
            <a:ext cx="1848986" cy="591675"/>
          </a:xfrm>
          <a:prstGeom prst="rect">
            <a:avLst/>
          </a:prstGeom>
        </p:spPr>
      </p:pic>
    </p:spTree>
    <p:extLst>
      <p:ext uri="{BB962C8B-B14F-4D97-AF65-F5344CB8AC3E}">
        <p14:creationId xmlns:p14="http://schemas.microsoft.com/office/powerpoint/2010/main" val="3913025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3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0808"/>
            <a:ext cx="12468225" cy="861250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1464EABC-5EE5-4E42-8707-86B609F98A82}"/>
              </a:ext>
            </a:extLst>
          </p:cNvPr>
          <p:cNvPicPr>
            <a:picLocks noChangeAspect="1"/>
          </p:cNvPicPr>
          <p:nvPr userDrawn="1"/>
        </p:nvPicPr>
        <p:blipFill>
          <a:blip r:embed="rId4"/>
          <a:stretch>
            <a:fillRect/>
          </a:stretch>
        </p:blipFill>
        <p:spPr>
          <a:xfrm>
            <a:off x="3961904" y="2756201"/>
            <a:ext cx="9744670" cy="4101799"/>
          </a:xfrm>
          <a:prstGeom prst="rect">
            <a:avLst/>
          </a:prstGeom>
        </p:spPr>
      </p:pic>
      <p:sp>
        <p:nvSpPr>
          <p:cNvPr id="10" name="Text Placeholder 11">
            <a:extLst>
              <a:ext uri="{FF2B5EF4-FFF2-40B4-BE49-F238E27FC236}">
                <a16:creationId xmlns:a16="http://schemas.microsoft.com/office/drawing/2014/main" id="{8F3C4CC0-5AAB-1243-ABA2-B281A3724AEE}"/>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2FCEBC83-98B5-2044-ADE7-88A62F6BDC95}"/>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449980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4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4800" y="-1299600"/>
            <a:ext cx="12468225" cy="861250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8AA064C0-AF87-7044-A82F-14A2D0057724}"/>
              </a:ext>
            </a:extLst>
          </p:cNvPr>
          <p:cNvPicPr>
            <a:picLocks noChangeAspect="1"/>
          </p:cNvPicPr>
          <p:nvPr userDrawn="1"/>
        </p:nvPicPr>
        <p:blipFill>
          <a:blip r:embed="rId4"/>
          <a:stretch>
            <a:fillRect/>
          </a:stretch>
        </p:blipFill>
        <p:spPr>
          <a:xfrm>
            <a:off x="3961904" y="2756201"/>
            <a:ext cx="9744670" cy="4101799"/>
          </a:xfrm>
          <a:prstGeom prst="rect">
            <a:avLst/>
          </a:prstGeom>
        </p:spPr>
      </p:pic>
      <p:sp>
        <p:nvSpPr>
          <p:cNvPr id="10" name="Text Placeholder 11">
            <a:extLst>
              <a:ext uri="{FF2B5EF4-FFF2-40B4-BE49-F238E27FC236}">
                <a16:creationId xmlns:a16="http://schemas.microsoft.com/office/drawing/2014/main" id="{2E9537C3-4EA3-3D4C-A36E-A6C52C2BBEC2}"/>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bg1"/>
                </a:solidFill>
              </a:defRPr>
            </a:lvl1pPr>
            <a:lvl4pPr marL="1371600" indent="0" algn="l">
              <a:buNone/>
              <a:defRPr>
                <a:solidFill>
                  <a:schemeClr val="bg1"/>
                </a:solidFill>
              </a:defRPr>
            </a:lvl4pPr>
          </a:lstStyle>
          <a:p>
            <a:pPr lvl="0"/>
            <a:r>
              <a:rPr lang="en-GB"/>
              <a:t>Type description here</a:t>
            </a:r>
          </a:p>
        </p:txBody>
      </p:sp>
      <p:sp>
        <p:nvSpPr>
          <p:cNvPr id="14" name="Text Placeholder 5">
            <a:extLst>
              <a:ext uri="{FF2B5EF4-FFF2-40B4-BE49-F238E27FC236}">
                <a16:creationId xmlns:a16="http://schemas.microsoft.com/office/drawing/2014/main" id="{527EB1E4-0E11-E04F-8A37-DBF1AC8B142B}"/>
              </a:ext>
            </a:extLst>
          </p:cNvPr>
          <p:cNvSpPr>
            <a:spLocks noGrp="1"/>
          </p:cNvSpPr>
          <p:nvPr>
            <p:ph type="body" sz="quarter" idx="12" hasCustomPrompt="1"/>
          </p:nvPr>
        </p:nvSpPr>
        <p:spPr>
          <a:xfrm>
            <a:off x="978944" y="1320417"/>
            <a:ext cx="5970495" cy="1197596"/>
          </a:xfrm>
        </p:spPr>
        <p:txBody>
          <a:bodyPr>
            <a:normAutofit/>
          </a:bodyPr>
          <a:lstStyle>
            <a:lvl1pPr marL="0" marR="0" indent="0" algn="l" defTabSz="914400" rtl="0" eaLnBrk="1" fontAlgn="auto" latinLnBrk="0" hangingPunct="1">
              <a:lnSpc>
                <a:spcPts val="3800"/>
              </a:lnSpc>
              <a:spcBef>
                <a:spcPts val="0"/>
              </a:spcBef>
              <a:spcAft>
                <a:spcPts val="0"/>
              </a:spcAft>
              <a:buClrTx/>
              <a:buSzTx/>
              <a:buFontTx/>
              <a:buNone/>
              <a:tabLst/>
              <a:defRPr lang="en-GB" sz="4400" b="1" kern="1200" dirty="0" smtClean="0">
                <a:solidFill>
                  <a:schemeClr val="bg1"/>
                </a:solidFill>
                <a:effectLst/>
                <a:latin typeface="+mn-lt"/>
                <a:ea typeface="+mn-ea"/>
                <a:cs typeface="+mn-cs"/>
              </a:defRPr>
            </a:lvl1pPr>
          </a:lstStyle>
          <a:p>
            <a:pPr>
              <a:lnSpc>
                <a:spcPts val="3800"/>
              </a:lnSpc>
            </a:pPr>
            <a:r>
              <a:rPr lang="en-GB" sz="4000" b="1" kern="1200">
                <a:solidFill>
                  <a:schemeClr val="bg1"/>
                </a:solidFill>
                <a:effectLst/>
                <a:latin typeface="+mn-lt"/>
                <a:ea typeface="+mn-ea"/>
                <a:cs typeface="+mn-cs"/>
              </a:rPr>
              <a:t>Type Heading here</a:t>
            </a:r>
            <a:endParaRPr lang="en-GB" sz="4000" kern="1200">
              <a:solidFill>
                <a:schemeClr val="bg1"/>
              </a:solidFill>
              <a:effectLst/>
              <a:latin typeface="+mn-lt"/>
              <a:ea typeface="+mn-ea"/>
              <a:cs typeface="+mn-cs"/>
            </a:endParaRPr>
          </a:p>
        </p:txBody>
      </p:sp>
    </p:spTree>
    <p:extLst>
      <p:ext uri="{BB962C8B-B14F-4D97-AF65-F5344CB8AC3E}">
        <p14:creationId xmlns:p14="http://schemas.microsoft.com/office/powerpoint/2010/main" val="1666656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5_Blank">
    <p:spTree>
      <p:nvGrpSpPr>
        <p:cNvPr id="1" name=""/>
        <p:cNvGrpSpPr/>
        <p:nvPr/>
      </p:nvGrpSpPr>
      <p:grpSpPr>
        <a:xfrm>
          <a:off x="0" y="0"/>
          <a:ext cx="0" cy="0"/>
          <a:chOff x="0" y="0"/>
          <a:chExt cx="0" cy="0"/>
        </a:xfrm>
      </p:grpSpPr>
      <p:pic>
        <p:nvPicPr>
          <p:cNvPr id="5" name="Picture 4" descr="Graphical user interface, text, website&#10;&#10;Description automatically generated">
            <a:extLst>
              <a:ext uri="{FF2B5EF4-FFF2-40B4-BE49-F238E27FC236}">
                <a16:creationId xmlns:a16="http://schemas.microsoft.com/office/drawing/2014/main" id="{D26A185B-3271-DF43-A324-7580357ED164}"/>
              </a:ext>
            </a:extLst>
          </p:cNvPr>
          <p:cNvPicPr>
            <a:picLocks noChangeAspect="1"/>
          </p:cNvPicPr>
          <p:nvPr userDrawn="1"/>
        </p:nvPicPr>
        <p:blipFill>
          <a:blip r:embed="rId2"/>
          <a:stretch>
            <a:fillRect/>
          </a:stretch>
        </p:blipFill>
        <p:spPr>
          <a:xfrm>
            <a:off x="10168462" y="391541"/>
            <a:ext cx="1581150" cy="806450"/>
          </a:xfrm>
          <a:prstGeom prst="rect">
            <a:avLst/>
          </a:prstGeom>
        </p:spPr>
      </p:pic>
      <p:pic>
        <p:nvPicPr>
          <p:cNvPr id="7" name="Picture 6">
            <a:extLst>
              <a:ext uri="{FF2B5EF4-FFF2-40B4-BE49-F238E27FC236}">
                <a16:creationId xmlns:a16="http://schemas.microsoft.com/office/drawing/2014/main" id="{544449BF-B8D2-B94D-9F73-98FA13FF80CA}"/>
              </a:ext>
            </a:extLst>
          </p:cNvPr>
          <p:cNvPicPr>
            <a:picLocks noChangeAspect="1"/>
          </p:cNvPicPr>
          <p:nvPr userDrawn="1"/>
        </p:nvPicPr>
        <p:blipFill>
          <a:blip r:embed="rId3"/>
          <a:srcRect/>
          <a:stretch/>
        </p:blipFill>
        <p:spPr>
          <a:xfrm>
            <a:off x="-4023838" y="-1292045"/>
            <a:ext cx="12432181" cy="8587608"/>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D5CC0E5-08B3-464A-885F-59E6296F6EA6}"/>
              </a:ext>
            </a:extLst>
          </p:cNvPr>
          <p:cNvPicPr>
            <a:picLocks noChangeAspect="1"/>
          </p:cNvPicPr>
          <p:nvPr userDrawn="1"/>
        </p:nvPicPr>
        <p:blipFill>
          <a:blip r:embed="rId4"/>
          <a:stretch>
            <a:fillRect/>
          </a:stretch>
        </p:blipFill>
        <p:spPr>
          <a:xfrm>
            <a:off x="3961904" y="2756201"/>
            <a:ext cx="9744670" cy="4101799"/>
          </a:xfrm>
          <a:prstGeom prst="rect">
            <a:avLst/>
          </a:prstGeom>
        </p:spPr>
      </p:pic>
      <p:sp>
        <p:nvSpPr>
          <p:cNvPr id="15" name="Text Placeholder 11">
            <a:extLst>
              <a:ext uri="{FF2B5EF4-FFF2-40B4-BE49-F238E27FC236}">
                <a16:creationId xmlns:a16="http://schemas.microsoft.com/office/drawing/2014/main" id="{8AA38C17-1B8A-DB45-AC2D-81B39A1507EF}"/>
              </a:ext>
            </a:extLst>
          </p:cNvPr>
          <p:cNvSpPr>
            <a:spLocks noGrp="1"/>
          </p:cNvSpPr>
          <p:nvPr>
            <p:ph type="body" sz="quarter" idx="13" hasCustomPrompt="1"/>
          </p:nvPr>
        </p:nvSpPr>
        <p:spPr>
          <a:xfrm>
            <a:off x="978944" y="2394409"/>
            <a:ext cx="4057875" cy="920291"/>
          </a:xfrm>
        </p:spPr>
        <p:txBody>
          <a:bodyPr>
            <a:normAutofit/>
          </a:bodyPr>
          <a:lstStyle>
            <a:lvl1pPr marL="0" indent="0">
              <a:buNone/>
              <a:defRPr sz="1800">
                <a:solidFill>
                  <a:schemeClr val="tx1"/>
                </a:solidFill>
              </a:defRPr>
            </a:lvl1pPr>
            <a:lvl4pPr marL="1371600" indent="0" algn="l">
              <a:buNone/>
              <a:defRPr>
                <a:solidFill>
                  <a:schemeClr val="bg1"/>
                </a:solidFill>
              </a:defRPr>
            </a:lvl4pPr>
          </a:lstStyle>
          <a:p>
            <a:pPr lvl="0"/>
            <a:r>
              <a:rPr lang="en-GB"/>
              <a:t>Type description here</a:t>
            </a:r>
          </a:p>
        </p:txBody>
      </p:sp>
      <p:sp>
        <p:nvSpPr>
          <p:cNvPr id="16" name="Text Placeholder 3">
            <a:extLst>
              <a:ext uri="{FF2B5EF4-FFF2-40B4-BE49-F238E27FC236}">
                <a16:creationId xmlns:a16="http://schemas.microsoft.com/office/drawing/2014/main" id="{442363F3-BC61-734B-8766-59E5EA4DA82C}"/>
              </a:ext>
            </a:extLst>
          </p:cNvPr>
          <p:cNvSpPr>
            <a:spLocks noGrp="1"/>
          </p:cNvSpPr>
          <p:nvPr>
            <p:ph type="body" sz="quarter" idx="14" hasCustomPrompt="1"/>
          </p:nvPr>
        </p:nvSpPr>
        <p:spPr>
          <a:xfrm>
            <a:off x="978944" y="1273337"/>
            <a:ext cx="5970494" cy="1244675"/>
          </a:xfrm>
        </p:spPr>
        <p:txBody>
          <a:bodyPr>
            <a:normAutofit/>
          </a:bodyPr>
          <a:lstStyle>
            <a:lvl1pPr marL="0" indent="0">
              <a:buNone/>
              <a:defRPr sz="4000" b="1"/>
            </a:lvl1pPr>
          </a:lstStyle>
          <a:p>
            <a:pPr lvl="0"/>
            <a:r>
              <a:rPr lang="en-GB"/>
              <a:t>Type Heading here</a:t>
            </a:r>
          </a:p>
        </p:txBody>
      </p:sp>
    </p:spTree>
    <p:extLst>
      <p:ext uri="{BB962C8B-B14F-4D97-AF65-F5344CB8AC3E}">
        <p14:creationId xmlns:p14="http://schemas.microsoft.com/office/powerpoint/2010/main" val="21294604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FAC3A5-8DCD-FA49-BC02-AC3C98A060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2306AAB-87E4-2B49-A569-F72DB1A9DD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192EE4-ADC2-CB46-86A7-D26C6DEA1F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6AA98-2768-4D45-83C1-8315F6F6E1CC}" type="datetimeFigureOut">
              <a:rPr lang="en-US" smtClean="0"/>
              <a:t>7/23/2026</a:t>
            </a:fld>
            <a:endParaRPr lang="en-US"/>
          </a:p>
        </p:txBody>
      </p:sp>
      <p:sp>
        <p:nvSpPr>
          <p:cNvPr id="5" name="Footer Placeholder 4">
            <a:extLst>
              <a:ext uri="{FF2B5EF4-FFF2-40B4-BE49-F238E27FC236}">
                <a16:creationId xmlns:a16="http://schemas.microsoft.com/office/drawing/2014/main" id="{0DA54F68-9294-7C4D-9A58-BE8907281A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22968F-8A9E-E348-B23E-E783265379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0D142-1B03-BC40-A2C3-A8EF1618708E}" type="slidenum">
              <a:rPr lang="en-US" smtClean="0"/>
              <a:t>‹#›</a:t>
            </a:fld>
            <a:endParaRPr lang="en-US"/>
          </a:p>
        </p:txBody>
      </p:sp>
    </p:spTree>
    <p:extLst>
      <p:ext uri="{BB962C8B-B14F-4D97-AF65-F5344CB8AC3E}">
        <p14:creationId xmlns:p14="http://schemas.microsoft.com/office/powerpoint/2010/main" val="2276164053"/>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687" r:id="rId3"/>
    <p:sldLayoutId id="2147483686" r:id="rId4"/>
    <p:sldLayoutId id="2147483685" r:id="rId5"/>
    <p:sldLayoutId id="2147483710" r:id="rId6"/>
    <p:sldLayoutId id="2147483711" r:id="rId7"/>
    <p:sldLayoutId id="2147483712" r:id="rId8"/>
    <p:sldLayoutId id="2147483713" r:id="rId9"/>
    <p:sldLayoutId id="2147483705" r:id="rId10"/>
    <p:sldLayoutId id="2147483706" r:id="rId11"/>
    <p:sldLayoutId id="2147483707" r:id="rId12"/>
    <p:sldLayoutId id="2147483708" r:id="rId13"/>
    <p:sldLayoutId id="2147483700" r:id="rId14"/>
    <p:sldLayoutId id="2147483701" r:id="rId15"/>
    <p:sldLayoutId id="2147483702" r:id="rId16"/>
    <p:sldLayoutId id="2147483703" r:id="rId17"/>
    <p:sldLayoutId id="2147483695" r:id="rId18"/>
    <p:sldLayoutId id="2147483696" r:id="rId19"/>
    <p:sldLayoutId id="2147483697" r:id="rId20"/>
    <p:sldLayoutId id="2147483698" r:id="rId21"/>
    <p:sldLayoutId id="2147483690" r:id="rId22"/>
    <p:sldLayoutId id="2147483691" r:id="rId23"/>
    <p:sldLayoutId id="2147483692" r:id="rId24"/>
    <p:sldLayoutId id="2147483693" r:id="rId25"/>
    <p:sldLayoutId id="2147483684" r:id="rId26"/>
    <p:sldLayoutId id="2147483662" r:id="rId27"/>
    <p:sldLayoutId id="2147483661" r:id="rId28"/>
    <p:sldLayoutId id="2147483656" r:id="rId29"/>
    <p:sldLayoutId id="2147483660" r:id="rId30"/>
    <p:sldLayoutId id="2147483678" r:id="rId31"/>
    <p:sldLayoutId id="2147483679" r:id="rId32"/>
    <p:sldLayoutId id="2147483680" r:id="rId33"/>
    <p:sldLayoutId id="2147483681" r:id="rId34"/>
    <p:sldLayoutId id="2147483682" r:id="rId35"/>
    <p:sldLayoutId id="2147483673" r:id="rId36"/>
    <p:sldLayoutId id="2147483674" r:id="rId37"/>
    <p:sldLayoutId id="2147483675" r:id="rId38"/>
    <p:sldLayoutId id="2147483676" r:id="rId39"/>
    <p:sldLayoutId id="2147483677" r:id="rId40"/>
    <p:sldLayoutId id="2147483668" r:id="rId41"/>
    <p:sldLayoutId id="2147483669" r:id="rId42"/>
    <p:sldLayoutId id="2147483670" r:id="rId43"/>
    <p:sldLayoutId id="2147483671" r:id="rId44"/>
    <p:sldLayoutId id="2147483672" r:id="rId45"/>
    <p:sldLayoutId id="2147483663" r:id="rId46"/>
    <p:sldLayoutId id="2147483664" r:id="rId47"/>
    <p:sldLayoutId id="2147483665" r:id="rId48"/>
    <p:sldLayoutId id="2147483666" r:id="rId49"/>
    <p:sldLayoutId id="2147483667" r:id="rId50"/>
    <p:sldLayoutId id="2147483655" r:id="rId51"/>
    <p:sldLayoutId id="2147483657" r:id="rId52"/>
    <p:sldLayoutId id="2147483717" r:id="rId53"/>
    <p:sldLayoutId id="2147483723" r:id="rId54"/>
    <p:sldLayoutId id="2147483724" r:id="rId55"/>
    <p:sldLayoutId id="2147483725" r:id="rId56"/>
    <p:sldLayoutId id="2147483728" r:id="rId57"/>
    <p:sldLayoutId id="2147483729" r:id="rId58"/>
    <p:sldLayoutId id="2147483658" r:id="rId59"/>
    <p:sldLayoutId id="2147483726" r:id="rId60"/>
    <p:sldLayoutId id="2147483727" r:id="rId61"/>
    <p:sldLayoutId id="2147483659" r:id="rId6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B1DF78-A55E-FA51-EF5C-E4CC551E377A}"/>
              </a:ext>
            </a:extLst>
          </p:cNvPr>
          <p:cNvSpPr>
            <a:spLocks noGrp="1"/>
          </p:cNvSpPr>
          <p:nvPr>
            <p:ph type="body" sz="quarter" idx="12"/>
          </p:nvPr>
        </p:nvSpPr>
        <p:spPr>
          <a:xfrm>
            <a:off x="861986" y="723014"/>
            <a:ext cx="6867884" cy="2440810"/>
          </a:xfrm>
        </p:spPr>
        <p:txBody>
          <a:bodyPr vert="horz" lIns="91440" tIns="45720" rIns="91440" bIns="45720" rtlCol="0" anchor="t">
            <a:normAutofit/>
          </a:bodyPr>
          <a:lstStyle/>
          <a:p>
            <a:pPr>
              <a:lnSpc>
                <a:spcPts val="4100"/>
              </a:lnSpc>
            </a:pPr>
            <a:r>
              <a:rPr lang="en-GB" sz="4800">
                <a:latin typeface="Aptos"/>
              </a:rPr>
              <a:t>Staff experience programme Trust Talk Live</a:t>
            </a:r>
            <a:endParaRPr lang="en-US">
              <a:latin typeface="Arial" panose="020B0604020202020204"/>
              <a:cs typeface="Arial" panose="020B0604020202020204"/>
            </a:endParaRPr>
          </a:p>
          <a:p>
            <a:pPr>
              <a:lnSpc>
                <a:spcPts val="4100"/>
              </a:lnSpc>
            </a:pPr>
            <a:r>
              <a:rPr lang="en-GB" sz="2000">
                <a:latin typeface="Aptos"/>
              </a:rPr>
              <a:t>22/7/26</a:t>
            </a:r>
          </a:p>
        </p:txBody>
      </p:sp>
    </p:spTree>
    <p:extLst>
      <p:ext uri="{BB962C8B-B14F-4D97-AF65-F5344CB8AC3E}">
        <p14:creationId xmlns:p14="http://schemas.microsoft.com/office/powerpoint/2010/main" val="167676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FBC1-8C67-B38F-BE02-EE7D43A67D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436A78-A586-34C6-98FD-92B61C5AF534}"/>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Staff experience programme – the journey</a:t>
            </a:r>
            <a:endParaRPr lang="en-US"/>
          </a:p>
        </p:txBody>
      </p:sp>
      <p:sp>
        <p:nvSpPr>
          <p:cNvPr id="7" name="AutoShape 2" descr="Building Resilience through Asset Based Community Development - Resilience in Action: The Asset Based Approach">
            <a:extLst>
              <a:ext uri="{FF2B5EF4-FFF2-40B4-BE49-F238E27FC236}">
                <a16:creationId xmlns:a16="http://schemas.microsoft.com/office/drawing/2014/main" id="{B1C8E28B-17C5-4941-E32C-702D3A2DDFDD}"/>
              </a:ext>
            </a:extLst>
          </p:cNvPr>
          <p:cNvSpPr>
            <a:spLocks noChangeAspect="1" noChangeArrowheads="1"/>
          </p:cNvSpPr>
          <p:nvPr/>
        </p:nvSpPr>
        <p:spPr bwMode="auto">
          <a:xfrm>
            <a:off x="5943600" y="302140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2" descr="Building Resilience through Asset Based Community Development - Resilience in Action: The Asset Based Approach">
            <a:extLst>
              <a:ext uri="{FF2B5EF4-FFF2-40B4-BE49-F238E27FC236}">
                <a16:creationId xmlns:a16="http://schemas.microsoft.com/office/drawing/2014/main" id="{C137BC04-FD6B-C8AB-9055-5BBE39E19609}"/>
              </a:ext>
            </a:extLst>
          </p:cNvPr>
          <p:cNvSpPr>
            <a:spLocks noChangeAspect="1" noChangeArrowheads="1"/>
          </p:cNvSpPr>
          <p:nvPr/>
        </p:nvSpPr>
        <p:spPr bwMode="auto">
          <a:xfrm>
            <a:off x="5816004"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graphicFrame>
        <p:nvGraphicFramePr>
          <p:cNvPr id="12" name="Diagram 11">
            <a:extLst>
              <a:ext uri="{FF2B5EF4-FFF2-40B4-BE49-F238E27FC236}">
                <a16:creationId xmlns:a16="http://schemas.microsoft.com/office/drawing/2014/main" id="{FC090A72-4AEB-14DB-29F9-B0939CF6D714}"/>
              </a:ext>
            </a:extLst>
          </p:cNvPr>
          <p:cNvGraphicFramePr/>
          <p:nvPr>
            <p:extLst>
              <p:ext uri="{D42A27DB-BD31-4B8C-83A1-F6EECF244321}">
                <p14:modId xmlns:p14="http://schemas.microsoft.com/office/powerpoint/2010/main" val="2428283066"/>
              </p:ext>
            </p:extLst>
          </p:nvPr>
        </p:nvGraphicFramePr>
        <p:xfrm>
          <a:off x="-801414" y="887510"/>
          <a:ext cx="13547568" cy="5077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68" name="TextBox 1667">
            <a:extLst>
              <a:ext uri="{FF2B5EF4-FFF2-40B4-BE49-F238E27FC236}">
                <a16:creationId xmlns:a16="http://schemas.microsoft.com/office/drawing/2014/main" id="{EE012201-8CF2-6811-D84E-43DDC82C15E8}"/>
              </a:ext>
            </a:extLst>
          </p:cNvPr>
          <p:cNvSpPr txBox="1"/>
          <p:nvPr/>
        </p:nvSpPr>
        <p:spPr>
          <a:xfrm>
            <a:off x="2340321" y="5767479"/>
            <a:ext cx="7810927" cy="461665"/>
          </a:xfrm>
          <a:prstGeom prst="rect">
            <a:avLst/>
          </a:prstGeom>
          <a:solidFill>
            <a:schemeClr val="accent5">
              <a:lumMod val="20000"/>
              <a:lumOff val="80000"/>
            </a:schemeClr>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2400" b="1">
                <a:solidFill>
                  <a:srgbClr val="00B050"/>
                </a:solidFill>
                <a:cs typeface="Arial"/>
              </a:rPr>
              <a:t>33% → 51%</a:t>
            </a:r>
            <a:r>
              <a:rPr lang="en-GB" sz="1300">
                <a:solidFill>
                  <a:srgbClr val="1A1A1A"/>
                </a:solidFill>
                <a:cs typeface="Arial"/>
              </a:rPr>
              <a:t>     staff survey response rate - the biggest jump we've seen.</a:t>
            </a:r>
            <a:endParaRPr lang="en-GB" sz="1300">
              <a:cs typeface="Arial"/>
            </a:endParaRPr>
          </a:p>
        </p:txBody>
      </p:sp>
    </p:spTree>
    <p:extLst>
      <p:ext uri="{BB962C8B-B14F-4D97-AF65-F5344CB8AC3E}">
        <p14:creationId xmlns:p14="http://schemas.microsoft.com/office/powerpoint/2010/main" val="380303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64BA3-340A-6F56-6E6B-57161DB620D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83B46CE-67DC-A404-85A8-9BD120ED4AC0}"/>
              </a:ext>
            </a:extLst>
          </p:cNvPr>
          <p:cNvSpPr/>
          <p:nvPr/>
        </p:nvSpPr>
        <p:spPr>
          <a:xfrm>
            <a:off x="-4" y="5594025"/>
            <a:ext cx="12192000" cy="1284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67BB27FB-5769-AE48-03D3-40ED6E499DC8}"/>
              </a:ext>
            </a:extLst>
          </p:cNvPr>
          <p:cNvSpPr/>
          <p:nvPr/>
        </p:nvSpPr>
        <p:spPr>
          <a:xfrm>
            <a:off x="452283" y="1209368"/>
            <a:ext cx="3464936" cy="6424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Leadership &amp; Management </a:t>
            </a:r>
            <a:endParaRPr lang="en-GB" sz="18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0" name="Rectangle: Rounded Corners 9">
            <a:extLst>
              <a:ext uri="{FF2B5EF4-FFF2-40B4-BE49-F238E27FC236}">
                <a16:creationId xmlns:a16="http://schemas.microsoft.com/office/drawing/2014/main" id="{8200F2F3-CA1C-3612-987A-35A5E9D2BC42}"/>
              </a:ext>
            </a:extLst>
          </p:cNvPr>
          <p:cNvSpPr/>
          <p:nvPr/>
        </p:nvSpPr>
        <p:spPr>
          <a:xfrm>
            <a:off x="4363528" y="1209368"/>
            <a:ext cx="3464936" cy="6424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Workplace Culture</a:t>
            </a:r>
            <a:endParaRPr lang="en-GB" sz="18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1" name="Rectangle: Rounded Corners 10">
            <a:extLst>
              <a:ext uri="{FF2B5EF4-FFF2-40B4-BE49-F238E27FC236}">
                <a16:creationId xmlns:a16="http://schemas.microsoft.com/office/drawing/2014/main" id="{5019681C-4ECD-87AB-8074-08708FD34B44}"/>
              </a:ext>
            </a:extLst>
          </p:cNvPr>
          <p:cNvSpPr/>
          <p:nvPr/>
        </p:nvSpPr>
        <p:spPr>
          <a:xfrm>
            <a:off x="8274781" y="1209368"/>
            <a:ext cx="3464936" cy="6424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a:ea typeface="+mn-ea"/>
                <a:cs typeface="+mn-cs"/>
              </a:rPr>
              <a:t>Safe &amp; Well</a:t>
            </a:r>
            <a:endParaRPr lang="en-GB" sz="18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6" name="Rectangle: Rounded Corners 15">
            <a:extLst>
              <a:ext uri="{FF2B5EF4-FFF2-40B4-BE49-F238E27FC236}">
                <a16:creationId xmlns:a16="http://schemas.microsoft.com/office/drawing/2014/main" id="{F428C0EE-F048-1FBC-7D2E-79C17450548A}"/>
              </a:ext>
            </a:extLst>
          </p:cNvPr>
          <p:cNvSpPr/>
          <p:nvPr/>
        </p:nvSpPr>
        <p:spPr>
          <a:xfrm>
            <a:off x="446313" y="1966453"/>
            <a:ext cx="3464936" cy="4765818"/>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Rectangle: Rounded Corners 16">
            <a:extLst>
              <a:ext uri="{FF2B5EF4-FFF2-40B4-BE49-F238E27FC236}">
                <a16:creationId xmlns:a16="http://schemas.microsoft.com/office/drawing/2014/main" id="{1F7991CD-F005-4717-4F2B-79C14B53C3D8}"/>
              </a:ext>
            </a:extLst>
          </p:cNvPr>
          <p:cNvSpPr/>
          <p:nvPr/>
        </p:nvSpPr>
        <p:spPr>
          <a:xfrm>
            <a:off x="4363528" y="1966451"/>
            <a:ext cx="3458974" cy="4765817"/>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Rectangle: Rounded Corners 17">
            <a:extLst>
              <a:ext uri="{FF2B5EF4-FFF2-40B4-BE49-F238E27FC236}">
                <a16:creationId xmlns:a16="http://schemas.microsoft.com/office/drawing/2014/main" id="{59AFE4C3-5673-8AE1-56C0-30E2FA24E748}"/>
              </a:ext>
            </a:extLst>
          </p:cNvPr>
          <p:cNvSpPr/>
          <p:nvPr/>
        </p:nvSpPr>
        <p:spPr>
          <a:xfrm>
            <a:off x="8274781" y="1966451"/>
            <a:ext cx="3464936" cy="4765817"/>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A2B6724E-0782-049C-6D7D-6F586A41A175}"/>
              </a:ext>
            </a:extLst>
          </p:cNvPr>
          <p:cNvSpPr/>
          <p:nvPr/>
        </p:nvSpPr>
        <p:spPr>
          <a:xfrm>
            <a:off x="4446815" y="3187554"/>
            <a:ext cx="3248858" cy="326335"/>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Flexibility</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8" name="Rectangle: Rounded Corners 7">
            <a:extLst>
              <a:ext uri="{FF2B5EF4-FFF2-40B4-BE49-F238E27FC236}">
                <a16:creationId xmlns:a16="http://schemas.microsoft.com/office/drawing/2014/main" id="{5075CE8D-955F-59FC-81E6-EBC7E1311087}"/>
              </a:ext>
            </a:extLst>
          </p:cNvPr>
          <p:cNvSpPr/>
          <p:nvPr/>
        </p:nvSpPr>
        <p:spPr>
          <a:xfrm>
            <a:off x="8361049" y="2789478"/>
            <a:ext cx="3263372" cy="362621"/>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Raising Concerns</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2" name="Rectangle: Rounded Corners 11">
            <a:extLst>
              <a:ext uri="{FF2B5EF4-FFF2-40B4-BE49-F238E27FC236}">
                <a16:creationId xmlns:a16="http://schemas.microsoft.com/office/drawing/2014/main" id="{8B390F95-5545-6968-2BE5-9A8735255A5D}"/>
              </a:ext>
            </a:extLst>
          </p:cNvPr>
          <p:cNvSpPr/>
          <p:nvPr/>
        </p:nvSpPr>
        <p:spPr>
          <a:xfrm>
            <a:off x="576123" y="3578373"/>
            <a:ext cx="7119550" cy="391649"/>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Recognition</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3" name="Rectangle: Rounded Corners 12">
            <a:extLst>
              <a:ext uri="{FF2B5EF4-FFF2-40B4-BE49-F238E27FC236}">
                <a16:creationId xmlns:a16="http://schemas.microsoft.com/office/drawing/2014/main" id="{A13B5C9E-1352-A44C-468E-120CFB999BF3}"/>
              </a:ext>
            </a:extLst>
          </p:cNvPr>
          <p:cNvSpPr/>
          <p:nvPr/>
        </p:nvSpPr>
        <p:spPr>
          <a:xfrm>
            <a:off x="568866" y="3165783"/>
            <a:ext cx="3256115" cy="340849"/>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Line Management</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4" name="Rectangle: Rounded Corners 13">
            <a:extLst>
              <a:ext uri="{FF2B5EF4-FFF2-40B4-BE49-F238E27FC236}">
                <a16:creationId xmlns:a16="http://schemas.microsoft.com/office/drawing/2014/main" id="{50AE9EEE-A9ED-81FE-962F-4F50F076B7C5}"/>
              </a:ext>
            </a:extLst>
          </p:cNvPr>
          <p:cNvSpPr/>
          <p:nvPr/>
        </p:nvSpPr>
        <p:spPr>
          <a:xfrm>
            <a:off x="539838" y="2397803"/>
            <a:ext cx="11113611" cy="326335"/>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Engagement</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15" name="Rectangle: Rounded Corners 14">
            <a:extLst>
              <a:ext uri="{FF2B5EF4-FFF2-40B4-BE49-F238E27FC236}">
                <a16:creationId xmlns:a16="http://schemas.microsoft.com/office/drawing/2014/main" id="{D99864E1-7186-088D-4A65-5560B703B64B}"/>
              </a:ext>
            </a:extLst>
          </p:cNvPr>
          <p:cNvSpPr/>
          <p:nvPr/>
        </p:nvSpPr>
        <p:spPr>
          <a:xfrm>
            <a:off x="561609" y="2796735"/>
            <a:ext cx="7134064" cy="319077"/>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Morale</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21" name="Rectangle: Rounded Corners 20">
            <a:extLst>
              <a:ext uri="{FF2B5EF4-FFF2-40B4-BE49-F238E27FC236}">
                <a16:creationId xmlns:a16="http://schemas.microsoft.com/office/drawing/2014/main" id="{701D92EB-F42F-B6F2-A5B5-1ABDC29A73FB}"/>
              </a:ext>
            </a:extLst>
          </p:cNvPr>
          <p:cNvSpPr/>
          <p:nvPr/>
        </p:nvSpPr>
        <p:spPr>
          <a:xfrm>
            <a:off x="8390077" y="3216582"/>
            <a:ext cx="3227087" cy="391649"/>
          </a:xfrm>
          <a:prstGeom prst="roundRect">
            <a:avLst/>
          </a:prstGeom>
          <a:solidFill>
            <a:srgbClr val="330072"/>
          </a:solidFill>
          <a:ln>
            <a:solidFill>
              <a:srgbClr val="33007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Staff Survey: Sexual Safety</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22" name="Rectangle: Rounded Corners 21">
            <a:extLst>
              <a:ext uri="{FF2B5EF4-FFF2-40B4-BE49-F238E27FC236}">
                <a16:creationId xmlns:a16="http://schemas.microsoft.com/office/drawing/2014/main" id="{C8AA6384-36C7-6803-2ADB-03FBD021F31E}"/>
              </a:ext>
            </a:extLst>
          </p:cNvPr>
          <p:cNvSpPr/>
          <p:nvPr/>
        </p:nvSpPr>
        <p:spPr>
          <a:xfrm>
            <a:off x="4475843" y="4031204"/>
            <a:ext cx="3219830" cy="355363"/>
          </a:xfrm>
          <a:prstGeom prst="roundRect">
            <a:avLst/>
          </a:prstGeom>
          <a:solidFill>
            <a:srgbClr val="006D77"/>
          </a:solidFill>
          <a:ln>
            <a:solidFill>
              <a:srgbClr val="00A9C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Work-life Balance Reports</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23" name="Rectangle: Rounded Corners 22">
            <a:extLst>
              <a:ext uri="{FF2B5EF4-FFF2-40B4-BE49-F238E27FC236}">
                <a16:creationId xmlns:a16="http://schemas.microsoft.com/office/drawing/2014/main" id="{377D0A34-0A0A-04B3-EE0D-265AD0A3EB01}"/>
              </a:ext>
            </a:extLst>
          </p:cNvPr>
          <p:cNvSpPr/>
          <p:nvPr/>
        </p:nvSpPr>
        <p:spPr>
          <a:xfrm>
            <a:off x="576123" y="4469521"/>
            <a:ext cx="7119550" cy="384392"/>
          </a:xfrm>
          <a:prstGeom prst="roundRect">
            <a:avLst/>
          </a:prstGeom>
          <a:solidFill>
            <a:srgbClr val="9B1B6B"/>
          </a:solidFill>
          <a:ln>
            <a:solidFill>
              <a:srgbClr val="AE2573"/>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Exit Leaver Reports</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24" name="Rectangle: Rounded Corners 23">
            <a:extLst>
              <a:ext uri="{FF2B5EF4-FFF2-40B4-BE49-F238E27FC236}">
                <a16:creationId xmlns:a16="http://schemas.microsoft.com/office/drawing/2014/main" id="{23262FD5-55FD-1D2C-F8A0-C91A25B6CCEB}"/>
              </a:ext>
            </a:extLst>
          </p:cNvPr>
          <p:cNvSpPr/>
          <p:nvPr/>
        </p:nvSpPr>
        <p:spPr>
          <a:xfrm>
            <a:off x="576123" y="4918398"/>
            <a:ext cx="11033784" cy="377135"/>
          </a:xfrm>
          <a:prstGeom prst="roundRect">
            <a:avLst/>
          </a:prstGeom>
          <a:solidFill>
            <a:srgbClr val="C75B12"/>
          </a:solidFill>
          <a:ln>
            <a:solidFill>
              <a:srgbClr val="FFB81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QI Projects</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25" name="Rectangle: Rounded Corners 24">
            <a:extLst>
              <a:ext uri="{FF2B5EF4-FFF2-40B4-BE49-F238E27FC236}">
                <a16:creationId xmlns:a16="http://schemas.microsoft.com/office/drawing/2014/main" id="{56166C3C-A2D9-FF4E-FAD7-0AE2CC0BFC30}"/>
              </a:ext>
            </a:extLst>
          </p:cNvPr>
          <p:cNvSpPr/>
          <p:nvPr/>
        </p:nvSpPr>
        <p:spPr>
          <a:xfrm>
            <a:off x="576123" y="5389045"/>
            <a:ext cx="11033784" cy="391649"/>
          </a:xfrm>
          <a:prstGeom prst="roundRect">
            <a:avLst/>
          </a:prstGeom>
          <a:solidFill>
            <a:srgbClr val="2E7D32"/>
          </a:solidFill>
          <a:ln>
            <a:solidFill>
              <a:srgbClr val="78BE2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a:ea typeface="+mn-ea"/>
                <a:cs typeface="+mn-cs"/>
              </a:rPr>
              <a:t>Big Conversation Data</a:t>
            </a:r>
            <a:endParaRPr lang="en-GB" sz="1600" b="1" i="0" u="none" strike="noStrike" kern="1200" cap="none" spc="0" normalizeH="0" baseline="0" noProof="0">
              <a:ln>
                <a:noFill/>
              </a:ln>
              <a:solidFill>
                <a:prstClr val="white"/>
              </a:solidFill>
              <a:effectLst/>
              <a:uLnTx/>
              <a:uFillTx/>
              <a:latin typeface="Arial" panose="020B0604020202020204"/>
              <a:cs typeface="Arial"/>
            </a:endParaRPr>
          </a:p>
        </p:txBody>
      </p:sp>
      <p:sp>
        <p:nvSpPr>
          <p:cNvPr id="5" name="Text Placeholder 1">
            <a:extLst>
              <a:ext uri="{FF2B5EF4-FFF2-40B4-BE49-F238E27FC236}">
                <a16:creationId xmlns:a16="http://schemas.microsoft.com/office/drawing/2014/main" id="{392E3EDD-0C41-B380-6EC4-EC8682A294FF}"/>
              </a:ext>
            </a:extLst>
          </p:cNvPr>
          <p:cNvSpPr>
            <a:spLocks noGrp="1"/>
          </p:cNvSpPr>
          <p:nvPr>
            <p:ph type="body" sz="quarter" idx="12"/>
          </p:nvPr>
        </p:nvSpPr>
        <p:spPr>
          <a:xfrm>
            <a:off x="576470" y="311723"/>
            <a:ext cx="9817596" cy="642424"/>
          </a:xfrm>
        </p:spPr>
        <p:txBody>
          <a:bodyPr vert="horz" lIns="91440" tIns="45720" rIns="91440" bIns="45720" rtlCol="0" anchor="t">
            <a:normAutofit/>
          </a:bodyPr>
          <a:lstStyle/>
          <a:p>
            <a:r>
              <a:rPr lang="en-GB" sz="3200" b="1">
                <a:latin typeface="Arial"/>
                <a:cs typeface="Arial"/>
              </a:rPr>
              <a:t>Shaping the programme</a:t>
            </a:r>
          </a:p>
        </p:txBody>
      </p:sp>
    </p:spTree>
    <p:extLst>
      <p:ext uri="{BB962C8B-B14F-4D97-AF65-F5344CB8AC3E}">
        <p14:creationId xmlns:p14="http://schemas.microsoft.com/office/powerpoint/2010/main" val="2251459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280D9-CB34-1F5E-BBBB-12E709D2CFC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3193804-4C52-1AAF-DEAE-1A0A88D76072}"/>
              </a:ext>
            </a:extLst>
          </p:cNvPr>
          <p:cNvSpPr/>
          <p:nvPr/>
        </p:nvSpPr>
        <p:spPr>
          <a:xfrm>
            <a:off x="685798" y="4279899"/>
            <a:ext cx="3438525" cy="140970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163C16A-63F4-9CA8-83BD-F1350492E2FE}"/>
              </a:ext>
            </a:extLst>
          </p:cNvPr>
          <p:cNvSpPr/>
          <p:nvPr/>
        </p:nvSpPr>
        <p:spPr>
          <a:xfrm>
            <a:off x="685799" y="2095500"/>
            <a:ext cx="3438525" cy="1409700"/>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7C60D17-29FA-330C-A417-9576ECABCD22}"/>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Leadership &amp; management</a:t>
            </a:r>
            <a:endParaRPr lang="en-US"/>
          </a:p>
        </p:txBody>
      </p:sp>
      <p:sp>
        <p:nvSpPr>
          <p:cNvPr id="16" name="TextBox 15">
            <a:extLst>
              <a:ext uri="{FF2B5EF4-FFF2-40B4-BE49-F238E27FC236}">
                <a16:creationId xmlns:a16="http://schemas.microsoft.com/office/drawing/2014/main" id="{4CD311D8-F382-FC59-FF13-1DDDC0514032}"/>
              </a:ext>
            </a:extLst>
          </p:cNvPr>
          <p:cNvSpPr txBox="1"/>
          <p:nvPr/>
        </p:nvSpPr>
        <p:spPr>
          <a:xfrm>
            <a:off x="580571" y="1709057"/>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en-US" sz="1400" b="1" kern="1200">
                <a:solidFill>
                  <a:srgbClr val="0F6CB5"/>
                </a:solidFill>
                <a:latin typeface="Arial"/>
                <a:ea typeface="Arial"/>
                <a:cs typeface="Arial"/>
              </a:rPr>
              <a:t>What you said</a:t>
            </a:r>
          </a:p>
        </p:txBody>
      </p:sp>
      <p:sp>
        <p:nvSpPr>
          <p:cNvPr id="18" name="TextBox 17">
            <a:extLst>
              <a:ext uri="{FF2B5EF4-FFF2-40B4-BE49-F238E27FC236}">
                <a16:creationId xmlns:a16="http://schemas.microsoft.com/office/drawing/2014/main" id="{A189A890-5B4C-7294-65A9-6EAC03390CA5}"/>
              </a:ext>
            </a:extLst>
          </p:cNvPr>
          <p:cNvSpPr txBox="1"/>
          <p:nvPr/>
        </p:nvSpPr>
        <p:spPr>
          <a:xfrm>
            <a:off x="682172" y="2129972"/>
            <a:ext cx="3396343"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200">
                <a:ea typeface="+mn-lt"/>
                <a:cs typeface="+mn-lt"/>
              </a:rPr>
              <a:t>Managers are supportive, but not always inclusive. Staff don't consistently feel involved in decisions affecting their work</a:t>
            </a:r>
            <a:endParaRPr lang="en-US" sz="1200">
              <a:cs typeface="Arial" panose="020B0604020202020204"/>
            </a:endParaRPr>
          </a:p>
          <a:p>
            <a:pPr marL="171450" indent="-171450">
              <a:buFont typeface="Arial"/>
              <a:buChar char="•"/>
            </a:pPr>
            <a:r>
              <a:rPr lang="en-US" sz="1200">
                <a:ea typeface="+mn-lt"/>
                <a:cs typeface="+mn-lt"/>
              </a:rPr>
              <a:t>Immediate manager feedback is inconsistent across teams </a:t>
            </a:r>
            <a:r>
              <a:rPr lang="en-US" sz="1200" err="1">
                <a:ea typeface="+mn-lt"/>
                <a:cs typeface="+mn-lt"/>
              </a:rPr>
              <a:t>ie</a:t>
            </a:r>
            <a:r>
              <a:rPr lang="en-US" sz="1200">
                <a:ea typeface="+mn-lt"/>
                <a:cs typeface="+mn-lt"/>
              </a:rPr>
              <a:t> stronger in Newham and Forensics, more ad hoc in Luton, Primary Care, and City &amp; Hackney</a:t>
            </a:r>
            <a:endParaRPr lang="en-US" sz="1200">
              <a:cs typeface="Arial" panose="020B0604020202020204"/>
            </a:endParaRPr>
          </a:p>
          <a:p>
            <a:pPr algn="ctr"/>
            <a:endParaRPr lang="en-GB">
              <a:solidFill>
                <a:srgbClr val="000000"/>
              </a:solidFill>
              <a:cs typeface="Arial"/>
            </a:endParaRPr>
          </a:p>
        </p:txBody>
      </p:sp>
      <p:sp>
        <p:nvSpPr>
          <p:cNvPr id="20" name="TextBox 19">
            <a:extLst>
              <a:ext uri="{FF2B5EF4-FFF2-40B4-BE49-F238E27FC236}">
                <a16:creationId xmlns:a16="http://schemas.microsoft.com/office/drawing/2014/main" id="{04F75BE6-2625-2F75-360A-F1522112A0F9}"/>
              </a:ext>
            </a:extLst>
          </p:cNvPr>
          <p:cNvSpPr txBox="1"/>
          <p:nvPr/>
        </p:nvSpPr>
        <p:spPr>
          <a:xfrm>
            <a:off x="573313" y="3944256"/>
            <a:ext cx="3251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F6CB5"/>
                </a:solidFill>
                <a:latin typeface="Arial"/>
                <a:cs typeface="Arial"/>
              </a:rPr>
              <a:t>What's in this workstream</a:t>
            </a:r>
            <a:endParaRPr lang="en-US"/>
          </a:p>
        </p:txBody>
      </p:sp>
      <p:sp>
        <p:nvSpPr>
          <p:cNvPr id="22" name="TextBox 21">
            <a:extLst>
              <a:ext uri="{FF2B5EF4-FFF2-40B4-BE49-F238E27FC236}">
                <a16:creationId xmlns:a16="http://schemas.microsoft.com/office/drawing/2014/main" id="{0E646602-76B2-F646-C0D5-3E830713F9FE}"/>
              </a:ext>
            </a:extLst>
          </p:cNvPr>
          <p:cNvSpPr txBox="1"/>
          <p:nvPr/>
        </p:nvSpPr>
        <p:spPr>
          <a:xfrm>
            <a:off x="682171" y="4372428"/>
            <a:ext cx="3272972"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200">
                <a:latin typeface="Arial"/>
                <a:cs typeface="Arial"/>
              </a:rPr>
              <a:t>Defining the role of a leader</a:t>
            </a:r>
          </a:p>
          <a:p>
            <a:pPr marL="171450" indent="-171450">
              <a:buFont typeface="Arial"/>
              <a:buChar char="•"/>
            </a:pPr>
            <a:r>
              <a:rPr lang="en-US" sz="1200">
                <a:cs typeface="Arial"/>
              </a:rPr>
              <a:t>Mapping competencies</a:t>
            </a:r>
          </a:p>
          <a:p>
            <a:pPr marL="171450" indent="-171450">
              <a:buFont typeface="Arial"/>
              <a:buChar char="•"/>
            </a:pPr>
            <a:r>
              <a:rPr lang="en-US" sz="1200">
                <a:cs typeface="Arial"/>
              </a:rPr>
              <a:t>New coaching and mentoring platform</a:t>
            </a:r>
          </a:p>
          <a:p>
            <a:pPr marL="171450" indent="-171450">
              <a:buFont typeface="Arial"/>
              <a:buChar char="•"/>
            </a:pPr>
            <a:r>
              <a:rPr lang="en-US" sz="1200">
                <a:cs typeface="Arial"/>
              </a:rPr>
              <a:t>New NHS Leadership and management framework and development tools</a:t>
            </a:r>
          </a:p>
          <a:p>
            <a:pPr algn="ctr"/>
            <a:endParaRPr lang="en-GB">
              <a:cs typeface="Arial" panose="020B0604020202020204"/>
            </a:endParaRPr>
          </a:p>
        </p:txBody>
      </p:sp>
      <p:sp>
        <p:nvSpPr>
          <p:cNvPr id="23" name="TextBox 22">
            <a:extLst>
              <a:ext uri="{FF2B5EF4-FFF2-40B4-BE49-F238E27FC236}">
                <a16:creationId xmlns:a16="http://schemas.microsoft.com/office/drawing/2014/main" id="{0F1D9E5B-55A6-1BA1-2458-451B7A2F0BCA}"/>
              </a:ext>
            </a:extLst>
          </p:cNvPr>
          <p:cNvSpPr txBox="1"/>
          <p:nvPr/>
        </p:nvSpPr>
        <p:spPr>
          <a:xfrm>
            <a:off x="6190342" y="1672771"/>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0B050"/>
                </a:solidFill>
                <a:latin typeface="Arial"/>
                <a:cs typeface="Arial"/>
              </a:rPr>
              <a:t>What we’ve done</a:t>
            </a:r>
            <a:endParaRPr lang="en-US">
              <a:solidFill>
                <a:srgbClr val="00B050"/>
              </a:solidFill>
              <a:cs typeface="Arial"/>
            </a:endParaRPr>
          </a:p>
        </p:txBody>
      </p:sp>
      <p:pic>
        <p:nvPicPr>
          <p:cNvPr id="27" name="Picture 26">
            <a:extLst>
              <a:ext uri="{FF2B5EF4-FFF2-40B4-BE49-F238E27FC236}">
                <a16:creationId xmlns:a16="http://schemas.microsoft.com/office/drawing/2014/main" id="{1C476280-EFC5-F9E2-B2BD-44F80F0AD5EB}"/>
              </a:ext>
            </a:extLst>
          </p:cNvPr>
          <p:cNvPicPr>
            <a:picLocks noChangeAspect="1"/>
          </p:cNvPicPr>
          <p:nvPr/>
        </p:nvPicPr>
        <p:blipFill>
          <a:blip r:embed="rId3"/>
          <a:stretch>
            <a:fillRect/>
          </a:stretch>
        </p:blipFill>
        <p:spPr>
          <a:xfrm>
            <a:off x="6188301" y="2019978"/>
            <a:ext cx="5330826" cy="3980772"/>
          </a:xfrm>
          <a:prstGeom prst="rect">
            <a:avLst/>
          </a:prstGeom>
        </p:spPr>
      </p:pic>
      <p:sp>
        <p:nvSpPr>
          <p:cNvPr id="26" name="TextBox 25">
            <a:extLst>
              <a:ext uri="{FF2B5EF4-FFF2-40B4-BE49-F238E27FC236}">
                <a16:creationId xmlns:a16="http://schemas.microsoft.com/office/drawing/2014/main" id="{15703229-E629-A69B-66EF-E114671D1CCB}"/>
              </a:ext>
            </a:extLst>
          </p:cNvPr>
          <p:cNvSpPr txBox="1"/>
          <p:nvPr/>
        </p:nvSpPr>
        <p:spPr>
          <a:xfrm>
            <a:off x="6299200" y="2129971"/>
            <a:ext cx="4920343"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B050"/>
                </a:solidFill>
                <a:latin typeface="Arial"/>
                <a:cs typeface="Arial"/>
              </a:rPr>
              <a:t>86%</a:t>
            </a:r>
            <a:endParaRPr lang="en-US" sz="2400">
              <a:solidFill>
                <a:srgbClr val="00B050"/>
              </a:solidFill>
              <a:latin typeface="Arial"/>
              <a:cs typeface="Arial"/>
            </a:endParaRPr>
          </a:p>
          <a:p>
            <a:r>
              <a:rPr lang="en-US" sz="1600">
                <a:cs typeface="Arial"/>
              </a:rPr>
              <a:t>Appraisal completion – an all time high</a:t>
            </a:r>
          </a:p>
          <a:p>
            <a:endParaRPr lang="en-US" sz="1100" b="1">
              <a:solidFill>
                <a:srgbClr val="C0392B"/>
              </a:solidFill>
              <a:cs typeface="Arial"/>
            </a:endParaRPr>
          </a:p>
          <a:p>
            <a:endParaRPr lang="en-US" sz="1100" b="1">
              <a:solidFill>
                <a:srgbClr val="C0392B"/>
              </a:solidFill>
              <a:cs typeface="Arial"/>
            </a:endParaRPr>
          </a:p>
          <a:p>
            <a:r>
              <a:rPr lang="en-US" sz="2400" b="1">
                <a:solidFill>
                  <a:srgbClr val="00B050"/>
                </a:solidFill>
                <a:ea typeface="+mn-lt"/>
                <a:cs typeface="+mn-lt"/>
              </a:rPr>
              <a:t>80%</a:t>
            </a:r>
            <a:endParaRPr lang="en-US" sz="2400">
              <a:solidFill>
                <a:srgbClr val="00B050"/>
              </a:solidFill>
            </a:endParaRPr>
          </a:p>
          <a:p>
            <a:r>
              <a:rPr lang="en-US" sz="1600">
                <a:cs typeface="Arial" panose="020B0604020202020204"/>
              </a:rPr>
              <a:t>Supervision completion</a:t>
            </a:r>
            <a:endParaRPr lang="en-US" sz="1600" b="1">
              <a:cs typeface="Arial" panose="020B0604020202020204"/>
            </a:endParaRPr>
          </a:p>
          <a:p>
            <a:endParaRPr lang="en-US" sz="1100" b="1">
              <a:solidFill>
                <a:srgbClr val="C0392B"/>
              </a:solidFill>
              <a:cs typeface="Arial" panose="020B0604020202020204"/>
            </a:endParaRPr>
          </a:p>
          <a:p>
            <a:endParaRPr lang="en-US" sz="1100" b="1">
              <a:solidFill>
                <a:srgbClr val="C0392B"/>
              </a:solidFill>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rgbClr val="00B050"/>
                </a:solidFill>
                <a:latin typeface="Arial" panose="020B0604020202020204"/>
                <a:ea typeface="+mn-lt"/>
                <a:cs typeface="Arial" panose="020B0604020202020204"/>
              </a:rPr>
              <a:t>75</a:t>
            </a:r>
            <a:endParaRPr kumimoji="0" lang="en-US" sz="2400" b="0" i="0" u="none" strike="noStrike" kern="1200" cap="none" spc="0" normalizeH="0" baseline="0" noProof="0">
              <a:ln>
                <a:noFill/>
              </a:ln>
              <a:solidFill>
                <a:srgbClr val="00B050"/>
              </a:solidFill>
              <a:effectLst/>
              <a:uLnTx/>
              <a:uFillTx/>
              <a:latin typeface="Arial" panose="020B0604020202020204"/>
              <a:ea typeface="+mn-ea"/>
              <a:cs typeface="+mn-cs"/>
            </a:endParaRPr>
          </a:p>
          <a:p>
            <a:r>
              <a:rPr lang="en-US" sz="1600">
                <a:cs typeface="Arial" panose="020B0604020202020204"/>
              </a:rPr>
              <a:t>Leaders completed ELFT Lead </a:t>
            </a:r>
          </a:p>
          <a:p>
            <a:endParaRPr lang="en-US" sz="1600">
              <a:cs typeface="Arial" panose="020B0604020202020204"/>
            </a:endParaRPr>
          </a:p>
          <a:p>
            <a:pPr lvl="0">
              <a:defRPr/>
            </a:pPr>
            <a:r>
              <a:rPr lang="en-US" sz="2400" b="1">
                <a:solidFill>
                  <a:srgbClr val="00B050"/>
                </a:solidFill>
                <a:ea typeface="+mn-lt"/>
                <a:cs typeface="Arial" panose="020B0604020202020204"/>
              </a:rPr>
              <a:t>17</a:t>
            </a:r>
            <a:endParaRPr lang="en-US" sz="2400">
              <a:solidFill>
                <a:srgbClr val="00B050"/>
              </a:solidFill>
            </a:endParaRPr>
          </a:p>
          <a:p>
            <a:r>
              <a:rPr lang="en-US" sz="1600">
                <a:cs typeface="Arial" panose="020B0604020202020204"/>
              </a:rPr>
              <a:t>Leaders currently studying cohorts of leadership apprenticeship</a:t>
            </a:r>
            <a:endParaRPr lang="en-US" sz="1600" b="1">
              <a:cs typeface="Arial" panose="020B0604020202020204"/>
            </a:endParaRPr>
          </a:p>
        </p:txBody>
      </p:sp>
    </p:spTree>
    <p:extLst>
      <p:ext uri="{BB962C8B-B14F-4D97-AF65-F5344CB8AC3E}">
        <p14:creationId xmlns:p14="http://schemas.microsoft.com/office/powerpoint/2010/main" val="2912264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EF42-4F7C-BA78-F20A-F43D91FD696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724C505-D513-AB7A-B677-B69664866401}"/>
              </a:ext>
            </a:extLst>
          </p:cNvPr>
          <p:cNvSpPr/>
          <p:nvPr/>
        </p:nvSpPr>
        <p:spPr>
          <a:xfrm>
            <a:off x="685798" y="4279899"/>
            <a:ext cx="3438525" cy="140970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F7364DF-EE2C-5B34-D8B2-8E89995F60FE}"/>
              </a:ext>
            </a:extLst>
          </p:cNvPr>
          <p:cNvSpPr/>
          <p:nvPr/>
        </p:nvSpPr>
        <p:spPr>
          <a:xfrm>
            <a:off x="685799" y="2117271"/>
            <a:ext cx="3453039" cy="908958"/>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9BD4ECD-D3CB-E509-8FF9-9829BDB63E71}"/>
              </a:ext>
            </a:extLst>
          </p:cNvPr>
          <p:cNvSpPr/>
          <p:nvPr/>
        </p:nvSpPr>
        <p:spPr>
          <a:xfrm>
            <a:off x="10713823" y="5826694"/>
            <a:ext cx="1290207" cy="4798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F1E56846-FFD3-6926-EAD0-394CC4DA2A03}"/>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Workplace culture</a:t>
            </a:r>
            <a:endParaRPr lang="en-US"/>
          </a:p>
        </p:txBody>
      </p:sp>
      <p:sp>
        <p:nvSpPr>
          <p:cNvPr id="16" name="TextBox 15">
            <a:extLst>
              <a:ext uri="{FF2B5EF4-FFF2-40B4-BE49-F238E27FC236}">
                <a16:creationId xmlns:a16="http://schemas.microsoft.com/office/drawing/2014/main" id="{2C08572D-51F5-F40F-8F69-17E69ED3B628}"/>
              </a:ext>
            </a:extLst>
          </p:cNvPr>
          <p:cNvSpPr txBox="1"/>
          <p:nvPr/>
        </p:nvSpPr>
        <p:spPr>
          <a:xfrm>
            <a:off x="580571" y="1709057"/>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en-US" sz="1400" b="1" kern="1200">
                <a:solidFill>
                  <a:srgbClr val="0F6CB5"/>
                </a:solidFill>
                <a:latin typeface="Arial"/>
                <a:ea typeface="Arial"/>
                <a:cs typeface="Arial"/>
              </a:rPr>
              <a:t>What you said</a:t>
            </a:r>
          </a:p>
        </p:txBody>
      </p:sp>
      <p:sp>
        <p:nvSpPr>
          <p:cNvPr id="18" name="TextBox 17">
            <a:extLst>
              <a:ext uri="{FF2B5EF4-FFF2-40B4-BE49-F238E27FC236}">
                <a16:creationId xmlns:a16="http://schemas.microsoft.com/office/drawing/2014/main" id="{65569DE1-1CD9-FA88-8736-FCACFE4D40E2}"/>
              </a:ext>
            </a:extLst>
          </p:cNvPr>
          <p:cNvSpPr txBox="1"/>
          <p:nvPr/>
        </p:nvSpPr>
        <p:spPr>
          <a:xfrm>
            <a:off x="689429" y="2137229"/>
            <a:ext cx="327297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l">
              <a:buFont typeface="Arial" panose="020B0604020202020204" pitchFamily="34" charset="0"/>
              <a:buChar char="•"/>
            </a:pPr>
            <a:r>
              <a:rPr lang="en-GB" sz="1200">
                <a:cs typeface="Arial"/>
              </a:rPr>
              <a:t>Most staff feel respected by managers and colleagues.</a:t>
            </a:r>
          </a:p>
          <a:p>
            <a:pPr marL="171450" indent="-171450" algn="l">
              <a:buFont typeface="Arial" panose="020B0604020202020204" pitchFamily="34" charset="0"/>
              <a:buChar char="•"/>
            </a:pPr>
            <a:r>
              <a:rPr lang="en-GB" sz="1200">
                <a:cs typeface="Arial"/>
              </a:rPr>
              <a:t>However, some reported experiencing discrimination in the workplace</a:t>
            </a:r>
            <a:endParaRPr lang="en-US" sz="1200">
              <a:cs typeface="Arial"/>
            </a:endParaRPr>
          </a:p>
        </p:txBody>
      </p:sp>
      <p:sp>
        <p:nvSpPr>
          <p:cNvPr id="20" name="TextBox 19">
            <a:extLst>
              <a:ext uri="{FF2B5EF4-FFF2-40B4-BE49-F238E27FC236}">
                <a16:creationId xmlns:a16="http://schemas.microsoft.com/office/drawing/2014/main" id="{D06B2404-82C7-1634-310E-098D7BF6008E}"/>
              </a:ext>
            </a:extLst>
          </p:cNvPr>
          <p:cNvSpPr txBox="1"/>
          <p:nvPr/>
        </p:nvSpPr>
        <p:spPr>
          <a:xfrm>
            <a:off x="573313" y="3944256"/>
            <a:ext cx="3251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F6CB5"/>
                </a:solidFill>
                <a:latin typeface="Arial"/>
                <a:cs typeface="Arial"/>
              </a:rPr>
              <a:t>What's in this workstream</a:t>
            </a:r>
            <a:endParaRPr lang="en-US"/>
          </a:p>
        </p:txBody>
      </p:sp>
      <p:sp>
        <p:nvSpPr>
          <p:cNvPr id="22" name="TextBox 21">
            <a:extLst>
              <a:ext uri="{FF2B5EF4-FFF2-40B4-BE49-F238E27FC236}">
                <a16:creationId xmlns:a16="http://schemas.microsoft.com/office/drawing/2014/main" id="{F0DD9B34-039F-00FD-7553-BE87D5517498}"/>
              </a:ext>
            </a:extLst>
          </p:cNvPr>
          <p:cNvSpPr txBox="1"/>
          <p:nvPr/>
        </p:nvSpPr>
        <p:spPr>
          <a:xfrm>
            <a:off x="682171" y="4372428"/>
            <a:ext cx="327297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400">
                <a:latin typeface="Arial"/>
                <a:cs typeface="Arial"/>
              </a:rPr>
              <a:t>Just culture QI </a:t>
            </a:r>
            <a:endParaRPr lang="en-US" sz="1400">
              <a:cs typeface="Arial" panose="020B0604020202020204"/>
            </a:endParaRPr>
          </a:p>
          <a:p>
            <a:pPr marL="171450" indent="-171450">
              <a:buFont typeface="Arial"/>
              <a:buChar char="•"/>
            </a:pPr>
            <a:r>
              <a:rPr lang="en-US" sz="1400">
                <a:cs typeface="Arial" panose="020B0604020202020204"/>
              </a:rPr>
              <a:t>Staff recognition</a:t>
            </a:r>
          </a:p>
          <a:p>
            <a:pPr marL="171450" indent="-171450">
              <a:buFont typeface="Arial"/>
              <a:buChar char="•"/>
            </a:pPr>
            <a:r>
              <a:rPr lang="en-US" sz="1400">
                <a:cs typeface="Arial" panose="020B0604020202020204"/>
              </a:rPr>
              <a:t>Flexible working for shift workers</a:t>
            </a:r>
          </a:p>
        </p:txBody>
      </p:sp>
      <p:sp>
        <p:nvSpPr>
          <p:cNvPr id="23" name="TextBox 22">
            <a:extLst>
              <a:ext uri="{FF2B5EF4-FFF2-40B4-BE49-F238E27FC236}">
                <a16:creationId xmlns:a16="http://schemas.microsoft.com/office/drawing/2014/main" id="{E8C69917-02CF-4918-6488-AF922C19A1E7}"/>
              </a:ext>
            </a:extLst>
          </p:cNvPr>
          <p:cNvSpPr txBox="1"/>
          <p:nvPr/>
        </p:nvSpPr>
        <p:spPr>
          <a:xfrm>
            <a:off x="6212113" y="1208314"/>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0B050"/>
                </a:solidFill>
                <a:latin typeface="Arial"/>
                <a:cs typeface="Arial"/>
              </a:rPr>
              <a:t>What we’ve done</a:t>
            </a:r>
            <a:endParaRPr lang="en-US">
              <a:solidFill>
                <a:srgbClr val="00B050"/>
              </a:solidFill>
              <a:cs typeface="Arial"/>
            </a:endParaRPr>
          </a:p>
        </p:txBody>
      </p:sp>
      <p:pic>
        <p:nvPicPr>
          <p:cNvPr id="27" name="Picture 26">
            <a:extLst>
              <a:ext uri="{FF2B5EF4-FFF2-40B4-BE49-F238E27FC236}">
                <a16:creationId xmlns:a16="http://schemas.microsoft.com/office/drawing/2014/main" id="{31127CD8-459A-8275-ABFC-B0F98344C05A}"/>
              </a:ext>
            </a:extLst>
          </p:cNvPr>
          <p:cNvPicPr>
            <a:picLocks noChangeAspect="1"/>
          </p:cNvPicPr>
          <p:nvPr/>
        </p:nvPicPr>
        <p:blipFill>
          <a:blip r:embed="rId3"/>
          <a:stretch>
            <a:fillRect/>
          </a:stretch>
        </p:blipFill>
        <p:spPr>
          <a:xfrm>
            <a:off x="6210072" y="1519236"/>
            <a:ext cx="5330826" cy="4138841"/>
          </a:xfrm>
          <a:prstGeom prst="rect">
            <a:avLst/>
          </a:prstGeom>
        </p:spPr>
      </p:pic>
      <p:sp>
        <p:nvSpPr>
          <p:cNvPr id="26" name="TextBox 25">
            <a:extLst>
              <a:ext uri="{FF2B5EF4-FFF2-40B4-BE49-F238E27FC236}">
                <a16:creationId xmlns:a16="http://schemas.microsoft.com/office/drawing/2014/main" id="{2FC43560-9909-DA4E-7565-BF950A706268}"/>
              </a:ext>
            </a:extLst>
          </p:cNvPr>
          <p:cNvSpPr txBox="1"/>
          <p:nvPr/>
        </p:nvSpPr>
        <p:spPr>
          <a:xfrm>
            <a:off x="6320971" y="1665514"/>
            <a:ext cx="4920343"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00B050"/>
                </a:solidFill>
                <a:ea typeface="+mn-lt"/>
                <a:cs typeface="+mn-lt"/>
              </a:rPr>
              <a:t>5x  →  2x</a:t>
            </a:r>
            <a:endParaRPr lang="en-US" sz="3600">
              <a:ea typeface="+mn-lt"/>
              <a:cs typeface="+mn-lt"/>
            </a:endParaRPr>
          </a:p>
          <a:p>
            <a:r>
              <a:rPr lang="en-US" sz="1400">
                <a:ea typeface="+mn-lt"/>
                <a:cs typeface="+mn-lt"/>
              </a:rPr>
              <a:t>more likely to face a disciplinary. Still too high but a real, measurable shift.</a:t>
            </a:r>
          </a:p>
          <a:p>
            <a:endParaRPr lang="en-US" sz="1400">
              <a:ea typeface="+mn-lt"/>
              <a:cs typeface="+mn-lt"/>
            </a:endParaRPr>
          </a:p>
          <a:p>
            <a:r>
              <a:rPr lang="en-US" sz="1400" b="1">
                <a:ea typeface="+mn-lt"/>
                <a:cs typeface="+mn-lt"/>
              </a:rPr>
              <a:t>Timeliness</a:t>
            </a:r>
          </a:p>
          <a:p>
            <a:r>
              <a:rPr lang="en-US" sz="1400">
                <a:ea typeface="+mn-lt"/>
                <a:cs typeface="+mn-lt"/>
              </a:rPr>
              <a:t>cases were taking up to 3 months; new 48-hour fact-finding review and investigation planning tool piloted in BCHS and Forensics (Jan 2026), well received, next step is Trust-wide rollout. Average case length </a:t>
            </a:r>
            <a:r>
              <a:rPr lang="en-US" sz="1400" b="1">
                <a:solidFill>
                  <a:srgbClr val="00B050"/>
                </a:solidFill>
                <a:ea typeface="+mn-lt"/>
                <a:cs typeface="+mn-lt"/>
              </a:rPr>
              <a:t>down from 225 days (2024/25)</a:t>
            </a:r>
            <a:r>
              <a:rPr lang="en-US" sz="1400">
                <a:ea typeface="+mn-lt"/>
                <a:cs typeface="+mn-lt"/>
              </a:rPr>
              <a:t> to </a:t>
            </a:r>
            <a:r>
              <a:rPr lang="en-US" sz="1400" b="1">
                <a:solidFill>
                  <a:srgbClr val="00B050"/>
                </a:solidFill>
                <a:ea typeface="+mn-lt"/>
                <a:cs typeface="+mn-lt"/>
              </a:rPr>
              <a:t>156 days year-to-date.</a:t>
            </a:r>
          </a:p>
          <a:p>
            <a:endParaRPr lang="en-US" sz="1400">
              <a:cs typeface="Arial"/>
            </a:endParaRPr>
          </a:p>
          <a:p>
            <a:r>
              <a:rPr lang="en-US" sz="1400" b="1">
                <a:cs typeface="Arial"/>
              </a:rPr>
              <a:t>Compassion</a:t>
            </a:r>
            <a:endParaRPr lang="en-US" sz="1400">
              <a:cs typeface="Arial"/>
            </a:endParaRPr>
          </a:p>
          <a:p>
            <a:r>
              <a:rPr lang="en-US" sz="1400">
                <a:ea typeface="+mn-lt"/>
                <a:cs typeface="+mn-lt"/>
              </a:rPr>
              <a:t>New toolkit with an NHSE-aligned screening checklist; more cases now resolved at early/informal stage, fewer ending in "no case to answer."</a:t>
            </a:r>
            <a:endParaRPr lang="en-US"/>
          </a:p>
        </p:txBody>
      </p:sp>
    </p:spTree>
    <p:extLst>
      <p:ext uri="{BB962C8B-B14F-4D97-AF65-F5344CB8AC3E}">
        <p14:creationId xmlns:p14="http://schemas.microsoft.com/office/powerpoint/2010/main" val="289788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7DE41-AE46-9C46-731A-D371754A795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B4DF446-5C1B-6BB3-E51B-6201E72E5CE9}"/>
              </a:ext>
            </a:extLst>
          </p:cNvPr>
          <p:cNvSpPr/>
          <p:nvPr/>
        </p:nvSpPr>
        <p:spPr>
          <a:xfrm>
            <a:off x="685798" y="4279899"/>
            <a:ext cx="3438525" cy="140970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FEE3C37-79E8-47B1-9060-89F0D3856A75}"/>
              </a:ext>
            </a:extLst>
          </p:cNvPr>
          <p:cNvSpPr/>
          <p:nvPr/>
        </p:nvSpPr>
        <p:spPr>
          <a:xfrm>
            <a:off x="685799" y="2139042"/>
            <a:ext cx="3445782" cy="1170214"/>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89741D35-8DFF-194E-1F85-0B1F2287B7AC}"/>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Safe &amp; Well </a:t>
            </a:r>
            <a:endParaRPr lang="en-US"/>
          </a:p>
        </p:txBody>
      </p:sp>
      <p:sp>
        <p:nvSpPr>
          <p:cNvPr id="16" name="TextBox 15">
            <a:extLst>
              <a:ext uri="{FF2B5EF4-FFF2-40B4-BE49-F238E27FC236}">
                <a16:creationId xmlns:a16="http://schemas.microsoft.com/office/drawing/2014/main" id="{2A7B3D5F-B365-F1D9-4F78-7089D4675215}"/>
              </a:ext>
            </a:extLst>
          </p:cNvPr>
          <p:cNvSpPr txBox="1"/>
          <p:nvPr/>
        </p:nvSpPr>
        <p:spPr>
          <a:xfrm>
            <a:off x="580571" y="1709057"/>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r>
              <a:rPr lang="en-US" sz="1400" b="1" kern="1200">
                <a:solidFill>
                  <a:srgbClr val="0F6CB5"/>
                </a:solidFill>
                <a:latin typeface="Arial"/>
                <a:ea typeface="Arial"/>
                <a:cs typeface="Arial"/>
              </a:rPr>
              <a:t>What you said</a:t>
            </a:r>
          </a:p>
        </p:txBody>
      </p:sp>
      <p:sp>
        <p:nvSpPr>
          <p:cNvPr id="18" name="TextBox 17">
            <a:extLst>
              <a:ext uri="{FF2B5EF4-FFF2-40B4-BE49-F238E27FC236}">
                <a16:creationId xmlns:a16="http://schemas.microsoft.com/office/drawing/2014/main" id="{F29C9587-B2D6-7E58-0E66-89CC09C9EDDD}"/>
              </a:ext>
            </a:extLst>
          </p:cNvPr>
          <p:cNvSpPr txBox="1"/>
          <p:nvPr/>
        </p:nvSpPr>
        <p:spPr>
          <a:xfrm>
            <a:off x="682172" y="2217058"/>
            <a:ext cx="327297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200">
                <a:ea typeface="+mn-lt"/>
                <a:cs typeface="+mn-lt"/>
              </a:rPr>
              <a:t>Colleagues feel safer and more confident raising concerns about clinical practice than about other things that concern them</a:t>
            </a:r>
            <a:endParaRPr lang="en-US" sz="1200">
              <a:cs typeface="Arial" panose="020B0604020202020204"/>
            </a:endParaRPr>
          </a:p>
          <a:p>
            <a:pPr marL="171450" indent="-171450">
              <a:buFont typeface="Arial"/>
              <a:buChar char="•"/>
            </a:pPr>
            <a:r>
              <a:rPr lang="en-US" sz="1200">
                <a:ea typeface="+mn-lt"/>
                <a:cs typeface="+mn-lt"/>
              </a:rPr>
              <a:t>But there's much less confidence that concerns raised will actually be addressed</a:t>
            </a:r>
            <a:endParaRPr lang="en-US" sz="1200">
              <a:cs typeface="Arial" panose="020B0604020202020204"/>
            </a:endParaRPr>
          </a:p>
        </p:txBody>
      </p:sp>
      <p:sp>
        <p:nvSpPr>
          <p:cNvPr id="20" name="TextBox 19">
            <a:extLst>
              <a:ext uri="{FF2B5EF4-FFF2-40B4-BE49-F238E27FC236}">
                <a16:creationId xmlns:a16="http://schemas.microsoft.com/office/drawing/2014/main" id="{8B0FB2C1-BAB0-FC14-4149-81FBBC5A8900}"/>
              </a:ext>
            </a:extLst>
          </p:cNvPr>
          <p:cNvSpPr txBox="1"/>
          <p:nvPr/>
        </p:nvSpPr>
        <p:spPr>
          <a:xfrm>
            <a:off x="573313" y="3944256"/>
            <a:ext cx="3251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F6CB5"/>
                </a:solidFill>
                <a:latin typeface="Arial"/>
                <a:cs typeface="Arial"/>
              </a:rPr>
              <a:t>What's in this workstream</a:t>
            </a:r>
            <a:endParaRPr lang="en-US"/>
          </a:p>
        </p:txBody>
      </p:sp>
      <p:sp>
        <p:nvSpPr>
          <p:cNvPr id="22" name="TextBox 21">
            <a:extLst>
              <a:ext uri="{FF2B5EF4-FFF2-40B4-BE49-F238E27FC236}">
                <a16:creationId xmlns:a16="http://schemas.microsoft.com/office/drawing/2014/main" id="{3DB25BE9-B41E-16E2-9AE3-BE3AF7DEB561}"/>
              </a:ext>
            </a:extLst>
          </p:cNvPr>
          <p:cNvSpPr txBox="1"/>
          <p:nvPr/>
        </p:nvSpPr>
        <p:spPr>
          <a:xfrm>
            <a:off x="682171" y="4372428"/>
            <a:ext cx="3439886"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1400">
                <a:latin typeface="Arial"/>
                <a:cs typeface="Arial"/>
              </a:rPr>
              <a:t>Sexual safety</a:t>
            </a:r>
            <a:endParaRPr lang="en-US" sz="2400">
              <a:cs typeface="Arial" panose="020B0604020202020204"/>
            </a:endParaRPr>
          </a:p>
          <a:p>
            <a:pPr marL="171450" indent="-171450">
              <a:buFont typeface="Arial"/>
              <a:buChar char="•"/>
            </a:pPr>
            <a:r>
              <a:rPr lang="en-US" sz="1400">
                <a:cs typeface="Arial" panose="020B0604020202020204"/>
              </a:rPr>
              <a:t>Support for staff after safety incidents</a:t>
            </a:r>
          </a:p>
          <a:p>
            <a:pPr marL="171450" indent="-171450">
              <a:buFont typeface="Arial"/>
              <a:buChar char="•"/>
            </a:pPr>
            <a:r>
              <a:rPr lang="en-US" sz="1400">
                <a:cs typeface="Arial" panose="020B0604020202020204"/>
              </a:rPr>
              <a:t>Psychological safety</a:t>
            </a:r>
          </a:p>
          <a:p>
            <a:pPr marL="171450" indent="-171450">
              <a:buFont typeface="Arial"/>
              <a:buChar char="•"/>
            </a:pPr>
            <a:r>
              <a:rPr lang="en-US" sz="1400">
                <a:cs typeface="Arial" panose="020B0604020202020204"/>
              </a:rPr>
              <a:t>Workplace facilities audit</a:t>
            </a:r>
          </a:p>
          <a:p>
            <a:pPr algn="ctr"/>
            <a:endParaRPr lang="en-GB">
              <a:cs typeface="Arial" panose="020B0604020202020204"/>
            </a:endParaRPr>
          </a:p>
        </p:txBody>
      </p:sp>
      <p:sp>
        <p:nvSpPr>
          <p:cNvPr id="23" name="TextBox 22">
            <a:extLst>
              <a:ext uri="{FF2B5EF4-FFF2-40B4-BE49-F238E27FC236}">
                <a16:creationId xmlns:a16="http://schemas.microsoft.com/office/drawing/2014/main" id="{39929E1D-3FB4-0724-C20F-DDA2BB11D400}"/>
              </a:ext>
            </a:extLst>
          </p:cNvPr>
          <p:cNvSpPr txBox="1"/>
          <p:nvPr/>
        </p:nvSpPr>
        <p:spPr>
          <a:xfrm>
            <a:off x="6190342" y="1672771"/>
            <a:ext cx="169817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0B050"/>
                </a:solidFill>
                <a:latin typeface="Arial"/>
                <a:cs typeface="Arial"/>
              </a:rPr>
              <a:t>What we’ve done</a:t>
            </a:r>
            <a:endParaRPr lang="en-US">
              <a:solidFill>
                <a:srgbClr val="00B050"/>
              </a:solidFill>
              <a:cs typeface="Arial"/>
            </a:endParaRPr>
          </a:p>
        </p:txBody>
      </p:sp>
      <p:pic>
        <p:nvPicPr>
          <p:cNvPr id="27" name="Picture 26">
            <a:extLst>
              <a:ext uri="{FF2B5EF4-FFF2-40B4-BE49-F238E27FC236}">
                <a16:creationId xmlns:a16="http://schemas.microsoft.com/office/drawing/2014/main" id="{6A390C3F-9816-5A11-A9F7-6BDB45D32225}"/>
              </a:ext>
            </a:extLst>
          </p:cNvPr>
          <p:cNvPicPr>
            <a:picLocks noChangeAspect="1"/>
          </p:cNvPicPr>
          <p:nvPr/>
        </p:nvPicPr>
        <p:blipFill>
          <a:blip r:embed="rId3"/>
          <a:stretch>
            <a:fillRect/>
          </a:stretch>
        </p:blipFill>
        <p:spPr>
          <a:xfrm>
            <a:off x="6188301" y="2019978"/>
            <a:ext cx="5330826" cy="3384099"/>
          </a:xfrm>
          <a:prstGeom prst="rect">
            <a:avLst/>
          </a:prstGeom>
        </p:spPr>
      </p:pic>
      <p:sp>
        <p:nvSpPr>
          <p:cNvPr id="26" name="TextBox 25">
            <a:extLst>
              <a:ext uri="{FF2B5EF4-FFF2-40B4-BE49-F238E27FC236}">
                <a16:creationId xmlns:a16="http://schemas.microsoft.com/office/drawing/2014/main" id="{3A373C7D-CECD-FD10-73B6-D6EAD50D3E4C}"/>
              </a:ext>
            </a:extLst>
          </p:cNvPr>
          <p:cNvSpPr txBox="1"/>
          <p:nvPr/>
        </p:nvSpPr>
        <p:spPr>
          <a:xfrm>
            <a:off x="6393543" y="2376714"/>
            <a:ext cx="492034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a:solidFill>
                  <a:srgbClr val="00B050"/>
                </a:solidFill>
                <a:cs typeface="Arial"/>
              </a:rPr>
              <a:t>Staff support after safety incidents. </a:t>
            </a:r>
            <a:r>
              <a:rPr lang="en-US" sz="1400">
                <a:cs typeface="Arial"/>
              </a:rPr>
              <a:t>A staff support resource toolkit is now live on the intranet front page including a manager's toolkit.</a:t>
            </a:r>
          </a:p>
          <a:p>
            <a:pPr marL="285750" indent="-285750">
              <a:buFont typeface="Arial"/>
              <a:buChar char="•"/>
            </a:pPr>
            <a:endParaRPr lang="en-US" sz="1400">
              <a:cs typeface="Arial"/>
            </a:endParaRPr>
          </a:p>
          <a:p>
            <a:pPr marL="285750" indent="-285750">
              <a:buFont typeface="Arial"/>
              <a:buChar char="•"/>
            </a:pPr>
            <a:r>
              <a:rPr lang="en-US" sz="1400" b="1">
                <a:solidFill>
                  <a:srgbClr val="00B050"/>
                </a:solidFill>
                <a:cs typeface="Arial"/>
              </a:rPr>
              <a:t>Community/lone worker safety.</a:t>
            </a:r>
            <a:r>
              <a:rPr lang="en-US" sz="1400">
                <a:solidFill>
                  <a:srgbClr val="00B050"/>
                </a:solidFill>
                <a:cs typeface="Arial"/>
              </a:rPr>
              <a:t> </a:t>
            </a:r>
            <a:r>
              <a:rPr lang="en-US" sz="1400">
                <a:ea typeface="+mn-lt"/>
                <a:cs typeface="+mn-lt"/>
              </a:rPr>
              <a:t>The lone working policy has been updated and renamed "Staff Safety in the Community and Lone Working"</a:t>
            </a:r>
          </a:p>
          <a:p>
            <a:pPr marL="285750" indent="-285750">
              <a:buFont typeface="Arial"/>
              <a:buChar char="•"/>
            </a:pPr>
            <a:endParaRPr lang="en-US" sz="1400">
              <a:cs typeface="Arial"/>
            </a:endParaRPr>
          </a:p>
          <a:p>
            <a:pPr marL="285750" indent="-285750">
              <a:buFont typeface="Arial"/>
              <a:buChar char="•"/>
            </a:pPr>
            <a:r>
              <a:rPr lang="en-US" sz="1400" b="1">
                <a:solidFill>
                  <a:srgbClr val="00B050"/>
                </a:solidFill>
                <a:cs typeface="Arial"/>
              </a:rPr>
              <a:t>Sexual safety.</a:t>
            </a:r>
            <a:r>
              <a:rPr lang="en-US" sz="1400">
                <a:solidFill>
                  <a:srgbClr val="00B050"/>
                </a:solidFill>
                <a:cs typeface="Arial"/>
              </a:rPr>
              <a:t> </a:t>
            </a:r>
            <a:r>
              <a:rPr lang="en-US" sz="1400">
                <a:ea typeface="+mn-lt"/>
                <a:cs typeface="+mn-lt"/>
              </a:rPr>
              <a:t>Independent Sexual Violence Advisors (ISVAs) in place with more being trained, policy in ratification and resources co-created with service users and carers</a:t>
            </a:r>
            <a:endParaRPr lang="en-US" sz="1400">
              <a:cs typeface="Arial"/>
            </a:endParaRPr>
          </a:p>
        </p:txBody>
      </p:sp>
    </p:spTree>
    <p:extLst>
      <p:ext uri="{BB962C8B-B14F-4D97-AF65-F5344CB8AC3E}">
        <p14:creationId xmlns:p14="http://schemas.microsoft.com/office/powerpoint/2010/main" val="380162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FEC6E-DEF4-4804-1E90-77C2E3D03D9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F5DF868-2197-E50F-ABE8-576F0171D582}"/>
              </a:ext>
            </a:extLst>
          </p:cNvPr>
          <p:cNvSpPr/>
          <p:nvPr/>
        </p:nvSpPr>
        <p:spPr>
          <a:xfrm>
            <a:off x="100584" y="5852160"/>
            <a:ext cx="11969496" cy="9644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22F0B80-EBBB-A48A-A2BB-EF44B5EEA502}"/>
              </a:ext>
            </a:extLst>
          </p:cNvPr>
          <p:cNvSpPr/>
          <p:nvPr/>
        </p:nvSpPr>
        <p:spPr>
          <a:xfrm>
            <a:off x="452283" y="1209368"/>
            <a:ext cx="3464936" cy="642425"/>
          </a:xfrm>
          <a:prstGeom prst="roundRect">
            <a:avLst/>
          </a:prstGeom>
          <a:solidFill>
            <a:srgbClr val="0067A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a:ea typeface="+mn-ea"/>
                <a:cs typeface="+mn-cs"/>
              </a:rPr>
              <a:t>Leadership &amp; Management </a:t>
            </a:r>
          </a:p>
        </p:txBody>
      </p:sp>
      <p:sp>
        <p:nvSpPr>
          <p:cNvPr id="8" name="Rectangle: Rounded Corners 7">
            <a:extLst>
              <a:ext uri="{FF2B5EF4-FFF2-40B4-BE49-F238E27FC236}">
                <a16:creationId xmlns:a16="http://schemas.microsoft.com/office/drawing/2014/main" id="{951E13BA-B436-71A9-EB23-F67F9D110BD5}"/>
              </a:ext>
            </a:extLst>
          </p:cNvPr>
          <p:cNvSpPr/>
          <p:nvPr/>
        </p:nvSpPr>
        <p:spPr>
          <a:xfrm>
            <a:off x="4363528" y="1209368"/>
            <a:ext cx="3464936" cy="642425"/>
          </a:xfrm>
          <a:prstGeom prst="roundRect">
            <a:avLst/>
          </a:prstGeom>
          <a:solidFill>
            <a:srgbClr val="0067A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a:ea typeface="+mn-ea"/>
                <a:cs typeface="+mn-cs"/>
              </a:rPr>
              <a:t>Workplace Culture</a:t>
            </a:r>
          </a:p>
        </p:txBody>
      </p:sp>
      <p:sp>
        <p:nvSpPr>
          <p:cNvPr id="10" name="Rectangle: Rounded Corners 9">
            <a:extLst>
              <a:ext uri="{FF2B5EF4-FFF2-40B4-BE49-F238E27FC236}">
                <a16:creationId xmlns:a16="http://schemas.microsoft.com/office/drawing/2014/main" id="{AE9600BC-E7EE-BE4C-3F7D-E813FB335225}"/>
              </a:ext>
            </a:extLst>
          </p:cNvPr>
          <p:cNvSpPr/>
          <p:nvPr/>
        </p:nvSpPr>
        <p:spPr>
          <a:xfrm>
            <a:off x="8274781" y="1209368"/>
            <a:ext cx="3464936" cy="642425"/>
          </a:xfrm>
          <a:prstGeom prst="roundRect">
            <a:avLst/>
          </a:prstGeom>
          <a:solidFill>
            <a:srgbClr val="0067A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a:ea typeface="+mn-ea"/>
                <a:cs typeface="+mn-cs"/>
              </a:rPr>
              <a:t>Safe &amp; Well</a:t>
            </a:r>
          </a:p>
        </p:txBody>
      </p:sp>
      <p:sp>
        <p:nvSpPr>
          <p:cNvPr id="12" name="Rectangle: Rounded Corners 11">
            <a:extLst>
              <a:ext uri="{FF2B5EF4-FFF2-40B4-BE49-F238E27FC236}">
                <a16:creationId xmlns:a16="http://schemas.microsoft.com/office/drawing/2014/main" id="{A9F4B0F8-5AA0-27BB-BAA7-C7186F1D84C3}"/>
              </a:ext>
            </a:extLst>
          </p:cNvPr>
          <p:cNvSpPr/>
          <p:nvPr/>
        </p:nvSpPr>
        <p:spPr>
          <a:xfrm>
            <a:off x="446313" y="1966453"/>
            <a:ext cx="3464936" cy="4765818"/>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Rectangle: Rounded Corners 13">
            <a:extLst>
              <a:ext uri="{FF2B5EF4-FFF2-40B4-BE49-F238E27FC236}">
                <a16:creationId xmlns:a16="http://schemas.microsoft.com/office/drawing/2014/main" id="{8A7FD940-F30B-E319-426E-21A9C3D43E13}"/>
              </a:ext>
            </a:extLst>
          </p:cNvPr>
          <p:cNvSpPr/>
          <p:nvPr/>
        </p:nvSpPr>
        <p:spPr>
          <a:xfrm>
            <a:off x="4363528" y="1966451"/>
            <a:ext cx="3458974" cy="4765817"/>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Rectangle: Rounded Corners 15">
            <a:extLst>
              <a:ext uri="{FF2B5EF4-FFF2-40B4-BE49-F238E27FC236}">
                <a16:creationId xmlns:a16="http://schemas.microsoft.com/office/drawing/2014/main" id="{13CAC64A-82E4-152F-ABB1-25B9D57D332C}"/>
              </a:ext>
            </a:extLst>
          </p:cNvPr>
          <p:cNvSpPr/>
          <p:nvPr/>
        </p:nvSpPr>
        <p:spPr>
          <a:xfrm>
            <a:off x="8274781" y="1966451"/>
            <a:ext cx="3464936" cy="4765817"/>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227B77F6-A1A2-1354-F07C-57BB544FA499}"/>
              </a:ext>
            </a:extLst>
          </p:cNvPr>
          <p:cNvSpPr txBox="1"/>
          <p:nvPr/>
        </p:nvSpPr>
        <p:spPr>
          <a:xfrm>
            <a:off x="653172" y="2486534"/>
            <a:ext cx="3051217" cy="341632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Defining the role of a leader</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Map the competences and deploy – NHSE LMF</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Map, share and deploy enablers </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Coaching &amp; Mentoring</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D20B8549-2D37-551D-556B-30B78D5F3B93}"/>
              </a:ext>
            </a:extLst>
          </p:cNvPr>
          <p:cNvSpPr txBox="1"/>
          <p:nvPr/>
        </p:nvSpPr>
        <p:spPr>
          <a:xfrm>
            <a:off x="8487611" y="2486534"/>
            <a:ext cx="3051217" cy="2585323"/>
          </a:xfrm>
          <a:prstGeom prst="rect">
            <a:avLst/>
          </a:prstGeom>
          <a:noFill/>
        </p:spPr>
        <p:txBody>
          <a:bodyPr wrap="square" rtlCol="0">
            <a:spAutoFit/>
          </a:bodyPr>
          <a:lstStyle>
            <a:defPPr>
              <a:defRPr lang="en-US"/>
            </a:defPPr>
            <a:lvl1pPr marL="342900" indent="-342900">
              <a:buFont typeface="+mj-lt"/>
              <a:buAutoNum type="arabicPeriod"/>
              <a:defRPr sz="1600">
                <a:latin typeface="Arial" panose="020B0604020202020204" pitchFamily="34" charset="0"/>
                <a:cs typeface="Arial" panose="020B0604020202020204" pitchFamily="34" charset="0"/>
              </a:defRPr>
            </a:lvl1p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Sexual Safety</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for staff affected by safety incidents </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Psychological Safety</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Workplace Facilities Audit</a:t>
            </a:r>
          </a:p>
        </p:txBody>
      </p:sp>
      <p:sp>
        <p:nvSpPr>
          <p:cNvPr id="20" name="TextBox 19">
            <a:extLst>
              <a:ext uri="{FF2B5EF4-FFF2-40B4-BE49-F238E27FC236}">
                <a16:creationId xmlns:a16="http://schemas.microsoft.com/office/drawing/2014/main" id="{A00157AE-0E41-FABC-333A-3B5221983BB7}"/>
              </a:ext>
            </a:extLst>
          </p:cNvPr>
          <p:cNvSpPr txBox="1"/>
          <p:nvPr/>
        </p:nvSpPr>
        <p:spPr>
          <a:xfrm>
            <a:off x="4567406" y="2486534"/>
            <a:ext cx="3051217" cy="1754326"/>
          </a:xfrm>
          <a:prstGeom prst="rect">
            <a:avLst/>
          </a:prstGeom>
          <a:noFill/>
        </p:spPr>
        <p:txBody>
          <a:bodyPr wrap="square" rtlCol="0">
            <a:spAutoFit/>
          </a:bodyPr>
          <a:lstStyle>
            <a:defPPr>
              <a:defRPr lang="en-US"/>
            </a:defPPr>
            <a:lvl1pPr marL="342900" indent="-342900">
              <a:buFont typeface="+mj-lt"/>
              <a:buAutoNum type="arabicPeriod"/>
              <a:defRPr sz="1600">
                <a:latin typeface="Arial" panose="020B0604020202020204" pitchFamily="34" charset="0"/>
                <a:cs typeface="Arial" panose="020B0604020202020204" pitchFamily="34" charset="0"/>
              </a:defRPr>
            </a:lvl1p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Recognition</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QI Just Culture </a:t>
            </a: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Flexible working for shift workers </a:t>
            </a:r>
          </a:p>
        </p:txBody>
      </p:sp>
      <p:sp>
        <p:nvSpPr>
          <p:cNvPr id="9" name="Text Placeholder 4">
            <a:extLst>
              <a:ext uri="{FF2B5EF4-FFF2-40B4-BE49-F238E27FC236}">
                <a16:creationId xmlns:a16="http://schemas.microsoft.com/office/drawing/2014/main" id="{625A58AB-FEDB-77AB-ADAE-7C1003C2899C}"/>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Workstream projects </a:t>
            </a:r>
            <a:endParaRPr lang="en-US"/>
          </a:p>
        </p:txBody>
      </p:sp>
    </p:spTree>
    <p:extLst>
      <p:ext uri="{BB962C8B-B14F-4D97-AF65-F5344CB8AC3E}">
        <p14:creationId xmlns:p14="http://schemas.microsoft.com/office/powerpoint/2010/main" val="3178394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97D0C-F953-CCDF-B0AF-B1D62B61BE1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5CD32CE-19AD-9FDA-CD07-F584060E715A}"/>
              </a:ext>
            </a:extLst>
          </p:cNvPr>
          <p:cNvSpPr>
            <a:spLocks noGrp="1"/>
          </p:cNvSpPr>
          <p:nvPr>
            <p:ph type="body" sz="quarter" idx="12"/>
          </p:nvPr>
        </p:nvSpPr>
        <p:spPr>
          <a:xfrm>
            <a:off x="432818" y="328914"/>
            <a:ext cx="9422381" cy="642424"/>
          </a:xfrm>
        </p:spPr>
        <p:txBody>
          <a:bodyPr vert="horz" lIns="91440" tIns="45720" rIns="91440" bIns="45720" rtlCol="0" anchor="t">
            <a:normAutofit/>
          </a:bodyPr>
          <a:lstStyle/>
          <a:p>
            <a:r>
              <a:rPr lang="en-GB" sz="3200" b="1">
                <a:latin typeface="Aptos"/>
                <a:cs typeface="Arial"/>
              </a:rPr>
              <a:t>Over to you</a:t>
            </a:r>
            <a:endParaRPr lang="en-US"/>
          </a:p>
        </p:txBody>
      </p:sp>
      <p:sp>
        <p:nvSpPr>
          <p:cNvPr id="2" name="TextBox 1">
            <a:extLst>
              <a:ext uri="{FF2B5EF4-FFF2-40B4-BE49-F238E27FC236}">
                <a16:creationId xmlns:a16="http://schemas.microsoft.com/office/drawing/2014/main" id="{FD6F63ED-D41A-9B3B-1954-6F3125F3A31D}"/>
              </a:ext>
            </a:extLst>
          </p:cNvPr>
          <p:cNvSpPr txBox="1"/>
          <p:nvPr/>
        </p:nvSpPr>
        <p:spPr>
          <a:xfrm>
            <a:off x="1473201" y="2761343"/>
            <a:ext cx="879565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en-US" sz="3000" b="1" kern="1200">
                <a:solidFill>
                  <a:srgbClr val="0F6CB5"/>
                </a:solidFill>
                <a:latin typeface="Arial"/>
                <a:ea typeface="Arial"/>
                <a:cs typeface="Arial"/>
              </a:rPr>
              <a:t>Your questions, your reflections</a:t>
            </a:r>
          </a:p>
          <a:p>
            <a:pPr algn="ctr"/>
            <a:endParaRPr lang="en-GB"/>
          </a:p>
        </p:txBody>
      </p:sp>
      <p:sp>
        <p:nvSpPr>
          <p:cNvPr id="3" name="TextBox 2">
            <a:extLst>
              <a:ext uri="{FF2B5EF4-FFF2-40B4-BE49-F238E27FC236}">
                <a16:creationId xmlns:a16="http://schemas.microsoft.com/office/drawing/2014/main" id="{CDD47C36-EEFF-30DC-F366-09F59E8AF5BB}"/>
              </a:ext>
            </a:extLst>
          </p:cNvPr>
          <p:cNvSpPr txBox="1"/>
          <p:nvPr/>
        </p:nvSpPr>
        <p:spPr>
          <a:xfrm>
            <a:off x="1473201" y="3578203"/>
            <a:ext cx="879565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en-US" sz="1600" kern="1200">
                <a:solidFill>
                  <a:srgbClr val="1A1A1A"/>
                </a:solidFill>
                <a:latin typeface="Arial"/>
                <a:ea typeface="Arial"/>
                <a:cs typeface="Arial"/>
              </a:rPr>
              <a:t>Use the chat or raise a hand.</a:t>
            </a:r>
          </a:p>
          <a:p>
            <a:pPr algn="ctr"/>
            <a:endParaRPr lang="en-GB"/>
          </a:p>
        </p:txBody>
      </p:sp>
    </p:spTree>
    <p:extLst>
      <p:ext uri="{BB962C8B-B14F-4D97-AF65-F5344CB8AC3E}">
        <p14:creationId xmlns:p14="http://schemas.microsoft.com/office/powerpoint/2010/main" val="1214411377"/>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cc011d-139f-474c-8dfe-08c8e01ed37b">
      <Terms xmlns="http://schemas.microsoft.com/office/infopath/2007/PartnerControls"/>
    </lcf76f155ced4ddcb4097134ff3c332f>
    <Outstanding xmlns="a4cc011d-139f-474c-8dfe-08c8e01ed37b" xsi:nil="true"/>
    <TaxCatchAll xmlns="97f069ef-c826-4095-8086-4f04868064dd" xsi:nil="true"/>
    <Commslead xmlns="a4cc011d-139f-474c-8dfe-08c8e01ed37b">
      <UserInfo>
        <DisplayName/>
        <AccountId xsi:nil="true"/>
        <AccountType/>
      </UserInfo>
    </Commslead>
    <Completed_x003f_ xmlns="a4cc011d-139f-474c-8dfe-08c8e01ed37b">false</Completed_x003f_>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9D336B1163D549B291A59B57E33308" ma:contentTypeVersion="16" ma:contentTypeDescription="Create a new document." ma:contentTypeScope="" ma:versionID="321915b563bd9dca26a31164c25ebac1">
  <xsd:schema xmlns:xsd="http://www.w3.org/2001/XMLSchema" xmlns:xs="http://www.w3.org/2001/XMLSchema" xmlns:p="http://schemas.microsoft.com/office/2006/metadata/properties" xmlns:ns2="a4cc011d-139f-474c-8dfe-08c8e01ed37b" xmlns:ns3="97f069ef-c826-4095-8086-4f04868064dd" targetNamespace="http://schemas.microsoft.com/office/2006/metadata/properties" ma:root="true" ma:fieldsID="faf10d6800f2221ceb3f966c63f4c070" ns2:_="" ns3:_="">
    <xsd:import namespace="a4cc011d-139f-474c-8dfe-08c8e01ed37b"/>
    <xsd:import namespace="97f069ef-c826-4095-8086-4f04868064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Commslead" minOccurs="0"/>
                <xsd:element ref="ns2:Completed_x003f_" minOccurs="0"/>
                <xsd:element ref="ns2:Outstanding"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c011d-139f-474c-8dfe-08c8e01ed3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Commslead" ma:index="12" nillable="true" ma:displayName="Comms lead" ma:format="Dropdown" ma:list="UserInfo" ma:SharePointGroup="0" ma:internalName="Commslea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mpleted_x003f_" ma:index="13" nillable="true" ma:displayName="Completed?" ma:default="0" ma:format="Dropdown" ma:internalName="Completed_x003f_">
      <xsd:simpleType>
        <xsd:restriction base="dms:Boolean"/>
      </xsd:simpleType>
    </xsd:element>
    <xsd:element name="Outstanding" ma:index="14" nillable="true" ma:displayName="Progress update" ma:format="Dropdown" ma:internalName="Outstanding">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f069ef-c826-4095-8086-4f04868064d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4fe4712-36ab-4c3e-b35b-8ded0aa858ba}" ma:internalName="TaxCatchAll" ma:showField="CatchAllData" ma:web="97f069ef-c826-4095-8086-4f04868064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0BD4CF-263D-45C6-ABBF-E5E1743ED9F5}">
  <ds:schemaRefs>
    <ds:schemaRef ds:uri="97f069ef-c826-4095-8086-4f04868064dd"/>
    <ds:schemaRef ds:uri="a4cc011d-139f-474c-8dfe-08c8e01ed37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50ED825-B06A-460D-8E38-7A11DDF302D6}">
  <ds:schemaRefs>
    <ds:schemaRef ds:uri="http://schemas.microsoft.com/sharepoint/v3/contenttype/forms"/>
  </ds:schemaRefs>
</ds:datastoreItem>
</file>

<file path=customXml/itemProps3.xml><?xml version="1.0" encoding="utf-8"?>
<ds:datastoreItem xmlns:ds="http://schemas.openxmlformats.org/officeDocument/2006/customXml" ds:itemID="{B3151A5B-75BF-4BFF-9E94-5E2089F5622E}">
  <ds:schemaRefs>
    <ds:schemaRef ds:uri="97f069ef-c826-4095-8086-4f04868064dd"/>
    <ds:schemaRef ds:uri="a4cc011d-139f-474c-8dfe-08c8e01ed3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Slides>
  <Notes>7</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Hallum</dc:creator>
  <cp:revision>2</cp:revision>
  <dcterms:created xsi:type="dcterms:W3CDTF">2021-10-04T14:00:39Z</dcterms:created>
  <dcterms:modified xsi:type="dcterms:W3CDTF">2026-07-23T09:22:20Z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0x0101009A9D336B1163D549B291A59B57E33308</vt:lpwstr>
  </property>
  <property fmtid="{D5CDD505-2E9C-101B-9397-08002B2CF9AE}" pid="3" name="MediaServiceImageTags">
    <vt:lpwstr/>
  </property>
</Properties>
</file>