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3384AF-5AF4-4E73-B254-C6141AF1BC9A}" v="1" dt="2026-08-05T13:39:03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DAL, Jodie (EAST LONDON NHS FOUNDATION TRUST)" userId="d383dfb6-4d26-40ce-98d5-5259afb23952" providerId="ADAL" clId="{E5C645C6-03C1-4288-89B4-CF98E3669130}"/>
    <pc:docChg chg="modSld">
      <pc:chgData name="VIDAL, Jodie (EAST LONDON NHS FOUNDATION TRUST)" userId="d383dfb6-4d26-40ce-98d5-5259afb23952" providerId="ADAL" clId="{E5C645C6-03C1-4288-89B4-CF98E3669130}" dt="2026-08-05T13:39:03.269" v="0"/>
      <pc:docMkLst>
        <pc:docMk/>
      </pc:docMkLst>
      <pc:sldChg chg="modSp">
        <pc:chgData name="VIDAL, Jodie (EAST LONDON NHS FOUNDATION TRUST)" userId="d383dfb6-4d26-40ce-98d5-5259afb23952" providerId="ADAL" clId="{E5C645C6-03C1-4288-89B4-CF98E3669130}" dt="2026-08-05T13:39:03.269" v="0"/>
        <pc:sldMkLst>
          <pc:docMk/>
          <pc:sldMk cId="1137606998" sldId="258"/>
        </pc:sldMkLst>
        <pc:spChg chg="mod">
          <ac:chgData name="VIDAL, Jodie (EAST LONDON NHS FOUNDATION TRUST)" userId="d383dfb6-4d26-40ce-98d5-5259afb23952" providerId="ADAL" clId="{E5C645C6-03C1-4288-89B4-CF98E3669130}" dt="2026-08-05T13:39:03.269" v="0"/>
          <ac:spMkLst>
            <pc:docMk/>
            <pc:sldMk cId="1137606998" sldId="258"/>
            <ac:spMk id="5" creationId="{3EAC3261-21CD-CD0F-2276-2B56C39B98D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85504-0F70-16BA-C807-8739E48E3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4BD9A-23C9-366A-A22B-E9821E2187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C1BC07-26D4-8B08-7729-F638D772D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CEA41-F307-454F-B532-1F6AD69C0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73A68-94D3-41F6-0964-F32E24F2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31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D741-277D-A7EB-A291-552574B04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5D44D-967E-2DD6-B1AB-C5D20B1C2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897EE-0850-BFF9-4F44-8D9BC6C40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58529-36B8-14F1-89F6-D0E35D188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A0211-EC1C-AB6E-C941-F88719ED2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73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733456-2910-E69D-CD10-32C5C5BE24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C285E5-503B-B8F6-6CA5-B2BDBAE76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ED673-0959-5811-C1CC-57BE045E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CE741-2A99-031F-7E81-E94E845E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A0C61-87D1-E772-08B2-9ACCE48F9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59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470C1-EF52-62E9-F90B-710B8AE5F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7EEA4-C8DD-70C6-E914-06B0E3A90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05743-D5AF-C781-4B7A-8F2D95C37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A0B65-607F-2EBD-0707-50CA2ECD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4D81E-682B-D77A-AC18-9FB13894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27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7EE01-31CB-1451-6071-7DBC6E9C3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D3E05-24F4-48D9-8218-8936E046D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AB94C-F866-FDE9-507B-73F8BAFCE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45C34-4CF2-6749-3C66-B3A64BC67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DC6D3-5483-31B0-F00D-BA51FB7A2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84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F8293-7A15-F698-0B06-ECA7BCBC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3575-35AA-5D9C-4F26-B5C61DDC1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C1617-0716-D0DD-FF2A-F38660165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91C20-3814-A1B9-E002-82A2FDCCB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DB17A-BCAB-482B-0846-785A99E64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30EF6-B1DC-BF46-5D56-F9FA4628B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60F6B-65E1-634B-BE58-C32D20552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2DB46-1934-3095-C4EB-D80147ED6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1908A-C74A-3677-1AEE-79F5CC54D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259619-123B-DDFE-3B7B-9F832E7A0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1E121E-AC00-5C6D-0E9C-7C6EC93D8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FF5DE0-E774-55C1-DB53-9D0D72B5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D12071-E3B9-81DE-2110-7E98C7B68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87A534-DBD3-6207-D252-4BA437C15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98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AD759-448B-6B4F-B00C-5196E876F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2F3565-5ABF-DC81-FF0B-B3AFEB398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F2503D-7381-1C22-D346-BA79B6E6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1BF7EA-BB32-EA6F-7296-3C50F4915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93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3DA38A-934B-D320-22FF-B30203430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9291D-B87D-F5E5-0C31-C833816D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02B21-6B26-DDAE-87D7-AA09B4240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485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5220B-7E1B-2C84-10D2-4576E4D00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A9AEF-4C21-D8B5-88B6-F309CCE2F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7772F-8C3A-C114-654B-A85D486D3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737F0-8797-C845-558F-86E40C8E9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46FB9-339D-3623-35B0-9C9D912A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CD6F3-4307-56D2-4645-3EAC9F1FB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0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5C59B-307A-1420-286F-06616041C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3CAFC6-67ED-6599-B060-102E2B2DF3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E63DF7-C37A-F620-F82C-914A77215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AB0EC-04A5-49BF-31B8-9CFE59C6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97D52-ED59-7BFA-3712-402497C91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2CE2C-3BEB-4967-7F8D-90F5755D2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32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12ECDA-0CC1-68E5-B648-546148471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361B0-1C6F-FC9C-3EA6-4C45D00AC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0AF0F-207C-E326-26BB-A2DC06DF6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D9625-36A6-4EEA-8515-E1AC72680E26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91B53-94A7-AAAC-8AF9-76715F991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CE7B1-87DD-40E4-53CF-E64A7D8B12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C573D-07D1-45BA-AFEE-95E42AAD4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38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vimeo.com/459900087/abe67b67ad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4">
            <a:extLst>
              <a:ext uri="{FF2B5EF4-FFF2-40B4-BE49-F238E27FC236}">
                <a16:creationId xmlns:a16="http://schemas.microsoft.com/office/drawing/2014/main" id="{F99902B3-883E-DEEC-4A98-458041C399C7}"/>
              </a:ext>
            </a:extLst>
          </p:cNvPr>
          <p:cNvSpPr txBox="1">
            <a:spLocks/>
          </p:cNvSpPr>
          <p:nvPr/>
        </p:nvSpPr>
        <p:spPr>
          <a:xfrm>
            <a:off x="0" y="-19050"/>
            <a:ext cx="12192000" cy="1260000"/>
          </a:xfrm>
          <a:prstGeom prst="rect">
            <a:avLst/>
          </a:prstGeom>
          <a:solidFill>
            <a:srgbClr val="1BB1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solidFill>
                <a:srgbClr val="FFFFFF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 A Roster</a:t>
            </a:r>
            <a:br>
              <a:rPr lang="en-GB" sz="2800" dirty="0"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HealthRoster Suite | V12.0.3 HealthRoster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54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B9FADB-831E-8782-3DF7-AB2C2821AE46}"/>
              </a:ext>
            </a:extLst>
          </p:cNvPr>
          <p:cNvSpPr txBox="1"/>
          <p:nvPr/>
        </p:nvSpPr>
        <p:spPr>
          <a:xfrm>
            <a:off x="340822" y="1895303"/>
            <a:ext cx="98672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Allocate Optima allows you to print a roster.</a:t>
            </a:r>
          </a:p>
          <a:p>
            <a:endParaRPr lang="en-GB" sz="1400" dirty="0"/>
          </a:p>
          <a:p>
            <a:pPr lvl="0"/>
            <a:r>
              <a:rPr lang="en-GB" sz="1400" dirty="0"/>
              <a:t>1. Navigate to </a:t>
            </a:r>
            <a:r>
              <a:rPr lang="en-GB" sz="1400" b="1" dirty="0"/>
              <a:t>Rostering &gt; View Rosters &gt; View Rosters</a:t>
            </a:r>
            <a:r>
              <a:rPr lang="en-GB" sz="1400" dirty="0"/>
              <a:t>.</a:t>
            </a:r>
          </a:p>
          <a:p>
            <a:pPr lvl="0"/>
            <a:r>
              <a:rPr lang="en-GB" sz="1400" dirty="0"/>
              <a:t>2. Select the roster you want.</a:t>
            </a:r>
          </a:p>
          <a:p>
            <a:pPr lvl="0"/>
            <a:r>
              <a:rPr lang="en-GB" sz="1400" dirty="0"/>
              <a:t>3. Select the print icon, then select the duration you want to print.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D0B2CB-83E3-A234-08BE-B91BE6137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9" y="3198783"/>
            <a:ext cx="10227240" cy="30477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D355DC-3D56-3564-30B4-3CF714479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23"/>
          <a:stretch>
            <a:fillRect/>
          </a:stretch>
        </p:blipFill>
        <p:spPr>
          <a:xfrm>
            <a:off x="9293432" y="-19050"/>
            <a:ext cx="2898568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0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C3C17-FD5D-1BFB-45F0-486FD02EE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4">
            <a:extLst>
              <a:ext uri="{FF2B5EF4-FFF2-40B4-BE49-F238E27FC236}">
                <a16:creationId xmlns:a16="http://schemas.microsoft.com/office/drawing/2014/main" id="{5F88454D-7EE3-6A55-4FA8-0B6CDA2D115D}"/>
              </a:ext>
            </a:extLst>
          </p:cNvPr>
          <p:cNvSpPr txBox="1">
            <a:spLocks/>
          </p:cNvSpPr>
          <p:nvPr/>
        </p:nvSpPr>
        <p:spPr>
          <a:xfrm>
            <a:off x="0" y="-19050"/>
            <a:ext cx="12192000" cy="1260000"/>
          </a:xfrm>
          <a:prstGeom prst="rect">
            <a:avLst/>
          </a:prstGeom>
          <a:solidFill>
            <a:srgbClr val="1BB1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solidFill>
                <a:srgbClr val="FFFFFF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 A Roster</a:t>
            </a:r>
            <a:br>
              <a:rPr lang="en-GB" sz="2800" dirty="0"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HealthRoster Suite | V12 HealthRoster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54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AC3261-21CD-CD0F-2276-2B56C39B98DB}"/>
              </a:ext>
            </a:extLst>
          </p:cNvPr>
          <p:cNvSpPr txBox="1"/>
          <p:nvPr/>
        </p:nvSpPr>
        <p:spPr>
          <a:xfrm>
            <a:off x="332509" y="1677419"/>
            <a:ext cx="65005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4. In the form that opens, complete the fields you want, then select </a:t>
            </a:r>
            <a:r>
              <a:rPr lang="en-GB" sz="1400" b="1" dirty="0"/>
              <a:t>Run Report</a:t>
            </a:r>
            <a:r>
              <a:rPr lang="en-GB" sz="1400" dirty="0"/>
              <a:t>.</a:t>
            </a:r>
          </a:p>
          <a:p>
            <a:endParaRPr lang="en-GB" sz="1400" dirty="0"/>
          </a:p>
          <a:p>
            <a:r>
              <a:rPr lang="en-GB" sz="1400" dirty="0"/>
              <a:t>Note: You can export this report via Excel, Word, or PDF.</a:t>
            </a:r>
            <a:br>
              <a:rPr lang="en-GB" sz="1400" dirty="0"/>
            </a:br>
            <a:br>
              <a:rPr lang="en-GB" sz="1400" dirty="0"/>
            </a:br>
            <a:r>
              <a:rPr lang="en-GB" sz="1400" dirty="0"/>
              <a:t>Vimeo link - </a:t>
            </a:r>
            <a:r>
              <a:rPr lang="en-GB" sz="1400" u="sng" dirty="0">
                <a:hlinkClick r:id="rId2"/>
              </a:rPr>
              <a:t>https://vimeo.com/459900087/abe67b67ad</a:t>
            </a:r>
            <a:endParaRPr lang="en-GB" sz="1400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4C18DD-BDD7-881F-E45C-AD611354D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444" y="1677419"/>
            <a:ext cx="4098174" cy="49109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551B4E-CF2A-5E4B-17A5-BDFDC8481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23"/>
          <a:stretch>
            <a:fillRect/>
          </a:stretch>
        </p:blipFill>
        <p:spPr>
          <a:xfrm>
            <a:off x="9293432" y="-19050"/>
            <a:ext cx="2898568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06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113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VIDAL, Jodie (EAST LONDON NHS FOUNDATION TRUST)</dc:creator>
  <cp:lastModifiedBy>VIDAL, Jodie (EAST LONDON NHS FOUNDATION TRUST)</cp:lastModifiedBy>
  <cp:revision>1</cp:revision>
  <dcterms:created xsi:type="dcterms:W3CDTF">2026-08-05T13:23:20Z</dcterms:created>
  <dcterms:modified xsi:type="dcterms:W3CDTF">2026-08-05T13:39:12Z</dcterms:modified>
</cp:coreProperties>
</file>