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embeddings/oleObject1.bin" ContentType="application/vnd.openxmlformats-officedocument.oleObject"/>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9" r:id="rId1"/>
    <p:sldMasterId id="2147483776" r:id="rId2"/>
  </p:sldMasterIdLst>
  <p:notesMasterIdLst>
    <p:notesMasterId r:id="rId62"/>
  </p:notesMasterIdLst>
  <p:handoutMasterIdLst>
    <p:handoutMasterId r:id="rId63"/>
  </p:handoutMasterIdLst>
  <p:sldIdLst>
    <p:sldId id="1507" r:id="rId3"/>
    <p:sldId id="1661" r:id="rId4"/>
    <p:sldId id="1659" r:id="rId5"/>
    <p:sldId id="1672" r:id="rId6"/>
    <p:sldId id="1660" r:id="rId7"/>
    <p:sldId id="1669" r:id="rId8"/>
    <p:sldId id="1590" r:id="rId9"/>
    <p:sldId id="1612" r:id="rId10"/>
    <p:sldId id="1662" r:id="rId11"/>
    <p:sldId id="1608" r:id="rId12"/>
    <p:sldId id="1635" r:id="rId13"/>
    <p:sldId id="1663" r:id="rId14"/>
    <p:sldId id="1666" r:id="rId15"/>
    <p:sldId id="1613" r:id="rId16"/>
    <p:sldId id="1642" r:id="rId17"/>
    <p:sldId id="1637" r:id="rId18"/>
    <p:sldId id="1614" r:id="rId19"/>
    <p:sldId id="1615" r:id="rId20"/>
    <p:sldId id="1616" r:id="rId21"/>
    <p:sldId id="1593" r:id="rId22"/>
    <p:sldId id="1617" r:id="rId23"/>
    <p:sldId id="1618" r:id="rId24"/>
    <p:sldId id="1619" r:id="rId25"/>
    <p:sldId id="1668" r:id="rId26"/>
    <p:sldId id="1589" r:id="rId27"/>
    <p:sldId id="1671" r:id="rId28"/>
    <p:sldId id="1620" r:id="rId29"/>
    <p:sldId id="1644" r:id="rId30"/>
    <p:sldId id="1675" r:id="rId31"/>
    <p:sldId id="1638" r:id="rId32"/>
    <p:sldId id="1641" r:id="rId33"/>
    <p:sldId id="1636" r:id="rId34"/>
    <p:sldId id="1621" r:id="rId35"/>
    <p:sldId id="1622" r:id="rId36"/>
    <p:sldId id="1650" r:id="rId37"/>
    <p:sldId id="1651" r:id="rId38"/>
    <p:sldId id="1652" r:id="rId39"/>
    <p:sldId id="1664" r:id="rId40"/>
    <p:sldId id="1681" r:id="rId41"/>
    <p:sldId id="1667" r:id="rId42"/>
    <p:sldId id="1645" r:id="rId43"/>
    <p:sldId id="1601" r:id="rId44"/>
    <p:sldId id="1596" r:id="rId45"/>
    <p:sldId id="1646" r:id="rId46"/>
    <p:sldId id="1673" r:id="rId47"/>
    <p:sldId id="1674" r:id="rId48"/>
    <p:sldId id="1680" r:id="rId49"/>
    <p:sldId id="1623" r:id="rId50"/>
    <p:sldId id="1624" r:id="rId51"/>
    <p:sldId id="1625" r:id="rId52"/>
    <p:sldId id="1626" r:id="rId53"/>
    <p:sldId id="1627" r:id="rId54"/>
    <p:sldId id="1629" r:id="rId55"/>
    <p:sldId id="1631" r:id="rId56"/>
    <p:sldId id="1633" r:id="rId57"/>
    <p:sldId id="1610" r:id="rId58"/>
    <p:sldId id="1611" r:id="rId59"/>
    <p:sldId id="1609" r:id="rId60"/>
    <p:sldId id="1682" r:id="rId61"/>
  </p:sldIdLst>
  <p:sldSz cx="9144000" cy="6858000" type="screen4x3"/>
  <p:notesSz cx="9715500" cy="6858000"/>
  <p:defaultTextStyle>
    <a:defPPr>
      <a:defRPr lang="en-US"/>
    </a:defPPr>
    <a:lvl1pPr algn="ctr" rtl="0" fontAlgn="base">
      <a:spcBef>
        <a:spcPct val="0"/>
      </a:spcBef>
      <a:spcAft>
        <a:spcPct val="0"/>
      </a:spcAft>
      <a:defRPr sz="2800"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ctr" rtl="0" fontAlgn="base">
      <a:spcBef>
        <a:spcPct val="0"/>
      </a:spcBef>
      <a:spcAft>
        <a:spcPct val="0"/>
      </a:spcAft>
      <a:defRPr sz="2800"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ctr" rtl="0" fontAlgn="base">
      <a:spcBef>
        <a:spcPct val="0"/>
      </a:spcBef>
      <a:spcAft>
        <a:spcPct val="0"/>
      </a:spcAft>
      <a:defRPr sz="2800"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ctr" rtl="0" fontAlgn="base">
      <a:spcBef>
        <a:spcPct val="0"/>
      </a:spcBef>
      <a:spcAft>
        <a:spcPct val="0"/>
      </a:spcAft>
      <a:defRPr sz="2800"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ctr" rtl="0" fontAlgn="base">
      <a:spcBef>
        <a:spcPct val="0"/>
      </a:spcBef>
      <a:spcAft>
        <a:spcPct val="0"/>
      </a:spcAft>
      <a:defRPr sz="2800"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sz="2800"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sz="2800"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sz="2800"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sz="2800"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3CC33"/>
    <a:srgbClr val="CC3300"/>
    <a:srgbClr val="FFFF00"/>
    <a:srgbClr val="FD6609"/>
    <a:srgbClr val="FFFFFF"/>
    <a:srgbClr val="008080"/>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6974" autoAdjust="0"/>
    <p:restoredTop sz="94652" autoAdjust="0"/>
  </p:normalViewPr>
  <p:slideViewPr>
    <p:cSldViewPr>
      <p:cViewPr varScale="1">
        <p:scale>
          <a:sx n="56" d="100"/>
          <a:sy n="56" d="100"/>
        </p:scale>
        <p:origin x="-104" y="-157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63" Type="http://schemas.openxmlformats.org/officeDocument/2006/relationships/handoutMaster" Target="handoutMasters/handoutMaster1.xml"/><Relationship Id="rId64" Type="http://schemas.openxmlformats.org/officeDocument/2006/relationships/printerSettings" Target="printerSettings/printerSettings1.bin"/><Relationship Id="rId65" Type="http://schemas.openxmlformats.org/officeDocument/2006/relationships/presProps" Target="presProps.xml"/><Relationship Id="rId66" Type="http://schemas.openxmlformats.org/officeDocument/2006/relationships/viewProps" Target="viewProps.xml"/><Relationship Id="rId67" Type="http://schemas.openxmlformats.org/officeDocument/2006/relationships/theme" Target="theme/theme1.xml"/><Relationship Id="rId68" Type="http://schemas.openxmlformats.org/officeDocument/2006/relationships/tableStyles" Target="tableStyles.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notesMaster" Target="notesMasters/notesMaster1.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1B0957-98FD-4A78-9081-43E112A8F102}" type="doc">
      <dgm:prSet loTypeId="urn:microsoft.com/office/officeart/2005/8/layout/radial6" loCatId="cycle" qsTypeId="urn:microsoft.com/office/officeart/2005/8/quickstyle/simple1#5" qsCatId="simple" csTypeId="urn:microsoft.com/office/officeart/2005/8/colors/accent2_4" csCatId="accent2" phldr="1"/>
      <dgm:spPr/>
      <dgm:t>
        <a:bodyPr/>
        <a:lstStyle/>
        <a:p>
          <a:endParaRPr lang="en-US"/>
        </a:p>
      </dgm:t>
    </dgm:pt>
    <dgm:pt modelId="{604C2408-065F-4AD3-9B92-42B5EDF54EE1}">
      <dgm:prSet phldrT="[Text]"/>
      <dgm:spPr>
        <a:solidFill>
          <a:srgbClr val="CC0000"/>
        </a:solidFill>
      </dgm:spPr>
      <dgm:t>
        <a:bodyPr/>
        <a:lstStyle/>
        <a:p>
          <a:r>
            <a:rPr lang="en-US" b="1" dirty="0" smtClean="0">
              <a:solidFill>
                <a:schemeClr val="tx1"/>
              </a:solidFill>
            </a:rPr>
            <a:t>Recognize</a:t>
          </a:r>
        </a:p>
        <a:p>
          <a:r>
            <a:rPr lang="en-US" b="1" dirty="0" smtClean="0">
              <a:solidFill>
                <a:schemeClr val="tx1"/>
              </a:solidFill>
            </a:rPr>
            <a:t>the Signs</a:t>
          </a:r>
          <a:endParaRPr lang="en-US" b="1" dirty="0">
            <a:solidFill>
              <a:schemeClr val="tx1"/>
            </a:solidFill>
          </a:endParaRPr>
        </a:p>
      </dgm:t>
    </dgm:pt>
    <dgm:pt modelId="{46934360-9B46-40E7-88C0-744DD3C8F551}" type="parTrans" cxnId="{C58775CC-9A1C-4E96-995A-414FB38107EE}">
      <dgm:prSet/>
      <dgm:spPr/>
      <dgm:t>
        <a:bodyPr/>
        <a:lstStyle/>
        <a:p>
          <a:endParaRPr lang="en-US"/>
        </a:p>
      </dgm:t>
    </dgm:pt>
    <dgm:pt modelId="{93788404-76FC-4859-BACA-FB475B417E67}" type="sibTrans" cxnId="{C58775CC-9A1C-4E96-995A-414FB38107EE}">
      <dgm:prSet/>
      <dgm:spPr/>
      <dgm:t>
        <a:bodyPr/>
        <a:lstStyle/>
        <a:p>
          <a:endParaRPr lang="en-US"/>
        </a:p>
      </dgm:t>
    </dgm:pt>
    <dgm:pt modelId="{C0095730-1E0E-4F95-AE2C-1364E4628689}">
      <dgm:prSet phldrT="[Text]" custT="1"/>
      <dgm:spPr>
        <a:solidFill>
          <a:schemeClr val="accent2">
            <a:lumMod val="40000"/>
            <a:lumOff val="60000"/>
          </a:schemeClr>
        </a:solidFill>
      </dgm:spPr>
      <dgm:t>
        <a:bodyPr/>
        <a:lstStyle/>
        <a:p>
          <a:r>
            <a:rPr lang="en-US" sz="2000" b="1" dirty="0" smtClean="0">
              <a:solidFill>
                <a:schemeClr val="tx1"/>
              </a:solidFill>
            </a:rPr>
            <a:t>Assess what you can handle</a:t>
          </a:r>
          <a:endParaRPr lang="en-US" sz="2000" b="1" dirty="0">
            <a:solidFill>
              <a:schemeClr val="tx1"/>
            </a:solidFill>
          </a:endParaRPr>
        </a:p>
      </dgm:t>
    </dgm:pt>
    <dgm:pt modelId="{108FED82-540F-4CF3-B4C7-4DBD6AE2BC4E}" type="parTrans" cxnId="{8C253FCD-D124-4A02-9168-A36C8E19A303}">
      <dgm:prSet/>
      <dgm:spPr/>
      <dgm:t>
        <a:bodyPr/>
        <a:lstStyle/>
        <a:p>
          <a:endParaRPr lang="en-US"/>
        </a:p>
      </dgm:t>
    </dgm:pt>
    <dgm:pt modelId="{F1AE27D2-26CC-408E-BA2C-C9ED02CBB5B5}" type="sibTrans" cxnId="{8C253FCD-D124-4A02-9168-A36C8E19A303}">
      <dgm:prSet/>
      <dgm:spPr/>
      <dgm:t>
        <a:bodyPr/>
        <a:lstStyle/>
        <a:p>
          <a:endParaRPr lang="en-US"/>
        </a:p>
      </dgm:t>
    </dgm:pt>
    <dgm:pt modelId="{B1AAF01D-8DB2-4364-8048-4D7CDE8A505C}">
      <dgm:prSet phldrT="[Text]" custT="1"/>
      <dgm:spPr>
        <a:solidFill>
          <a:srgbClr val="FFFF00"/>
        </a:solidFill>
      </dgm:spPr>
      <dgm:t>
        <a:bodyPr/>
        <a:lstStyle/>
        <a:p>
          <a:r>
            <a:rPr lang="en-US" sz="2000" b="1" dirty="0" smtClean="0">
              <a:solidFill>
                <a:schemeClr val="tx1"/>
              </a:solidFill>
            </a:rPr>
            <a:t>Seek Help from Others</a:t>
          </a:r>
          <a:endParaRPr lang="en-US" sz="2000" b="1" dirty="0">
            <a:solidFill>
              <a:schemeClr val="tx1"/>
            </a:solidFill>
          </a:endParaRPr>
        </a:p>
      </dgm:t>
    </dgm:pt>
    <dgm:pt modelId="{ED0DCD10-08D0-4A6E-B57B-0AAD157DDDC9}" type="parTrans" cxnId="{5C8DF086-4B89-4A15-A0F5-838F87253FB4}">
      <dgm:prSet/>
      <dgm:spPr/>
      <dgm:t>
        <a:bodyPr/>
        <a:lstStyle/>
        <a:p>
          <a:endParaRPr lang="en-US"/>
        </a:p>
      </dgm:t>
    </dgm:pt>
    <dgm:pt modelId="{756FB614-EB9D-42C1-852F-5D090825EB85}" type="sibTrans" cxnId="{5C8DF086-4B89-4A15-A0F5-838F87253FB4}">
      <dgm:prSet/>
      <dgm:spPr/>
      <dgm:t>
        <a:bodyPr/>
        <a:lstStyle/>
        <a:p>
          <a:endParaRPr lang="en-US"/>
        </a:p>
      </dgm:t>
    </dgm:pt>
    <dgm:pt modelId="{387CE595-F259-4B56-806C-07021F458D13}">
      <dgm:prSet phldrT="[Text]" custT="1"/>
      <dgm:spPr>
        <a:solidFill>
          <a:srgbClr val="996633"/>
        </a:solidFill>
      </dgm:spPr>
      <dgm:t>
        <a:bodyPr/>
        <a:lstStyle/>
        <a:p>
          <a:r>
            <a:rPr lang="en-US" sz="2000" b="1" dirty="0" smtClean="0">
              <a:solidFill>
                <a:schemeClr val="tx1"/>
              </a:solidFill>
            </a:rPr>
            <a:t>Develop Prevention</a:t>
          </a:r>
        </a:p>
        <a:p>
          <a:r>
            <a:rPr lang="en-US" sz="2000" b="1" dirty="0" smtClean="0">
              <a:solidFill>
                <a:schemeClr val="tx1"/>
              </a:solidFill>
            </a:rPr>
            <a:t>Techniques</a:t>
          </a:r>
          <a:endParaRPr lang="en-US" sz="2000" b="1" dirty="0">
            <a:solidFill>
              <a:schemeClr val="tx1"/>
            </a:solidFill>
          </a:endParaRPr>
        </a:p>
      </dgm:t>
    </dgm:pt>
    <dgm:pt modelId="{5718F5C6-4B17-4601-B059-33832A5F5258}" type="parTrans" cxnId="{FAAA316F-BF3B-48B0-B88C-308CB65B4111}">
      <dgm:prSet/>
      <dgm:spPr/>
      <dgm:t>
        <a:bodyPr/>
        <a:lstStyle/>
        <a:p>
          <a:endParaRPr lang="en-US"/>
        </a:p>
      </dgm:t>
    </dgm:pt>
    <dgm:pt modelId="{998EBF72-F691-425F-92D5-1E1E6444A2C1}" type="sibTrans" cxnId="{FAAA316F-BF3B-48B0-B88C-308CB65B4111}">
      <dgm:prSet/>
      <dgm:spPr/>
      <dgm:t>
        <a:bodyPr/>
        <a:lstStyle/>
        <a:p>
          <a:endParaRPr lang="en-US"/>
        </a:p>
      </dgm:t>
    </dgm:pt>
    <dgm:pt modelId="{2700D62E-6686-42D6-A4AD-FD4ECF8D16DF}">
      <dgm:prSet phldrT="[Text]" custT="1"/>
      <dgm:spPr>
        <a:solidFill>
          <a:srgbClr val="00B050"/>
        </a:solidFill>
      </dgm:spPr>
      <dgm:t>
        <a:bodyPr/>
        <a:lstStyle/>
        <a:p>
          <a:r>
            <a:rPr lang="en-US" sz="2000" b="1" dirty="0" smtClean="0">
              <a:solidFill>
                <a:schemeClr val="tx1"/>
              </a:solidFill>
            </a:rPr>
            <a:t>Emotional Restoration</a:t>
          </a:r>
          <a:endParaRPr lang="en-US" sz="2000" b="1" dirty="0">
            <a:solidFill>
              <a:schemeClr val="tx1"/>
            </a:solidFill>
          </a:endParaRPr>
        </a:p>
      </dgm:t>
    </dgm:pt>
    <dgm:pt modelId="{F0B59F72-4942-45E9-93F6-7C054C8B7024}" type="parTrans" cxnId="{3DD9DCF6-563C-4C06-A11E-609B98B67686}">
      <dgm:prSet/>
      <dgm:spPr/>
      <dgm:t>
        <a:bodyPr/>
        <a:lstStyle/>
        <a:p>
          <a:endParaRPr lang="en-US"/>
        </a:p>
      </dgm:t>
    </dgm:pt>
    <dgm:pt modelId="{6A141186-E876-490F-ABB2-8004F9196D6D}" type="sibTrans" cxnId="{3DD9DCF6-563C-4C06-A11E-609B98B67686}">
      <dgm:prSet/>
      <dgm:spPr/>
      <dgm:t>
        <a:bodyPr/>
        <a:lstStyle/>
        <a:p>
          <a:endParaRPr lang="en-US"/>
        </a:p>
      </dgm:t>
    </dgm:pt>
    <dgm:pt modelId="{8F6C5409-0B09-4320-AD80-DC241DEBD111}" type="pres">
      <dgm:prSet presAssocID="{B41B0957-98FD-4A78-9081-43E112A8F102}" presName="Name0" presStyleCnt="0">
        <dgm:presLayoutVars>
          <dgm:chMax val="1"/>
          <dgm:dir/>
          <dgm:animLvl val="ctr"/>
          <dgm:resizeHandles val="exact"/>
        </dgm:presLayoutVars>
      </dgm:prSet>
      <dgm:spPr/>
      <dgm:t>
        <a:bodyPr/>
        <a:lstStyle/>
        <a:p>
          <a:endParaRPr lang="en-US"/>
        </a:p>
      </dgm:t>
    </dgm:pt>
    <dgm:pt modelId="{DE990800-0589-485A-A0CB-56A5A4534583}" type="pres">
      <dgm:prSet presAssocID="{604C2408-065F-4AD3-9B92-42B5EDF54EE1}" presName="centerShape" presStyleLbl="node0" presStyleIdx="0" presStyleCnt="1" custScaleX="116491" custScaleY="60893"/>
      <dgm:spPr>
        <a:prstGeom prst="flowChartPreparation">
          <a:avLst/>
        </a:prstGeom>
      </dgm:spPr>
      <dgm:t>
        <a:bodyPr/>
        <a:lstStyle/>
        <a:p>
          <a:endParaRPr lang="en-US"/>
        </a:p>
      </dgm:t>
    </dgm:pt>
    <dgm:pt modelId="{0DBBE422-8D60-490A-8705-EB4A359E5D0B}" type="pres">
      <dgm:prSet presAssocID="{C0095730-1E0E-4F95-AE2C-1364E4628689}" presName="node" presStyleLbl="node1" presStyleIdx="0" presStyleCnt="4" custScaleX="105145" custScaleY="107435">
        <dgm:presLayoutVars>
          <dgm:bulletEnabled val="1"/>
        </dgm:presLayoutVars>
      </dgm:prSet>
      <dgm:spPr/>
      <dgm:t>
        <a:bodyPr/>
        <a:lstStyle/>
        <a:p>
          <a:endParaRPr lang="en-US"/>
        </a:p>
      </dgm:t>
    </dgm:pt>
    <dgm:pt modelId="{E1D219D4-7913-4806-829B-A30250AB629A}" type="pres">
      <dgm:prSet presAssocID="{C0095730-1E0E-4F95-AE2C-1364E4628689}" presName="dummy" presStyleCnt="0"/>
      <dgm:spPr/>
    </dgm:pt>
    <dgm:pt modelId="{F35E3F12-B894-49A2-8DA2-070E25DAC65F}" type="pres">
      <dgm:prSet presAssocID="{F1AE27D2-26CC-408E-BA2C-C9ED02CBB5B5}" presName="sibTrans" presStyleLbl="sibTrans2D1" presStyleIdx="0" presStyleCnt="4"/>
      <dgm:spPr/>
      <dgm:t>
        <a:bodyPr/>
        <a:lstStyle/>
        <a:p>
          <a:endParaRPr lang="en-US"/>
        </a:p>
      </dgm:t>
    </dgm:pt>
    <dgm:pt modelId="{B0AC2439-81F7-45EE-B775-01DDCD5CB731}" type="pres">
      <dgm:prSet presAssocID="{B1AAF01D-8DB2-4364-8048-4D7CDE8A505C}" presName="node" presStyleLbl="node1" presStyleIdx="1" presStyleCnt="4" custScaleX="140336" custScaleY="97013" custRadScaleRad="114726" custRadScaleInc="-3671">
        <dgm:presLayoutVars>
          <dgm:bulletEnabled val="1"/>
        </dgm:presLayoutVars>
      </dgm:prSet>
      <dgm:spPr>
        <a:prstGeom prst="cloud">
          <a:avLst/>
        </a:prstGeom>
      </dgm:spPr>
      <dgm:t>
        <a:bodyPr/>
        <a:lstStyle/>
        <a:p>
          <a:endParaRPr lang="en-US"/>
        </a:p>
      </dgm:t>
    </dgm:pt>
    <dgm:pt modelId="{F2261229-E5B2-49EF-8B81-7314C2649713}" type="pres">
      <dgm:prSet presAssocID="{B1AAF01D-8DB2-4364-8048-4D7CDE8A505C}" presName="dummy" presStyleCnt="0"/>
      <dgm:spPr/>
    </dgm:pt>
    <dgm:pt modelId="{4EB560A9-0219-4E5F-9F9E-86DA1F956161}" type="pres">
      <dgm:prSet presAssocID="{756FB614-EB9D-42C1-852F-5D090825EB85}" presName="sibTrans" presStyleLbl="sibTrans2D1" presStyleIdx="1" presStyleCnt="4"/>
      <dgm:spPr/>
      <dgm:t>
        <a:bodyPr/>
        <a:lstStyle/>
        <a:p>
          <a:endParaRPr lang="en-US"/>
        </a:p>
      </dgm:t>
    </dgm:pt>
    <dgm:pt modelId="{AA501A60-4DC1-40EE-8EF8-6143276E3A2D}" type="pres">
      <dgm:prSet presAssocID="{387CE595-F259-4B56-806C-07021F458D13}" presName="node" presStyleLbl="node1" presStyleIdx="2" presStyleCnt="4" custScaleX="180789" custScaleY="93881">
        <dgm:presLayoutVars>
          <dgm:bulletEnabled val="1"/>
        </dgm:presLayoutVars>
      </dgm:prSet>
      <dgm:spPr>
        <a:prstGeom prst="flowChartProcess">
          <a:avLst/>
        </a:prstGeom>
      </dgm:spPr>
      <dgm:t>
        <a:bodyPr/>
        <a:lstStyle/>
        <a:p>
          <a:endParaRPr lang="en-US"/>
        </a:p>
      </dgm:t>
    </dgm:pt>
    <dgm:pt modelId="{A71E523B-06F6-4F77-8B65-04FBF2C1A40D}" type="pres">
      <dgm:prSet presAssocID="{387CE595-F259-4B56-806C-07021F458D13}" presName="dummy" presStyleCnt="0"/>
      <dgm:spPr/>
    </dgm:pt>
    <dgm:pt modelId="{9AB36091-6F05-4751-8358-0EE9EDA5B2FA}" type="pres">
      <dgm:prSet presAssocID="{998EBF72-F691-425F-92D5-1E1E6444A2C1}" presName="sibTrans" presStyleLbl="sibTrans2D1" presStyleIdx="2" presStyleCnt="4"/>
      <dgm:spPr/>
      <dgm:t>
        <a:bodyPr/>
        <a:lstStyle/>
        <a:p>
          <a:endParaRPr lang="en-US"/>
        </a:p>
      </dgm:t>
    </dgm:pt>
    <dgm:pt modelId="{93B41543-3A9A-420D-8DDB-F8C0367EB997}" type="pres">
      <dgm:prSet presAssocID="{2700D62E-6686-42D6-A4AD-FD4ECF8D16DF}" presName="node" presStyleLbl="node1" presStyleIdx="3" presStyleCnt="4" custScaleX="154709" custScaleY="86801" custRadScaleRad="119832" custRadScaleInc="3515">
        <dgm:presLayoutVars>
          <dgm:bulletEnabled val="1"/>
        </dgm:presLayoutVars>
      </dgm:prSet>
      <dgm:spPr/>
      <dgm:t>
        <a:bodyPr/>
        <a:lstStyle/>
        <a:p>
          <a:endParaRPr lang="en-US"/>
        </a:p>
      </dgm:t>
    </dgm:pt>
    <dgm:pt modelId="{A403F9E0-38DF-4E29-86E5-F5CC8789E094}" type="pres">
      <dgm:prSet presAssocID="{2700D62E-6686-42D6-A4AD-FD4ECF8D16DF}" presName="dummy" presStyleCnt="0"/>
      <dgm:spPr/>
    </dgm:pt>
    <dgm:pt modelId="{105D1810-3FAF-4331-A672-F481DC4F9DF2}" type="pres">
      <dgm:prSet presAssocID="{6A141186-E876-490F-ABB2-8004F9196D6D}" presName="sibTrans" presStyleLbl="sibTrans2D1" presStyleIdx="3" presStyleCnt="4"/>
      <dgm:spPr/>
      <dgm:t>
        <a:bodyPr/>
        <a:lstStyle/>
        <a:p>
          <a:endParaRPr lang="en-US"/>
        </a:p>
      </dgm:t>
    </dgm:pt>
  </dgm:ptLst>
  <dgm:cxnLst>
    <dgm:cxn modelId="{8C253FCD-D124-4A02-9168-A36C8E19A303}" srcId="{604C2408-065F-4AD3-9B92-42B5EDF54EE1}" destId="{C0095730-1E0E-4F95-AE2C-1364E4628689}" srcOrd="0" destOrd="0" parTransId="{108FED82-540F-4CF3-B4C7-4DBD6AE2BC4E}" sibTransId="{F1AE27D2-26CC-408E-BA2C-C9ED02CBB5B5}"/>
    <dgm:cxn modelId="{6587BEAC-948F-44B6-BD3B-24076CF4BE07}" type="presOf" srcId="{B1AAF01D-8DB2-4364-8048-4D7CDE8A505C}" destId="{B0AC2439-81F7-45EE-B775-01DDCD5CB731}" srcOrd="0" destOrd="0" presId="urn:microsoft.com/office/officeart/2005/8/layout/radial6"/>
    <dgm:cxn modelId="{53C7FBE0-9CE7-4D4B-95F6-4A6E897FDC9A}" type="presOf" srcId="{C0095730-1E0E-4F95-AE2C-1364E4628689}" destId="{0DBBE422-8D60-490A-8705-EB4A359E5D0B}" srcOrd="0" destOrd="0" presId="urn:microsoft.com/office/officeart/2005/8/layout/radial6"/>
    <dgm:cxn modelId="{273BEA3E-EE1B-441D-B605-8B4ED8CC78A7}" type="presOf" srcId="{387CE595-F259-4B56-806C-07021F458D13}" destId="{AA501A60-4DC1-40EE-8EF8-6143276E3A2D}" srcOrd="0" destOrd="0" presId="urn:microsoft.com/office/officeart/2005/8/layout/radial6"/>
    <dgm:cxn modelId="{2679AFFD-9590-435D-8032-7BFE77BFB153}" type="presOf" srcId="{6A141186-E876-490F-ABB2-8004F9196D6D}" destId="{105D1810-3FAF-4331-A672-F481DC4F9DF2}" srcOrd="0" destOrd="0" presId="urn:microsoft.com/office/officeart/2005/8/layout/radial6"/>
    <dgm:cxn modelId="{E264C802-99EC-4FEE-B8FC-7E47E0486932}" type="presOf" srcId="{998EBF72-F691-425F-92D5-1E1E6444A2C1}" destId="{9AB36091-6F05-4751-8358-0EE9EDA5B2FA}" srcOrd="0" destOrd="0" presId="urn:microsoft.com/office/officeart/2005/8/layout/radial6"/>
    <dgm:cxn modelId="{1C5D52B4-DE3F-40F5-8C74-D0D1F8F504A5}" type="presOf" srcId="{F1AE27D2-26CC-408E-BA2C-C9ED02CBB5B5}" destId="{F35E3F12-B894-49A2-8DA2-070E25DAC65F}" srcOrd="0" destOrd="0" presId="urn:microsoft.com/office/officeart/2005/8/layout/radial6"/>
    <dgm:cxn modelId="{8196991E-33DA-48B2-B5CF-3E4B00782881}" type="presOf" srcId="{756FB614-EB9D-42C1-852F-5D090825EB85}" destId="{4EB560A9-0219-4E5F-9F9E-86DA1F956161}" srcOrd="0" destOrd="0" presId="urn:microsoft.com/office/officeart/2005/8/layout/radial6"/>
    <dgm:cxn modelId="{E57CBEDC-EBC1-49D9-B436-52DDA303C508}" type="presOf" srcId="{2700D62E-6686-42D6-A4AD-FD4ECF8D16DF}" destId="{93B41543-3A9A-420D-8DDB-F8C0367EB997}" srcOrd="0" destOrd="0" presId="urn:microsoft.com/office/officeart/2005/8/layout/radial6"/>
    <dgm:cxn modelId="{C58775CC-9A1C-4E96-995A-414FB38107EE}" srcId="{B41B0957-98FD-4A78-9081-43E112A8F102}" destId="{604C2408-065F-4AD3-9B92-42B5EDF54EE1}" srcOrd="0" destOrd="0" parTransId="{46934360-9B46-40E7-88C0-744DD3C8F551}" sibTransId="{93788404-76FC-4859-BACA-FB475B417E67}"/>
    <dgm:cxn modelId="{3D5E59DE-61DF-4FC2-94E4-DEB826BF35D7}" type="presOf" srcId="{604C2408-065F-4AD3-9B92-42B5EDF54EE1}" destId="{DE990800-0589-485A-A0CB-56A5A4534583}" srcOrd="0" destOrd="0" presId="urn:microsoft.com/office/officeart/2005/8/layout/radial6"/>
    <dgm:cxn modelId="{5C8DF086-4B89-4A15-A0F5-838F87253FB4}" srcId="{604C2408-065F-4AD3-9B92-42B5EDF54EE1}" destId="{B1AAF01D-8DB2-4364-8048-4D7CDE8A505C}" srcOrd="1" destOrd="0" parTransId="{ED0DCD10-08D0-4A6E-B57B-0AAD157DDDC9}" sibTransId="{756FB614-EB9D-42C1-852F-5D090825EB85}"/>
    <dgm:cxn modelId="{2DE136A5-B59D-49CC-B10A-A5F4BCC56CD5}" type="presOf" srcId="{B41B0957-98FD-4A78-9081-43E112A8F102}" destId="{8F6C5409-0B09-4320-AD80-DC241DEBD111}" srcOrd="0" destOrd="0" presId="urn:microsoft.com/office/officeart/2005/8/layout/radial6"/>
    <dgm:cxn modelId="{3DD9DCF6-563C-4C06-A11E-609B98B67686}" srcId="{604C2408-065F-4AD3-9B92-42B5EDF54EE1}" destId="{2700D62E-6686-42D6-A4AD-FD4ECF8D16DF}" srcOrd="3" destOrd="0" parTransId="{F0B59F72-4942-45E9-93F6-7C054C8B7024}" sibTransId="{6A141186-E876-490F-ABB2-8004F9196D6D}"/>
    <dgm:cxn modelId="{FAAA316F-BF3B-48B0-B88C-308CB65B4111}" srcId="{604C2408-065F-4AD3-9B92-42B5EDF54EE1}" destId="{387CE595-F259-4B56-806C-07021F458D13}" srcOrd="2" destOrd="0" parTransId="{5718F5C6-4B17-4601-B059-33832A5F5258}" sibTransId="{998EBF72-F691-425F-92D5-1E1E6444A2C1}"/>
    <dgm:cxn modelId="{3FD44AEE-4E9B-40DA-9BF2-6EAD5E9163AB}" type="presParOf" srcId="{8F6C5409-0B09-4320-AD80-DC241DEBD111}" destId="{DE990800-0589-485A-A0CB-56A5A4534583}" srcOrd="0" destOrd="0" presId="urn:microsoft.com/office/officeart/2005/8/layout/radial6"/>
    <dgm:cxn modelId="{BE87840B-B216-424F-997D-BF46A40D3D8F}" type="presParOf" srcId="{8F6C5409-0B09-4320-AD80-DC241DEBD111}" destId="{0DBBE422-8D60-490A-8705-EB4A359E5D0B}" srcOrd="1" destOrd="0" presId="urn:microsoft.com/office/officeart/2005/8/layout/radial6"/>
    <dgm:cxn modelId="{C3E1E249-7CA1-40F5-98BD-0FBA22094F66}" type="presParOf" srcId="{8F6C5409-0B09-4320-AD80-DC241DEBD111}" destId="{E1D219D4-7913-4806-829B-A30250AB629A}" srcOrd="2" destOrd="0" presId="urn:microsoft.com/office/officeart/2005/8/layout/radial6"/>
    <dgm:cxn modelId="{D530E97E-79F7-4993-B6F2-BBE1E1B27039}" type="presParOf" srcId="{8F6C5409-0B09-4320-AD80-DC241DEBD111}" destId="{F35E3F12-B894-49A2-8DA2-070E25DAC65F}" srcOrd="3" destOrd="0" presId="urn:microsoft.com/office/officeart/2005/8/layout/radial6"/>
    <dgm:cxn modelId="{64747219-603C-4367-8481-1A8A9F115FD1}" type="presParOf" srcId="{8F6C5409-0B09-4320-AD80-DC241DEBD111}" destId="{B0AC2439-81F7-45EE-B775-01DDCD5CB731}" srcOrd="4" destOrd="0" presId="urn:microsoft.com/office/officeart/2005/8/layout/radial6"/>
    <dgm:cxn modelId="{06455D03-60EA-45D8-8BE6-B851CCAD9EA3}" type="presParOf" srcId="{8F6C5409-0B09-4320-AD80-DC241DEBD111}" destId="{F2261229-E5B2-49EF-8B81-7314C2649713}" srcOrd="5" destOrd="0" presId="urn:microsoft.com/office/officeart/2005/8/layout/radial6"/>
    <dgm:cxn modelId="{A4646F40-D47B-404D-8437-B3B9FBEEF940}" type="presParOf" srcId="{8F6C5409-0B09-4320-AD80-DC241DEBD111}" destId="{4EB560A9-0219-4E5F-9F9E-86DA1F956161}" srcOrd="6" destOrd="0" presId="urn:microsoft.com/office/officeart/2005/8/layout/radial6"/>
    <dgm:cxn modelId="{AE0191C6-2B79-4063-B001-4B889C77CBD4}" type="presParOf" srcId="{8F6C5409-0B09-4320-AD80-DC241DEBD111}" destId="{AA501A60-4DC1-40EE-8EF8-6143276E3A2D}" srcOrd="7" destOrd="0" presId="urn:microsoft.com/office/officeart/2005/8/layout/radial6"/>
    <dgm:cxn modelId="{49A4C0B2-7581-4498-91C3-0A67D587C2B0}" type="presParOf" srcId="{8F6C5409-0B09-4320-AD80-DC241DEBD111}" destId="{A71E523B-06F6-4F77-8B65-04FBF2C1A40D}" srcOrd="8" destOrd="0" presId="urn:microsoft.com/office/officeart/2005/8/layout/radial6"/>
    <dgm:cxn modelId="{EDA4D58A-C807-41F0-99DC-EF4595C79E1D}" type="presParOf" srcId="{8F6C5409-0B09-4320-AD80-DC241DEBD111}" destId="{9AB36091-6F05-4751-8358-0EE9EDA5B2FA}" srcOrd="9" destOrd="0" presId="urn:microsoft.com/office/officeart/2005/8/layout/radial6"/>
    <dgm:cxn modelId="{610D1D73-E64F-4A97-BB2E-56BC94A639BB}" type="presParOf" srcId="{8F6C5409-0B09-4320-AD80-DC241DEBD111}" destId="{93B41543-3A9A-420D-8DDB-F8C0367EB997}" srcOrd="10" destOrd="0" presId="urn:microsoft.com/office/officeart/2005/8/layout/radial6"/>
    <dgm:cxn modelId="{84BBA335-E237-4E98-9E26-6A44FB4A1540}" type="presParOf" srcId="{8F6C5409-0B09-4320-AD80-DC241DEBD111}" destId="{A403F9E0-38DF-4E29-86E5-F5CC8789E094}" srcOrd="11" destOrd="0" presId="urn:microsoft.com/office/officeart/2005/8/layout/radial6"/>
    <dgm:cxn modelId="{39CF84F8-D107-4458-9141-BC9EEC643200}" type="presParOf" srcId="{8F6C5409-0B09-4320-AD80-DC241DEBD111}" destId="{105D1810-3FAF-4331-A672-F481DC4F9DF2}"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5D1810-3FAF-4331-A672-F481DC4F9DF2}">
      <dsp:nvSpPr>
        <dsp:cNvPr id="0" name=""/>
        <dsp:cNvSpPr/>
      </dsp:nvSpPr>
      <dsp:spPr>
        <a:xfrm>
          <a:off x="1171398" y="782192"/>
          <a:ext cx="4932280" cy="4932280"/>
        </a:xfrm>
        <a:prstGeom prst="blockArc">
          <a:avLst>
            <a:gd name="adj1" fmla="val 10860173"/>
            <a:gd name="adj2" fmla="val 16528081"/>
            <a:gd name="adj3" fmla="val 4638"/>
          </a:avLst>
        </a:prstGeom>
        <a:solidFill>
          <a:schemeClr val="accent2">
            <a:shade val="90000"/>
            <a:hueOff val="0"/>
            <a:satOff val="-14999"/>
            <a:lumOff val="204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AB36091-6F05-4751-8358-0EE9EDA5B2FA}">
      <dsp:nvSpPr>
        <dsp:cNvPr id="0" name=""/>
        <dsp:cNvSpPr/>
      </dsp:nvSpPr>
      <dsp:spPr>
        <a:xfrm>
          <a:off x="1170913" y="804162"/>
          <a:ext cx="4932280" cy="4932280"/>
        </a:xfrm>
        <a:prstGeom prst="blockArc">
          <a:avLst>
            <a:gd name="adj1" fmla="val 5071224"/>
            <a:gd name="adj2" fmla="val 10891534"/>
            <a:gd name="adj3" fmla="val 4638"/>
          </a:avLst>
        </a:prstGeom>
        <a:solidFill>
          <a:schemeClr val="accent2">
            <a:shade val="90000"/>
            <a:hueOff val="0"/>
            <a:satOff val="-29999"/>
            <a:lumOff val="408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EB560A9-0219-4E5F-9F9E-86DA1F956161}">
      <dsp:nvSpPr>
        <dsp:cNvPr id="0" name=""/>
        <dsp:cNvSpPr/>
      </dsp:nvSpPr>
      <dsp:spPr>
        <a:xfrm>
          <a:off x="1630980" y="804162"/>
          <a:ext cx="4932280" cy="4932280"/>
        </a:xfrm>
        <a:prstGeom prst="blockArc">
          <a:avLst>
            <a:gd name="adj1" fmla="val 21508476"/>
            <a:gd name="adj2" fmla="val 5728776"/>
            <a:gd name="adj3" fmla="val 4638"/>
          </a:avLst>
        </a:prstGeom>
        <a:solidFill>
          <a:schemeClr val="accent2">
            <a:shade val="90000"/>
            <a:hueOff val="0"/>
            <a:satOff val="-14999"/>
            <a:lumOff val="204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35E3F12-B894-49A2-8DA2-070E25DAC65F}">
      <dsp:nvSpPr>
        <dsp:cNvPr id="0" name=""/>
        <dsp:cNvSpPr/>
      </dsp:nvSpPr>
      <dsp:spPr>
        <a:xfrm>
          <a:off x="1630495" y="782192"/>
          <a:ext cx="4932280" cy="4932280"/>
        </a:xfrm>
        <a:prstGeom prst="blockArc">
          <a:avLst>
            <a:gd name="adj1" fmla="val 15871919"/>
            <a:gd name="adj2" fmla="val 21539836"/>
            <a:gd name="adj3" fmla="val 4638"/>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E990800-0589-485A-A0CB-56A5A4534583}">
      <dsp:nvSpPr>
        <dsp:cNvPr id="0" name=""/>
        <dsp:cNvSpPr/>
      </dsp:nvSpPr>
      <dsp:spPr>
        <a:xfrm>
          <a:off x="2545130" y="2568272"/>
          <a:ext cx="2643913" cy="1382045"/>
        </a:xfrm>
        <a:prstGeom prst="flowChartPreparation">
          <a:avLst/>
        </a:prstGeom>
        <a:solidFill>
          <a:srgbClr val="CC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tx1"/>
              </a:solidFill>
            </a:rPr>
            <a:t>Recognize</a:t>
          </a:r>
        </a:p>
        <a:p>
          <a:pPr lvl="0" algn="ctr" defTabSz="1066800">
            <a:lnSpc>
              <a:spcPct val="90000"/>
            </a:lnSpc>
            <a:spcBef>
              <a:spcPct val="0"/>
            </a:spcBef>
            <a:spcAft>
              <a:spcPct val="35000"/>
            </a:spcAft>
          </a:pPr>
          <a:r>
            <a:rPr lang="en-US" sz="2400" b="1" kern="1200" dirty="0" smtClean="0">
              <a:solidFill>
                <a:schemeClr val="tx1"/>
              </a:solidFill>
            </a:rPr>
            <a:t>the Signs</a:t>
          </a:r>
          <a:endParaRPr lang="en-US" sz="2400" b="1" kern="1200" dirty="0">
            <a:solidFill>
              <a:schemeClr val="tx1"/>
            </a:solidFill>
          </a:endParaRPr>
        </a:p>
      </dsp:txBody>
      <dsp:txXfrm>
        <a:off x="3073913" y="2568272"/>
        <a:ext cx="1586347" cy="1382045"/>
      </dsp:txXfrm>
    </dsp:sp>
    <dsp:sp modelId="{0DBBE422-8D60-490A-8705-EB4A359E5D0B}">
      <dsp:nvSpPr>
        <dsp:cNvPr id="0" name=""/>
        <dsp:cNvSpPr/>
      </dsp:nvSpPr>
      <dsp:spPr>
        <a:xfrm>
          <a:off x="3031846" y="-3082"/>
          <a:ext cx="1670480" cy="1706863"/>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rPr>
            <a:t>Assess what you can handle</a:t>
          </a:r>
          <a:endParaRPr lang="en-US" sz="2000" b="1" kern="1200" dirty="0">
            <a:solidFill>
              <a:schemeClr val="tx1"/>
            </a:solidFill>
          </a:endParaRPr>
        </a:p>
      </dsp:txBody>
      <dsp:txXfrm>
        <a:off x="3276482" y="246882"/>
        <a:ext cx="1181208" cy="1206935"/>
      </dsp:txXfrm>
    </dsp:sp>
    <dsp:sp modelId="{B0AC2439-81F7-45EE-B775-01DDCD5CB731}">
      <dsp:nvSpPr>
        <dsp:cNvPr id="0" name=""/>
        <dsp:cNvSpPr/>
      </dsp:nvSpPr>
      <dsp:spPr>
        <a:xfrm>
          <a:off x="5390425" y="2435534"/>
          <a:ext cx="2229574" cy="1541284"/>
        </a:xfrm>
        <a:prstGeom prst="cloud">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rPr>
            <a:t>Seek Help from Others</a:t>
          </a:r>
          <a:endParaRPr lang="en-US" sz="2000" b="1" kern="1200" dirty="0">
            <a:solidFill>
              <a:schemeClr val="tx1"/>
            </a:solidFill>
          </a:endParaRPr>
        </a:p>
      </dsp:txBody>
      <dsp:txXfrm>
        <a:off x="5697714" y="2668296"/>
        <a:ext cx="1456449" cy="1004332"/>
      </dsp:txXfrm>
    </dsp:sp>
    <dsp:sp modelId="{AA501A60-4DC1-40EE-8EF8-6143276E3A2D}">
      <dsp:nvSpPr>
        <dsp:cNvPr id="0" name=""/>
        <dsp:cNvSpPr/>
      </dsp:nvSpPr>
      <dsp:spPr>
        <a:xfrm>
          <a:off x="2430953" y="4922478"/>
          <a:ext cx="2872267" cy="1491525"/>
        </a:xfrm>
        <a:prstGeom prst="flowChartProcess">
          <a:avLst/>
        </a:prstGeom>
        <a:solidFill>
          <a:srgbClr val="9966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rPr>
            <a:t>Develop Prevention</a:t>
          </a:r>
        </a:p>
        <a:p>
          <a:pPr lvl="0" algn="ctr" defTabSz="889000">
            <a:lnSpc>
              <a:spcPct val="90000"/>
            </a:lnSpc>
            <a:spcBef>
              <a:spcPct val="0"/>
            </a:spcBef>
            <a:spcAft>
              <a:spcPct val="35000"/>
            </a:spcAft>
          </a:pPr>
          <a:r>
            <a:rPr lang="en-US" sz="2000" b="1" kern="1200" dirty="0" smtClean="0">
              <a:solidFill>
                <a:schemeClr val="tx1"/>
              </a:solidFill>
            </a:rPr>
            <a:t>Techniques</a:t>
          </a:r>
          <a:endParaRPr lang="en-US" sz="2000" b="1" kern="1200" dirty="0">
            <a:solidFill>
              <a:schemeClr val="tx1"/>
            </a:solidFill>
          </a:endParaRPr>
        </a:p>
      </dsp:txBody>
      <dsp:txXfrm>
        <a:off x="2430953" y="4922478"/>
        <a:ext cx="2872267" cy="1491525"/>
      </dsp:txXfrm>
    </dsp:sp>
    <dsp:sp modelId="{93B41543-3A9A-420D-8DDB-F8C0367EB997}">
      <dsp:nvSpPr>
        <dsp:cNvPr id="0" name=""/>
        <dsp:cNvSpPr/>
      </dsp:nvSpPr>
      <dsp:spPr>
        <a:xfrm>
          <a:off x="0" y="2516648"/>
          <a:ext cx="2457924" cy="1379042"/>
        </a:xfrm>
        <a:prstGeom prst="ellips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rPr>
            <a:t>Emotional Restoration</a:t>
          </a:r>
          <a:endParaRPr lang="en-US" sz="2000" b="1" kern="1200" dirty="0">
            <a:solidFill>
              <a:schemeClr val="tx1"/>
            </a:solidFill>
          </a:endParaRPr>
        </a:p>
      </dsp:txBody>
      <dsp:txXfrm>
        <a:off x="359955" y="2718604"/>
        <a:ext cx="1738014" cy="975130"/>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4206875"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02" tIns="46150" rIns="92302" bIns="46150" numCol="1" anchor="t" anchorCtr="0" compatLnSpc="1">
            <a:prstTxWarp prst="textNoShape">
              <a:avLst/>
            </a:prstTxWarp>
          </a:bodyPr>
          <a:lstStyle>
            <a:lvl1pPr algn="l" defTabSz="923925">
              <a:defRPr sz="1200" smtClean="0">
                <a:effectLst/>
                <a:latin typeface="Times New Roman" pitchFamily="18" charset="0"/>
              </a:defRPr>
            </a:lvl1pPr>
          </a:lstStyle>
          <a:p>
            <a:pPr>
              <a:defRPr/>
            </a:pPr>
            <a:endParaRPr lang="en-US"/>
          </a:p>
        </p:txBody>
      </p:sp>
      <p:sp>
        <p:nvSpPr>
          <p:cNvPr id="22531" name="Rectangle 3"/>
          <p:cNvSpPr>
            <a:spLocks noGrp="1" noChangeArrowheads="1"/>
          </p:cNvSpPr>
          <p:nvPr>
            <p:ph type="dt" sz="quarter" idx="1"/>
          </p:nvPr>
        </p:nvSpPr>
        <p:spPr bwMode="auto">
          <a:xfrm>
            <a:off x="5508625" y="0"/>
            <a:ext cx="4206875"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02" tIns="46150" rIns="92302" bIns="46150" numCol="1" anchor="t" anchorCtr="0" compatLnSpc="1">
            <a:prstTxWarp prst="textNoShape">
              <a:avLst/>
            </a:prstTxWarp>
          </a:bodyPr>
          <a:lstStyle>
            <a:lvl1pPr algn="r" defTabSz="923925">
              <a:defRPr sz="1200" smtClean="0">
                <a:effectLst/>
                <a:latin typeface="Times New Roman" pitchFamily="18" charset="0"/>
              </a:defRPr>
            </a:lvl1pPr>
          </a:lstStyle>
          <a:p>
            <a:pPr>
              <a:defRPr/>
            </a:pPr>
            <a:endParaRPr lang="en-US"/>
          </a:p>
        </p:txBody>
      </p:sp>
      <p:sp>
        <p:nvSpPr>
          <p:cNvPr id="22532" name="Rectangle 4"/>
          <p:cNvSpPr>
            <a:spLocks noGrp="1" noChangeArrowheads="1"/>
          </p:cNvSpPr>
          <p:nvPr>
            <p:ph type="ftr" sz="quarter" idx="2"/>
          </p:nvPr>
        </p:nvSpPr>
        <p:spPr bwMode="auto">
          <a:xfrm>
            <a:off x="0" y="6515100"/>
            <a:ext cx="4206875"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02" tIns="46150" rIns="92302" bIns="46150" numCol="1" anchor="b" anchorCtr="0" compatLnSpc="1">
            <a:prstTxWarp prst="textNoShape">
              <a:avLst/>
            </a:prstTxWarp>
          </a:bodyPr>
          <a:lstStyle>
            <a:lvl1pPr algn="l" defTabSz="923925">
              <a:defRPr sz="1200" smtClean="0">
                <a:effectLst/>
                <a:latin typeface="Times New Roman" pitchFamily="18" charset="0"/>
              </a:defRPr>
            </a:lvl1pPr>
          </a:lstStyle>
          <a:p>
            <a:pPr>
              <a:defRPr/>
            </a:pPr>
            <a:endParaRPr lang="en-US"/>
          </a:p>
        </p:txBody>
      </p:sp>
      <p:sp>
        <p:nvSpPr>
          <p:cNvPr id="22533" name="Rectangle 5"/>
          <p:cNvSpPr>
            <a:spLocks noGrp="1" noChangeArrowheads="1"/>
          </p:cNvSpPr>
          <p:nvPr>
            <p:ph type="sldNum" sz="quarter" idx="3"/>
          </p:nvPr>
        </p:nvSpPr>
        <p:spPr bwMode="auto">
          <a:xfrm>
            <a:off x="5508625" y="6515100"/>
            <a:ext cx="4206875"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02" tIns="46150" rIns="92302" bIns="46150" numCol="1" anchor="b" anchorCtr="0" compatLnSpc="1">
            <a:prstTxWarp prst="textNoShape">
              <a:avLst/>
            </a:prstTxWarp>
          </a:bodyPr>
          <a:lstStyle>
            <a:lvl1pPr algn="r" defTabSz="923925">
              <a:defRPr sz="1200" smtClean="0">
                <a:effectLst/>
                <a:latin typeface="Times New Roman" pitchFamily="18" charset="0"/>
              </a:defRPr>
            </a:lvl1pPr>
          </a:lstStyle>
          <a:p>
            <a:pPr>
              <a:defRPr/>
            </a:pPr>
            <a:fld id="{2A1CEE39-E29A-423C-9729-A8859AB04008}" type="slidenum">
              <a:rPr lang="en-US"/>
              <a:pPr>
                <a:defRPr/>
              </a:pPr>
              <a:t>‹#›</a:t>
            </a:fld>
            <a:endParaRPr lang="en-US"/>
          </a:p>
        </p:txBody>
      </p:sp>
    </p:spTree>
    <p:extLst>
      <p:ext uri="{BB962C8B-B14F-4D97-AF65-F5344CB8AC3E}">
        <p14:creationId xmlns:p14="http://schemas.microsoft.com/office/powerpoint/2010/main" val="10181538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4206875"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457" tIns="44728" rIns="89457" bIns="44728" numCol="1" anchor="t" anchorCtr="0" compatLnSpc="1">
            <a:prstTxWarp prst="textNoShape">
              <a:avLst/>
            </a:prstTxWarp>
          </a:bodyPr>
          <a:lstStyle>
            <a:lvl1pPr algn="l" defTabSz="895350">
              <a:defRPr sz="1200" smtClean="0">
                <a:effectLst/>
                <a:latin typeface="Times New Roman" pitchFamily="18" charset="0"/>
              </a:defRPr>
            </a:lvl1pPr>
          </a:lstStyle>
          <a:p>
            <a:pPr>
              <a:defRPr/>
            </a:pPr>
            <a:endParaRPr lang="en-GB"/>
          </a:p>
        </p:txBody>
      </p:sp>
      <p:sp>
        <p:nvSpPr>
          <p:cNvPr id="252931" name="Rectangle 3"/>
          <p:cNvSpPr>
            <a:spLocks noGrp="1" noChangeArrowheads="1"/>
          </p:cNvSpPr>
          <p:nvPr>
            <p:ph type="dt" idx="1"/>
          </p:nvPr>
        </p:nvSpPr>
        <p:spPr bwMode="auto">
          <a:xfrm>
            <a:off x="5503863" y="0"/>
            <a:ext cx="421005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457" tIns="44728" rIns="89457" bIns="44728" numCol="1" anchor="t" anchorCtr="0" compatLnSpc="1">
            <a:prstTxWarp prst="textNoShape">
              <a:avLst/>
            </a:prstTxWarp>
          </a:bodyPr>
          <a:lstStyle>
            <a:lvl1pPr algn="r" defTabSz="895350">
              <a:defRPr sz="1200" smtClean="0">
                <a:effectLst/>
                <a:latin typeface="Times New Roman" pitchFamily="18" charset="0"/>
              </a:defRPr>
            </a:lvl1pPr>
          </a:lstStyle>
          <a:p>
            <a:pPr>
              <a:defRPr/>
            </a:pPr>
            <a:endParaRPr lang="en-GB"/>
          </a:p>
        </p:txBody>
      </p:sp>
      <p:sp>
        <p:nvSpPr>
          <p:cNvPr id="37892" name="Rectangle 4"/>
          <p:cNvSpPr>
            <a:spLocks noGrp="1" noRot="1" noChangeAspect="1" noChangeArrowheads="1" noTextEdit="1"/>
          </p:cNvSpPr>
          <p:nvPr>
            <p:ph type="sldImg" idx="2"/>
          </p:nvPr>
        </p:nvSpPr>
        <p:spPr bwMode="auto">
          <a:xfrm>
            <a:off x="3146425" y="515938"/>
            <a:ext cx="3427413" cy="25701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52933" name="Rectangle 5"/>
          <p:cNvSpPr>
            <a:spLocks noGrp="1" noChangeArrowheads="1"/>
          </p:cNvSpPr>
          <p:nvPr>
            <p:ph type="body" sz="quarter" idx="3"/>
          </p:nvPr>
        </p:nvSpPr>
        <p:spPr bwMode="auto">
          <a:xfrm>
            <a:off x="973138" y="3257550"/>
            <a:ext cx="7769225" cy="308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457" tIns="44728" rIns="89457" bIns="44728"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52934" name="Rectangle 6"/>
          <p:cNvSpPr>
            <a:spLocks noGrp="1" noChangeArrowheads="1"/>
          </p:cNvSpPr>
          <p:nvPr>
            <p:ph type="ftr" sz="quarter" idx="4"/>
          </p:nvPr>
        </p:nvSpPr>
        <p:spPr bwMode="auto">
          <a:xfrm>
            <a:off x="0" y="6515100"/>
            <a:ext cx="4206875" cy="341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457" tIns="44728" rIns="89457" bIns="44728" numCol="1" anchor="b" anchorCtr="0" compatLnSpc="1">
            <a:prstTxWarp prst="textNoShape">
              <a:avLst/>
            </a:prstTxWarp>
          </a:bodyPr>
          <a:lstStyle>
            <a:lvl1pPr algn="l" defTabSz="895350">
              <a:defRPr sz="1200" smtClean="0">
                <a:effectLst/>
                <a:latin typeface="Times New Roman" pitchFamily="18" charset="0"/>
              </a:defRPr>
            </a:lvl1pPr>
          </a:lstStyle>
          <a:p>
            <a:pPr>
              <a:defRPr/>
            </a:pPr>
            <a:endParaRPr lang="en-GB"/>
          </a:p>
        </p:txBody>
      </p:sp>
      <p:sp>
        <p:nvSpPr>
          <p:cNvPr id="252935" name="Rectangle 7"/>
          <p:cNvSpPr>
            <a:spLocks noGrp="1" noChangeArrowheads="1"/>
          </p:cNvSpPr>
          <p:nvPr>
            <p:ph type="sldNum" sz="quarter" idx="5"/>
          </p:nvPr>
        </p:nvSpPr>
        <p:spPr bwMode="auto">
          <a:xfrm>
            <a:off x="5503863" y="6515100"/>
            <a:ext cx="4210050" cy="341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457" tIns="44728" rIns="89457" bIns="44728" numCol="1" anchor="b" anchorCtr="0" compatLnSpc="1">
            <a:prstTxWarp prst="textNoShape">
              <a:avLst/>
            </a:prstTxWarp>
          </a:bodyPr>
          <a:lstStyle>
            <a:lvl1pPr algn="r" defTabSz="895350">
              <a:defRPr sz="1200" smtClean="0">
                <a:effectLst/>
                <a:latin typeface="Times New Roman" pitchFamily="18" charset="0"/>
              </a:defRPr>
            </a:lvl1pPr>
          </a:lstStyle>
          <a:p>
            <a:pPr>
              <a:defRPr/>
            </a:pPr>
            <a:fld id="{F4147FE0-68C7-4ED4-AE5C-690852B4C4F3}" type="slidenum">
              <a:rPr lang="en-GB"/>
              <a:pPr>
                <a:defRPr/>
              </a:pPr>
              <a:t>‹#›</a:t>
            </a:fld>
            <a:endParaRPr lang="en-GB"/>
          </a:p>
        </p:txBody>
      </p:sp>
    </p:spTree>
    <p:extLst>
      <p:ext uri="{BB962C8B-B14F-4D97-AF65-F5344CB8AC3E}">
        <p14:creationId xmlns:p14="http://schemas.microsoft.com/office/powerpoint/2010/main" val="3244775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3000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3000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3000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defTabSz="895350" eaLnBrk="0" hangingPunct="0">
              <a:defRPr sz="2800">
                <a:solidFill>
                  <a:schemeClr val="tx1"/>
                </a:solidFill>
                <a:latin typeface="Arial" charset="0"/>
              </a:defRPr>
            </a:lvl1pPr>
            <a:lvl2pPr marL="742950" indent="-285750" defTabSz="895350" eaLnBrk="0" hangingPunct="0">
              <a:defRPr sz="2800">
                <a:solidFill>
                  <a:schemeClr val="tx1"/>
                </a:solidFill>
                <a:latin typeface="Arial" charset="0"/>
              </a:defRPr>
            </a:lvl2pPr>
            <a:lvl3pPr marL="1143000" indent="-228600" defTabSz="895350" eaLnBrk="0" hangingPunct="0">
              <a:defRPr sz="2800">
                <a:solidFill>
                  <a:schemeClr val="tx1"/>
                </a:solidFill>
                <a:latin typeface="Arial" charset="0"/>
              </a:defRPr>
            </a:lvl3pPr>
            <a:lvl4pPr marL="1600200" indent="-228600" defTabSz="895350" eaLnBrk="0" hangingPunct="0">
              <a:defRPr sz="2800">
                <a:solidFill>
                  <a:schemeClr val="tx1"/>
                </a:solidFill>
                <a:latin typeface="Arial" charset="0"/>
              </a:defRPr>
            </a:lvl4pPr>
            <a:lvl5pPr marL="2057400" indent="-228600" defTabSz="895350" eaLnBrk="0" hangingPunct="0">
              <a:defRPr sz="2800">
                <a:solidFill>
                  <a:schemeClr val="tx1"/>
                </a:solidFill>
                <a:latin typeface="Arial" charset="0"/>
              </a:defRPr>
            </a:lvl5pPr>
            <a:lvl6pPr marL="2514600" indent="-228600" algn="ctr" defTabSz="895350" eaLnBrk="0" fontAlgn="base" hangingPunct="0">
              <a:spcBef>
                <a:spcPct val="0"/>
              </a:spcBef>
              <a:spcAft>
                <a:spcPct val="0"/>
              </a:spcAft>
              <a:defRPr sz="2800">
                <a:solidFill>
                  <a:schemeClr val="tx1"/>
                </a:solidFill>
                <a:latin typeface="Arial" charset="0"/>
              </a:defRPr>
            </a:lvl6pPr>
            <a:lvl7pPr marL="2971800" indent="-228600" algn="ctr" defTabSz="895350" eaLnBrk="0" fontAlgn="base" hangingPunct="0">
              <a:spcBef>
                <a:spcPct val="0"/>
              </a:spcBef>
              <a:spcAft>
                <a:spcPct val="0"/>
              </a:spcAft>
              <a:defRPr sz="2800">
                <a:solidFill>
                  <a:schemeClr val="tx1"/>
                </a:solidFill>
                <a:latin typeface="Arial" charset="0"/>
              </a:defRPr>
            </a:lvl7pPr>
            <a:lvl8pPr marL="3429000" indent="-228600" algn="ctr" defTabSz="895350" eaLnBrk="0" fontAlgn="base" hangingPunct="0">
              <a:spcBef>
                <a:spcPct val="0"/>
              </a:spcBef>
              <a:spcAft>
                <a:spcPct val="0"/>
              </a:spcAft>
              <a:defRPr sz="2800">
                <a:solidFill>
                  <a:schemeClr val="tx1"/>
                </a:solidFill>
                <a:latin typeface="Arial" charset="0"/>
              </a:defRPr>
            </a:lvl8pPr>
            <a:lvl9pPr marL="3886200" indent="-228600" algn="ctr" defTabSz="895350" eaLnBrk="0" fontAlgn="base" hangingPunct="0">
              <a:spcBef>
                <a:spcPct val="0"/>
              </a:spcBef>
              <a:spcAft>
                <a:spcPct val="0"/>
              </a:spcAft>
              <a:defRPr sz="2800">
                <a:solidFill>
                  <a:schemeClr val="tx1"/>
                </a:solidFill>
                <a:latin typeface="Arial" charset="0"/>
              </a:defRPr>
            </a:lvl9pPr>
          </a:lstStyle>
          <a:p>
            <a:pPr eaLnBrk="1" hangingPunct="1"/>
            <a:fld id="{36255211-AD09-4DC8-88A8-BACD51C1A73E}" type="slidenum">
              <a:rPr lang="en-GB" altLang="en-US" sz="1200">
                <a:latin typeface="Times New Roman" pitchFamily="18" charset="0"/>
              </a:rPr>
              <a:pPr eaLnBrk="1" hangingPunct="1"/>
              <a:t>1</a:t>
            </a:fld>
            <a:endParaRPr lang="en-GB" altLang="en-US" sz="1200">
              <a:latin typeface="Times New Roman" pitchFamily="18" charset="0"/>
            </a:endParaRPr>
          </a:p>
        </p:txBody>
      </p:sp>
      <p:sp>
        <p:nvSpPr>
          <p:cNvPr id="38915" name="Rectangle 7"/>
          <p:cNvSpPr txBox="1">
            <a:spLocks noGrp="1" noChangeArrowheads="1"/>
          </p:cNvSpPr>
          <p:nvPr/>
        </p:nvSpPr>
        <p:spPr bwMode="auto">
          <a:xfrm>
            <a:off x="5503863" y="6515100"/>
            <a:ext cx="4210050"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457" tIns="44728" rIns="89457" bIns="44728" anchor="b"/>
          <a:lstStyle>
            <a:lvl1pPr defTabSz="895350" eaLnBrk="0" hangingPunct="0">
              <a:defRPr sz="2800">
                <a:solidFill>
                  <a:schemeClr val="tx1"/>
                </a:solidFill>
                <a:latin typeface="Arial" charset="0"/>
              </a:defRPr>
            </a:lvl1pPr>
            <a:lvl2pPr marL="742950" indent="-285750" defTabSz="895350" eaLnBrk="0" hangingPunct="0">
              <a:defRPr sz="2800">
                <a:solidFill>
                  <a:schemeClr val="tx1"/>
                </a:solidFill>
                <a:latin typeface="Arial" charset="0"/>
              </a:defRPr>
            </a:lvl2pPr>
            <a:lvl3pPr marL="1143000" indent="-228600" defTabSz="895350" eaLnBrk="0" hangingPunct="0">
              <a:defRPr sz="2800">
                <a:solidFill>
                  <a:schemeClr val="tx1"/>
                </a:solidFill>
                <a:latin typeface="Arial" charset="0"/>
              </a:defRPr>
            </a:lvl3pPr>
            <a:lvl4pPr marL="1600200" indent="-228600" defTabSz="895350" eaLnBrk="0" hangingPunct="0">
              <a:defRPr sz="2800">
                <a:solidFill>
                  <a:schemeClr val="tx1"/>
                </a:solidFill>
                <a:latin typeface="Arial" charset="0"/>
              </a:defRPr>
            </a:lvl4pPr>
            <a:lvl5pPr marL="2057400" indent="-228600" defTabSz="895350" eaLnBrk="0" hangingPunct="0">
              <a:defRPr sz="2800">
                <a:solidFill>
                  <a:schemeClr val="tx1"/>
                </a:solidFill>
                <a:latin typeface="Arial" charset="0"/>
              </a:defRPr>
            </a:lvl5pPr>
            <a:lvl6pPr marL="2514600" indent="-228600" algn="ctr" defTabSz="895350" eaLnBrk="0" fontAlgn="base" hangingPunct="0">
              <a:spcBef>
                <a:spcPct val="0"/>
              </a:spcBef>
              <a:spcAft>
                <a:spcPct val="0"/>
              </a:spcAft>
              <a:defRPr sz="2800">
                <a:solidFill>
                  <a:schemeClr val="tx1"/>
                </a:solidFill>
                <a:latin typeface="Arial" charset="0"/>
              </a:defRPr>
            </a:lvl6pPr>
            <a:lvl7pPr marL="2971800" indent="-228600" algn="ctr" defTabSz="895350" eaLnBrk="0" fontAlgn="base" hangingPunct="0">
              <a:spcBef>
                <a:spcPct val="0"/>
              </a:spcBef>
              <a:spcAft>
                <a:spcPct val="0"/>
              </a:spcAft>
              <a:defRPr sz="2800">
                <a:solidFill>
                  <a:schemeClr val="tx1"/>
                </a:solidFill>
                <a:latin typeface="Arial" charset="0"/>
              </a:defRPr>
            </a:lvl7pPr>
            <a:lvl8pPr marL="3429000" indent="-228600" algn="ctr" defTabSz="895350" eaLnBrk="0" fontAlgn="base" hangingPunct="0">
              <a:spcBef>
                <a:spcPct val="0"/>
              </a:spcBef>
              <a:spcAft>
                <a:spcPct val="0"/>
              </a:spcAft>
              <a:defRPr sz="2800">
                <a:solidFill>
                  <a:schemeClr val="tx1"/>
                </a:solidFill>
                <a:latin typeface="Arial" charset="0"/>
              </a:defRPr>
            </a:lvl8pPr>
            <a:lvl9pPr marL="3886200" indent="-228600" algn="ctr" defTabSz="895350" eaLnBrk="0" fontAlgn="base" hangingPunct="0">
              <a:spcBef>
                <a:spcPct val="0"/>
              </a:spcBef>
              <a:spcAft>
                <a:spcPct val="0"/>
              </a:spcAft>
              <a:defRPr sz="2800">
                <a:solidFill>
                  <a:schemeClr val="tx1"/>
                </a:solidFill>
                <a:latin typeface="Arial" charset="0"/>
              </a:defRPr>
            </a:lvl9pPr>
          </a:lstStyle>
          <a:p>
            <a:pPr algn="r" eaLnBrk="1" hangingPunct="1"/>
            <a:fld id="{3F0416A7-B723-490F-BABE-91EAA2B3109C}" type="slidenum">
              <a:rPr lang="en-GB" altLang="en-US" sz="1200">
                <a:effectLst/>
                <a:latin typeface="Times New Roman" pitchFamily="18" charset="0"/>
              </a:rPr>
              <a:pPr algn="r" eaLnBrk="1" hangingPunct="1"/>
              <a:t>1</a:t>
            </a:fld>
            <a:endParaRPr lang="en-GB" altLang="en-US" sz="1200">
              <a:effectLst/>
              <a:latin typeface="Times New Roman" pitchFamily="18" charset="0"/>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p:spPr>
        <p:txBody>
          <a:bodyPr/>
          <a:lstStyle/>
          <a:p>
            <a:endParaRPr lang="en-GB"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CCDC2612-9F96-4257-8F00-AA6B015E0FA4}" type="slidenum">
              <a:rPr lang="en-US" altLang="en-US" sz="1200">
                <a:effectLst/>
              </a:rPr>
              <a:pPr algn="r" eaLnBrk="1" hangingPunct="1"/>
              <a:t>18</a:t>
            </a:fld>
            <a:endParaRPr lang="en-US" altLang="en-US" sz="1200">
              <a:effectLst/>
            </a:endParaRPr>
          </a:p>
        </p:txBody>
      </p:sp>
      <p:sp>
        <p:nvSpPr>
          <p:cNvPr id="95235" name="Rectangle 2"/>
          <p:cNvSpPr>
            <a:spLocks noGrp="1" noRot="1" noChangeAspect="1" noChangeArrowheads="1" noTextEdit="1"/>
          </p:cNvSpPr>
          <p:nvPr>
            <p:ph type="sldImg"/>
          </p:nvPr>
        </p:nvSpPr>
        <p:spPr>
          <a:xfrm>
            <a:off x="3143250" y="514350"/>
            <a:ext cx="3429000" cy="2571750"/>
          </a:xfrm>
          <a:ln/>
        </p:spPr>
      </p:sp>
      <p:sp>
        <p:nvSpPr>
          <p:cNvPr id="95236"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brian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B0322926-F723-4526-891D-442E6BED2595}" type="slidenum">
              <a:rPr lang="en-US" altLang="en-US" sz="1200">
                <a:effectLst/>
              </a:rPr>
              <a:pPr algn="r" eaLnBrk="1" hangingPunct="1"/>
              <a:t>19</a:t>
            </a:fld>
            <a:endParaRPr lang="en-US" altLang="en-US" sz="1200">
              <a:effectLst/>
            </a:endParaRPr>
          </a:p>
        </p:txBody>
      </p:sp>
      <p:sp>
        <p:nvSpPr>
          <p:cNvPr id="97283" name="Rectangle 2"/>
          <p:cNvSpPr>
            <a:spLocks noGrp="1" noRot="1" noChangeAspect="1" noChangeArrowheads="1" noTextEdit="1"/>
          </p:cNvSpPr>
          <p:nvPr>
            <p:ph type="sldImg"/>
          </p:nvPr>
        </p:nvSpPr>
        <p:spPr>
          <a:xfrm>
            <a:off x="3143250" y="514350"/>
            <a:ext cx="3429000" cy="2571750"/>
          </a:xfrm>
          <a:ln/>
        </p:spPr>
      </p:sp>
      <p:sp>
        <p:nvSpPr>
          <p:cNvPr id="97284"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brian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defTabSz="895350" eaLnBrk="0" hangingPunct="0">
              <a:defRPr sz="2800">
                <a:solidFill>
                  <a:schemeClr val="tx1"/>
                </a:solidFill>
                <a:latin typeface="Arial" charset="0"/>
              </a:defRPr>
            </a:lvl1pPr>
            <a:lvl2pPr marL="742950" indent="-285750" defTabSz="895350" eaLnBrk="0" hangingPunct="0">
              <a:defRPr sz="2800">
                <a:solidFill>
                  <a:schemeClr val="tx1"/>
                </a:solidFill>
                <a:latin typeface="Arial" charset="0"/>
              </a:defRPr>
            </a:lvl2pPr>
            <a:lvl3pPr marL="1143000" indent="-228600" defTabSz="895350" eaLnBrk="0" hangingPunct="0">
              <a:defRPr sz="2800">
                <a:solidFill>
                  <a:schemeClr val="tx1"/>
                </a:solidFill>
                <a:latin typeface="Arial" charset="0"/>
              </a:defRPr>
            </a:lvl3pPr>
            <a:lvl4pPr marL="1600200" indent="-228600" defTabSz="895350" eaLnBrk="0" hangingPunct="0">
              <a:defRPr sz="2800">
                <a:solidFill>
                  <a:schemeClr val="tx1"/>
                </a:solidFill>
                <a:latin typeface="Arial" charset="0"/>
              </a:defRPr>
            </a:lvl4pPr>
            <a:lvl5pPr marL="2057400" indent="-228600" defTabSz="895350" eaLnBrk="0" hangingPunct="0">
              <a:defRPr sz="2800">
                <a:solidFill>
                  <a:schemeClr val="tx1"/>
                </a:solidFill>
                <a:latin typeface="Arial" charset="0"/>
              </a:defRPr>
            </a:lvl5pPr>
            <a:lvl6pPr marL="2514600" indent="-228600" algn="ctr" defTabSz="895350" eaLnBrk="0" fontAlgn="base" hangingPunct="0">
              <a:spcBef>
                <a:spcPct val="0"/>
              </a:spcBef>
              <a:spcAft>
                <a:spcPct val="0"/>
              </a:spcAft>
              <a:defRPr sz="2800">
                <a:solidFill>
                  <a:schemeClr val="tx1"/>
                </a:solidFill>
                <a:latin typeface="Arial" charset="0"/>
              </a:defRPr>
            </a:lvl6pPr>
            <a:lvl7pPr marL="2971800" indent="-228600" algn="ctr" defTabSz="895350" eaLnBrk="0" fontAlgn="base" hangingPunct="0">
              <a:spcBef>
                <a:spcPct val="0"/>
              </a:spcBef>
              <a:spcAft>
                <a:spcPct val="0"/>
              </a:spcAft>
              <a:defRPr sz="2800">
                <a:solidFill>
                  <a:schemeClr val="tx1"/>
                </a:solidFill>
                <a:latin typeface="Arial" charset="0"/>
              </a:defRPr>
            </a:lvl7pPr>
            <a:lvl8pPr marL="3429000" indent="-228600" algn="ctr" defTabSz="895350" eaLnBrk="0" fontAlgn="base" hangingPunct="0">
              <a:spcBef>
                <a:spcPct val="0"/>
              </a:spcBef>
              <a:spcAft>
                <a:spcPct val="0"/>
              </a:spcAft>
              <a:defRPr sz="2800">
                <a:solidFill>
                  <a:schemeClr val="tx1"/>
                </a:solidFill>
                <a:latin typeface="Arial" charset="0"/>
              </a:defRPr>
            </a:lvl8pPr>
            <a:lvl9pPr marL="3886200" indent="-228600" algn="ctr" defTabSz="895350" eaLnBrk="0" fontAlgn="base" hangingPunct="0">
              <a:spcBef>
                <a:spcPct val="0"/>
              </a:spcBef>
              <a:spcAft>
                <a:spcPct val="0"/>
              </a:spcAft>
              <a:defRPr sz="2800">
                <a:solidFill>
                  <a:schemeClr val="tx1"/>
                </a:solidFill>
                <a:latin typeface="Arial" charset="0"/>
              </a:defRPr>
            </a:lvl9pPr>
          </a:lstStyle>
          <a:p>
            <a:pPr eaLnBrk="1" hangingPunct="1"/>
            <a:fld id="{07A813DA-2F23-418F-BD23-5BEB096B9170}" type="slidenum">
              <a:rPr lang="en-GB" altLang="en-US" sz="1200">
                <a:latin typeface="Times New Roman" pitchFamily="18" charset="0"/>
              </a:rPr>
              <a:pPr eaLnBrk="1" hangingPunct="1"/>
              <a:t>20</a:t>
            </a:fld>
            <a:endParaRPr lang="en-GB" altLang="en-US" sz="1200">
              <a:latin typeface="Times New Roman" pitchFamily="18"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endParaRPr lang="en-GB"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64AE6542-603A-4119-A1B5-9E85FED64217}" type="slidenum">
              <a:rPr lang="en-US" altLang="en-US" sz="1200">
                <a:effectLst/>
              </a:rPr>
              <a:pPr algn="r" eaLnBrk="1" hangingPunct="1"/>
              <a:t>21</a:t>
            </a:fld>
            <a:endParaRPr lang="en-US" altLang="en-US" sz="1200">
              <a:effectLst/>
            </a:endParaRPr>
          </a:p>
        </p:txBody>
      </p:sp>
      <p:sp>
        <p:nvSpPr>
          <p:cNvPr id="99331" name="Rectangle 2"/>
          <p:cNvSpPr>
            <a:spLocks noGrp="1" noRot="1" noChangeAspect="1" noChangeArrowheads="1" noTextEdit="1"/>
          </p:cNvSpPr>
          <p:nvPr>
            <p:ph type="sldImg"/>
          </p:nvPr>
        </p:nvSpPr>
        <p:spPr>
          <a:xfrm>
            <a:off x="3143250" y="514350"/>
            <a:ext cx="3429000" cy="2571750"/>
          </a:xfrm>
          <a:ln/>
        </p:spPr>
      </p:sp>
      <p:sp>
        <p:nvSpPr>
          <p:cNvPr id="99332"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brian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28D47FED-F2D8-4A36-9736-757DA24FBE04}" type="slidenum">
              <a:rPr lang="en-US" altLang="en-US" sz="1200">
                <a:effectLst/>
              </a:rPr>
              <a:pPr algn="r" eaLnBrk="1" hangingPunct="1"/>
              <a:t>22</a:t>
            </a:fld>
            <a:endParaRPr lang="en-US" altLang="en-US" sz="1200">
              <a:effectLst/>
            </a:endParaRPr>
          </a:p>
        </p:txBody>
      </p:sp>
      <p:sp>
        <p:nvSpPr>
          <p:cNvPr id="101379" name="Rectangle 2"/>
          <p:cNvSpPr>
            <a:spLocks noGrp="1" noRot="1" noChangeAspect="1" noChangeArrowheads="1" noTextEdit="1"/>
          </p:cNvSpPr>
          <p:nvPr>
            <p:ph type="sldImg"/>
          </p:nvPr>
        </p:nvSpPr>
        <p:spPr>
          <a:xfrm>
            <a:off x="3143250" y="514350"/>
            <a:ext cx="3429000" cy="2571750"/>
          </a:xfrm>
          <a:ln/>
        </p:spPr>
      </p:sp>
      <p:sp>
        <p:nvSpPr>
          <p:cNvPr id="101380"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brian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ACAE8002-539C-4CBA-A9D9-8D9919BAF52C}" type="slidenum">
              <a:rPr lang="en-US" altLang="en-US" sz="1200">
                <a:effectLst/>
              </a:rPr>
              <a:pPr algn="r" eaLnBrk="1" hangingPunct="1"/>
              <a:t>23</a:t>
            </a:fld>
            <a:endParaRPr lang="en-US" altLang="en-US" sz="1200">
              <a:effectLst/>
            </a:endParaRPr>
          </a:p>
        </p:txBody>
      </p:sp>
      <p:sp>
        <p:nvSpPr>
          <p:cNvPr id="103427" name="Rectangle 2"/>
          <p:cNvSpPr>
            <a:spLocks noGrp="1" noRot="1" noChangeAspect="1" noChangeArrowheads="1" noTextEdit="1"/>
          </p:cNvSpPr>
          <p:nvPr>
            <p:ph type="sldImg"/>
          </p:nvPr>
        </p:nvSpPr>
        <p:spPr>
          <a:xfrm>
            <a:off x="3143250" y="514350"/>
            <a:ext cx="3429000" cy="2571750"/>
          </a:xfrm>
          <a:ln/>
        </p:spPr>
      </p:sp>
      <p:sp>
        <p:nvSpPr>
          <p:cNvPr id="103428"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MJ</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defTabSz="895350" eaLnBrk="0" hangingPunct="0">
              <a:defRPr sz="2800">
                <a:solidFill>
                  <a:schemeClr val="tx1"/>
                </a:solidFill>
                <a:latin typeface="Arial" charset="0"/>
              </a:defRPr>
            </a:lvl1pPr>
            <a:lvl2pPr marL="742950" indent="-285750" defTabSz="895350" eaLnBrk="0" hangingPunct="0">
              <a:defRPr sz="2800">
                <a:solidFill>
                  <a:schemeClr val="tx1"/>
                </a:solidFill>
                <a:latin typeface="Arial" charset="0"/>
              </a:defRPr>
            </a:lvl2pPr>
            <a:lvl3pPr marL="1143000" indent="-228600" defTabSz="895350" eaLnBrk="0" hangingPunct="0">
              <a:defRPr sz="2800">
                <a:solidFill>
                  <a:schemeClr val="tx1"/>
                </a:solidFill>
                <a:latin typeface="Arial" charset="0"/>
              </a:defRPr>
            </a:lvl3pPr>
            <a:lvl4pPr marL="1600200" indent="-228600" defTabSz="895350" eaLnBrk="0" hangingPunct="0">
              <a:defRPr sz="2800">
                <a:solidFill>
                  <a:schemeClr val="tx1"/>
                </a:solidFill>
                <a:latin typeface="Arial" charset="0"/>
              </a:defRPr>
            </a:lvl4pPr>
            <a:lvl5pPr marL="2057400" indent="-228600" defTabSz="895350" eaLnBrk="0" hangingPunct="0">
              <a:defRPr sz="2800">
                <a:solidFill>
                  <a:schemeClr val="tx1"/>
                </a:solidFill>
                <a:latin typeface="Arial" charset="0"/>
              </a:defRPr>
            </a:lvl5pPr>
            <a:lvl6pPr marL="2514600" indent="-228600" algn="ctr" defTabSz="895350" eaLnBrk="0" fontAlgn="base" hangingPunct="0">
              <a:spcBef>
                <a:spcPct val="0"/>
              </a:spcBef>
              <a:spcAft>
                <a:spcPct val="0"/>
              </a:spcAft>
              <a:defRPr sz="2800">
                <a:solidFill>
                  <a:schemeClr val="tx1"/>
                </a:solidFill>
                <a:latin typeface="Arial" charset="0"/>
              </a:defRPr>
            </a:lvl6pPr>
            <a:lvl7pPr marL="2971800" indent="-228600" algn="ctr" defTabSz="895350" eaLnBrk="0" fontAlgn="base" hangingPunct="0">
              <a:spcBef>
                <a:spcPct val="0"/>
              </a:spcBef>
              <a:spcAft>
                <a:spcPct val="0"/>
              </a:spcAft>
              <a:defRPr sz="2800">
                <a:solidFill>
                  <a:schemeClr val="tx1"/>
                </a:solidFill>
                <a:latin typeface="Arial" charset="0"/>
              </a:defRPr>
            </a:lvl7pPr>
            <a:lvl8pPr marL="3429000" indent="-228600" algn="ctr" defTabSz="895350" eaLnBrk="0" fontAlgn="base" hangingPunct="0">
              <a:spcBef>
                <a:spcPct val="0"/>
              </a:spcBef>
              <a:spcAft>
                <a:spcPct val="0"/>
              </a:spcAft>
              <a:defRPr sz="2800">
                <a:solidFill>
                  <a:schemeClr val="tx1"/>
                </a:solidFill>
                <a:latin typeface="Arial" charset="0"/>
              </a:defRPr>
            </a:lvl8pPr>
            <a:lvl9pPr marL="3886200" indent="-228600" algn="ctr" defTabSz="895350" eaLnBrk="0" fontAlgn="base" hangingPunct="0">
              <a:spcBef>
                <a:spcPct val="0"/>
              </a:spcBef>
              <a:spcAft>
                <a:spcPct val="0"/>
              </a:spcAft>
              <a:defRPr sz="2800">
                <a:solidFill>
                  <a:schemeClr val="tx1"/>
                </a:solidFill>
                <a:latin typeface="Arial" charset="0"/>
              </a:defRPr>
            </a:lvl9pPr>
          </a:lstStyle>
          <a:p>
            <a:pPr eaLnBrk="1" hangingPunct="1"/>
            <a:fld id="{636B21E1-E277-40D3-A8A6-753012C4CF3A}" type="slidenum">
              <a:rPr lang="en-GB" altLang="en-US" sz="1200">
                <a:latin typeface="Times New Roman" pitchFamily="18" charset="0"/>
              </a:rPr>
              <a:pPr eaLnBrk="1" hangingPunct="1"/>
              <a:t>25</a:t>
            </a:fld>
            <a:endParaRPr lang="en-GB" altLang="en-US" sz="1200">
              <a:latin typeface="Times New Roman" pitchFamily="18"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endParaRPr lang="en-GB"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1686DCBF-7D37-4B72-AC26-BE570A67AB75}" type="slidenum">
              <a:rPr lang="en-US" altLang="en-US" sz="1200">
                <a:effectLst/>
              </a:rPr>
              <a:pPr algn="r" eaLnBrk="1" hangingPunct="1"/>
              <a:t>27</a:t>
            </a:fld>
            <a:endParaRPr lang="en-US" altLang="en-US" sz="1200">
              <a:effectLst/>
            </a:endParaRPr>
          </a:p>
        </p:txBody>
      </p:sp>
      <p:sp>
        <p:nvSpPr>
          <p:cNvPr id="105475" name="Rectangle 2"/>
          <p:cNvSpPr>
            <a:spLocks noGrp="1" noRot="1" noChangeAspect="1" noChangeArrowheads="1" noTextEdit="1"/>
          </p:cNvSpPr>
          <p:nvPr>
            <p:ph type="sldImg"/>
          </p:nvPr>
        </p:nvSpPr>
        <p:spPr>
          <a:xfrm>
            <a:off x="3143250" y="514350"/>
            <a:ext cx="3429000" cy="2571750"/>
          </a:xfrm>
          <a:ln/>
        </p:spPr>
      </p:sp>
      <p:sp>
        <p:nvSpPr>
          <p:cNvPr id="105476"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MJ</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B6A59B6B-4D64-4579-8ADD-C5A9AD348F1A}" type="slidenum">
              <a:rPr lang="en-US" altLang="en-US" sz="1200">
                <a:effectLst/>
              </a:rPr>
              <a:pPr algn="r" eaLnBrk="1" hangingPunct="1"/>
              <a:t>33</a:t>
            </a:fld>
            <a:endParaRPr lang="en-US" altLang="en-US" sz="1200">
              <a:effectLst/>
            </a:endParaRPr>
          </a:p>
        </p:txBody>
      </p:sp>
      <p:sp>
        <p:nvSpPr>
          <p:cNvPr id="107523" name="Rectangle 2"/>
          <p:cNvSpPr>
            <a:spLocks noGrp="1" noRot="1" noChangeAspect="1" noChangeArrowheads="1" noTextEdit="1"/>
          </p:cNvSpPr>
          <p:nvPr>
            <p:ph type="sldImg"/>
          </p:nvPr>
        </p:nvSpPr>
        <p:spPr>
          <a:xfrm>
            <a:off x="3143250" y="514350"/>
            <a:ext cx="3429000" cy="2571750"/>
          </a:xfrm>
          <a:ln/>
        </p:spPr>
      </p:sp>
      <p:sp>
        <p:nvSpPr>
          <p:cNvPr id="107524"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MJ---pass to Amy to give example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FE4ABFB8-512B-4655-A7FB-4161D501274C}" type="slidenum">
              <a:rPr lang="en-US" altLang="en-US" sz="1200">
                <a:effectLst/>
              </a:rPr>
              <a:pPr algn="r" eaLnBrk="1" hangingPunct="1"/>
              <a:t>34</a:t>
            </a:fld>
            <a:endParaRPr lang="en-US" altLang="en-US" sz="1200">
              <a:effectLst/>
            </a:endParaRPr>
          </a:p>
        </p:txBody>
      </p:sp>
      <p:sp>
        <p:nvSpPr>
          <p:cNvPr id="109571" name="Rectangle 2"/>
          <p:cNvSpPr>
            <a:spLocks noGrp="1" noRot="1" noChangeAspect="1" noChangeArrowheads="1" noTextEdit="1"/>
          </p:cNvSpPr>
          <p:nvPr>
            <p:ph type="sldImg"/>
          </p:nvPr>
        </p:nvSpPr>
        <p:spPr>
          <a:xfrm>
            <a:off x="3143250" y="514350"/>
            <a:ext cx="3429000" cy="2571750"/>
          </a:xfrm>
          <a:ln/>
        </p:spPr>
      </p:sp>
      <p:sp>
        <p:nvSpPr>
          <p:cNvPr id="109572"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MJ- pass to Amy to give example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TextEdit="1"/>
          </p:cNvSpPr>
          <p:nvPr>
            <p:ph type="sldImg"/>
          </p:nvPr>
        </p:nvSpPr>
        <p:spPr>
          <a:xfrm>
            <a:off x="3143250" y="514350"/>
            <a:ext cx="3430588" cy="2573338"/>
          </a:xfrm>
          <a:ln/>
        </p:spPr>
      </p:sp>
      <p:sp>
        <p:nvSpPr>
          <p:cNvPr id="173059" name="Rectangle 3"/>
          <p:cNvSpPr>
            <a:spLocks noGrp="1"/>
          </p:cNvSpPr>
          <p:nvPr>
            <p:ph type="body" idx="1"/>
          </p:nvPr>
        </p:nvSpPr>
        <p:spPr>
          <a:xfrm>
            <a:off x="971550" y="3257550"/>
            <a:ext cx="7772400" cy="3086100"/>
          </a:xfrm>
          <a:noFill/>
        </p:spPr>
        <p:txBody>
          <a:bodyPr lIns="91440" tIns="45720" rIns="91440" bIns="45720"/>
          <a:lstStyle/>
          <a:p>
            <a:pPr defTabSz="455613"/>
            <a:endParaRPr lang="en-AU"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defTabSz="895350" eaLnBrk="0" hangingPunct="0">
              <a:defRPr sz="2800">
                <a:solidFill>
                  <a:schemeClr val="tx1"/>
                </a:solidFill>
                <a:latin typeface="Arial" charset="0"/>
              </a:defRPr>
            </a:lvl1pPr>
            <a:lvl2pPr marL="742950" indent="-285750" defTabSz="895350" eaLnBrk="0" hangingPunct="0">
              <a:defRPr sz="2800">
                <a:solidFill>
                  <a:schemeClr val="tx1"/>
                </a:solidFill>
                <a:latin typeface="Arial" charset="0"/>
              </a:defRPr>
            </a:lvl2pPr>
            <a:lvl3pPr marL="1143000" indent="-228600" defTabSz="895350" eaLnBrk="0" hangingPunct="0">
              <a:defRPr sz="2800">
                <a:solidFill>
                  <a:schemeClr val="tx1"/>
                </a:solidFill>
                <a:latin typeface="Arial" charset="0"/>
              </a:defRPr>
            </a:lvl3pPr>
            <a:lvl4pPr marL="1600200" indent="-228600" defTabSz="895350" eaLnBrk="0" hangingPunct="0">
              <a:defRPr sz="2800">
                <a:solidFill>
                  <a:schemeClr val="tx1"/>
                </a:solidFill>
                <a:latin typeface="Arial" charset="0"/>
              </a:defRPr>
            </a:lvl4pPr>
            <a:lvl5pPr marL="2057400" indent="-228600" defTabSz="895350" eaLnBrk="0" hangingPunct="0">
              <a:defRPr sz="2800">
                <a:solidFill>
                  <a:schemeClr val="tx1"/>
                </a:solidFill>
                <a:latin typeface="Arial" charset="0"/>
              </a:defRPr>
            </a:lvl5pPr>
            <a:lvl6pPr marL="2514600" indent="-228600" algn="ctr" defTabSz="895350" eaLnBrk="0" fontAlgn="base" hangingPunct="0">
              <a:spcBef>
                <a:spcPct val="0"/>
              </a:spcBef>
              <a:spcAft>
                <a:spcPct val="0"/>
              </a:spcAft>
              <a:defRPr sz="2800">
                <a:solidFill>
                  <a:schemeClr val="tx1"/>
                </a:solidFill>
                <a:latin typeface="Arial" charset="0"/>
              </a:defRPr>
            </a:lvl6pPr>
            <a:lvl7pPr marL="2971800" indent="-228600" algn="ctr" defTabSz="895350" eaLnBrk="0" fontAlgn="base" hangingPunct="0">
              <a:spcBef>
                <a:spcPct val="0"/>
              </a:spcBef>
              <a:spcAft>
                <a:spcPct val="0"/>
              </a:spcAft>
              <a:defRPr sz="2800">
                <a:solidFill>
                  <a:schemeClr val="tx1"/>
                </a:solidFill>
                <a:latin typeface="Arial" charset="0"/>
              </a:defRPr>
            </a:lvl7pPr>
            <a:lvl8pPr marL="3429000" indent="-228600" algn="ctr" defTabSz="895350" eaLnBrk="0" fontAlgn="base" hangingPunct="0">
              <a:spcBef>
                <a:spcPct val="0"/>
              </a:spcBef>
              <a:spcAft>
                <a:spcPct val="0"/>
              </a:spcAft>
              <a:defRPr sz="2800">
                <a:solidFill>
                  <a:schemeClr val="tx1"/>
                </a:solidFill>
                <a:latin typeface="Arial" charset="0"/>
              </a:defRPr>
            </a:lvl8pPr>
            <a:lvl9pPr marL="3886200" indent="-228600" algn="ctr" defTabSz="895350" eaLnBrk="0" fontAlgn="base" hangingPunct="0">
              <a:spcBef>
                <a:spcPct val="0"/>
              </a:spcBef>
              <a:spcAft>
                <a:spcPct val="0"/>
              </a:spcAft>
              <a:defRPr sz="2800">
                <a:solidFill>
                  <a:schemeClr val="tx1"/>
                </a:solidFill>
                <a:latin typeface="Arial" charset="0"/>
              </a:defRPr>
            </a:lvl9pPr>
          </a:lstStyle>
          <a:p>
            <a:pPr eaLnBrk="1" hangingPunct="1"/>
            <a:fld id="{B17D0F9C-4D63-4CE3-86FC-85399A70CE33}" type="slidenum">
              <a:rPr lang="en-GB" altLang="en-US" sz="1200">
                <a:latin typeface="Times New Roman" pitchFamily="18" charset="0"/>
              </a:rPr>
              <a:pPr eaLnBrk="1" hangingPunct="1"/>
              <a:t>42</a:t>
            </a:fld>
            <a:endParaRPr lang="en-GB" altLang="en-US" sz="1200">
              <a:latin typeface="Times New Roman" pitchFamily="18"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en-GB"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895350" eaLnBrk="0" hangingPunct="0">
              <a:defRPr sz="2800">
                <a:solidFill>
                  <a:schemeClr val="tx1"/>
                </a:solidFill>
                <a:latin typeface="Arial" charset="0"/>
              </a:defRPr>
            </a:lvl1pPr>
            <a:lvl2pPr marL="742950" indent="-285750" defTabSz="895350" eaLnBrk="0" hangingPunct="0">
              <a:defRPr sz="2800">
                <a:solidFill>
                  <a:schemeClr val="tx1"/>
                </a:solidFill>
                <a:latin typeface="Arial" charset="0"/>
              </a:defRPr>
            </a:lvl2pPr>
            <a:lvl3pPr marL="1143000" indent="-228600" defTabSz="895350" eaLnBrk="0" hangingPunct="0">
              <a:defRPr sz="2800">
                <a:solidFill>
                  <a:schemeClr val="tx1"/>
                </a:solidFill>
                <a:latin typeface="Arial" charset="0"/>
              </a:defRPr>
            </a:lvl3pPr>
            <a:lvl4pPr marL="1600200" indent="-228600" defTabSz="895350" eaLnBrk="0" hangingPunct="0">
              <a:defRPr sz="2800">
                <a:solidFill>
                  <a:schemeClr val="tx1"/>
                </a:solidFill>
                <a:latin typeface="Arial" charset="0"/>
              </a:defRPr>
            </a:lvl4pPr>
            <a:lvl5pPr marL="2057400" indent="-228600" defTabSz="895350" eaLnBrk="0" hangingPunct="0">
              <a:defRPr sz="2800">
                <a:solidFill>
                  <a:schemeClr val="tx1"/>
                </a:solidFill>
                <a:latin typeface="Arial" charset="0"/>
              </a:defRPr>
            </a:lvl5pPr>
            <a:lvl6pPr marL="2514600" indent="-228600" algn="ctr" defTabSz="895350" eaLnBrk="0" fontAlgn="base" hangingPunct="0">
              <a:spcBef>
                <a:spcPct val="0"/>
              </a:spcBef>
              <a:spcAft>
                <a:spcPct val="0"/>
              </a:spcAft>
              <a:defRPr sz="2800">
                <a:solidFill>
                  <a:schemeClr val="tx1"/>
                </a:solidFill>
                <a:latin typeface="Arial" charset="0"/>
              </a:defRPr>
            </a:lvl6pPr>
            <a:lvl7pPr marL="2971800" indent="-228600" algn="ctr" defTabSz="895350" eaLnBrk="0" fontAlgn="base" hangingPunct="0">
              <a:spcBef>
                <a:spcPct val="0"/>
              </a:spcBef>
              <a:spcAft>
                <a:spcPct val="0"/>
              </a:spcAft>
              <a:defRPr sz="2800">
                <a:solidFill>
                  <a:schemeClr val="tx1"/>
                </a:solidFill>
                <a:latin typeface="Arial" charset="0"/>
              </a:defRPr>
            </a:lvl7pPr>
            <a:lvl8pPr marL="3429000" indent="-228600" algn="ctr" defTabSz="895350" eaLnBrk="0" fontAlgn="base" hangingPunct="0">
              <a:spcBef>
                <a:spcPct val="0"/>
              </a:spcBef>
              <a:spcAft>
                <a:spcPct val="0"/>
              </a:spcAft>
              <a:defRPr sz="2800">
                <a:solidFill>
                  <a:schemeClr val="tx1"/>
                </a:solidFill>
                <a:latin typeface="Arial" charset="0"/>
              </a:defRPr>
            </a:lvl8pPr>
            <a:lvl9pPr marL="3886200" indent="-228600" algn="ctr" defTabSz="895350" eaLnBrk="0" fontAlgn="base" hangingPunct="0">
              <a:spcBef>
                <a:spcPct val="0"/>
              </a:spcBef>
              <a:spcAft>
                <a:spcPct val="0"/>
              </a:spcAft>
              <a:defRPr sz="2800">
                <a:solidFill>
                  <a:schemeClr val="tx1"/>
                </a:solidFill>
                <a:latin typeface="Arial" charset="0"/>
              </a:defRPr>
            </a:lvl9pPr>
          </a:lstStyle>
          <a:p>
            <a:pPr eaLnBrk="1" hangingPunct="1"/>
            <a:fld id="{F67F0400-C876-40EB-9686-A69723A8083F}" type="slidenum">
              <a:rPr lang="en-GB" altLang="en-US" sz="1200">
                <a:latin typeface="Times New Roman" pitchFamily="18" charset="0"/>
              </a:rPr>
              <a:pPr eaLnBrk="1" hangingPunct="1"/>
              <a:t>43</a:t>
            </a:fld>
            <a:endParaRPr lang="en-GB" altLang="en-US" sz="1200">
              <a:latin typeface="Times New Roman" pitchFamily="18"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endParaRPr lang="en-GB"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59B02A5C-DFFC-4777-9A8F-027105D20DE1}" type="slidenum">
              <a:rPr lang="en-US" altLang="en-US" sz="1200">
                <a:effectLst/>
              </a:rPr>
              <a:pPr algn="r" eaLnBrk="1" hangingPunct="1"/>
              <a:t>48</a:t>
            </a:fld>
            <a:endParaRPr lang="en-US" altLang="en-US" sz="1200">
              <a:effectLst/>
            </a:endParaRPr>
          </a:p>
        </p:txBody>
      </p:sp>
      <p:sp>
        <p:nvSpPr>
          <p:cNvPr id="111619" name="Rectangle 2"/>
          <p:cNvSpPr>
            <a:spLocks noGrp="1" noRot="1" noChangeAspect="1" noChangeArrowheads="1" noTextEdit="1"/>
          </p:cNvSpPr>
          <p:nvPr>
            <p:ph type="sldImg"/>
          </p:nvPr>
        </p:nvSpPr>
        <p:spPr>
          <a:xfrm>
            <a:off x="3143250" y="514350"/>
            <a:ext cx="3429000" cy="2571750"/>
          </a:xfrm>
          <a:ln/>
        </p:spPr>
      </p:sp>
      <p:sp>
        <p:nvSpPr>
          <p:cNvPr id="111620"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Brian</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BD3DA80F-8E19-4DA7-B50E-0F70D592392A}" type="slidenum">
              <a:rPr lang="en-US" altLang="en-US" sz="1200">
                <a:effectLst/>
              </a:rPr>
              <a:pPr algn="r" eaLnBrk="1" hangingPunct="1"/>
              <a:t>49</a:t>
            </a:fld>
            <a:endParaRPr lang="en-US" altLang="en-US" sz="1200">
              <a:effectLst/>
            </a:endParaRPr>
          </a:p>
        </p:txBody>
      </p:sp>
      <p:sp>
        <p:nvSpPr>
          <p:cNvPr id="113667" name="Rectangle 2"/>
          <p:cNvSpPr>
            <a:spLocks noGrp="1" noRot="1" noChangeAspect="1" noChangeArrowheads="1" noTextEdit="1"/>
          </p:cNvSpPr>
          <p:nvPr>
            <p:ph type="sldImg"/>
          </p:nvPr>
        </p:nvSpPr>
        <p:spPr>
          <a:xfrm>
            <a:off x="3143250" y="514350"/>
            <a:ext cx="3429000" cy="2571750"/>
          </a:xfrm>
          <a:ln/>
        </p:spPr>
      </p:sp>
      <p:sp>
        <p:nvSpPr>
          <p:cNvPr id="113668" name="Rectangle 3"/>
          <p:cNvSpPr>
            <a:spLocks noGrp="1" noChangeArrowheads="1"/>
          </p:cNvSpPr>
          <p:nvPr>
            <p:ph type="body" idx="1"/>
          </p:nvPr>
        </p:nvSpPr>
        <p:spPr>
          <a:xfrm>
            <a:off x="973138" y="3257550"/>
            <a:ext cx="7769225" cy="3086100"/>
          </a:xfrm>
          <a:noFill/>
        </p:spPr>
        <p:txBody>
          <a:bodyPr lIns="92830" tIns="46415" rIns="92830" bIns="46415"/>
          <a:lstStyle/>
          <a:p>
            <a:endParaRPr lang="en-GB"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4F0F237E-5A63-40C8-B8B4-ACEB5F037147}" type="slidenum">
              <a:rPr lang="en-US" altLang="en-US" sz="1200">
                <a:effectLst/>
              </a:rPr>
              <a:pPr algn="r" eaLnBrk="1" hangingPunct="1"/>
              <a:t>50</a:t>
            </a:fld>
            <a:endParaRPr lang="en-US" altLang="en-US" sz="1200">
              <a:effectLst/>
            </a:endParaRPr>
          </a:p>
        </p:txBody>
      </p:sp>
      <p:sp>
        <p:nvSpPr>
          <p:cNvPr id="115715" name="Rectangle 2"/>
          <p:cNvSpPr>
            <a:spLocks noGrp="1" noRot="1" noChangeAspect="1" noChangeArrowheads="1" noTextEdit="1"/>
          </p:cNvSpPr>
          <p:nvPr>
            <p:ph type="sldImg"/>
          </p:nvPr>
        </p:nvSpPr>
        <p:spPr>
          <a:xfrm>
            <a:off x="3143250" y="514350"/>
            <a:ext cx="3429000" cy="2571750"/>
          </a:xfrm>
          <a:ln/>
        </p:spPr>
      </p:sp>
      <p:sp>
        <p:nvSpPr>
          <p:cNvPr id="115716"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Amy</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E14F8E50-446F-4994-8E0F-59AA242B74EF}" type="slidenum">
              <a:rPr lang="en-US" altLang="en-US" sz="1200">
                <a:effectLst/>
              </a:rPr>
              <a:pPr algn="r" eaLnBrk="1" hangingPunct="1"/>
              <a:t>51</a:t>
            </a:fld>
            <a:endParaRPr lang="en-US" altLang="en-US" sz="1200">
              <a:effectLst/>
            </a:endParaRPr>
          </a:p>
        </p:txBody>
      </p:sp>
      <p:sp>
        <p:nvSpPr>
          <p:cNvPr id="117763" name="Rectangle 2"/>
          <p:cNvSpPr>
            <a:spLocks noGrp="1" noRot="1" noChangeAspect="1" noChangeArrowheads="1" noTextEdit="1"/>
          </p:cNvSpPr>
          <p:nvPr>
            <p:ph type="sldImg"/>
          </p:nvPr>
        </p:nvSpPr>
        <p:spPr>
          <a:xfrm>
            <a:off x="3143250" y="514350"/>
            <a:ext cx="3429000" cy="2571750"/>
          </a:xfrm>
          <a:ln/>
        </p:spPr>
      </p:sp>
      <p:sp>
        <p:nvSpPr>
          <p:cNvPr id="117764"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Amy</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111FF13C-E549-4C22-9B40-38D910A572EC}" type="slidenum">
              <a:rPr lang="en-US" altLang="en-US" sz="1200">
                <a:effectLst/>
              </a:rPr>
              <a:pPr algn="r" eaLnBrk="1" hangingPunct="1"/>
              <a:t>52</a:t>
            </a:fld>
            <a:endParaRPr lang="en-US" altLang="en-US" sz="1200">
              <a:effectLst/>
            </a:endParaRPr>
          </a:p>
        </p:txBody>
      </p:sp>
      <p:sp>
        <p:nvSpPr>
          <p:cNvPr id="119811" name="Rectangle 2"/>
          <p:cNvSpPr>
            <a:spLocks noGrp="1" noRot="1" noChangeAspect="1" noChangeArrowheads="1" noTextEdit="1"/>
          </p:cNvSpPr>
          <p:nvPr>
            <p:ph type="sldImg"/>
          </p:nvPr>
        </p:nvSpPr>
        <p:spPr>
          <a:xfrm>
            <a:off x="3143250" y="514350"/>
            <a:ext cx="3429000" cy="2571750"/>
          </a:xfrm>
          <a:ln/>
        </p:spPr>
      </p:sp>
      <p:sp>
        <p:nvSpPr>
          <p:cNvPr id="119812"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Amy</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815404EB-6A56-46D3-94DC-3E02A558DD62}" type="slidenum">
              <a:rPr lang="en-US" altLang="en-US" sz="1200">
                <a:effectLst/>
              </a:rPr>
              <a:pPr algn="r" eaLnBrk="1" hangingPunct="1"/>
              <a:t>53</a:t>
            </a:fld>
            <a:endParaRPr lang="en-US" altLang="en-US" sz="1200">
              <a:effectLst/>
            </a:endParaRPr>
          </a:p>
        </p:txBody>
      </p:sp>
      <p:sp>
        <p:nvSpPr>
          <p:cNvPr id="123907" name="Rectangle 2"/>
          <p:cNvSpPr>
            <a:spLocks noGrp="1" noRot="1" noChangeAspect="1" noChangeArrowheads="1" noTextEdit="1"/>
          </p:cNvSpPr>
          <p:nvPr>
            <p:ph type="sldImg"/>
          </p:nvPr>
        </p:nvSpPr>
        <p:spPr>
          <a:xfrm>
            <a:off x="3143250" y="514350"/>
            <a:ext cx="3429000" cy="2571750"/>
          </a:xfrm>
          <a:ln/>
        </p:spPr>
      </p:sp>
      <p:sp>
        <p:nvSpPr>
          <p:cNvPr id="123908"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Amy</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a:xfrm>
            <a:off x="3143250" y="514350"/>
            <a:ext cx="3429000" cy="2571750"/>
          </a:xfrm>
          <a:ln/>
        </p:spPr>
      </p:sp>
      <p:sp>
        <p:nvSpPr>
          <p:cNvPr id="128003" name="Notes Placeholder 2"/>
          <p:cNvSpPr>
            <a:spLocks noGrp="1"/>
          </p:cNvSpPr>
          <p:nvPr>
            <p:ph type="body" idx="1"/>
          </p:nvPr>
        </p:nvSpPr>
        <p:spPr>
          <a:xfrm>
            <a:off x="973138" y="3257550"/>
            <a:ext cx="7769225" cy="3086100"/>
          </a:xfrm>
          <a:noFill/>
        </p:spPr>
        <p:txBody>
          <a:bodyPr lIns="92830" tIns="46415" rIns="92830" bIns="46415"/>
          <a:lstStyle/>
          <a:p>
            <a:r>
              <a:rPr lang="en-US" altLang="en-US" smtClean="0"/>
              <a:t>MJ</a:t>
            </a:r>
          </a:p>
        </p:txBody>
      </p:sp>
      <p:sp>
        <p:nvSpPr>
          <p:cNvPr id="128004" name="Slide Number Placeholder 3"/>
          <p:cNvSpPr txBox="1">
            <a:spLocks noGrp="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3027FADC-8431-4E9A-82B3-9EC6976E8B4C}" type="slidenum">
              <a:rPr lang="en-US" altLang="en-US" sz="1200">
                <a:effectLst/>
              </a:rPr>
              <a:pPr algn="r" eaLnBrk="1" hangingPunct="1"/>
              <a:t>54</a:t>
            </a:fld>
            <a:endParaRPr lang="en-US" altLang="en-US" sz="1200">
              <a:effectLst/>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680B3476-1230-46F4-BCDE-99D97D2E75DB}" type="slidenum">
              <a:rPr lang="en-US" altLang="en-US" sz="1200">
                <a:effectLst/>
              </a:rPr>
              <a:pPr algn="r" eaLnBrk="1" hangingPunct="1"/>
              <a:t>55</a:t>
            </a:fld>
            <a:endParaRPr lang="en-US" altLang="en-US" sz="1200">
              <a:effectLst/>
            </a:endParaRPr>
          </a:p>
        </p:txBody>
      </p:sp>
      <p:sp>
        <p:nvSpPr>
          <p:cNvPr id="132099" name="Rectangle 2"/>
          <p:cNvSpPr>
            <a:spLocks noGrp="1" noRot="1" noChangeAspect="1" noChangeArrowheads="1" noTextEdit="1"/>
          </p:cNvSpPr>
          <p:nvPr>
            <p:ph type="sldImg"/>
          </p:nvPr>
        </p:nvSpPr>
        <p:spPr>
          <a:xfrm>
            <a:off x="3143250" y="514350"/>
            <a:ext cx="3429000" cy="2571750"/>
          </a:xfrm>
          <a:ln/>
        </p:spPr>
      </p:sp>
      <p:sp>
        <p:nvSpPr>
          <p:cNvPr id="132100" name="Rectangle 3"/>
          <p:cNvSpPr>
            <a:spLocks noGrp="1" noChangeArrowheads="1"/>
          </p:cNvSpPr>
          <p:nvPr>
            <p:ph type="body" idx="1"/>
          </p:nvPr>
        </p:nvSpPr>
        <p:spPr>
          <a:xfrm>
            <a:off x="973138" y="3257550"/>
            <a:ext cx="7769225" cy="3086100"/>
          </a:xfrm>
          <a:noFill/>
        </p:spPr>
        <p:txBody>
          <a:bodyPr lIns="92830" tIns="46415" rIns="92830" bIns="46415"/>
          <a:lstStyle/>
          <a:p>
            <a:endParaRPr lang="en-GB"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a:xfrm>
            <a:off x="3143250" y="514350"/>
            <a:ext cx="3429000" cy="2571750"/>
          </a:xfrm>
          <a:ln/>
        </p:spPr>
      </p:sp>
      <p:sp>
        <p:nvSpPr>
          <p:cNvPr id="175107" name="Notes Placeholder 2"/>
          <p:cNvSpPr>
            <a:spLocks noGrp="1"/>
          </p:cNvSpPr>
          <p:nvPr>
            <p:ph type="body" idx="1"/>
          </p:nvPr>
        </p:nvSpPr>
        <p:spPr>
          <a:xfrm>
            <a:off x="971550" y="3257550"/>
            <a:ext cx="7772400" cy="3086100"/>
          </a:xfrm>
          <a:noFill/>
        </p:spPr>
        <p:txBody>
          <a:bodyPr lIns="91440" tIns="45720" rIns="91440" bIns="45720"/>
          <a:lstStyle/>
          <a:p>
            <a:endParaRPr lang="en-AU" altLang="en-US" smtClean="0"/>
          </a:p>
        </p:txBody>
      </p:sp>
      <p:sp>
        <p:nvSpPr>
          <p:cNvPr id="175108" name="Slide Number Placeholder 3"/>
          <p:cNvSpPr txBox="1">
            <a:spLocks noGrp="1"/>
          </p:cNvSpPr>
          <p:nvPr/>
        </p:nvSpPr>
        <p:spPr bwMode="auto">
          <a:xfrm>
            <a:off x="5503863" y="6513513"/>
            <a:ext cx="42100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800">
                <a:solidFill>
                  <a:schemeClr val="tx1"/>
                </a:solidFill>
                <a:latin typeface="Arial" charset="0"/>
              </a:defRPr>
            </a:lvl1pPr>
            <a:lvl2pPr marL="37931725" indent="-37474525" eaLnBrk="0" hangingPunct="0">
              <a:defRPr sz="2800">
                <a:solidFill>
                  <a:schemeClr val="tx1"/>
                </a:solidFill>
                <a:latin typeface="Arial" charset="0"/>
              </a:defRPr>
            </a:lvl2pPr>
            <a:lvl3pPr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r" eaLnBrk="1" hangingPunct="1"/>
            <a:fld id="{1C2DA394-0435-45F8-A92F-5387119BA50E}" type="slidenum">
              <a:rPr lang="en-US" altLang="en-US" sz="1200">
                <a:effectLst/>
                <a:ea typeface="ＭＳ Ｐゴシック" pitchFamily="34" charset="-128"/>
                <a:cs typeface="Arial" charset="0"/>
              </a:rPr>
              <a:pPr algn="r" eaLnBrk="1" hangingPunct="1"/>
              <a:t>5</a:t>
            </a:fld>
            <a:endParaRPr lang="en-US" altLang="en-US" sz="1200">
              <a:effectLst/>
              <a:ea typeface="ＭＳ Ｐゴシック" pitchFamily="34" charset="-128"/>
              <a:cs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defTabSz="895350" eaLnBrk="0" hangingPunct="0">
              <a:defRPr sz="2800">
                <a:solidFill>
                  <a:schemeClr val="tx1"/>
                </a:solidFill>
                <a:latin typeface="Arial" charset="0"/>
              </a:defRPr>
            </a:lvl1pPr>
            <a:lvl2pPr marL="742950" indent="-285750" defTabSz="895350" eaLnBrk="0" hangingPunct="0">
              <a:defRPr sz="2800">
                <a:solidFill>
                  <a:schemeClr val="tx1"/>
                </a:solidFill>
                <a:latin typeface="Arial" charset="0"/>
              </a:defRPr>
            </a:lvl2pPr>
            <a:lvl3pPr marL="1143000" indent="-228600" defTabSz="895350" eaLnBrk="0" hangingPunct="0">
              <a:defRPr sz="2800">
                <a:solidFill>
                  <a:schemeClr val="tx1"/>
                </a:solidFill>
                <a:latin typeface="Arial" charset="0"/>
              </a:defRPr>
            </a:lvl3pPr>
            <a:lvl4pPr marL="1600200" indent="-228600" defTabSz="895350" eaLnBrk="0" hangingPunct="0">
              <a:defRPr sz="2800">
                <a:solidFill>
                  <a:schemeClr val="tx1"/>
                </a:solidFill>
                <a:latin typeface="Arial" charset="0"/>
              </a:defRPr>
            </a:lvl4pPr>
            <a:lvl5pPr marL="2057400" indent="-228600" defTabSz="895350" eaLnBrk="0" hangingPunct="0">
              <a:defRPr sz="2800">
                <a:solidFill>
                  <a:schemeClr val="tx1"/>
                </a:solidFill>
                <a:latin typeface="Arial" charset="0"/>
              </a:defRPr>
            </a:lvl5pPr>
            <a:lvl6pPr marL="2514600" indent="-228600" algn="ctr" defTabSz="895350" eaLnBrk="0" fontAlgn="base" hangingPunct="0">
              <a:spcBef>
                <a:spcPct val="0"/>
              </a:spcBef>
              <a:spcAft>
                <a:spcPct val="0"/>
              </a:spcAft>
              <a:defRPr sz="2800">
                <a:solidFill>
                  <a:schemeClr val="tx1"/>
                </a:solidFill>
                <a:latin typeface="Arial" charset="0"/>
              </a:defRPr>
            </a:lvl6pPr>
            <a:lvl7pPr marL="2971800" indent="-228600" algn="ctr" defTabSz="895350" eaLnBrk="0" fontAlgn="base" hangingPunct="0">
              <a:spcBef>
                <a:spcPct val="0"/>
              </a:spcBef>
              <a:spcAft>
                <a:spcPct val="0"/>
              </a:spcAft>
              <a:defRPr sz="2800">
                <a:solidFill>
                  <a:schemeClr val="tx1"/>
                </a:solidFill>
                <a:latin typeface="Arial" charset="0"/>
              </a:defRPr>
            </a:lvl7pPr>
            <a:lvl8pPr marL="3429000" indent="-228600" algn="ctr" defTabSz="895350" eaLnBrk="0" fontAlgn="base" hangingPunct="0">
              <a:spcBef>
                <a:spcPct val="0"/>
              </a:spcBef>
              <a:spcAft>
                <a:spcPct val="0"/>
              </a:spcAft>
              <a:defRPr sz="2800">
                <a:solidFill>
                  <a:schemeClr val="tx1"/>
                </a:solidFill>
                <a:latin typeface="Arial" charset="0"/>
              </a:defRPr>
            </a:lvl8pPr>
            <a:lvl9pPr marL="3886200" indent="-228600" algn="ctr" defTabSz="895350" eaLnBrk="0" fontAlgn="base" hangingPunct="0">
              <a:spcBef>
                <a:spcPct val="0"/>
              </a:spcBef>
              <a:spcAft>
                <a:spcPct val="0"/>
              </a:spcAft>
              <a:defRPr sz="2800">
                <a:solidFill>
                  <a:schemeClr val="tx1"/>
                </a:solidFill>
                <a:latin typeface="Arial" charset="0"/>
              </a:defRPr>
            </a:lvl9pPr>
          </a:lstStyle>
          <a:p>
            <a:pPr eaLnBrk="1" hangingPunct="1"/>
            <a:fld id="{C436F8C0-9944-42FE-B53E-EA10BB8DE1DB}" type="slidenum">
              <a:rPr lang="en-GB" altLang="en-US" sz="1200">
                <a:latin typeface="Times New Roman" pitchFamily="18" charset="0"/>
              </a:rPr>
              <a:pPr eaLnBrk="1" hangingPunct="1"/>
              <a:t>56</a:t>
            </a:fld>
            <a:endParaRPr lang="en-GB" altLang="en-US" sz="1200">
              <a:latin typeface="Times New Roman" pitchFamily="18"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endParaRPr lang="en-GB" alt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defTabSz="895350" eaLnBrk="0" hangingPunct="0">
              <a:defRPr sz="2800">
                <a:solidFill>
                  <a:schemeClr val="tx1"/>
                </a:solidFill>
                <a:latin typeface="Arial" charset="0"/>
              </a:defRPr>
            </a:lvl1pPr>
            <a:lvl2pPr marL="742950" indent="-285750" defTabSz="895350" eaLnBrk="0" hangingPunct="0">
              <a:defRPr sz="2800">
                <a:solidFill>
                  <a:schemeClr val="tx1"/>
                </a:solidFill>
                <a:latin typeface="Arial" charset="0"/>
              </a:defRPr>
            </a:lvl2pPr>
            <a:lvl3pPr marL="1143000" indent="-228600" defTabSz="895350" eaLnBrk="0" hangingPunct="0">
              <a:defRPr sz="2800">
                <a:solidFill>
                  <a:schemeClr val="tx1"/>
                </a:solidFill>
                <a:latin typeface="Arial" charset="0"/>
              </a:defRPr>
            </a:lvl3pPr>
            <a:lvl4pPr marL="1600200" indent="-228600" defTabSz="895350" eaLnBrk="0" hangingPunct="0">
              <a:defRPr sz="2800">
                <a:solidFill>
                  <a:schemeClr val="tx1"/>
                </a:solidFill>
                <a:latin typeface="Arial" charset="0"/>
              </a:defRPr>
            </a:lvl4pPr>
            <a:lvl5pPr marL="2057400" indent="-228600" defTabSz="895350" eaLnBrk="0" hangingPunct="0">
              <a:defRPr sz="2800">
                <a:solidFill>
                  <a:schemeClr val="tx1"/>
                </a:solidFill>
                <a:latin typeface="Arial" charset="0"/>
              </a:defRPr>
            </a:lvl5pPr>
            <a:lvl6pPr marL="2514600" indent="-228600" algn="ctr" defTabSz="895350" eaLnBrk="0" fontAlgn="base" hangingPunct="0">
              <a:spcBef>
                <a:spcPct val="0"/>
              </a:spcBef>
              <a:spcAft>
                <a:spcPct val="0"/>
              </a:spcAft>
              <a:defRPr sz="2800">
                <a:solidFill>
                  <a:schemeClr val="tx1"/>
                </a:solidFill>
                <a:latin typeface="Arial" charset="0"/>
              </a:defRPr>
            </a:lvl6pPr>
            <a:lvl7pPr marL="2971800" indent="-228600" algn="ctr" defTabSz="895350" eaLnBrk="0" fontAlgn="base" hangingPunct="0">
              <a:spcBef>
                <a:spcPct val="0"/>
              </a:spcBef>
              <a:spcAft>
                <a:spcPct val="0"/>
              </a:spcAft>
              <a:defRPr sz="2800">
                <a:solidFill>
                  <a:schemeClr val="tx1"/>
                </a:solidFill>
                <a:latin typeface="Arial" charset="0"/>
              </a:defRPr>
            </a:lvl7pPr>
            <a:lvl8pPr marL="3429000" indent="-228600" algn="ctr" defTabSz="895350" eaLnBrk="0" fontAlgn="base" hangingPunct="0">
              <a:spcBef>
                <a:spcPct val="0"/>
              </a:spcBef>
              <a:spcAft>
                <a:spcPct val="0"/>
              </a:spcAft>
              <a:defRPr sz="2800">
                <a:solidFill>
                  <a:schemeClr val="tx1"/>
                </a:solidFill>
                <a:latin typeface="Arial" charset="0"/>
              </a:defRPr>
            </a:lvl8pPr>
            <a:lvl9pPr marL="3886200" indent="-228600" algn="ctr" defTabSz="895350" eaLnBrk="0" fontAlgn="base" hangingPunct="0">
              <a:spcBef>
                <a:spcPct val="0"/>
              </a:spcBef>
              <a:spcAft>
                <a:spcPct val="0"/>
              </a:spcAft>
              <a:defRPr sz="2800">
                <a:solidFill>
                  <a:schemeClr val="tx1"/>
                </a:solidFill>
                <a:latin typeface="Arial" charset="0"/>
              </a:defRPr>
            </a:lvl9pPr>
          </a:lstStyle>
          <a:p>
            <a:pPr eaLnBrk="1" hangingPunct="1"/>
            <a:fld id="{9FD3071F-8E87-4A81-A7B0-3975A7BFE6B3}" type="slidenum">
              <a:rPr lang="en-GB" altLang="en-US" sz="1200">
                <a:latin typeface="Times New Roman" pitchFamily="18" charset="0"/>
              </a:rPr>
              <a:pPr eaLnBrk="1" hangingPunct="1"/>
              <a:t>57</a:t>
            </a:fld>
            <a:endParaRPr lang="en-GB" altLang="en-US" sz="1200">
              <a:latin typeface="Times New Roman" pitchFamily="18"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endParaRPr lang="en-GB" alt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defTabSz="895350" eaLnBrk="0" hangingPunct="0">
              <a:defRPr sz="2800">
                <a:solidFill>
                  <a:schemeClr val="tx1"/>
                </a:solidFill>
                <a:latin typeface="Arial" charset="0"/>
              </a:defRPr>
            </a:lvl1pPr>
            <a:lvl2pPr marL="742950" indent="-285750" defTabSz="895350" eaLnBrk="0" hangingPunct="0">
              <a:defRPr sz="2800">
                <a:solidFill>
                  <a:schemeClr val="tx1"/>
                </a:solidFill>
                <a:latin typeface="Arial" charset="0"/>
              </a:defRPr>
            </a:lvl2pPr>
            <a:lvl3pPr marL="1143000" indent="-228600" defTabSz="895350" eaLnBrk="0" hangingPunct="0">
              <a:defRPr sz="2800">
                <a:solidFill>
                  <a:schemeClr val="tx1"/>
                </a:solidFill>
                <a:latin typeface="Arial" charset="0"/>
              </a:defRPr>
            </a:lvl3pPr>
            <a:lvl4pPr marL="1600200" indent="-228600" defTabSz="895350" eaLnBrk="0" hangingPunct="0">
              <a:defRPr sz="2800">
                <a:solidFill>
                  <a:schemeClr val="tx1"/>
                </a:solidFill>
                <a:latin typeface="Arial" charset="0"/>
              </a:defRPr>
            </a:lvl4pPr>
            <a:lvl5pPr marL="2057400" indent="-228600" defTabSz="895350" eaLnBrk="0" hangingPunct="0">
              <a:defRPr sz="2800">
                <a:solidFill>
                  <a:schemeClr val="tx1"/>
                </a:solidFill>
                <a:latin typeface="Arial" charset="0"/>
              </a:defRPr>
            </a:lvl5pPr>
            <a:lvl6pPr marL="2514600" indent="-228600" algn="ctr" defTabSz="895350" eaLnBrk="0" fontAlgn="base" hangingPunct="0">
              <a:spcBef>
                <a:spcPct val="0"/>
              </a:spcBef>
              <a:spcAft>
                <a:spcPct val="0"/>
              </a:spcAft>
              <a:defRPr sz="2800">
                <a:solidFill>
                  <a:schemeClr val="tx1"/>
                </a:solidFill>
                <a:latin typeface="Arial" charset="0"/>
              </a:defRPr>
            </a:lvl6pPr>
            <a:lvl7pPr marL="2971800" indent="-228600" algn="ctr" defTabSz="895350" eaLnBrk="0" fontAlgn="base" hangingPunct="0">
              <a:spcBef>
                <a:spcPct val="0"/>
              </a:spcBef>
              <a:spcAft>
                <a:spcPct val="0"/>
              </a:spcAft>
              <a:defRPr sz="2800">
                <a:solidFill>
                  <a:schemeClr val="tx1"/>
                </a:solidFill>
                <a:latin typeface="Arial" charset="0"/>
              </a:defRPr>
            </a:lvl7pPr>
            <a:lvl8pPr marL="3429000" indent="-228600" algn="ctr" defTabSz="895350" eaLnBrk="0" fontAlgn="base" hangingPunct="0">
              <a:spcBef>
                <a:spcPct val="0"/>
              </a:spcBef>
              <a:spcAft>
                <a:spcPct val="0"/>
              </a:spcAft>
              <a:defRPr sz="2800">
                <a:solidFill>
                  <a:schemeClr val="tx1"/>
                </a:solidFill>
                <a:latin typeface="Arial" charset="0"/>
              </a:defRPr>
            </a:lvl8pPr>
            <a:lvl9pPr marL="3886200" indent="-228600" algn="ctr" defTabSz="895350" eaLnBrk="0" fontAlgn="base" hangingPunct="0">
              <a:spcBef>
                <a:spcPct val="0"/>
              </a:spcBef>
              <a:spcAft>
                <a:spcPct val="0"/>
              </a:spcAft>
              <a:defRPr sz="2800">
                <a:solidFill>
                  <a:schemeClr val="tx1"/>
                </a:solidFill>
                <a:latin typeface="Arial" charset="0"/>
              </a:defRPr>
            </a:lvl9pPr>
          </a:lstStyle>
          <a:p>
            <a:pPr eaLnBrk="1" hangingPunct="1"/>
            <a:fld id="{2566F157-A867-4E84-8817-5261BFEE2BA1}" type="slidenum">
              <a:rPr lang="en-GB" altLang="en-US" sz="1200">
                <a:latin typeface="Times New Roman" pitchFamily="18" charset="0"/>
              </a:rPr>
              <a:pPr eaLnBrk="1" hangingPunct="1"/>
              <a:t>58</a:t>
            </a:fld>
            <a:endParaRPr lang="en-GB" altLang="en-US" sz="1200">
              <a:latin typeface="Times New Roman" pitchFamily="18"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endParaRPr lang="en-GB"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defTabSz="895350" eaLnBrk="0" hangingPunct="0">
              <a:defRPr sz="2800">
                <a:solidFill>
                  <a:schemeClr val="tx1"/>
                </a:solidFill>
                <a:latin typeface="Arial" charset="0"/>
              </a:defRPr>
            </a:lvl1pPr>
            <a:lvl2pPr marL="742950" indent="-285750" defTabSz="895350" eaLnBrk="0" hangingPunct="0">
              <a:defRPr sz="2800">
                <a:solidFill>
                  <a:schemeClr val="tx1"/>
                </a:solidFill>
                <a:latin typeface="Arial" charset="0"/>
              </a:defRPr>
            </a:lvl2pPr>
            <a:lvl3pPr marL="1143000" indent="-228600" defTabSz="895350" eaLnBrk="0" hangingPunct="0">
              <a:defRPr sz="2800">
                <a:solidFill>
                  <a:schemeClr val="tx1"/>
                </a:solidFill>
                <a:latin typeface="Arial" charset="0"/>
              </a:defRPr>
            </a:lvl3pPr>
            <a:lvl4pPr marL="1600200" indent="-228600" defTabSz="895350" eaLnBrk="0" hangingPunct="0">
              <a:defRPr sz="2800">
                <a:solidFill>
                  <a:schemeClr val="tx1"/>
                </a:solidFill>
                <a:latin typeface="Arial" charset="0"/>
              </a:defRPr>
            </a:lvl4pPr>
            <a:lvl5pPr marL="2057400" indent="-228600" defTabSz="895350" eaLnBrk="0" hangingPunct="0">
              <a:defRPr sz="2800">
                <a:solidFill>
                  <a:schemeClr val="tx1"/>
                </a:solidFill>
                <a:latin typeface="Arial" charset="0"/>
              </a:defRPr>
            </a:lvl5pPr>
            <a:lvl6pPr marL="2514600" indent="-228600" algn="ctr" defTabSz="895350" eaLnBrk="0" fontAlgn="base" hangingPunct="0">
              <a:spcBef>
                <a:spcPct val="0"/>
              </a:spcBef>
              <a:spcAft>
                <a:spcPct val="0"/>
              </a:spcAft>
              <a:defRPr sz="2800">
                <a:solidFill>
                  <a:schemeClr val="tx1"/>
                </a:solidFill>
                <a:latin typeface="Arial" charset="0"/>
              </a:defRPr>
            </a:lvl6pPr>
            <a:lvl7pPr marL="2971800" indent="-228600" algn="ctr" defTabSz="895350" eaLnBrk="0" fontAlgn="base" hangingPunct="0">
              <a:spcBef>
                <a:spcPct val="0"/>
              </a:spcBef>
              <a:spcAft>
                <a:spcPct val="0"/>
              </a:spcAft>
              <a:defRPr sz="2800">
                <a:solidFill>
                  <a:schemeClr val="tx1"/>
                </a:solidFill>
                <a:latin typeface="Arial" charset="0"/>
              </a:defRPr>
            </a:lvl7pPr>
            <a:lvl8pPr marL="3429000" indent="-228600" algn="ctr" defTabSz="895350" eaLnBrk="0" fontAlgn="base" hangingPunct="0">
              <a:spcBef>
                <a:spcPct val="0"/>
              </a:spcBef>
              <a:spcAft>
                <a:spcPct val="0"/>
              </a:spcAft>
              <a:defRPr sz="2800">
                <a:solidFill>
                  <a:schemeClr val="tx1"/>
                </a:solidFill>
                <a:latin typeface="Arial" charset="0"/>
              </a:defRPr>
            </a:lvl8pPr>
            <a:lvl9pPr marL="3886200" indent="-228600" algn="ctr" defTabSz="895350" eaLnBrk="0" fontAlgn="base" hangingPunct="0">
              <a:spcBef>
                <a:spcPct val="0"/>
              </a:spcBef>
              <a:spcAft>
                <a:spcPct val="0"/>
              </a:spcAft>
              <a:defRPr sz="2800">
                <a:solidFill>
                  <a:schemeClr val="tx1"/>
                </a:solidFill>
                <a:latin typeface="Arial" charset="0"/>
              </a:defRPr>
            </a:lvl9pPr>
          </a:lstStyle>
          <a:p>
            <a:pPr eaLnBrk="1" hangingPunct="1"/>
            <a:fld id="{0D496705-E976-43FF-AD59-3A6D9B9BA4F8}" type="slidenum">
              <a:rPr lang="en-GB" altLang="en-US" sz="1200">
                <a:latin typeface="Times New Roman" pitchFamily="18" charset="0"/>
              </a:rPr>
              <a:pPr eaLnBrk="1" hangingPunct="1"/>
              <a:t>7</a:t>
            </a:fld>
            <a:endParaRPr lang="en-GB" altLang="en-US" sz="1200">
              <a:latin typeface="Times New Roman" pitchFamily="18"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endParaRPr lang="en-GB"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389B4EF2-43B2-4775-9903-817BF5702501}" type="slidenum">
              <a:rPr lang="en-US" altLang="en-US" sz="1200">
                <a:effectLst/>
              </a:rPr>
              <a:pPr algn="r" eaLnBrk="1" hangingPunct="1"/>
              <a:t>8</a:t>
            </a:fld>
            <a:endParaRPr lang="en-US" altLang="en-US" sz="1200">
              <a:effectLst/>
            </a:endParaRPr>
          </a:p>
        </p:txBody>
      </p:sp>
      <p:sp>
        <p:nvSpPr>
          <p:cNvPr id="89091" name="Rectangle 2"/>
          <p:cNvSpPr>
            <a:spLocks noGrp="1" noRot="1" noChangeAspect="1" noChangeArrowheads="1" noTextEdit="1"/>
          </p:cNvSpPr>
          <p:nvPr>
            <p:ph type="sldImg"/>
          </p:nvPr>
        </p:nvSpPr>
        <p:spPr>
          <a:xfrm>
            <a:off x="3143250" y="514350"/>
            <a:ext cx="3429000" cy="2571750"/>
          </a:xfrm>
          <a:ln/>
        </p:spPr>
      </p:sp>
      <p:sp>
        <p:nvSpPr>
          <p:cNvPr id="89092"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Brian intro</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defTabSz="895350" eaLnBrk="0" hangingPunct="0">
              <a:defRPr sz="2800">
                <a:solidFill>
                  <a:schemeClr val="tx1"/>
                </a:solidFill>
                <a:latin typeface="Arial" charset="0"/>
              </a:defRPr>
            </a:lvl1pPr>
            <a:lvl2pPr marL="742950" indent="-285750" defTabSz="895350" eaLnBrk="0" hangingPunct="0">
              <a:defRPr sz="2800">
                <a:solidFill>
                  <a:schemeClr val="tx1"/>
                </a:solidFill>
                <a:latin typeface="Arial" charset="0"/>
              </a:defRPr>
            </a:lvl2pPr>
            <a:lvl3pPr marL="1143000" indent="-228600" defTabSz="895350" eaLnBrk="0" hangingPunct="0">
              <a:defRPr sz="2800">
                <a:solidFill>
                  <a:schemeClr val="tx1"/>
                </a:solidFill>
                <a:latin typeface="Arial" charset="0"/>
              </a:defRPr>
            </a:lvl3pPr>
            <a:lvl4pPr marL="1600200" indent="-228600" defTabSz="895350" eaLnBrk="0" hangingPunct="0">
              <a:defRPr sz="2800">
                <a:solidFill>
                  <a:schemeClr val="tx1"/>
                </a:solidFill>
                <a:latin typeface="Arial" charset="0"/>
              </a:defRPr>
            </a:lvl4pPr>
            <a:lvl5pPr marL="2057400" indent="-228600" defTabSz="895350" eaLnBrk="0" hangingPunct="0">
              <a:defRPr sz="2800">
                <a:solidFill>
                  <a:schemeClr val="tx1"/>
                </a:solidFill>
                <a:latin typeface="Arial" charset="0"/>
              </a:defRPr>
            </a:lvl5pPr>
            <a:lvl6pPr marL="2514600" indent="-228600" algn="ctr" defTabSz="895350" eaLnBrk="0" fontAlgn="base" hangingPunct="0">
              <a:spcBef>
                <a:spcPct val="0"/>
              </a:spcBef>
              <a:spcAft>
                <a:spcPct val="0"/>
              </a:spcAft>
              <a:defRPr sz="2800">
                <a:solidFill>
                  <a:schemeClr val="tx1"/>
                </a:solidFill>
                <a:latin typeface="Arial" charset="0"/>
              </a:defRPr>
            </a:lvl6pPr>
            <a:lvl7pPr marL="2971800" indent="-228600" algn="ctr" defTabSz="895350" eaLnBrk="0" fontAlgn="base" hangingPunct="0">
              <a:spcBef>
                <a:spcPct val="0"/>
              </a:spcBef>
              <a:spcAft>
                <a:spcPct val="0"/>
              </a:spcAft>
              <a:defRPr sz="2800">
                <a:solidFill>
                  <a:schemeClr val="tx1"/>
                </a:solidFill>
                <a:latin typeface="Arial" charset="0"/>
              </a:defRPr>
            </a:lvl7pPr>
            <a:lvl8pPr marL="3429000" indent="-228600" algn="ctr" defTabSz="895350" eaLnBrk="0" fontAlgn="base" hangingPunct="0">
              <a:spcBef>
                <a:spcPct val="0"/>
              </a:spcBef>
              <a:spcAft>
                <a:spcPct val="0"/>
              </a:spcAft>
              <a:defRPr sz="2800">
                <a:solidFill>
                  <a:schemeClr val="tx1"/>
                </a:solidFill>
                <a:latin typeface="Arial" charset="0"/>
              </a:defRPr>
            </a:lvl8pPr>
            <a:lvl9pPr marL="3886200" indent="-228600" algn="ctr" defTabSz="895350" eaLnBrk="0" fontAlgn="base" hangingPunct="0">
              <a:spcBef>
                <a:spcPct val="0"/>
              </a:spcBef>
              <a:spcAft>
                <a:spcPct val="0"/>
              </a:spcAft>
              <a:defRPr sz="2800">
                <a:solidFill>
                  <a:schemeClr val="tx1"/>
                </a:solidFill>
                <a:latin typeface="Arial" charset="0"/>
              </a:defRPr>
            </a:lvl9pPr>
          </a:lstStyle>
          <a:p>
            <a:pPr eaLnBrk="1" hangingPunct="1"/>
            <a:fld id="{A2E67031-7D78-4841-8D46-262D102B0AB2}" type="slidenum">
              <a:rPr lang="en-GB" altLang="en-US" sz="1200">
                <a:latin typeface="Times New Roman" pitchFamily="18" charset="0"/>
              </a:rPr>
              <a:pPr eaLnBrk="1" hangingPunct="1"/>
              <a:t>10</a:t>
            </a:fld>
            <a:endParaRPr lang="en-GB" altLang="en-US" sz="1200">
              <a:latin typeface="Times New Roman" pitchFamily="18"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endParaRPr lang="en-GB"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FF31363B-DD0D-4919-B894-B3A96CA9E993}" type="slidenum">
              <a:rPr lang="en-US" altLang="en-US" sz="1200">
                <a:effectLst/>
              </a:rPr>
              <a:pPr algn="r" eaLnBrk="1" hangingPunct="1"/>
              <a:t>12</a:t>
            </a:fld>
            <a:endParaRPr lang="en-US" altLang="en-US" sz="1200">
              <a:effectLst/>
            </a:endParaRPr>
          </a:p>
        </p:txBody>
      </p:sp>
      <p:sp>
        <p:nvSpPr>
          <p:cNvPr id="181251" name="Rectangle 2"/>
          <p:cNvSpPr>
            <a:spLocks noGrp="1" noRot="1" noChangeAspect="1" noChangeArrowheads="1" noTextEdit="1"/>
          </p:cNvSpPr>
          <p:nvPr>
            <p:ph type="sldImg"/>
          </p:nvPr>
        </p:nvSpPr>
        <p:spPr>
          <a:xfrm>
            <a:off x="3143250" y="514350"/>
            <a:ext cx="3429000" cy="2571750"/>
          </a:xfrm>
          <a:ln/>
        </p:spPr>
      </p:sp>
      <p:sp>
        <p:nvSpPr>
          <p:cNvPr id="181252"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MJ- body and mind connection between the two</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1B6C66AC-94EF-40E4-BBD8-43523F7345E0}" type="slidenum">
              <a:rPr lang="en-US" altLang="en-US" sz="1200">
                <a:effectLst/>
              </a:rPr>
              <a:pPr algn="r" eaLnBrk="1" hangingPunct="1"/>
              <a:t>14</a:t>
            </a:fld>
            <a:endParaRPr lang="en-US" altLang="en-US" sz="1200">
              <a:effectLst/>
            </a:endParaRPr>
          </a:p>
        </p:txBody>
      </p:sp>
      <p:sp>
        <p:nvSpPr>
          <p:cNvPr id="91139" name="Rectangle 2"/>
          <p:cNvSpPr>
            <a:spLocks noGrp="1" noRot="1" noChangeAspect="1" noChangeArrowheads="1" noTextEdit="1"/>
          </p:cNvSpPr>
          <p:nvPr>
            <p:ph type="sldImg"/>
          </p:nvPr>
        </p:nvSpPr>
        <p:spPr>
          <a:xfrm>
            <a:off x="3143250" y="514350"/>
            <a:ext cx="3429000" cy="2571750"/>
          </a:xfrm>
          <a:ln/>
        </p:spPr>
      </p:sp>
      <p:sp>
        <p:nvSpPr>
          <p:cNvPr id="91140"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MJ</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5502275" y="6513513"/>
            <a:ext cx="42116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30" tIns="46415" rIns="92830" bIns="46415"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algn="ctr" eaLnBrk="0" fontAlgn="base" hangingPunct="0">
              <a:spcBef>
                <a:spcPct val="0"/>
              </a:spcBef>
              <a:spcAft>
                <a:spcPct val="0"/>
              </a:spcAft>
              <a:defRPr sz="2800">
                <a:solidFill>
                  <a:schemeClr val="tx1"/>
                </a:solidFill>
                <a:latin typeface="Arial" charset="0"/>
              </a:defRPr>
            </a:lvl6pPr>
            <a:lvl7pPr marL="2971800" indent="-228600" algn="ctr" eaLnBrk="0" fontAlgn="base" hangingPunct="0">
              <a:spcBef>
                <a:spcPct val="0"/>
              </a:spcBef>
              <a:spcAft>
                <a:spcPct val="0"/>
              </a:spcAft>
              <a:defRPr sz="2800">
                <a:solidFill>
                  <a:schemeClr val="tx1"/>
                </a:solidFill>
                <a:latin typeface="Arial" charset="0"/>
              </a:defRPr>
            </a:lvl7pPr>
            <a:lvl8pPr marL="3429000" indent="-228600" algn="ctr" eaLnBrk="0" fontAlgn="base" hangingPunct="0">
              <a:spcBef>
                <a:spcPct val="0"/>
              </a:spcBef>
              <a:spcAft>
                <a:spcPct val="0"/>
              </a:spcAft>
              <a:defRPr sz="2800">
                <a:solidFill>
                  <a:schemeClr val="tx1"/>
                </a:solidFill>
                <a:latin typeface="Arial" charset="0"/>
              </a:defRPr>
            </a:lvl8pPr>
            <a:lvl9pPr marL="3886200" indent="-228600" algn="ctr" eaLnBrk="0" fontAlgn="base" hangingPunct="0">
              <a:spcBef>
                <a:spcPct val="0"/>
              </a:spcBef>
              <a:spcAft>
                <a:spcPct val="0"/>
              </a:spcAft>
              <a:defRPr sz="2800">
                <a:solidFill>
                  <a:schemeClr val="tx1"/>
                </a:solidFill>
                <a:latin typeface="Arial" charset="0"/>
              </a:defRPr>
            </a:lvl9pPr>
          </a:lstStyle>
          <a:p>
            <a:pPr algn="r" eaLnBrk="1" hangingPunct="1"/>
            <a:fld id="{F26618AE-6DE1-43F0-ACCF-72CAA2581E76}" type="slidenum">
              <a:rPr lang="en-US" altLang="en-US" sz="1200">
                <a:effectLst/>
              </a:rPr>
              <a:pPr algn="r" eaLnBrk="1" hangingPunct="1"/>
              <a:t>17</a:t>
            </a:fld>
            <a:endParaRPr lang="en-US" altLang="en-US" sz="1200">
              <a:effectLst/>
            </a:endParaRPr>
          </a:p>
        </p:txBody>
      </p:sp>
      <p:sp>
        <p:nvSpPr>
          <p:cNvPr id="93187" name="Rectangle 2"/>
          <p:cNvSpPr>
            <a:spLocks noGrp="1" noRot="1" noChangeAspect="1" noChangeArrowheads="1" noTextEdit="1"/>
          </p:cNvSpPr>
          <p:nvPr>
            <p:ph type="sldImg"/>
          </p:nvPr>
        </p:nvSpPr>
        <p:spPr>
          <a:xfrm>
            <a:off x="3143250" y="514350"/>
            <a:ext cx="3429000" cy="2571750"/>
          </a:xfrm>
          <a:ln/>
        </p:spPr>
      </p:sp>
      <p:sp>
        <p:nvSpPr>
          <p:cNvPr id="93188" name="Rectangle 3"/>
          <p:cNvSpPr>
            <a:spLocks noGrp="1" noChangeArrowheads="1"/>
          </p:cNvSpPr>
          <p:nvPr>
            <p:ph type="body" idx="1"/>
          </p:nvPr>
        </p:nvSpPr>
        <p:spPr>
          <a:xfrm>
            <a:off x="973138" y="3257550"/>
            <a:ext cx="7769225" cy="3086100"/>
          </a:xfrm>
          <a:noFill/>
        </p:spPr>
        <p:txBody>
          <a:bodyPr lIns="92830" tIns="46415" rIns="92830" bIns="46415"/>
          <a:lstStyle/>
          <a:p>
            <a:r>
              <a:rPr lang="en-US" altLang="en-US" smtClean="0"/>
              <a:t>Brian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15 June 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Renos K Papadopoulos - CTAR, University of Essex</a:t>
            </a:r>
          </a:p>
        </p:txBody>
      </p:sp>
      <p:sp>
        <p:nvSpPr>
          <p:cNvPr id="6" name="Rectangle 6"/>
          <p:cNvSpPr>
            <a:spLocks noGrp="1" noChangeArrowheads="1"/>
          </p:cNvSpPr>
          <p:nvPr>
            <p:ph type="sldNum" sz="quarter" idx="12"/>
          </p:nvPr>
        </p:nvSpPr>
        <p:spPr>
          <a:ln/>
        </p:spPr>
        <p:txBody>
          <a:bodyPr/>
          <a:lstStyle>
            <a:lvl1pPr>
              <a:defRPr/>
            </a:lvl1pPr>
          </a:lstStyle>
          <a:p>
            <a:pPr>
              <a:defRPr/>
            </a:pPr>
            <a:fld id="{07A72620-27DE-44A1-9BD5-BD4CAB5791F7}" type="slidenum">
              <a:rPr lang="en-GB"/>
              <a:pPr>
                <a:defRPr/>
              </a:pPr>
              <a:t>‹#›</a:t>
            </a:fld>
            <a:endParaRPr lang="en-GB"/>
          </a:p>
        </p:txBody>
      </p:sp>
    </p:spTree>
    <p:extLst>
      <p:ext uri="{BB962C8B-B14F-4D97-AF65-F5344CB8AC3E}">
        <p14:creationId xmlns:p14="http://schemas.microsoft.com/office/powerpoint/2010/main" val="1932196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15 June 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Renos K Papadopoulos - CTAR, University of Essex</a:t>
            </a:r>
          </a:p>
        </p:txBody>
      </p:sp>
      <p:sp>
        <p:nvSpPr>
          <p:cNvPr id="6" name="Rectangle 6"/>
          <p:cNvSpPr>
            <a:spLocks noGrp="1" noChangeArrowheads="1"/>
          </p:cNvSpPr>
          <p:nvPr>
            <p:ph type="sldNum" sz="quarter" idx="12"/>
          </p:nvPr>
        </p:nvSpPr>
        <p:spPr>
          <a:ln/>
        </p:spPr>
        <p:txBody>
          <a:bodyPr/>
          <a:lstStyle>
            <a:lvl1pPr>
              <a:defRPr/>
            </a:lvl1pPr>
          </a:lstStyle>
          <a:p>
            <a:pPr>
              <a:defRPr/>
            </a:pPr>
            <a:fld id="{A7B905B7-5A39-4165-92A8-B1B4E0583640}" type="slidenum">
              <a:rPr lang="en-GB"/>
              <a:pPr>
                <a:defRPr/>
              </a:pPr>
              <a:t>‹#›</a:t>
            </a:fld>
            <a:endParaRPr lang="en-GB"/>
          </a:p>
        </p:txBody>
      </p:sp>
    </p:spTree>
    <p:extLst>
      <p:ext uri="{BB962C8B-B14F-4D97-AF65-F5344CB8AC3E}">
        <p14:creationId xmlns:p14="http://schemas.microsoft.com/office/powerpoint/2010/main" val="3148417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15 June 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Renos K Papadopoulos - CTAR, University of Essex</a:t>
            </a:r>
          </a:p>
        </p:txBody>
      </p:sp>
      <p:sp>
        <p:nvSpPr>
          <p:cNvPr id="6" name="Rectangle 6"/>
          <p:cNvSpPr>
            <a:spLocks noGrp="1" noChangeArrowheads="1"/>
          </p:cNvSpPr>
          <p:nvPr>
            <p:ph type="sldNum" sz="quarter" idx="12"/>
          </p:nvPr>
        </p:nvSpPr>
        <p:spPr>
          <a:ln/>
        </p:spPr>
        <p:txBody>
          <a:bodyPr/>
          <a:lstStyle>
            <a:lvl1pPr>
              <a:defRPr/>
            </a:lvl1pPr>
          </a:lstStyle>
          <a:p>
            <a:pPr>
              <a:defRPr/>
            </a:pPr>
            <a:fld id="{26EADABD-B9D3-41FF-B8EC-9792040D0A4F}" type="slidenum">
              <a:rPr lang="en-GB"/>
              <a:pPr>
                <a:defRPr/>
              </a:pPr>
              <a:t>‹#›</a:t>
            </a:fld>
            <a:endParaRPr lang="en-GB"/>
          </a:p>
        </p:txBody>
      </p:sp>
    </p:spTree>
    <p:extLst>
      <p:ext uri="{BB962C8B-B14F-4D97-AF65-F5344CB8AC3E}">
        <p14:creationId xmlns:p14="http://schemas.microsoft.com/office/powerpoint/2010/main" val="5329039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fld id="{D97C2DB6-DC1D-42CA-B093-7BAA87DEE68F}" type="datetimeFigureOut">
              <a:rPr lang="en-US" altLang="en-US" smtClean="0"/>
              <a:pPr/>
              <a:t>17/11/2015</a:t>
            </a:fld>
            <a:endParaRPr lang="en-GB" altLang="en-US"/>
          </a:p>
        </p:txBody>
      </p:sp>
      <p:sp>
        <p:nvSpPr>
          <p:cNvPr id="5" name="Rectangle 5"/>
          <p:cNvSpPr>
            <a:spLocks noGrp="1" noChangeArrowheads="1"/>
          </p:cNvSpPr>
          <p:nvPr>
            <p:ph type="ftr" sz="quarter" idx="11"/>
          </p:nvPr>
        </p:nvSpPr>
        <p:spPr>
          <a:ln/>
        </p:spPr>
        <p:txBody>
          <a:bodyPr/>
          <a:lstStyle>
            <a:lvl1pPr>
              <a:defRPr/>
            </a:lvl1pPr>
          </a:lstStyle>
          <a:p>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B77D4FFE-0845-4CFE-9021-4BA00943A19A}"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1C4E478F-A991-4500-A015-DFD25EA4C8B1}" type="datetimeFigureOut">
              <a:rPr lang="en-US" altLang="en-US" smtClean="0"/>
              <a:pPr/>
              <a:t>17/11/2015</a:t>
            </a:fld>
            <a:endParaRPr lang="en-GB" altLang="en-US"/>
          </a:p>
        </p:txBody>
      </p:sp>
      <p:sp>
        <p:nvSpPr>
          <p:cNvPr id="5" name="Rectangle 5"/>
          <p:cNvSpPr>
            <a:spLocks noGrp="1" noChangeArrowheads="1"/>
          </p:cNvSpPr>
          <p:nvPr>
            <p:ph type="ftr" sz="quarter" idx="11"/>
          </p:nvPr>
        </p:nvSpPr>
        <p:spPr>
          <a:ln/>
        </p:spPr>
        <p:txBody>
          <a:bodyPr/>
          <a:lstStyle>
            <a:lvl1pPr>
              <a:defRPr/>
            </a:lvl1pPr>
          </a:lstStyle>
          <a:p>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8675F24C-9557-48D9-A069-C3AA74246363}"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217B8F-FB5B-4C46-9046-607AB6A81B99}" type="datetimeFigureOut">
              <a:rPr lang="en-US" altLang="en-US" smtClean="0"/>
              <a:pPr/>
              <a:t>17/11/2015</a:t>
            </a:fld>
            <a:endParaRPr lang="en-GB" altLang="en-US"/>
          </a:p>
        </p:txBody>
      </p:sp>
      <p:sp>
        <p:nvSpPr>
          <p:cNvPr id="5" name="Rectangle 5"/>
          <p:cNvSpPr>
            <a:spLocks noGrp="1" noChangeArrowheads="1"/>
          </p:cNvSpPr>
          <p:nvPr>
            <p:ph type="ftr" sz="quarter" idx="11"/>
          </p:nvPr>
        </p:nvSpPr>
        <p:spPr>
          <a:ln/>
        </p:spPr>
        <p:txBody>
          <a:bodyPr/>
          <a:lstStyle>
            <a:lvl1pPr>
              <a:defRPr/>
            </a:lvl1pPr>
          </a:lstStyle>
          <a:p>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66008F22-0915-4D26-A313-B252F8187023}"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BA0329A4-1AFE-4680-9E5A-6B67F9857D72}" type="datetimeFigureOut">
              <a:rPr lang="en-US" altLang="en-US" smtClean="0"/>
              <a:pPr/>
              <a:t>17/11/2015</a:t>
            </a:fld>
            <a:endParaRPr lang="en-GB" altLang="en-US"/>
          </a:p>
        </p:txBody>
      </p:sp>
      <p:sp>
        <p:nvSpPr>
          <p:cNvPr id="6" name="Rectangle 5"/>
          <p:cNvSpPr>
            <a:spLocks noGrp="1" noChangeArrowheads="1"/>
          </p:cNvSpPr>
          <p:nvPr>
            <p:ph type="ftr" sz="quarter" idx="11"/>
          </p:nvPr>
        </p:nvSpPr>
        <p:spPr>
          <a:ln/>
        </p:spPr>
        <p:txBody>
          <a:bodyPr/>
          <a:lstStyle>
            <a:lvl1pPr>
              <a:defRPr/>
            </a:lvl1pPr>
          </a:lstStyle>
          <a:p>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10A6A3A1-B054-452D-8025-89F45EAA2C86}"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D77E8A9B-8792-4292-9E16-02130972CDB3}" type="datetimeFigureOut">
              <a:rPr lang="en-US" altLang="en-US" smtClean="0"/>
              <a:pPr/>
              <a:t>17/11/2015</a:t>
            </a:fld>
            <a:endParaRPr lang="en-GB" altLang="en-US"/>
          </a:p>
        </p:txBody>
      </p:sp>
      <p:sp>
        <p:nvSpPr>
          <p:cNvPr id="8" name="Rectangle 5"/>
          <p:cNvSpPr>
            <a:spLocks noGrp="1" noChangeArrowheads="1"/>
          </p:cNvSpPr>
          <p:nvPr>
            <p:ph type="ftr" sz="quarter" idx="11"/>
          </p:nvPr>
        </p:nvSpPr>
        <p:spPr>
          <a:ln/>
        </p:spPr>
        <p:txBody>
          <a:bodyPr/>
          <a:lstStyle>
            <a:lvl1pPr>
              <a:defRPr/>
            </a:lvl1pPr>
          </a:lstStyle>
          <a:p>
            <a:endParaRPr lang="en-GB" altLang="en-US"/>
          </a:p>
        </p:txBody>
      </p:sp>
      <p:sp>
        <p:nvSpPr>
          <p:cNvPr id="9" name="Rectangle 6"/>
          <p:cNvSpPr>
            <a:spLocks noGrp="1" noChangeArrowheads="1"/>
          </p:cNvSpPr>
          <p:nvPr>
            <p:ph type="sldNum" sz="quarter" idx="12"/>
          </p:nvPr>
        </p:nvSpPr>
        <p:spPr>
          <a:ln/>
        </p:spPr>
        <p:txBody>
          <a:bodyPr/>
          <a:lstStyle>
            <a:lvl1pPr>
              <a:defRPr/>
            </a:lvl1pPr>
          </a:lstStyle>
          <a:p>
            <a:fld id="{747A1CA5-65DD-40AC-B5FF-1BB54633884B}"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98142A0B-B6E4-4F13-B6D0-238AE038BFF5}" type="datetimeFigureOut">
              <a:rPr lang="en-US" altLang="en-US" smtClean="0"/>
              <a:pPr/>
              <a:t>17/11/2015</a:t>
            </a:fld>
            <a:endParaRPr lang="en-GB" altLang="en-US"/>
          </a:p>
        </p:txBody>
      </p:sp>
      <p:sp>
        <p:nvSpPr>
          <p:cNvPr id="4" name="Rectangle 5"/>
          <p:cNvSpPr>
            <a:spLocks noGrp="1" noChangeArrowheads="1"/>
          </p:cNvSpPr>
          <p:nvPr>
            <p:ph type="ftr" sz="quarter" idx="11"/>
          </p:nvPr>
        </p:nvSpPr>
        <p:spPr>
          <a:ln/>
        </p:spPr>
        <p:txBody>
          <a:bodyPr/>
          <a:lstStyle>
            <a:lvl1pPr>
              <a:defRPr/>
            </a:lvl1pPr>
          </a:lstStyle>
          <a:p>
            <a:endParaRPr lang="en-GB" altLang="en-US"/>
          </a:p>
        </p:txBody>
      </p:sp>
      <p:sp>
        <p:nvSpPr>
          <p:cNvPr id="5" name="Rectangle 6"/>
          <p:cNvSpPr>
            <a:spLocks noGrp="1" noChangeArrowheads="1"/>
          </p:cNvSpPr>
          <p:nvPr>
            <p:ph type="sldNum" sz="quarter" idx="12"/>
          </p:nvPr>
        </p:nvSpPr>
        <p:spPr>
          <a:ln/>
        </p:spPr>
        <p:txBody>
          <a:bodyPr/>
          <a:lstStyle>
            <a:lvl1pPr>
              <a:defRPr/>
            </a:lvl1pPr>
          </a:lstStyle>
          <a:p>
            <a:fld id="{411B635D-2476-4E8E-89E1-1A2BC2AB6AE7}"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6CDFEBEC-EB9C-43F3-BAAF-3E6A75AECB29}" type="datetimeFigureOut">
              <a:rPr lang="en-US" altLang="en-US" smtClean="0"/>
              <a:pPr/>
              <a:t>17/11/2015</a:t>
            </a:fld>
            <a:endParaRPr lang="en-GB" altLang="en-US"/>
          </a:p>
        </p:txBody>
      </p:sp>
      <p:sp>
        <p:nvSpPr>
          <p:cNvPr id="3" name="Rectangle 5"/>
          <p:cNvSpPr>
            <a:spLocks noGrp="1" noChangeArrowheads="1"/>
          </p:cNvSpPr>
          <p:nvPr>
            <p:ph type="ftr" sz="quarter" idx="11"/>
          </p:nvPr>
        </p:nvSpPr>
        <p:spPr>
          <a:ln/>
        </p:spPr>
        <p:txBody>
          <a:bodyPr/>
          <a:lstStyle>
            <a:lvl1pPr>
              <a:defRPr/>
            </a:lvl1pPr>
          </a:lstStyle>
          <a:p>
            <a:endParaRPr lang="en-GB" altLang="en-US"/>
          </a:p>
        </p:txBody>
      </p:sp>
      <p:sp>
        <p:nvSpPr>
          <p:cNvPr id="4" name="Rectangle 6"/>
          <p:cNvSpPr>
            <a:spLocks noGrp="1" noChangeArrowheads="1"/>
          </p:cNvSpPr>
          <p:nvPr>
            <p:ph type="sldNum" sz="quarter" idx="12"/>
          </p:nvPr>
        </p:nvSpPr>
        <p:spPr>
          <a:ln/>
        </p:spPr>
        <p:txBody>
          <a:bodyPr/>
          <a:lstStyle>
            <a:lvl1pPr>
              <a:defRPr/>
            </a:lvl1pPr>
          </a:lstStyle>
          <a:p>
            <a:fld id="{4AE5F362-638C-4E85-9326-1DFEB40D3686}"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FE2850A1-0279-4064-A892-C8192A072CDB}" type="datetimeFigureOut">
              <a:rPr lang="en-US" altLang="en-US" smtClean="0"/>
              <a:pPr/>
              <a:t>17/11/2015</a:t>
            </a:fld>
            <a:endParaRPr lang="en-GB" altLang="en-US"/>
          </a:p>
        </p:txBody>
      </p:sp>
      <p:sp>
        <p:nvSpPr>
          <p:cNvPr id="6" name="Rectangle 5"/>
          <p:cNvSpPr>
            <a:spLocks noGrp="1" noChangeArrowheads="1"/>
          </p:cNvSpPr>
          <p:nvPr>
            <p:ph type="ftr" sz="quarter" idx="11"/>
          </p:nvPr>
        </p:nvSpPr>
        <p:spPr>
          <a:ln/>
        </p:spPr>
        <p:txBody>
          <a:bodyPr/>
          <a:lstStyle>
            <a:lvl1pPr>
              <a:defRPr/>
            </a:lvl1pPr>
          </a:lstStyle>
          <a:p>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7366D0A2-F9D1-4EA6-9B57-955F6ADD7029}"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15 June 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Renos K Papadopoulos - CTAR, University of Essex</a:t>
            </a:r>
          </a:p>
        </p:txBody>
      </p:sp>
      <p:sp>
        <p:nvSpPr>
          <p:cNvPr id="6" name="Rectangle 6"/>
          <p:cNvSpPr>
            <a:spLocks noGrp="1" noChangeArrowheads="1"/>
          </p:cNvSpPr>
          <p:nvPr>
            <p:ph type="sldNum" sz="quarter" idx="12"/>
          </p:nvPr>
        </p:nvSpPr>
        <p:spPr>
          <a:ln/>
        </p:spPr>
        <p:txBody>
          <a:bodyPr/>
          <a:lstStyle>
            <a:lvl1pPr>
              <a:defRPr/>
            </a:lvl1pPr>
          </a:lstStyle>
          <a:p>
            <a:pPr>
              <a:defRPr/>
            </a:pPr>
            <a:fld id="{BFC416AA-C44E-4998-8B18-1126A28B0C14}" type="slidenum">
              <a:rPr lang="en-GB"/>
              <a:pPr>
                <a:defRPr/>
              </a:pPr>
              <a:t>‹#›</a:t>
            </a:fld>
            <a:endParaRPr lang="en-GB"/>
          </a:p>
        </p:txBody>
      </p:sp>
    </p:spTree>
    <p:extLst>
      <p:ext uri="{BB962C8B-B14F-4D97-AF65-F5344CB8AC3E}">
        <p14:creationId xmlns:p14="http://schemas.microsoft.com/office/powerpoint/2010/main" val="34588913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C3CCDBAE-FFA4-4413-AC01-2214386A3904}" type="datetimeFigureOut">
              <a:rPr lang="en-US" altLang="en-US" smtClean="0"/>
              <a:pPr/>
              <a:t>17/11/2015</a:t>
            </a:fld>
            <a:endParaRPr lang="en-GB" altLang="en-US"/>
          </a:p>
        </p:txBody>
      </p:sp>
      <p:sp>
        <p:nvSpPr>
          <p:cNvPr id="6" name="Rectangle 5"/>
          <p:cNvSpPr>
            <a:spLocks noGrp="1" noChangeArrowheads="1"/>
          </p:cNvSpPr>
          <p:nvPr>
            <p:ph type="ftr" sz="quarter" idx="11"/>
          </p:nvPr>
        </p:nvSpPr>
        <p:spPr>
          <a:ln/>
        </p:spPr>
        <p:txBody>
          <a:bodyPr/>
          <a:lstStyle>
            <a:lvl1pPr>
              <a:defRPr/>
            </a:lvl1pPr>
          </a:lstStyle>
          <a:p>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F271A34D-CE7C-4ABD-B3D7-F50742276C38}"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389A6441-FCE7-419D-B389-476B5D26636C}" type="datetimeFigureOut">
              <a:rPr lang="en-US" altLang="en-US" smtClean="0"/>
              <a:pPr/>
              <a:t>17/11/2015</a:t>
            </a:fld>
            <a:endParaRPr lang="en-GB" altLang="en-US"/>
          </a:p>
        </p:txBody>
      </p:sp>
      <p:sp>
        <p:nvSpPr>
          <p:cNvPr id="5" name="Rectangle 5"/>
          <p:cNvSpPr>
            <a:spLocks noGrp="1" noChangeArrowheads="1"/>
          </p:cNvSpPr>
          <p:nvPr>
            <p:ph type="ftr" sz="quarter" idx="11"/>
          </p:nvPr>
        </p:nvSpPr>
        <p:spPr>
          <a:ln/>
        </p:spPr>
        <p:txBody>
          <a:bodyPr/>
          <a:lstStyle>
            <a:lvl1pPr>
              <a:defRPr/>
            </a:lvl1pPr>
          </a:lstStyle>
          <a:p>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D949F880-8C27-4086-ABBF-1081F8B0475B}"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15773DF2-3C6D-4084-B00F-A2EADE2D6E48}" type="datetimeFigureOut">
              <a:rPr lang="en-US" altLang="en-US" smtClean="0"/>
              <a:pPr/>
              <a:t>17/11/2015</a:t>
            </a:fld>
            <a:endParaRPr lang="en-GB" altLang="en-US"/>
          </a:p>
        </p:txBody>
      </p:sp>
      <p:sp>
        <p:nvSpPr>
          <p:cNvPr id="5" name="Rectangle 5"/>
          <p:cNvSpPr>
            <a:spLocks noGrp="1" noChangeArrowheads="1"/>
          </p:cNvSpPr>
          <p:nvPr>
            <p:ph type="ftr" sz="quarter" idx="11"/>
          </p:nvPr>
        </p:nvSpPr>
        <p:spPr>
          <a:ln/>
        </p:spPr>
        <p:txBody>
          <a:bodyPr/>
          <a:lstStyle>
            <a:lvl1pPr>
              <a:defRPr/>
            </a:lvl1pPr>
          </a:lstStyle>
          <a:p>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6CA12138-9E2E-4AA9-B065-D87E01290C6C}"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r>
              <a:rPr lang="en-US" noProof="0" smtClean="0"/>
              <a:t>Click icon to add chart</a:t>
            </a:r>
            <a:endParaRPr lang="en-GB" noProof="0" dirty="0" smtClean="0"/>
          </a:p>
        </p:txBody>
      </p:sp>
      <p:sp>
        <p:nvSpPr>
          <p:cNvPr id="4" name="Rectangle 4"/>
          <p:cNvSpPr>
            <a:spLocks noGrp="1" noChangeArrowheads="1"/>
          </p:cNvSpPr>
          <p:nvPr>
            <p:ph type="dt" sz="half" idx="10"/>
          </p:nvPr>
        </p:nvSpPr>
        <p:spPr>
          <a:ln/>
        </p:spPr>
        <p:txBody>
          <a:bodyPr/>
          <a:lstStyle>
            <a:lvl1pPr>
              <a:defRPr/>
            </a:lvl1pPr>
          </a:lstStyle>
          <a:p>
            <a:fld id="{ECC2E9C8-46FC-41CC-A081-931A20A380FA}" type="datetimeFigureOut">
              <a:rPr lang="en-US" altLang="en-US" smtClean="0"/>
              <a:pPr/>
              <a:t>17/11/2015</a:t>
            </a:fld>
            <a:endParaRPr lang="en-GB" altLang="en-US"/>
          </a:p>
        </p:txBody>
      </p:sp>
      <p:sp>
        <p:nvSpPr>
          <p:cNvPr id="5" name="Rectangle 5"/>
          <p:cNvSpPr>
            <a:spLocks noGrp="1" noChangeArrowheads="1"/>
          </p:cNvSpPr>
          <p:nvPr>
            <p:ph type="ftr" sz="quarter" idx="11"/>
          </p:nvPr>
        </p:nvSpPr>
        <p:spPr>
          <a:ln/>
        </p:spPr>
        <p:txBody>
          <a:bodyPr/>
          <a:lstStyle>
            <a:lvl1pPr>
              <a:defRPr/>
            </a:lvl1pPr>
          </a:lstStyle>
          <a:p>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D71BBEB8-7D6B-4EA5-8BD6-B46235034B6B}" type="slidenum">
              <a:rPr lang="en-GB" altLang="en-US" smtClean="0"/>
              <a:pPr/>
              <a:t>‹#›</a:t>
            </a:fld>
            <a:endParaRPr lang="en-GB" altLang="en-US"/>
          </a:p>
        </p:txBody>
      </p:sp>
    </p:spTree>
  </p:cSld>
  <p:clrMapOvr>
    <a:masterClrMapping/>
  </p:clrMapOvr>
  <p:transition xmlns:p14="http://schemas.microsoft.com/office/powerpoint/2010/main" spd="med">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lipArt Placeholder 3"/>
          <p:cNvSpPr>
            <a:spLocks noGrp="1"/>
          </p:cNvSpPr>
          <p:nvPr>
            <p:ph type="clipArt" sz="half" idx="2"/>
          </p:nvPr>
        </p:nvSpPr>
        <p:spPr>
          <a:xfrm>
            <a:off x="4648200" y="1981200"/>
            <a:ext cx="4038600" cy="3886200"/>
          </a:xfrm>
        </p:spPr>
        <p:txBody>
          <a:bodyPr/>
          <a:lstStyle/>
          <a:p>
            <a:endParaRPr lang="en-GB"/>
          </a:p>
        </p:txBody>
      </p:sp>
      <p:sp>
        <p:nvSpPr>
          <p:cNvPr id="5" name="Footer Placeholder 4"/>
          <p:cNvSpPr>
            <a:spLocks noGrp="1"/>
          </p:cNvSpPr>
          <p:nvPr>
            <p:ph type="ftr" sz="quarter" idx="10"/>
          </p:nvPr>
        </p:nvSpPr>
        <p:spPr>
          <a:xfrm>
            <a:off x="3124200" y="6248400"/>
            <a:ext cx="2895600" cy="457200"/>
          </a:xfrm>
        </p:spPr>
        <p:txBody>
          <a:bodyPr/>
          <a:lstStyle>
            <a:lvl1pPr>
              <a:defRPr/>
            </a:lvl1pPr>
          </a:lstStyle>
          <a:p>
            <a:endParaRPr lang="en-GB" altLang="en-US"/>
          </a:p>
        </p:txBody>
      </p:sp>
      <p:sp>
        <p:nvSpPr>
          <p:cNvPr id="6" name="Slide Number Placeholder 5"/>
          <p:cNvSpPr>
            <a:spLocks noGrp="1"/>
          </p:cNvSpPr>
          <p:nvPr>
            <p:ph type="sldNum" sz="quarter" idx="11"/>
          </p:nvPr>
        </p:nvSpPr>
        <p:spPr>
          <a:xfrm>
            <a:off x="6553200" y="6248400"/>
            <a:ext cx="2133600" cy="457200"/>
          </a:xfrm>
        </p:spPr>
        <p:txBody>
          <a:bodyPr/>
          <a:lstStyle>
            <a:lvl1pPr>
              <a:defRPr/>
            </a:lvl1pPr>
          </a:lstStyle>
          <a:p>
            <a:fld id="{BB477AC7-2C86-4EF5-B770-61CB0048050A}" type="slidenum">
              <a:rPr lang="en-GB" altLang="en-US"/>
              <a:pPr/>
              <a:t>‹#›</a:t>
            </a:fld>
            <a:endParaRPr lang="en-GB" altLang="en-US"/>
          </a:p>
        </p:txBody>
      </p:sp>
      <p:sp>
        <p:nvSpPr>
          <p:cNvPr id="7" name="Date Placeholder 6"/>
          <p:cNvSpPr>
            <a:spLocks noGrp="1"/>
          </p:cNvSpPr>
          <p:nvPr>
            <p:ph type="dt" sz="half" idx="12"/>
          </p:nvPr>
        </p:nvSpPr>
        <p:spPr>
          <a:xfrm>
            <a:off x="457200" y="6245225"/>
            <a:ext cx="2133600" cy="476250"/>
          </a:xfrm>
        </p:spPr>
        <p:txBody>
          <a:bodyPr/>
          <a:lstStyle>
            <a:lvl1pPr>
              <a:defRPr/>
            </a:lvl1pPr>
          </a:lstStyle>
          <a:p>
            <a:fld id="{C3E0623A-D8B9-46F0-9BAA-48687420409B}" type="datetimeFigureOut">
              <a:rPr lang="en-US" altLang="en-US"/>
              <a:pPr/>
              <a:t>17/11/2015</a:t>
            </a:fld>
            <a:endParaRPr lang="en-GB" altLang="en-US"/>
          </a:p>
        </p:txBody>
      </p:sp>
    </p:spTree>
    <p:extLst>
      <p:ext uri="{BB962C8B-B14F-4D97-AF65-F5344CB8AC3E}">
        <p14:creationId xmlns:p14="http://schemas.microsoft.com/office/powerpoint/2010/main" val="2816168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15 June 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Renos K Papadopoulos - CTAR, University of Essex</a:t>
            </a:r>
          </a:p>
        </p:txBody>
      </p:sp>
      <p:sp>
        <p:nvSpPr>
          <p:cNvPr id="6" name="Rectangle 6"/>
          <p:cNvSpPr>
            <a:spLocks noGrp="1" noChangeArrowheads="1"/>
          </p:cNvSpPr>
          <p:nvPr>
            <p:ph type="sldNum" sz="quarter" idx="12"/>
          </p:nvPr>
        </p:nvSpPr>
        <p:spPr>
          <a:ln/>
        </p:spPr>
        <p:txBody>
          <a:bodyPr/>
          <a:lstStyle>
            <a:lvl1pPr>
              <a:defRPr/>
            </a:lvl1pPr>
          </a:lstStyle>
          <a:p>
            <a:pPr>
              <a:defRPr/>
            </a:pPr>
            <a:fld id="{82A68A8B-9891-4C22-807A-80DCE3784DFA}" type="slidenum">
              <a:rPr lang="en-GB"/>
              <a:pPr>
                <a:defRPr/>
              </a:pPr>
              <a:t>‹#›</a:t>
            </a:fld>
            <a:endParaRPr lang="en-GB"/>
          </a:p>
        </p:txBody>
      </p:sp>
    </p:spTree>
    <p:extLst>
      <p:ext uri="{BB962C8B-B14F-4D97-AF65-F5344CB8AC3E}">
        <p14:creationId xmlns:p14="http://schemas.microsoft.com/office/powerpoint/2010/main" val="1565297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r>
              <a:rPr lang="en-US"/>
              <a:t>15 June 2010</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Renos K Papadopoulos - CTAR, University of Essex</a:t>
            </a:r>
          </a:p>
        </p:txBody>
      </p:sp>
      <p:sp>
        <p:nvSpPr>
          <p:cNvPr id="7" name="Rectangle 6"/>
          <p:cNvSpPr>
            <a:spLocks noGrp="1" noChangeArrowheads="1"/>
          </p:cNvSpPr>
          <p:nvPr>
            <p:ph type="sldNum" sz="quarter" idx="12"/>
          </p:nvPr>
        </p:nvSpPr>
        <p:spPr>
          <a:ln/>
        </p:spPr>
        <p:txBody>
          <a:bodyPr/>
          <a:lstStyle>
            <a:lvl1pPr>
              <a:defRPr/>
            </a:lvl1pPr>
          </a:lstStyle>
          <a:p>
            <a:pPr>
              <a:defRPr/>
            </a:pPr>
            <a:fld id="{AACC705B-56AC-436E-934B-1FA3856E67C0}" type="slidenum">
              <a:rPr lang="en-GB"/>
              <a:pPr>
                <a:defRPr/>
              </a:pPr>
              <a:t>‹#›</a:t>
            </a:fld>
            <a:endParaRPr lang="en-GB"/>
          </a:p>
        </p:txBody>
      </p:sp>
    </p:spTree>
    <p:extLst>
      <p:ext uri="{BB962C8B-B14F-4D97-AF65-F5344CB8AC3E}">
        <p14:creationId xmlns:p14="http://schemas.microsoft.com/office/powerpoint/2010/main" val="2995218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r>
              <a:rPr lang="en-US"/>
              <a:t>15 June 2010</a:t>
            </a:r>
            <a:endParaRPr lang="en-GB"/>
          </a:p>
        </p:txBody>
      </p:sp>
      <p:sp>
        <p:nvSpPr>
          <p:cNvPr id="8" name="Rectangle 5"/>
          <p:cNvSpPr>
            <a:spLocks noGrp="1" noChangeArrowheads="1"/>
          </p:cNvSpPr>
          <p:nvPr>
            <p:ph type="ftr" sz="quarter" idx="11"/>
          </p:nvPr>
        </p:nvSpPr>
        <p:spPr>
          <a:ln/>
        </p:spPr>
        <p:txBody>
          <a:bodyPr/>
          <a:lstStyle>
            <a:lvl1pPr>
              <a:defRPr/>
            </a:lvl1pPr>
          </a:lstStyle>
          <a:p>
            <a:pPr>
              <a:defRPr/>
            </a:pPr>
            <a:r>
              <a:rPr lang="en-GB"/>
              <a:t>Renos K Papadopoulos - CTAR, University of Essex</a:t>
            </a:r>
          </a:p>
        </p:txBody>
      </p:sp>
      <p:sp>
        <p:nvSpPr>
          <p:cNvPr id="9" name="Rectangle 6"/>
          <p:cNvSpPr>
            <a:spLocks noGrp="1" noChangeArrowheads="1"/>
          </p:cNvSpPr>
          <p:nvPr>
            <p:ph type="sldNum" sz="quarter" idx="12"/>
          </p:nvPr>
        </p:nvSpPr>
        <p:spPr>
          <a:ln/>
        </p:spPr>
        <p:txBody>
          <a:bodyPr/>
          <a:lstStyle>
            <a:lvl1pPr>
              <a:defRPr/>
            </a:lvl1pPr>
          </a:lstStyle>
          <a:p>
            <a:pPr>
              <a:defRPr/>
            </a:pPr>
            <a:fld id="{C8627675-7143-40C9-9E17-7C6A0723ECE2}" type="slidenum">
              <a:rPr lang="en-GB"/>
              <a:pPr>
                <a:defRPr/>
              </a:pPr>
              <a:t>‹#›</a:t>
            </a:fld>
            <a:endParaRPr lang="en-GB"/>
          </a:p>
        </p:txBody>
      </p:sp>
    </p:spTree>
    <p:extLst>
      <p:ext uri="{BB962C8B-B14F-4D97-AF65-F5344CB8AC3E}">
        <p14:creationId xmlns:p14="http://schemas.microsoft.com/office/powerpoint/2010/main" val="2149966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r>
              <a:rPr lang="en-US"/>
              <a:t>15 June 2010</a:t>
            </a:r>
            <a:endParaRPr lang="en-GB"/>
          </a:p>
        </p:txBody>
      </p:sp>
      <p:sp>
        <p:nvSpPr>
          <p:cNvPr id="4" name="Rectangle 5"/>
          <p:cNvSpPr>
            <a:spLocks noGrp="1" noChangeArrowheads="1"/>
          </p:cNvSpPr>
          <p:nvPr>
            <p:ph type="ftr" sz="quarter" idx="11"/>
          </p:nvPr>
        </p:nvSpPr>
        <p:spPr>
          <a:ln/>
        </p:spPr>
        <p:txBody>
          <a:bodyPr/>
          <a:lstStyle>
            <a:lvl1pPr>
              <a:defRPr/>
            </a:lvl1pPr>
          </a:lstStyle>
          <a:p>
            <a:pPr>
              <a:defRPr/>
            </a:pPr>
            <a:r>
              <a:rPr lang="en-GB"/>
              <a:t>Renos K Papadopoulos - CTAR, University of Essex</a:t>
            </a:r>
          </a:p>
        </p:txBody>
      </p:sp>
      <p:sp>
        <p:nvSpPr>
          <p:cNvPr id="5" name="Rectangle 6"/>
          <p:cNvSpPr>
            <a:spLocks noGrp="1" noChangeArrowheads="1"/>
          </p:cNvSpPr>
          <p:nvPr>
            <p:ph type="sldNum" sz="quarter" idx="12"/>
          </p:nvPr>
        </p:nvSpPr>
        <p:spPr>
          <a:ln/>
        </p:spPr>
        <p:txBody>
          <a:bodyPr/>
          <a:lstStyle>
            <a:lvl1pPr>
              <a:defRPr/>
            </a:lvl1pPr>
          </a:lstStyle>
          <a:p>
            <a:pPr>
              <a:defRPr/>
            </a:pPr>
            <a:fld id="{B68763CC-0E01-4BC5-8D84-BD85838BCA2A}" type="slidenum">
              <a:rPr lang="en-GB"/>
              <a:pPr>
                <a:defRPr/>
              </a:pPr>
              <a:t>‹#›</a:t>
            </a:fld>
            <a:endParaRPr lang="en-GB"/>
          </a:p>
        </p:txBody>
      </p:sp>
    </p:spTree>
    <p:extLst>
      <p:ext uri="{BB962C8B-B14F-4D97-AF65-F5344CB8AC3E}">
        <p14:creationId xmlns:p14="http://schemas.microsoft.com/office/powerpoint/2010/main" val="1402033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15 June 2010</a:t>
            </a:r>
            <a:endParaRPr lang="en-GB"/>
          </a:p>
        </p:txBody>
      </p:sp>
      <p:sp>
        <p:nvSpPr>
          <p:cNvPr id="3" name="Rectangle 5"/>
          <p:cNvSpPr>
            <a:spLocks noGrp="1" noChangeArrowheads="1"/>
          </p:cNvSpPr>
          <p:nvPr>
            <p:ph type="ftr" sz="quarter" idx="11"/>
          </p:nvPr>
        </p:nvSpPr>
        <p:spPr>
          <a:ln/>
        </p:spPr>
        <p:txBody>
          <a:bodyPr/>
          <a:lstStyle>
            <a:lvl1pPr>
              <a:defRPr/>
            </a:lvl1pPr>
          </a:lstStyle>
          <a:p>
            <a:pPr>
              <a:defRPr/>
            </a:pPr>
            <a:r>
              <a:rPr lang="en-GB"/>
              <a:t>Renos K Papadopoulos - CTAR, University of Essex</a:t>
            </a:r>
          </a:p>
        </p:txBody>
      </p:sp>
      <p:sp>
        <p:nvSpPr>
          <p:cNvPr id="4" name="Rectangle 6"/>
          <p:cNvSpPr>
            <a:spLocks noGrp="1" noChangeArrowheads="1"/>
          </p:cNvSpPr>
          <p:nvPr>
            <p:ph type="sldNum" sz="quarter" idx="12"/>
          </p:nvPr>
        </p:nvSpPr>
        <p:spPr>
          <a:ln/>
        </p:spPr>
        <p:txBody>
          <a:bodyPr/>
          <a:lstStyle>
            <a:lvl1pPr>
              <a:defRPr/>
            </a:lvl1pPr>
          </a:lstStyle>
          <a:p>
            <a:pPr>
              <a:defRPr/>
            </a:pPr>
            <a:fld id="{DBA0EA4A-727E-4E7D-BC9E-968933EB0FA4}" type="slidenum">
              <a:rPr lang="en-GB"/>
              <a:pPr>
                <a:defRPr/>
              </a:pPr>
              <a:t>‹#›</a:t>
            </a:fld>
            <a:endParaRPr lang="en-GB"/>
          </a:p>
        </p:txBody>
      </p:sp>
    </p:spTree>
    <p:extLst>
      <p:ext uri="{BB962C8B-B14F-4D97-AF65-F5344CB8AC3E}">
        <p14:creationId xmlns:p14="http://schemas.microsoft.com/office/powerpoint/2010/main" val="2906116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15 June 2010</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Renos K Papadopoulos - CTAR, University of Essex</a:t>
            </a:r>
          </a:p>
        </p:txBody>
      </p:sp>
      <p:sp>
        <p:nvSpPr>
          <p:cNvPr id="7" name="Rectangle 6"/>
          <p:cNvSpPr>
            <a:spLocks noGrp="1" noChangeArrowheads="1"/>
          </p:cNvSpPr>
          <p:nvPr>
            <p:ph type="sldNum" sz="quarter" idx="12"/>
          </p:nvPr>
        </p:nvSpPr>
        <p:spPr>
          <a:ln/>
        </p:spPr>
        <p:txBody>
          <a:bodyPr/>
          <a:lstStyle>
            <a:lvl1pPr>
              <a:defRPr/>
            </a:lvl1pPr>
          </a:lstStyle>
          <a:p>
            <a:pPr>
              <a:defRPr/>
            </a:pPr>
            <a:fld id="{858F824E-E361-43B9-8CB8-E2502BC25F0D}" type="slidenum">
              <a:rPr lang="en-GB"/>
              <a:pPr>
                <a:defRPr/>
              </a:pPr>
              <a:t>‹#›</a:t>
            </a:fld>
            <a:endParaRPr lang="en-GB"/>
          </a:p>
        </p:txBody>
      </p:sp>
    </p:spTree>
    <p:extLst>
      <p:ext uri="{BB962C8B-B14F-4D97-AF65-F5344CB8AC3E}">
        <p14:creationId xmlns:p14="http://schemas.microsoft.com/office/powerpoint/2010/main" val="2774958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15 June 2010</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Renos K Papadopoulos - CTAR, University of Essex</a:t>
            </a:r>
          </a:p>
        </p:txBody>
      </p:sp>
      <p:sp>
        <p:nvSpPr>
          <p:cNvPr id="7" name="Rectangle 6"/>
          <p:cNvSpPr>
            <a:spLocks noGrp="1" noChangeArrowheads="1"/>
          </p:cNvSpPr>
          <p:nvPr>
            <p:ph type="sldNum" sz="quarter" idx="12"/>
          </p:nvPr>
        </p:nvSpPr>
        <p:spPr>
          <a:ln/>
        </p:spPr>
        <p:txBody>
          <a:bodyPr/>
          <a:lstStyle>
            <a:lvl1pPr>
              <a:defRPr/>
            </a:lvl1pPr>
          </a:lstStyle>
          <a:p>
            <a:pPr>
              <a:defRPr/>
            </a:pPr>
            <a:fld id="{E2782824-0320-4BF3-8366-4B736CD6086C}" type="slidenum">
              <a:rPr lang="en-GB"/>
              <a:pPr>
                <a:defRPr/>
              </a:pPr>
              <a:t>‹#›</a:t>
            </a:fld>
            <a:endParaRPr lang="en-GB"/>
          </a:p>
        </p:txBody>
      </p:sp>
    </p:spTree>
    <p:extLst>
      <p:ext uri="{BB962C8B-B14F-4D97-AF65-F5344CB8AC3E}">
        <p14:creationId xmlns:p14="http://schemas.microsoft.com/office/powerpoint/2010/main" val="8623334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Relationship Id="rId14" Type="http://schemas.openxmlformats.org/officeDocument/2006/relationships/theme" Target="../theme/theme2.xml"/><Relationship Id="rId15" Type="http://schemas.openxmlformats.org/officeDocument/2006/relationships/image" Target="../media/image1.jpe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52429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smtClean="0">
                <a:effectLst/>
                <a:latin typeface="Times New Roman" pitchFamily="18" charset="0"/>
              </a:defRPr>
            </a:lvl1pPr>
          </a:lstStyle>
          <a:p>
            <a:pPr>
              <a:defRPr/>
            </a:pPr>
            <a:r>
              <a:rPr lang="en-US"/>
              <a:t>15 June 2010</a:t>
            </a:r>
            <a:endParaRPr lang="en-GB"/>
          </a:p>
        </p:txBody>
      </p:sp>
      <p:sp>
        <p:nvSpPr>
          <p:cNvPr id="52429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effectLst/>
                <a:latin typeface="Times New Roman" pitchFamily="18" charset="0"/>
              </a:defRPr>
            </a:lvl1pPr>
          </a:lstStyle>
          <a:p>
            <a:pPr>
              <a:defRPr/>
            </a:pPr>
            <a:r>
              <a:rPr lang="en-GB"/>
              <a:t>Renos K Papadopoulos - CTAR, University of Essex</a:t>
            </a:r>
          </a:p>
        </p:txBody>
      </p:sp>
      <p:sp>
        <p:nvSpPr>
          <p:cNvPr id="52429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effectLst/>
                <a:latin typeface="Times New Roman" pitchFamily="18" charset="0"/>
              </a:defRPr>
            </a:lvl1pPr>
          </a:lstStyle>
          <a:p>
            <a:pPr>
              <a:defRPr/>
            </a:pPr>
            <a:fld id="{2C537D5F-342A-4F3C-8368-A9E3C1D1821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9" charset="0"/>
                <a:ea typeface="+mn-ea"/>
              </a:defRPr>
            </a:lvl1pPr>
          </a:lstStyle>
          <a:p>
            <a:pPr>
              <a:defRPr/>
            </a:pPr>
            <a:r>
              <a:rPr lang="en-US" smtClean="0"/>
              <a:t>15 June 2010</a:t>
            </a: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9" charset="0"/>
                <a:ea typeface="+mn-ea"/>
              </a:defRPr>
            </a:lvl1pPr>
          </a:lstStyle>
          <a:p>
            <a:pPr>
              <a:defRPr/>
            </a:pPr>
            <a:r>
              <a:rPr lang="en-GB" smtClean="0"/>
              <a:t>Renos K Papadopoulos - CTAR, University of Essex</a:t>
            </a: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109" charset="-128"/>
              </a:defRPr>
            </a:lvl1pPr>
          </a:lstStyle>
          <a:p>
            <a:pPr>
              <a:defRPr/>
            </a:pPr>
            <a:fld id="{2C537D5F-342A-4F3C-8368-A9E3C1D18219}" type="slidenum">
              <a:rPr lang="en-GB" smtClean="0"/>
              <a:pPr>
                <a:defRPr/>
              </a:pPr>
              <a:t>‹#›</a:t>
            </a:fld>
            <a:endParaRPr lang="en-GB"/>
          </a:p>
        </p:txBody>
      </p:sp>
      <p:pic>
        <p:nvPicPr>
          <p:cNvPr id="2055" name="Picture 7"/>
          <p:cNvPicPr>
            <a:picLocks noChangeAspect="1" noChangeArrowheads="1"/>
          </p:cNvPicPr>
          <p:nvPr/>
        </p:nvPicPr>
        <p:blipFill>
          <a:blip r:embed="rId15"/>
          <a:srcRect/>
          <a:stretch>
            <a:fillRect/>
          </a:stretch>
        </p:blipFill>
        <p:spPr bwMode="auto">
          <a:xfrm>
            <a:off x="0" y="5661025"/>
            <a:ext cx="9144000" cy="968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789" r:id="rId13"/>
  </p:sldLayoutIdLst>
  <p:transition xmlns:p14="http://schemas.microsoft.com/office/powerpoint/2010/main" spd="med">
    <p:fade/>
  </p:transition>
  <p:hf hdr="0"/>
  <p:txStyles>
    <p:titleStyle>
      <a:lvl1pPr algn="ctr" rtl="0" eaLnBrk="1" fontAlgn="base" hangingPunct="1">
        <a:spcBef>
          <a:spcPct val="0"/>
        </a:spcBef>
        <a:spcAft>
          <a:spcPct val="0"/>
        </a:spcAft>
        <a:defRPr sz="4400">
          <a:solidFill>
            <a:srgbClr val="009900"/>
          </a:solidFill>
          <a:latin typeface="+mj-lt"/>
          <a:ea typeface="ＭＳ Ｐゴシック" pitchFamily="-109" charset="-128"/>
          <a:cs typeface="ＭＳ Ｐゴシック" pitchFamily="-109" charset="-128"/>
        </a:defRPr>
      </a:lvl1pPr>
      <a:lvl2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2pPr>
      <a:lvl3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3pPr>
      <a:lvl4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4pPr>
      <a:lvl5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5pPr>
      <a:lvl6pPr marL="457200" algn="ctr" rtl="0" eaLnBrk="1" fontAlgn="base" hangingPunct="1">
        <a:spcBef>
          <a:spcPct val="0"/>
        </a:spcBef>
        <a:spcAft>
          <a:spcPct val="0"/>
        </a:spcAft>
        <a:defRPr sz="4400">
          <a:solidFill>
            <a:srgbClr val="009900"/>
          </a:solidFill>
          <a:latin typeface="Arial" pitchFamily="-109" charset="0"/>
        </a:defRPr>
      </a:lvl6pPr>
      <a:lvl7pPr marL="914400" algn="ctr" rtl="0" eaLnBrk="1" fontAlgn="base" hangingPunct="1">
        <a:spcBef>
          <a:spcPct val="0"/>
        </a:spcBef>
        <a:spcAft>
          <a:spcPct val="0"/>
        </a:spcAft>
        <a:defRPr sz="4400">
          <a:solidFill>
            <a:srgbClr val="009900"/>
          </a:solidFill>
          <a:latin typeface="Arial" pitchFamily="-109" charset="0"/>
        </a:defRPr>
      </a:lvl7pPr>
      <a:lvl8pPr marL="1371600" algn="ctr" rtl="0" eaLnBrk="1" fontAlgn="base" hangingPunct="1">
        <a:spcBef>
          <a:spcPct val="0"/>
        </a:spcBef>
        <a:spcAft>
          <a:spcPct val="0"/>
        </a:spcAft>
        <a:defRPr sz="4400">
          <a:solidFill>
            <a:srgbClr val="009900"/>
          </a:solidFill>
          <a:latin typeface="Arial" pitchFamily="-109" charset="0"/>
        </a:defRPr>
      </a:lvl8pPr>
      <a:lvl9pPr marL="1828800" algn="ctr" rtl="0" eaLnBrk="1" fontAlgn="base" hangingPunct="1">
        <a:spcBef>
          <a:spcPct val="0"/>
        </a:spcBef>
        <a:spcAft>
          <a:spcPct val="0"/>
        </a:spcAft>
        <a:defRPr sz="4400">
          <a:solidFill>
            <a:srgbClr val="009900"/>
          </a:solidFill>
          <a:latin typeface="Arial" pitchFamily="-109"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ＭＳ Ｐゴシック" pitchFamily="-109" charset="-128"/>
          <a:cs typeface="ＭＳ Ｐゴシック" pitchFamily="-109" charset="-128"/>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109"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109"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oleObject" Target="../embeddings/oleObject1.bin"/><Relationship Id="rId5" Type="http://schemas.openxmlformats.org/officeDocument/2006/relationships/image" Target="../media/image2.png"/><Relationship Id="rId1" Type="http://schemas.openxmlformats.org/officeDocument/2006/relationships/vmlDrawing" Target="../drawings/vmlDrawing1.vml"/><Relationship Id="rId2"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en.wikipedia.org/wiki/Martin_Seligman" TargetMode="External"/><Relationship Id="rId3" Type="http://schemas.openxmlformats.org/officeDocument/2006/relationships/hyperlink" Target="http://en.wikipedia.org/wiki/University_of_Pennsylvani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2.xml"/></Relationships>
</file>

<file path=ppt/slides/_rels/slide49.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18.xml"/><Relationship Id="rId2" Type="http://schemas.openxmlformats.org/officeDocument/2006/relationships/notesSlide" Target="../notesSlides/notesSlide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3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3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3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64034" name="Rectangle 2"/>
          <p:cNvSpPr>
            <a:spLocks noGrp="1" noRot="1" noChangeArrowheads="1"/>
          </p:cNvSpPr>
          <p:nvPr>
            <p:ph type="ctrTitle" idx="4294967295"/>
          </p:nvPr>
        </p:nvSpPr>
        <p:spPr>
          <a:xfrm>
            <a:off x="683568" y="1484784"/>
            <a:ext cx="7777163" cy="1944216"/>
          </a:xfrm>
        </p:spPr>
        <p:txBody>
          <a:bodyPr/>
          <a:lstStyle/>
          <a:p>
            <a:pPr algn="ctr"/>
            <a:r>
              <a:rPr lang="en-GB" altLang="en-US" sz="3600" b="1" dirty="0">
                <a:solidFill>
                  <a:srgbClr val="00CC99"/>
                </a:solidFill>
                <a:effectLst>
                  <a:outerShdw blurRad="38100" dist="38100" dir="2700000" algn="tl">
                    <a:srgbClr val="C0C0C0"/>
                  </a:outerShdw>
                </a:effectLst>
              </a:rPr>
              <a:t>Identification, Effects &amp; Prevention </a:t>
            </a:r>
            <a:br>
              <a:rPr lang="en-GB" altLang="en-US" sz="3600" b="1" dirty="0">
                <a:solidFill>
                  <a:srgbClr val="00CC99"/>
                </a:solidFill>
                <a:effectLst>
                  <a:outerShdw blurRad="38100" dist="38100" dir="2700000" algn="tl">
                    <a:srgbClr val="C0C0C0"/>
                  </a:outerShdw>
                </a:effectLst>
              </a:rPr>
            </a:br>
            <a:r>
              <a:rPr lang="en-GB" altLang="en-US" sz="3600" b="1" dirty="0">
                <a:solidFill>
                  <a:srgbClr val="00CC99"/>
                </a:solidFill>
                <a:effectLst>
                  <a:outerShdw blurRad="38100" dist="38100" dir="2700000" algn="tl">
                    <a:srgbClr val="C0C0C0"/>
                  </a:outerShdw>
                </a:effectLst>
              </a:rPr>
              <a:t>of Stress and Burnout</a:t>
            </a:r>
            <a:br>
              <a:rPr lang="en-GB" altLang="en-US" sz="3600" b="1" dirty="0">
                <a:solidFill>
                  <a:srgbClr val="00CC99"/>
                </a:solidFill>
                <a:effectLst>
                  <a:outerShdw blurRad="38100" dist="38100" dir="2700000" algn="tl">
                    <a:srgbClr val="C0C0C0"/>
                  </a:outerShdw>
                </a:effectLst>
              </a:rPr>
            </a:br>
            <a:endParaRPr lang="en-US" altLang="en-US" sz="4200" dirty="0">
              <a:solidFill>
                <a:srgbClr val="FFFFFF"/>
              </a:solidFill>
              <a:effectLst>
                <a:outerShdw blurRad="38100" dist="38100" dir="2700000" algn="tl">
                  <a:srgbClr val="C0C0C0"/>
                </a:outerShdw>
              </a:effectLst>
            </a:endParaRPr>
          </a:p>
        </p:txBody>
      </p:sp>
      <p:sp>
        <p:nvSpPr>
          <p:cNvPr id="1361923" name="Rectangle 3"/>
          <p:cNvSpPr>
            <a:spLocks noGrp="1" noRot="1" noChangeArrowheads="1"/>
          </p:cNvSpPr>
          <p:nvPr>
            <p:ph type="subTitle" idx="4294967295"/>
          </p:nvPr>
        </p:nvSpPr>
        <p:spPr>
          <a:xfrm>
            <a:off x="1115616" y="3068960"/>
            <a:ext cx="7064375" cy="1452563"/>
          </a:xfrm>
        </p:spPr>
        <p:txBody>
          <a:bodyPr/>
          <a:lstStyle/>
          <a:p>
            <a:pPr marL="0" indent="0" algn="ctr">
              <a:lnSpc>
                <a:spcPct val="80000"/>
              </a:lnSpc>
              <a:buFont typeface="Wingdings" pitchFamily="2" charset="2"/>
              <a:buNone/>
            </a:pPr>
            <a:r>
              <a:rPr lang="en-GB" altLang="en-US" sz="2400" b="1" dirty="0">
                <a:solidFill>
                  <a:schemeClr val="bg2"/>
                </a:solidFill>
                <a:effectLst>
                  <a:outerShdw blurRad="38100" dist="38100" dir="2700000" algn="tl">
                    <a:srgbClr val="C0C0C0"/>
                  </a:outerShdw>
                </a:effectLst>
              </a:rPr>
              <a:t>Frank </a:t>
            </a:r>
            <a:r>
              <a:rPr lang="en-GB" altLang="en-US" sz="2400" b="1" dirty="0" smtClean="0">
                <a:solidFill>
                  <a:schemeClr val="bg2"/>
                </a:solidFill>
                <a:effectLst>
                  <a:outerShdw blurRad="38100" dist="38100" dir="2700000" algn="tl">
                    <a:srgbClr val="C0C0C0"/>
                  </a:outerShdw>
                </a:effectLst>
              </a:rPr>
              <a:t>Röhricht, </a:t>
            </a:r>
            <a:r>
              <a:rPr lang="en-GB" altLang="en-US" sz="1600" i="1" dirty="0" smtClean="0">
                <a:solidFill>
                  <a:schemeClr val="bg2"/>
                </a:solidFill>
                <a:effectLst>
                  <a:outerShdw blurRad="38100" dist="38100" dir="2700000" algn="tl">
                    <a:srgbClr val="C0C0C0"/>
                  </a:outerShdw>
                </a:effectLst>
              </a:rPr>
              <a:t>MD </a:t>
            </a:r>
            <a:r>
              <a:rPr lang="en-GB" altLang="en-US" sz="1600" i="1" dirty="0" err="1" smtClean="0">
                <a:solidFill>
                  <a:schemeClr val="bg2"/>
                </a:solidFill>
                <a:effectLst>
                  <a:outerShdw blurRad="38100" dist="38100" dir="2700000" algn="tl">
                    <a:srgbClr val="C0C0C0"/>
                  </a:outerShdw>
                </a:effectLst>
              </a:rPr>
              <a:t>FRCPsych</a:t>
            </a:r>
            <a:endParaRPr lang="en-GB" altLang="en-US" sz="1600" i="1" dirty="0" smtClean="0">
              <a:solidFill>
                <a:schemeClr val="bg2"/>
              </a:solidFill>
              <a:effectLst>
                <a:outerShdw blurRad="38100" dist="38100" dir="2700000" algn="tl">
                  <a:srgbClr val="C0C0C0"/>
                </a:outerShdw>
              </a:effectLst>
            </a:endParaRPr>
          </a:p>
          <a:p>
            <a:pPr marL="0" indent="0" algn="ctr">
              <a:lnSpc>
                <a:spcPct val="80000"/>
              </a:lnSpc>
              <a:buFont typeface="Wingdings" pitchFamily="2" charset="2"/>
              <a:buNone/>
            </a:pPr>
            <a:r>
              <a:rPr lang="en-GB" altLang="en-US" sz="2400" b="1" dirty="0" smtClean="0">
                <a:solidFill>
                  <a:schemeClr val="bg2"/>
                </a:solidFill>
                <a:effectLst>
                  <a:outerShdw blurRad="38100" dist="38100" dir="2700000" algn="tl">
                    <a:srgbClr val="C0C0C0"/>
                  </a:outerShdw>
                </a:effectLst>
              </a:rPr>
              <a:t>Consultant </a:t>
            </a:r>
            <a:r>
              <a:rPr lang="en-GB" altLang="en-US" sz="2400" b="1" dirty="0">
                <a:solidFill>
                  <a:schemeClr val="bg2"/>
                </a:solidFill>
                <a:effectLst>
                  <a:outerShdw blurRad="38100" dist="38100" dir="2700000" algn="tl">
                    <a:srgbClr val="C0C0C0"/>
                  </a:outerShdw>
                </a:effectLst>
              </a:rPr>
              <a:t>Psychiatrist </a:t>
            </a:r>
            <a:endParaRPr lang="en-GB" altLang="en-US" sz="2400" b="1" dirty="0" smtClean="0">
              <a:solidFill>
                <a:schemeClr val="bg2"/>
              </a:solidFill>
              <a:effectLst>
                <a:outerShdw blurRad="38100" dist="38100" dir="2700000" algn="tl">
                  <a:srgbClr val="C0C0C0"/>
                </a:outerShdw>
              </a:effectLst>
            </a:endParaRPr>
          </a:p>
          <a:p>
            <a:pPr marL="0" indent="0" algn="ctr">
              <a:lnSpc>
                <a:spcPct val="80000"/>
              </a:lnSpc>
              <a:buFont typeface="Wingdings" pitchFamily="2" charset="2"/>
              <a:buNone/>
            </a:pPr>
            <a:r>
              <a:rPr lang="en-GB" altLang="en-US" sz="2400" b="1" dirty="0" smtClean="0">
                <a:solidFill>
                  <a:schemeClr val="bg2"/>
                </a:solidFill>
                <a:effectLst>
                  <a:outerShdw blurRad="38100" dist="38100" dir="2700000" algn="tl">
                    <a:srgbClr val="C0C0C0"/>
                  </a:outerShdw>
                </a:effectLst>
              </a:rPr>
              <a:t>Honorary </a:t>
            </a:r>
            <a:r>
              <a:rPr lang="en-GB" altLang="en-US" sz="2400" b="1" dirty="0">
                <a:solidFill>
                  <a:schemeClr val="bg2"/>
                </a:solidFill>
                <a:effectLst>
                  <a:outerShdw blurRad="38100" dist="38100" dir="2700000" algn="tl">
                    <a:srgbClr val="C0C0C0"/>
                  </a:outerShdw>
                </a:effectLst>
              </a:rPr>
              <a:t>Professor </a:t>
            </a:r>
            <a:r>
              <a:rPr lang="en-GB" altLang="en-US" sz="2400" b="1" dirty="0" smtClean="0">
                <a:solidFill>
                  <a:schemeClr val="bg2"/>
                </a:solidFill>
                <a:effectLst>
                  <a:outerShdw blurRad="38100" dist="38100" dir="2700000" algn="tl">
                    <a:srgbClr val="C0C0C0"/>
                  </a:outerShdw>
                </a:effectLst>
              </a:rPr>
              <a:t>of Psychiatry</a:t>
            </a:r>
            <a:endParaRPr lang="en-GB" altLang="en-US" sz="2400" b="1" dirty="0">
              <a:solidFill>
                <a:schemeClr val="bg2"/>
              </a:solidFill>
              <a:effectLst>
                <a:outerShdw blurRad="38100" dist="38100" dir="2700000" algn="tl">
                  <a:srgbClr val="C0C0C0"/>
                </a:outerShdw>
              </a:effectLst>
            </a:endParaRPr>
          </a:p>
          <a:p>
            <a:pPr marL="0" indent="0" algn="ctr">
              <a:lnSpc>
                <a:spcPct val="80000"/>
              </a:lnSpc>
              <a:buFont typeface="Wingdings" pitchFamily="2" charset="2"/>
              <a:buNone/>
            </a:pPr>
            <a:endParaRPr lang="en-GB" altLang="en-US" sz="2600" b="1" dirty="0" smtClean="0">
              <a:solidFill>
                <a:schemeClr val="bg2"/>
              </a:solidFill>
              <a:effectLst>
                <a:outerShdw blurRad="38100" dist="38100" dir="2700000" algn="tl">
                  <a:srgbClr val="C0C0C0"/>
                </a:outerShdw>
              </a:effectLst>
            </a:endParaRPr>
          </a:p>
          <a:p>
            <a:pPr marL="0" indent="0" algn="ctr">
              <a:lnSpc>
                <a:spcPct val="80000"/>
              </a:lnSpc>
              <a:buFont typeface="Wingdings" pitchFamily="2" charset="2"/>
              <a:buNone/>
            </a:pPr>
            <a:r>
              <a:rPr lang="en-GB" altLang="en-US" sz="2600" b="1" dirty="0" smtClean="0">
                <a:solidFill>
                  <a:schemeClr val="bg2"/>
                </a:solidFill>
                <a:effectLst>
                  <a:outerShdw blurRad="38100" dist="38100" dir="2700000" algn="tl">
                    <a:srgbClr val="C0C0C0"/>
                  </a:outerShdw>
                </a:effectLst>
              </a:rPr>
              <a:t>Developed with materials from:</a:t>
            </a:r>
          </a:p>
          <a:p>
            <a:pPr marL="0" indent="0" algn="ctr">
              <a:lnSpc>
                <a:spcPct val="80000"/>
              </a:lnSpc>
              <a:buNone/>
            </a:pPr>
            <a:r>
              <a:rPr lang="en-GB" sz="2800" b="1" i="1" dirty="0" err="1"/>
              <a:t>Renos</a:t>
            </a:r>
            <a:r>
              <a:rPr lang="en-GB" sz="2800" b="1" i="1" dirty="0"/>
              <a:t> K Papadopoulos - CTAR, University of Essex</a:t>
            </a:r>
          </a:p>
          <a:p>
            <a:pPr marL="0" indent="0" algn="ctr">
              <a:lnSpc>
                <a:spcPct val="80000"/>
              </a:lnSpc>
              <a:buFont typeface="Wingdings" pitchFamily="2" charset="2"/>
              <a:buNone/>
            </a:pPr>
            <a:endParaRPr lang="en-GB" altLang="en-US" sz="2600" b="1" dirty="0">
              <a:solidFill>
                <a:schemeClr val="bg2"/>
              </a:solidFill>
              <a:effectLst>
                <a:outerShdw blurRad="38100" dist="38100" dir="2700000" algn="tl">
                  <a:srgbClr val="C0C0C0"/>
                </a:outerShdw>
              </a:effectLst>
            </a:endParaRPr>
          </a:p>
        </p:txBody>
      </p:sp>
      <p:graphicFrame>
        <p:nvGraphicFramePr>
          <p:cNvPr id="4105" name="Object 7"/>
          <p:cNvGraphicFramePr>
            <a:graphicFrameLocks noChangeAspect="1"/>
          </p:cNvGraphicFramePr>
          <p:nvPr>
            <p:extLst>
              <p:ext uri="{D42A27DB-BD31-4B8C-83A1-F6EECF244321}">
                <p14:modId xmlns:p14="http://schemas.microsoft.com/office/powerpoint/2010/main" val="2964503937"/>
              </p:ext>
            </p:extLst>
          </p:nvPr>
        </p:nvGraphicFramePr>
        <p:xfrm>
          <a:off x="107504" y="188640"/>
          <a:ext cx="2843213" cy="860425"/>
        </p:xfrm>
        <a:graphic>
          <a:graphicData uri="http://schemas.openxmlformats.org/presentationml/2006/ole">
            <mc:AlternateContent xmlns:mc="http://schemas.openxmlformats.org/markup-compatibility/2006">
              <mc:Choice xmlns:v="urn:schemas-microsoft-com:vml" Requires="v">
                <p:oleObj spid="_x0000_s4120" name="Photo Editor Photo" r:id="rId4" imgW="2048161" imgH="619211" progId="MSPhotoEd.3">
                  <p:embed/>
                </p:oleObj>
              </mc:Choice>
              <mc:Fallback>
                <p:oleObj name="Photo Editor Photo" r:id="rId4" imgW="2048161" imgH="619211" progId="MSPhotoEd.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504" y="188640"/>
                        <a:ext cx="2843213" cy="86042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7506" name="Rectangle 2"/>
          <p:cNvSpPr>
            <a:spLocks noGrp="1" noRot="1" noChangeArrowheads="1"/>
          </p:cNvSpPr>
          <p:nvPr>
            <p:ph type="title" idx="4294967295"/>
          </p:nvPr>
        </p:nvSpPr>
        <p:spPr>
          <a:xfrm>
            <a:off x="323528" y="34220"/>
            <a:ext cx="8229600" cy="1371600"/>
          </a:xfrm>
        </p:spPr>
        <p:txBody>
          <a:bodyPr/>
          <a:lstStyle/>
          <a:p>
            <a:r>
              <a:rPr lang="en-GB" altLang="en-US" sz="4000" b="1" dirty="0">
                <a:solidFill>
                  <a:srgbClr val="008080"/>
                </a:solidFill>
                <a:effectLst>
                  <a:outerShdw blurRad="38100" dist="38100" dir="2700000" algn="tl">
                    <a:srgbClr val="C0C0C0"/>
                  </a:outerShdw>
                </a:effectLst>
              </a:rPr>
              <a:t>Counter-transference</a:t>
            </a:r>
            <a:endParaRPr lang="en-GB" altLang="en-US" sz="2000" b="1" dirty="0">
              <a:solidFill>
                <a:srgbClr val="008080"/>
              </a:solidFill>
              <a:effectLst>
                <a:outerShdw blurRad="38100" dist="38100" dir="2700000" algn="tl">
                  <a:srgbClr val="C0C0C0"/>
                </a:outerShdw>
              </a:effectLst>
            </a:endParaRPr>
          </a:p>
        </p:txBody>
      </p:sp>
      <p:sp>
        <p:nvSpPr>
          <p:cNvPr id="1557507" name="Rectangle 3"/>
          <p:cNvSpPr>
            <a:spLocks noGrp="1" noRot="1" noChangeArrowheads="1"/>
          </p:cNvSpPr>
          <p:nvPr>
            <p:ph type="body" idx="4294967295"/>
          </p:nvPr>
        </p:nvSpPr>
        <p:spPr>
          <a:xfrm>
            <a:off x="251520" y="1340768"/>
            <a:ext cx="8229600" cy="3886200"/>
          </a:xfrm>
        </p:spPr>
        <p:txBody>
          <a:bodyPr/>
          <a:lstStyle/>
          <a:p>
            <a:pPr>
              <a:spcBef>
                <a:spcPct val="0"/>
              </a:spcBef>
              <a:buClrTx/>
              <a:buFont typeface="Wingdings" pitchFamily="2" charset="2"/>
              <a:buChar char="q"/>
            </a:pPr>
            <a:r>
              <a:rPr lang="en-GB" altLang="en-US" sz="2800" dirty="0">
                <a:solidFill>
                  <a:srgbClr val="000000"/>
                </a:solidFill>
              </a:rPr>
              <a:t>In Psychoanalysis, all the feelings an analyst has in response to the </a:t>
            </a:r>
            <a:r>
              <a:rPr lang="en-GB" altLang="en-US" sz="2800" dirty="0" err="1">
                <a:solidFill>
                  <a:srgbClr val="000000"/>
                </a:solidFill>
              </a:rPr>
              <a:t>analysand’s</a:t>
            </a:r>
            <a:r>
              <a:rPr lang="en-GB" altLang="en-US" sz="2800" dirty="0">
                <a:solidFill>
                  <a:srgbClr val="000000"/>
                </a:solidFill>
              </a:rPr>
              <a:t> transference to the analyst</a:t>
            </a:r>
          </a:p>
          <a:p>
            <a:pPr>
              <a:buFont typeface="Wingdings" pitchFamily="2" charset="2"/>
              <a:buChar char="q"/>
            </a:pPr>
            <a:r>
              <a:rPr lang="en-GB" altLang="en-US" sz="2800" dirty="0">
                <a:solidFill>
                  <a:srgbClr val="000000"/>
                </a:solidFill>
              </a:rPr>
              <a:t>More generally, all feelings therapists or professionals have about their own clients</a:t>
            </a:r>
          </a:p>
          <a:p>
            <a:pPr>
              <a:buFont typeface="Wingdings" pitchFamily="2" charset="2"/>
              <a:buChar char="q"/>
            </a:pPr>
            <a:r>
              <a:rPr lang="en-GB" altLang="en-US" sz="2800" dirty="0">
                <a:solidFill>
                  <a:srgbClr val="000000"/>
                </a:solidFill>
              </a:rPr>
              <a:t>More specifically, that are generated from the interaction with the clients, the client’s own condition, their stories, and the impact they have on the professionals who attend to them</a:t>
            </a:r>
            <a:r>
              <a:rPr lang="en-GB" altLang="en-US" sz="2800" dirty="0">
                <a:solidFill>
                  <a:srgbClr val="FFFF00"/>
                </a:solidFill>
              </a:rPr>
              <a:t> </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57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57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5750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7507"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1" name="Rectangle 3"/>
          <p:cNvSpPr>
            <a:spLocks noGrp="1" noChangeArrowheads="1"/>
          </p:cNvSpPr>
          <p:nvPr>
            <p:ph type="title"/>
          </p:nvPr>
        </p:nvSpPr>
        <p:spPr/>
        <p:txBody>
          <a:bodyPr/>
          <a:lstStyle/>
          <a:p>
            <a:r>
              <a:rPr lang="en-US" altLang="en-US" b="1">
                <a:solidFill>
                  <a:srgbClr val="008080"/>
                </a:solidFill>
                <a:effectLst>
                  <a:outerShdw blurRad="38100" dist="38100" dir="2700000" algn="tl">
                    <a:srgbClr val="C0C0C0"/>
                  </a:outerShdw>
                </a:effectLst>
              </a:rPr>
              <a:t>What is Stress?</a:t>
            </a:r>
          </a:p>
        </p:txBody>
      </p:sp>
      <p:sp>
        <p:nvSpPr>
          <p:cNvPr id="135172" name="Rectangle 4"/>
          <p:cNvSpPr>
            <a:spLocks noGrp="1" noChangeArrowheads="1"/>
          </p:cNvSpPr>
          <p:nvPr>
            <p:ph type="body" sz="half" idx="1"/>
          </p:nvPr>
        </p:nvSpPr>
        <p:spPr>
          <a:xfrm>
            <a:off x="468313" y="2205038"/>
            <a:ext cx="7740650" cy="3384550"/>
          </a:xfrm>
        </p:spPr>
        <p:txBody>
          <a:bodyPr/>
          <a:lstStyle/>
          <a:p>
            <a:pPr marL="0" indent="0">
              <a:lnSpc>
                <a:spcPct val="125000"/>
              </a:lnSpc>
            </a:pPr>
            <a:r>
              <a:rPr lang="en-US" altLang="en-US"/>
              <a:t>An </a:t>
            </a:r>
            <a:r>
              <a:rPr lang="en-US" altLang="en-US" b="1" u="sng"/>
              <a:t>adaptive</a:t>
            </a:r>
            <a:r>
              <a:rPr lang="en-US" altLang="en-US"/>
              <a:t> set of response to a situation that is perceived as challenging or threatening to the person’s well-being</a:t>
            </a:r>
          </a:p>
          <a:p>
            <a:pPr marL="0" indent="0">
              <a:lnSpc>
                <a:spcPct val="125000"/>
              </a:lnSpc>
            </a:pPr>
            <a:r>
              <a:rPr lang="en-US" altLang="en-US"/>
              <a:t>There is “good” and “bad” stress</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5172">
                                            <p:txEl>
                                              <p:pRg st="0" end="0"/>
                                            </p:txEl>
                                          </p:spTgt>
                                        </p:tgtEl>
                                        <p:attrNameLst>
                                          <p:attrName>style.visibility</p:attrName>
                                        </p:attrNameLst>
                                      </p:cBhvr>
                                      <p:to>
                                        <p:strVal val="visible"/>
                                      </p:to>
                                    </p:set>
                                    <p:anim calcmode="lin" valueType="num">
                                      <p:cBhvr additive="base">
                                        <p:cTn id="7" dur="500" fill="hold"/>
                                        <p:tgtEl>
                                          <p:spTgt spid="13517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517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5172">
                                            <p:txEl>
                                              <p:pRg st="1" end="1"/>
                                            </p:txEl>
                                          </p:spTgt>
                                        </p:tgtEl>
                                        <p:attrNameLst>
                                          <p:attrName>style.visibility</p:attrName>
                                        </p:attrNameLst>
                                      </p:cBhvr>
                                      <p:to>
                                        <p:strVal val="visible"/>
                                      </p:to>
                                    </p:set>
                                    <p:anim calcmode="lin" valueType="num">
                                      <p:cBhvr additive="base">
                                        <p:cTn id="13" dur="500" fill="hold"/>
                                        <p:tgtEl>
                                          <p:spTgt spid="13517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5172">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2"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idx="4294967295"/>
          </p:nvPr>
        </p:nvSpPr>
        <p:spPr>
          <a:xfrm>
            <a:off x="467544" y="188640"/>
            <a:ext cx="8229600" cy="1371600"/>
          </a:xfrm>
        </p:spPr>
        <p:txBody>
          <a:bodyPr/>
          <a:lstStyle/>
          <a:p>
            <a:r>
              <a:rPr lang="en-US" altLang="en-US" b="1" dirty="0">
                <a:solidFill>
                  <a:srgbClr val="008080"/>
                </a:solidFill>
                <a:effectLst>
                  <a:outerShdw blurRad="38100" dist="38100" dir="2700000" algn="tl">
                    <a:srgbClr val="C0C0C0"/>
                  </a:outerShdw>
                </a:effectLst>
              </a:rPr>
              <a:t>Stress Reactions</a:t>
            </a:r>
          </a:p>
        </p:txBody>
      </p:sp>
      <p:sp>
        <p:nvSpPr>
          <p:cNvPr id="180227" name="Rectangle 3"/>
          <p:cNvSpPr>
            <a:spLocks noGrp="1" noChangeArrowheads="1"/>
          </p:cNvSpPr>
          <p:nvPr>
            <p:ph idx="4294967295"/>
          </p:nvPr>
        </p:nvSpPr>
        <p:spPr>
          <a:xfrm>
            <a:off x="683568" y="1844824"/>
            <a:ext cx="7546032" cy="3886200"/>
          </a:xfrm>
        </p:spPr>
        <p:txBody>
          <a:bodyPr/>
          <a:lstStyle/>
          <a:p>
            <a:r>
              <a:rPr lang="en-US" altLang="en-US" i="1" dirty="0"/>
              <a:t>Brain, body, and mind are inextricably linked...Alterations in any one of these three will intimately affect the other two."</a:t>
            </a:r>
            <a:r>
              <a:rPr lang="en-US" altLang="en-US" dirty="0"/>
              <a:t/>
            </a:r>
            <a:br>
              <a:rPr lang="en-US" altLang="en-US" dirty="0"/>
            </a:br>
            <a:r>
              <a:rPr lang="en-US" altLang="en-US" dirty="0"/>
              <a:t/>
            </a:r>
            <a:br>
              <a:rPr lang="en-US" altLang="en-US" dirty="0"/>
            </a:br>
            <a:r>
              <a:rPr lang="en-US" altLang="en-US" dirty="0"/>
              <a:t>—</a:t>
            </a:r>
            <a:r>
              <a:rPr lang="en-US" altLang="en-US" sz="2800" dirty="0"/>
              <a:t>Bessel van der </a:t>
            </a:r>
            <a:r>
              <a:rPr lang="en-US" altLang="en-US" sz="2800" dirty="0" err="1"/>
              <a:t>Kolk</a:t>
            </a:r>
            <a:r>
              <a:rPr lang="en-US" altLang="en-US" sz="2800" dirty="0"/>
              <a:t>, M.D., </a:t>
            </a:r>
            <a:r>
              <a:rPr lang="en-US" altLang="en-US" sz="2800" i="1" dirty="0"/>
              <a:t>Traumatic Stress</a:t>
            </a:r>
            <a:endParaRPr lang="en-US" altLang="en-US"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539552" y="188640"/>
            <a:ext cx="8229600" cy="1371600"/>
          </a:xfrm>
        </p:spPr>
        <p:txBody>
          <a:bodyPr/>
          <a:lstStyle/>
          <a:p>
            <a:r>
              <a:rPr lang="en-GB" altLang="en-US" b="1" dirty="0">
                <a:solidFill>
                  <a:srgbClr val="008080"/>
                </a:solidFill>
                <a:effectLst>
                  <a:outerShdw blurRad="38100" dist="38100" dir="2700000" algn="tl">
                    <a:srgbClr val="C0C0C0"/>
                  </a:outerShdw>
                </a:effectLst>
              </a:rPr>
              <a:t>All systems involved</a:t>
            </a:r>
          </a:p>
        </p:txBody>
      </p:sp>
      <p:sp>
        <p:nvSpPr>
          <p:cNvPr id="186371" name="Rectangle 3"/>
          <p:cNvSpPr>
            <a:spLocks noGrp="1" noChangeArrowheads="1"/>
          </p:cNvSpPr>
          <p:nvPr>
            <p:ph idx="1"/>
          </p:nvPr>
        </p:nvSpPr>
        <p:spPr/>
        <p:txBody>
          <a:bodyPr/>
          <a:lstStyle/>
          <a:p>
            <a:r>
              <a:rPr lang="en-GB" altLang="en-US"/>
              <a:t>Sensory system</a:t>
            </a:r>
          </a:p>
          <a:p>
            <a:r>
              <a:rPr lang="en-GB" altLang="en-US"/>
              <a:t>Motor system</a:t>
            </a:r>
          </a:p>
          <a:p>
            <a:r>
              <a:rPr lang="en-GB" altLang="en-US"/>
              <a:t>Hormonal system</a:t>
            </a:r>
          </a:p>
          <a:p>
            <a:r>
              <a:rPr lang="en-GB" altLang="en-US"/>
              <a:t>Emotional system</a:t>
            </a:r>
          </a:p>
          <a:p>
            <a:r>
              <a:rPr lang="en-GB" altLang="en-US"/>
              <a:t>Cognitive system</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idx="4294967295"/>
          </p:nvPr>
        </p:nvSpPr>
        <p:spPr>
          <a:xfrm>
            <a:off x="251520" y="116632"/>
            <a:ext cx="8229600" cy="1371600"/>
          </a:xfrm>
        </p:spPr>
        <p:txBody>
          <a:bodyPr/>
          <a:lstStyle/>
          <a:p>
            <a:r>
              <a:rPr lang="en-US" altLang="en-US" b="1" dirty="0">
                <a:solidFill>
                  <a:srgbClr val="008080"/>
                </a:solidFill>
                <a:effectLst>
                  <a:outerShdw blurRad="38100" dist="38100" dir="2700000" algn="tl">
                    <a:srgbClr val="C0C0C0"/>
                  </a:outerShdw>
                </a:effectLst>
              </a:rPr>
              <a:t>Negative Stress Reactions</a:t>
            </a:r>
          </a:p>
        </p:txBody>
      </p:sp>
      <p:graphicFrame>
        <p:nvGraphicFramePr>
          <p:cNvPr id="4" name="Table 3"/>
          <p:cNvGraphicFramePr>
            <a:graphicFrameLocks noGrp="1"/>
          </p:cNvGraphicFramePr>
          <p:nvPr>
            <p:extLst>
              <p:ext uri="{D42A27DB-BD31-4B8C-83A1-F6EECF244321}">
                <p14:modId xmlns:p14="http://schemas.microsoft.com/office/powerpoint/2010/main" val="1526921949"/>
              </p:ext>
            </p:extLst>
          </p:nvPr>
        </p:nvGraphicFramePr>
        <p:xfrm>
          <a:off x="1331640" y="1412776"/>
          <a:ext cx="6477000" cy="4267203"/>
        </p:xfrm>
        <a:graphic>
          <a:graphicData uri="http://schemas.openxmlformats.org/drawingml/2006/table">
            <a:tbl>
              <a:tblPr/>
              <a:tblGrid>
                <a:gridCol w="3238500"/>
                <a:gridCol w="3238500"/>
              </a:tblGrid>
              <a:tr h="474663">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1" i="0" u="none" strike="noStrike" cap="none" normalizeH="0" baseline="0" dirty="0" smtClean="0">
                          <a:ln>
                            <a:noFill/>
                          </a:ln>
                          <a:solidFill>
                            <a:srgbClr val="FFFFFF"/>
                          </a:solidFill>
                          <a:effectLst/>
                          <a:latin typeface="Arial" charset="0"/>
                          <a:cs typeface="Arial" charset="0"/>
                        </a:rPr>
                        <a:t>Physical Stress Signs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1" i="0" u="none" strike="noStrike" cap="none" normalizeH="0" baseline="0" smtClean="0">
                          <a:ln>
                            <a:noFill/>
                          </a:ln>
                          <a:solidFill>
                            <a:srgbClr val="FFFFFF"/>
                          </a:solidFill>
                          <a:effectLst/>
                          <a:latin typeface="Arial" charset="0"/>
                          <a:cs typeface="Arial" charset="0"/>
                        </a:rPr>
                        <a:t>Cognitive Stress Signs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73075">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dirty="0" smtClean="0">
                          <a:ln>
                            <a:noFill/>
                          </a:ln>
                          <a:solidFill>
                            <a:srgbClr val="000000"/>
                          </a:solidFill>
                          <a:effectLst/>
                          <a:latin typeface="Arial" charset="0"/>
                          <a:cs typeface="Arial" charset="0"/>
                        </a:rPr>
                        <a:t>Headaches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Exhaustion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474663">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Teeth grinding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Negative rumination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74663">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Insomnia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Inability to focus  on a task</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473075">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Irritability, anger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Reduced libido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74663">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Muscle tension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Reduction in joy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474663">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Gastric disturbance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Mental fatigue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73075">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High blood pressure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Feelings of futility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474663">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smtClean="0">
                          <a:ln>
                            <a:noFill/>
                          </a:ln>
                          <a:solidFill>
                            <a:srgbClr val="000000"/>
                          </a:solidFill>
                          <a:effectLst/>
                          <a:latin typeface="Arial" charset="0"/>
                          <a:cs typeface="Arial" charset="0"/>
                        </a:rPr>
                        <a:t>Rapid heartbeat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algn="l">
                        <a:spcBef>
                          <a:spcPct val="20000"/>
                        </a:spcBef>
                        <a:buClr>
                          <a:schemeClr val="bg2"/>
                        </a:buClr>
                        <a:buSzPct val="75000"/>
                        <a:buFont typeface="Wingdings" pitchFamily="2" charset="2"/>
                        <a:defRPr sz="2800">
                          <a:solidFill>
                            <a:schemeClr val="tx1"/>
                          </a:solidFill>
                          <a:latin typeface="Arial" charset="0"/>
                          <a:cs typeface="Arial" charset="0"/>
                        </a:defRPr>
                      </a:lvl1pPr>
                      <a:lvl2pPr marL="742950" indent="-285750" algn="l">
                        <a:spcBef>
                          <a:spcPct val="20000"/>
                        </a:spcBef>
                        <a:buClr>
                          <a:schemeClr val="accent2"/>
                        </a:buClr>
                        <a:buSzPct val="80000"/>
                        <a:buFont typeface="Wingdings" pitchFamily="2" charset="2"/>
                        <a:defRPr sz="2400">
                          <a:solidFill>
                            <a:schemeClr val="tx1"/>
                          </a:solidFill>
                          <a:latin typeface="Arial" charset="0"/>
                          <a:cs typeface="Arial" charset="0"/>
                        </a:defRPr>
                      </a:lvl2pPr>
                      <a:lvl3pPr marL="1143000" indent="-228600" algn="l">
                        <a:spcBef>
                          <a:spcPct val="20000"/>
                        </a:spcBef>
                        <a:buClr>
                          <a:schemeClr val="bg2"/>
                        </a:buClr>
                        <a:buSzPct val="65000"/>
                        <a:buFont typeface="Wingdings" pitchFamily="2" charset="2"/>
                        <a:defRPr sz="2000">
                          <a:solidFill>
                            <a:schemeClr val="tx1"/>
                          </a:solidFill>
                          <a:latin typeface="Arial" charset="0"/>
                          <a:cs typeface="Arial" charset="0"/>
                        </a:defRPr>
                      </a:lvl3pPr>
                      <a:lvl4pPr marL="1600200" indent="-228600" algn="l">
                        <a:spcBef>
                          <a:spcPct val="20000"/>
                        </a:spcBef>
                        <a:buClr>
                          <a:schemeClr val="accent2"/>
                        </a:buClr>
                        <a:buSzPct val="70000"/>
                        <a:buFont typeface="Wingdings" pitchFamily="2" charset="2"/>
                        <a:defRPr>
                          <a:solidFill>
                            <a:schemeClr val="tx1"/>
                          </a:solidFill>
                          <a:latin typeface="Arial" charset="0"/>
                          <a:cs typeface="Arial" charset="0"/>
                        </a:defRPr>
                      </a:lvl4pPr>
                      <a:lvl5pPr marL="2057400" indent="-228600" algn="l">
                        <a:spcBef>
                          <a:spcPct val="20000"/>
                        </a:spcBef>
                        <a:buClr>
                          <a:schemeClr val="bg2"/>
                        </a:buClr>
                        <a:buFont typeface="Wingdings" pitchFamily="2" charset="2"/>
                        <a:defRPr>
                          <a:solidFill>
                            <a:schemeClr val="tx1"/>
                          </a:solidFill>
                          <a:latin typeface="Arial" charset="0"/>
                          <a:cs typeface="Arial" charset="0"/>
                        </a:defRPr>
                      </a:lvl5pPr>
                      <a:lvl6pPr marL="25146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6pPr>
                      <a:lvl7pPr marL="29718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7pPr>
                      <a:lvl8pPr marL="34290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8pPr>
                      <a:lvl9pPr marL="3886200" indent="-228600" fontAlgn="base">
                        <a:spcBef>
                          <a:spcPct val="20000"/>
                        </a:spcBef>
                        <a:spcAft>
                          <a:spcPct val="0"/>
                        </a:spcAft>
                        <a:buClr>
                          <a:schemeClr val="bg2"/>
                        </a:buClr>
                        <a:buFont typeface="Wingdings" pitchFamily="2" charset="2"/>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en-US" altLang="en-US" sz="1800" b="0" i="0" u="none" strike="noStrike" cap="none" normalizeH="0" baseline="0" dirty="0" smtClean="0">
                          <a:ln>
                            <a:noFill/>
                          </a:ln>
                          <a:solidFill>
                            <a:srgbClr val="000000"/>
                          </a:solidFill>
                          <a:effectLst/>
                          <a:latin typeface="Arial" charset="0"/>
                          <a:cs typeface="Arial" charset="0"/>
                        </a:rPr>
                        <a:t>Devaluing of co-workers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143362" name="Group 2"/>
          <p:cNvGrpSpPr>
            <a:grpSpLocks/>
          </p:cNvGrpSpPr>
          <p:nvPr/>
        </p:nvGrpSpPr>
        <p:grpSpPr bwMode="auto">
          <a:xfrm>
            <a:off x="2971800" y="2667000"/>
            <a:ext cx="3206750" cy="2362200"/>
            <a:chOff x="1676" y="1392"/>
            <a:chExt cx="2020" cy="1488"/>
          </a:xfrm>
        </p:grpSpPr>
        <p:sp>
          <p:nvSpPr>
            <p:cNvPr id="143363" name="Freeform 3"/>
            <p:cNvSpPr>
              <a:spLocks/>
            </p:cNvSpPr>
            <p:nvPr/>
          </p:nvSpPr>
          <p:spPr bwMode="auto">
            <a:xfrm>
              <a:off x="2400" y="1392"/>
              <a:ext cx="1296" cy="1488"/>
            </a:xfrm>
            <a:custGeom>
              <a:avLst/>
              <a:gdLst>
                <a:gd name="T0" fmla="*/ 288 w 1344"/>
                <a:gd name="T1" fmla="*/ 624 h 1584"/>
                <a:gd name="T2" fmla="*/ 192 w 1344"/>
                <a:gd name="T3" fmla="*/ 192 h 1584"/>
                <a:gd name="T4" fmla="*/ 384 w 1344"/>
                <a:gd name="T5" fmla="*/ 576 h 1584"/>
                <a:gd name="T6" fmla="*/ 480 w 1344"/>
                <a:gd name="T7" fmla="*/ 384 h 1584"/>
                <a:gd name="T8" fmla="*/ 576 w 1344"/>
                <a:gd name="T9" fmla="*/ 576 h 1584"/>
                <a:gd name="T10" fmla="*/ 624 w 1344"/>
                <a:gd name="T11" fmla="*/ 48 h 1584"/>
                <a:gd name="T12" fmla="*/ 720 w 1344"/>
                <a:gd name="T13" fmla="*/ 528 h 1584"/>
                <a:gd name="T14" fmla="*/ 816 w 1344"/>
                <a:gd name="T15" fmla="*/ 432 h 1584"/>
                <a:gd name="T16" fmla="*/ 816 w 1344"/>
                <a:gd name="T17" fmla="*/ 528 h 1584"/>
                <a:gd name="T18" fmla="*/ 1056 w 1344"/>
                <a:gd name="T19" fmla="*/ 0 h 1584"/>
                <a:gd name="T20" fmla="*/ 1008 w 1344"/>
                <a:gd name="T21" fmla="*/ 384 h 1584"/>
                <a:gd name="T22" fmla="*/ 1104 w 1344"/>
                <a:gd name="T23" fmla="*/ 240 h 1584"/>
                <a:gd name="T24" fmla="*/ 1104 w 1344"/>
                <a:gd name="T25" fmla="*/ 672 h 1584"/>
                <a:gd name="T26" fmla="*/ 1200 w 1344"/>
                <a:gd name="T27" fmla="*/ 528 h 1584"/>
                <a:gd name="T28" fmla="*/ 1104 w 1344"/>
                <a:gd name="T29" fmla="*/ 720 h 1584"/>
                <a:gd name="T30" fmla="*/ 1200 w 1344"/>
                <a:gd name="T31" fmla="*/ 720 h 1584"/>
                <a:gd name="T32" fmla="*/ 1104 w 1344"/>
                <a:gd name="T33" fmla="*/ 768 h 1584"/>
                <a:gd name="T34" fmla="*/ 1344 w 1344"/>
                <a:gd name="T35" fmla="*/ 912 h 1584"/>
                <a:gd name="T36" fmla="*/ 1104 w 1344"/>
                <a:gd name="T37" fmla="*/ 912 h 1584"/>
                <a:gd name="T38" fmla="*/ 1056 w 1344"/>
                <a:gd name="T39" fmla="*/ 1248 h 1584"/>
                <a:gd name="T40" fmla="*/ 1008 w 1344"/>
                <a:gd name="T41" fmla="*/ 960 h 1584"/>
                <a:gd name="T42" fmla="*/ 816 w 1344"/>
                <a:gd name="T43" fmla="*/ 1392 h 1584"/>
                <a:gd name="T44" fmla="*/ 816 w 1344"/>
                <a:gd name="T45" fmla="*/ 912 h 1584"/>
                <a:gd name="T46" fmla="*/ 624 w 1344"/>
                <a:gd name="T47" fmla="*/ 1584 h 1584"/>
                <a:gd name="T48" fmla="*/ 672 w 1344"/>
                <a:gd name="T49" fmla="*/ 1200 h 1584"/>
                <a:gd name="T50" fmla="*/ 576 w 1344"/>
                <a:gd name="T51" fmla="*/ 1392 h 1584"/>
                <a:gd name="T52" fmla="*/ 672 w 1344"/>
                <a:gd name="T53" fmla="*/ 960 h 1584"/>
                <a:gd name="T54" fmla="*/ 384 w 1344"/>
                <a:gd name="T55" fmla="*/ 1440 h 1584"/>
                <a:gd name="T56" fmla="*/ 384 w 1344"/>
                <a:gd name="T57" fmla="*/ 1008 h 1584"/>
                <a:gd name="T58" fmla="*/ 144 w 1344"/>
                <a:gd name="T59" fmla="*/ 1200 h 1584"/>
                <a:gd name="T60" fmla="*/ 240 w 1344"/>
                <a:gd name="T61" fmla="*/ 960 h 1584"/>
                <a:gd name="T62" fmla="*/ 0 w 1344"/>
                <a:gd name="T63" fmla="*/ 912 h 1584"/>
                <a:gd name="T64" fmla="*/ 288 w 1344"/>
                <a:gd name="T65" fmla="*/ 912 h 1584"/>
                <a:gd name="T66" fmla="*/ 96 w 1344"/>
                <a:gd name="T67" fmla="*/ 624 h 1584"/>
                <a:gd name="T68" fmla="*/ 240 w 1344"/>
                <a:gd name="T69" fmla="*/ 720 h 1584"/>
                <a:gd name="T70" fmla="*/ 48 w 1344"/>
                <a:gd name="T71" fmla="*/ 384 h 1584"/>
                <a:gd name="T72" fmla="*/ 288 w 1344"/>
                <a:gd name="T73" fmla="*/ 624 h 1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44" h="1584">
                  <a:moveTo>
                    <a:pt x="288" y="624"/>
                  </a:moveTo>
                  <a:lnTo>
                    <a:pt x="192" y="192"/>
                  </a:lnTo>
                  <a:lnTo>
                    <a:pt x="384" y="576"/>
                  </a:lnTo>
                  <a:lnTo>
                    <a:pt x="480" y="384"/>
                  </a:lnTo>
                  <a:lnTo>
                    <a:pt x="576" y="576"/>
                  </a:lnTo>
                  <a:lnTo>
                    <a:pt x="624" y="48"/>
                  </a:lnTo>
                  <a:lnTo>
                    <a:pt x="720" y="528"/>
                  </a:lnTo>
                  <a:lnTo>
                    <a:pt x="816" y="432"/>
                  </a:lnTo>
                  <a:lnTo>
                    <a:pt x="816" y="528"/>
                  </a:lnTo>
                  <a:lnTo>
                    <a:pt x="1056" y="0"/>
                  </a:lnTo>
                  <a:lnTo>
                    <a:pt x="1008" y="384"/>
                  </a:lnTo>
                  <a:lnTo>
                    <a:pt x="1104" y="240"/>
                  </a:lnTo>
                  <a:lnTo>
                    <a:pt x="1104" y="672"/>
                  </a:lnTo>
                  <a:lnTo>
                    <a:pt x="1200" y="528"/>
                  </a:lnTo>
                  <a:lnTo>
                    <a:pt x="1104" y="720"/>
                  </a:lnTo>
                  <a:lnTo>
                    <a:pt x="1200" y="720"/>
                  </a:lnTo>
                  <a:lnTo>
                    <a:pt x="1104" y="768"/>
                  </a:lnTo>
                  <a:lnTo>
                    <a:pt x="1344" y="912"/>
                  </a:lnTo>
                  <a:lnTo>
                    <a:pt x="1104" y="912"/>
                  </a:lnTo>
                  <a:lnTo>
                    <a:pt x="1056" y="1248"/>
                  </a:lnTo>
                  <a:lnTo>
                    <a:pt x="1008" y="960"/>
                  </a:lnTo>
                  <a:lnTo>
                    <a:pt x="816" y="1392"/>
                  </a:lnTo>
                  <a:lnTo>
                    <a:pt x="816" y="912"/>
                  </a:lnTo>
                  <a:lnTo>
                    <a:pt x="624" y="1584"/>
                  </a:lnTo>
                  <a:lnTo>
                    <a:pt x="672" y="1200"/>
                  </a:lnTo>
                  <a:lnTo>
                    <a:pt x="576" y="1392"/>
                  </a:lnTo>
                  <a:lnTo>
                    <a:pt x="672" y="960"/>
                  </a:lnTo>
                  <a:lnTo>
                    <a:pt x="384" y="1440"/>
                  </a:lnTo>
                  <a:lnTo>
                    <a:pt x="384" y="1008"/>
                  </a:lnTo>
                  <a:lnTo>
                    <a:pt x="144" y="1200"/>
                  </a:lnTo>
                  <a:lnTo>
                    <a:pt x="240" y="960"/>
                  </a:lnTo>
                  <a:lnTo>
                    <a:pt x="0" y="912"/>
                  </a:lnTo>
                  <a:lnTo>
                    <a:pt x="288" y="912"/>
                  </a:lnTo>
                  <a:lnTo>
                    <a:pt x="96" y="624"/>
                  </a:lnTo>
                  <a:lnTo>
                    <a:pt x="240" y="720"/>
                  </a:lnTo>
                  <a:lnTo>
                    <a:pt x="48" y="384"/>
                  </a:lnTo>
                  <a:lnTo>
                    <a:pt x="288" y="624"/>
                  </a:lnTo>
                  <a:close/>
                </a:path>
              </a:pathLst>
            </a:custGeom>
            <a:solidFill>
              <a:srgbClr val="FF0066"/>
            </a:solidFill>
            <a:ln w="12700" cap="flat"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3364" name="Rectangle 4"/>
            <p:cNvSpPr>
              <a:spLocks noChangeArrowheads="1"/>
            </p:cNvSpPr>
            <p:nvPr/>
          </p:nvSpPr>
          <p:spPr bwMode="auto">
            <a:xfrm>
              <a:off x="2648" y="1918"/>
              <a:ext cx="799" cy="325"/>
            </a:xfrm>
            <a:prstGeom prst="rect">
              <a:avLst/>
            </a:prstGeom>
            <a:noFill/>
            <a:ln>
              <a:noFill/>
            </a:ln>
            <a:effectLst/>
            <a:extLst>
              <a:ext uri="{909E8E84-426E-40dd-AFC4-6F175D3DCCD1}">
                <a14:hiddenFill xmlns:a14="http://schemas.microsoft.com/office/drawing/2010/main">
                  <a:gradFill rotWithShape="0">
                    <a:gsLst>
                      <a:gs pos="0">
                        <a:srgbClr val="790015">
                          <a:gamma/>
                          <a:shade val="29804"/>
                          <a:invGamma/>
                        </a:srgbClr>
                      </a:gs>
                      <a:gs pos="50000">
                        <a:srgbClr val="790015"/>
                      </a:gs>
                      <a:gs pos="100000">
                        <a:srgbClr val="790015">
                          <a:gamma/>
                          <a:shade val="29804"/>
                          <a:invGamma/>
                        </a:srgbClr>
                      </a:gs>
                    </a:gsLst>
                    <a:lin ang="189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7" tIns="44450" rIns="90487" bIns="44450">
              <a:spAutoFit/>
            </a:bodyPr>
            <a:lstStyle/>
            <a:p>
              <a:pPr eaLnBrk="0" hangingPunct="0"/>
              <a:r>
                <a:rPr lang="en-AU" altLang="en-US" b="1">
                  <a:solidFill>
                    <a:srgbClr val="FFCC66"/>
                  </a:solidFill>
                  <a:effectLst>
                    <a:outerShdw blurRad="38100" dist="38100" dir="2700000" algn="tl">
                      <a:srgbClr val="C0C0C0"/>
                    </a:outerShdw>
                  </a:effectLst>
                </a:rPr>
                <a:t>Stress</a:t>
              </a:r>
              <a:endParaRPr lang="en-AU" altLang="en-US" b="1">
                <a:solidFill>
                  <a:schemeClr val="tx2"/>
                </a:solidFill>
                <a:effectLst>
                  <a:outerShdw blurRad="38100" dist="38100" dir="2700000" algn="tl">
                    <a:srgbClr val="C0C0C0"/>
                  </a:outerShdw>
                </a:effectLst>
              </a:endParaRPr>
            </a:p>
          </p:txBody>
        </p:sp>
        <p:sp>
          <p:nvSpPr>
            <p:cNvPr id="143365" name="Line 5"/>
            <p:cNvSpPr>
              <a:spLocks noChangeShapeType="1"/>
            </p:cNvSpPr>
            <p:nvPr/>
          </p:nvSpPr>
          <p:spPr bwMode="auto">
            <a:xfrm>
              <a:off x="1676" y="2124"/>
              <a:ext cx="92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43366" name="Rectangle 6"/>
          <p:cNvSpPr>
            <a:spLocks noChangeArrowheads="1"/>
          </p:cNvSpPr>
          <p:nvPr/>
        </p:nvSpPr>
        <p:spPr bwMode="auto">
          <a:xfrm>
            <a:off x="914400" y="1752600"/>
            <a:ext cx="2057400" cy="3276600"/>
          </a:xfrm>
          <a:prstGeom prst="rect">
            <a:avLst/>
          </a:prstGeom>
          <a:solidFill>
            <a:srgbClr val="005252"/>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000" b="1">
                <a:solidFill>
                  <a:srgbClr val="FFCC66"/>
                </a:solidFill>
                <a:effectLst>
                  <a:outerShdw blurRad="38100" dist="38100" dir="2700000" algn="tl">
                    <a:srgbClr val="000000"/>
                  </a:outerShdw>
                </a:effectLst>
              </a:rPr>
              <a:t>Work</a:t>
            </a:r>
          </a:p>
          <a:p>
            <a:pPr eaLnBrk="0" hangingPunct="0"/>
            <a:r>
              <a:rPr lang="en-US" altLang="en-US" sz="2000" b="1">
                <a:solidFill>
                  <a:srgbClr val="FFCC66"/>
                </a:solidFill>
                <a:effectLst>
                  <a:outerShdw blurRad="38100" dist="38100" dir="2700000" algn="tl">
                    <a:srgbClr val="000000"/>
                  </a:outerShdw>
                </a:effectLst>
              </a:rPr>
              <a:t>Stressors</a:t>
            </a:r>
            <a:endParaRPr lang="en-US" altLang="en-US" sz="2000">
              <a:solidFill>
                <a:srgbClr val="FFCC66"/>
              </a:solidFill>
              <a:effectLst>
                <a:outerShdw blurRad="38100" dist="38100" dir="2700000" algn="tl">
                  <a:srgbClr val="000000"/>
                </a:outerShdw>
              </a:effectLst>
            </a:endParaRPr>
          </a:p>
          <a:p>
            <a:pPr eaLnBrk="0" hangingPunct="0"/>
            <a:endParaRPr lang="en-US" altLang="en-US" sz="2000">
              <a:solidFill>
                <a:srgbClr val="FFCC66"/>
              </a:solidFill>
              <a:effectLst>
                <a:outerShdw blurRad="38100" dist="38100" dir="2700000" algn="tl">
                  <a:srgbClr val="000000"/>
                </a:outerShdw>
              </a:effectLst>
            </a:endParaRPr>
          </a:p>
          <a:p>
            <a:pPr eaLnBrk="0" hangingPunct="0">
              <a:lnSpc>
                <a:spcPct val="90000"/>
              </a:lnSpc>
            </a:pPr>
            <a:r>
              <a:rPr lang="en-US" altLang="en-US" sz="2000">
                <a:solidFill>
                  <a:srgbClr val="FFCC66"/>
                </a:solidFill>
                <a:effectLst>
                  <a:outerShdw blurRad="38100" dist="38100" dir="2700000" algn="tl">
                    <a:srgbClr val="000000"/>
                  </a:outerShdw>
                </a:effectLst>
              </a:rPr>
              <a:t>Physical</a:t>
            </a:r>
          </a:p>
          <a:p>
            <a:pPr eaLnBrk="0" hangingPunct="0">
              <a:lnSpc>
                <a:spcPct val="90000"/>
              </a:lnSpc>
            </a:pPr>
            <a:r>
              <a:rPr lang="en-US" altLang="en-US" sz="2000">
                <a:solidFill>
                  <a:srgbClr val="FFCC66"/>
                </a:solidFill>
                <a:effectLst>
                  <a:outerShdw blurRad="38100" dist="38100" dir="2700000" algn="tl">
                    <a:srgbClr val="000000"/>
                  </a:outerShdw>
                </a:effectLst>
              </a:rPr>
              <a:t>environment</a:t>
            </a:r>
          </a:p>
          <a:p>
            <a:pPr eaLnBrk="0" hangingPunct="0">
              <a:lnSpc>
                <a:spcPct val="90000"/>
              </a:lnSpc>
            </a:pPr>
            <a:endParaRPr lang="en-US" altLang="en-US" sz="2000">
              <a:solidFill>
                <a:srgbClr val="FFCC66"/>
              </a:solidFill>
              <a:effectLst>
                <a:outerShdw blurRad="38100" dist="38100" dir="2700000" algn="tl">
                  <a:srgbClr val="000000"/>
                </a:outerShdw>
              </a:effectLst>
            </a:endParaRPr>
          </a:p>
          <a:p>
            <a:pPr eaLnBrk="0" hangingPunct="0">
              <a:lnSpc>
                <a:spcPct val="90000"/>
              </a:lnSpc>
            </a:pPr>
            <a:r>
              <a:rPr lang="en-US" altLang="en-US" sz="2000">
                <a:solidFill>
                  <a:srgbClr val="FFCC66"/>
                </a:solidFill>
                <a:effectLst>
                  <a:outerShdw blurRad="38100" dist="38100" dir="2700000" algn="tl">
                    <a:srgbClr val="000000"/>
                  </a:outerShdw>
                </a:effectLst>
              </a:rPr>
              <a:t>Role-related</a:t>
            </a:r>
          </a:p>
          <a:p>
            <a:pPr eaLnBrk="0" hangingPunct="0">
              <a:lnSpc>
                <a:spcPct val="90000"/>
              </a:lnSpc>
            </a:pPr>
            <a:endParaRPr lang="en-US" altLang="en-US" sz="2000">
              <a:solidFill>
                <a:srgbClr val="FFCC66"/>
              </a:solidFill>
              <a:effectLst>
                <a:outerShdw blurRad="38100" dist="38100" dir="2700000" algn="tl">
                  <a:srgbClr val="000000"/>
                </a:outerShdw>
              </a:effectLst>
            </a:endParaRPr>
          </a:p>
          <a:p>
            <a:pPr eaLnBrk="0" hangingPunct="0">
              <a:lnSpc>
                <a:spcPct val="90000"/>
              </a:lnSpc>
            </a:pPr>
            <a:r>
              <a:rPr lang="en-US" altLang="en-US" sz="2000">
                <a:solidFill>
                  <a:srgbClr val="FFCC66"/>
                </a:solidFill>
                <a:effectLst>
                  <a:outerShdw blurRad="38100" dist="38100" dir="2700000" algn="tl">
                    <a:srgbClr val="000000"/>
                  </a:outerShdw>
                </a:effectLst>
              </a:rPr>
              <a:t>Interpersonal</a:t>
            </a:r>
          </a:p>
          <a:p>
            <a:pPr eaLnBrk="0" hangingPunct="0">
              <a:lnSpc>
                <a:spcPct val="90000"/>
              </a:lnSpc>
            </a:pPr>
            <a:endParaRPr lang="en-US" altLang="en-US" sz="2000">
              <a:solidFill>
                <a:srgbClr val="FFCC66"/>
              </a:solidFill>
              <a:effectLst>
                <a:outerShdw blurRad="38100" dist="38100" dir="2700000" algn="tl">
                  <a:srgbClr val="000000"/>
                </a:outerShdw>
              </a:effectLst>
            </a:endParaRPr>
          </a:p>
          <a:p>
            <a:pPr eaLnBrk="0" hangingPunct="0">
              <a:lnSpc>
                <a:spcPct val="90000"/>
              </a:lnSpc>
            </a:pPr>
            <a:r>
              <a:rPr lang="en-US" altLang="en-US" sz="2000">
                <a:solidFill>
                  <a:srgbClr val="FFCC66"/>
                </a:solidFill>
                <a:effectLst>
                  <a:outerShdw blurRad="38100" dist="38100" dir="2700000" algn="tl">
                    <a:srgbClr val="000000"/>
                  </a:outerShdw>
                </a:effectLst>
              </a:rPr>
              <a:t>Organizational</a:t>
            </a:r>
          </a:p>
          <a:p>
            <a:pPr eaLnBrk="0" hangingPunct="0">
              <a:lnSpc>
                <a:spcPct val="90000"/>
              </a:lnSpc>
            </a:pPr>
            <a:endParaRPr lang="en-US" altLang="en-US" sz="2000">
              <a:solidFill>
                <a:srgbClr val="FFCC66"/>
              </a:solidFill>
              <a:effectLst>
                <a:outerShdw blurRad="38100" dist="38100" dir="2700000" algn="tl">
                  <a:srgbClr val="000000"/>
                </a:outerShdw>
              </a:effectLst>
            </a:endParaRPr>
          </a:p>
        </p:txBody>
      </p:sp>
      <p:sp>
        <p:nvSpPr>
          <p:cNvPr id="143367" name="Rectangle 7"/>
          <p:cNvSpPr>
            <a:spLocks noGrp="1" noChangeArrowheads="1"/>
          </p:cNvSpPr>
          <p:nvPr>
            <p:ph type="title"/>
          </p:nvPr>
        </p:nvSpPr>
        <p:spPr/>
        <p:txBody>
          <a:bodyPr/>
          <a:lstStyle/>
          <a:p>
            <a:r>
              <a:rPr lang="en-US" altLang="en-US"/>
              <a:t>Stressors and Stress Outcomes</a:t>
            </a:r>
          </a:p>
        </p:txBody>
      </p:sp>
      <p:grpSp>
        <p:nvGrpSpPr>
          <p:cNvPr id="143368" name="Group 8"/>
          <p:cNvGrpSpPr>
            <a:grpSpLocks/>
          </p:cNvGrpSpPr>
          <p:nvPr/>
        </p:nvGrpSpPr>
        <p:grpSpPr bwMode="auto">
          <a:xfrm>
            <a:off x="914400" y="5029200"/>
            <a:ext cx="2057400" cy="1143000"/>
            <a:chOff x="336" y="3168"/>
            <a:chExt cx="1296" cy="720"/>
          </a:xfrm>
        </p:grpSpPr>
        <p:sp>
          <p:nvSpPr>
            <p:cNvPr id="143369" name="Line 9"/>
            <p:cNvSpPr>
              <a:spLocks noChangeShapeType="1"/>
            </p:cNvSpPr>
            <p:nvPr/>
          </p:nvSpPr>
          <p:spPr bwMode="auto">
            <a:xfrm>
              <a:off x="960" y="3168"/>
              <a:ext cx="0" cy="220"/>
            </a:xfrm>
            <a:prstGeom prst="line">
              <a:avLst/>
            </a:prstGeom>
            <a:noFill/>
            <a:ln w="254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3370" name="Rectangle 10"/>
            <p:cNvSpPr>
              <a:spLocks noChangeArrowheads="1"/>
            </p:cNvSpPr>
            <p:nvPr/>
          </p:nvSpPr>
          <p:spPr bwMode="auto">
            <a:xfrm>
              <a:off x="336" y="3408"/>
              <a:ext cx="1296" cy="480"/>
            </a:xfrm>
            <a:prstGeom prst="rect">
              <a:avLst/>
            </a:prstGeom>
            <a:solidFill>
              <a:srgbClr val="005252"/>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000" b="1">
                  <a:solidFill>
                    <a:srgbClr val="FFCC66"/>
                  </a:solidFill>
                  <a:effectLst>
                    <a:outerShdw blurRad="38100" dist="38100" dir="2700000" algn="tl">
                      <a:srgbClr val="000000"/>
                    </a:outerShdw>
                  </a:effectLst>
                </a:rPr>
                <a:t>Nonwork</a:t>
              </a:r>
            </a:p>
            <a:p>
              <a:pPr eaLnBrk="0" hangingPunct="0"/>
              <a:r>
                <a:rPr lang="en-US" altLang="en-US" sz="2000" b="1">
                  <a:solidFill>
                    <a:srgbClr val="FFCC66"/>
                  </a:solidFill>
                  <a:effectLst>
                    <a:outerShdw blurRad="38100" dist="38100" dir="2700000" algn="tl">
                      <a:srgbClr val="000000"/>
                    </a:outerShdw>
                  </a:effectLst>
                </a:rPr>
                <a:t>Stressors</a:t>
              </a:r>
              <a:endParaRPr lang="en-US" altLang="en-US" sz="2000">
                <a:solidFill>
                  <a:srgbClr val="FFCC66"/>
                </a:solidFill>
                <a:effectLst>
                  <a:outerShdw blurRad="38100" dist="38100" dir="2700000" algn="tl">
                    <a:srgbClr val="000000"/>
                  </a:outerShdw>
                </a:effectLst>
              </a:endParaRPr>
            </a:p>
          </p:txBody>
        </p:sp>
      </p:grpSp>
      <p:grpSp>
        <p:nvGrpSpPr>
          <p:cNvPr id="143371" name="Group 11"/>
          <p:cNvGrpSpPr>
            <a:grpSpLocks/>
          </p:cNvGrpSpPr>
          <p:nvPr/>
        </p:nvGrpSpPr>
        <p:grpSpPr bwMode="auto">
          <a:xfrm>
            <a:off x="3048000" y="1752600"/>
            <a:ext cx="1828800" cy="1447800"/>
            <a:chOff x="1920" y="960"/>
            <a:chExt cx="1152" cy="1056"/>
          </a:xfrm>
        </p:grpSpPr>
        <p:sp>
          <p:nvSpPr>
            <p:cNvPr id="143372" name="Line 12"/>
            <p:cNvSpPr>
              <a:spLocks noChangeShapeType="1"/>
            </p:cNvSpPr>
            <p:nvPr/>
          </p:nvSpPr>
          <p:spPr bwMode="auto">
            <a:xfrm>
              <a:off x="2496" y="1220"/>
              <a:ext cx="0" cy="796"/>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3373" name="Rectangle 13"/>
            <p:cNvSpPr>
              <a:spLocks noChangeArrowheads="1"/>
            </p:cNvSpPr>
            <p:nvPr/>
          </p:nvSpPr>
          <p:spPr bwMode="auto">
            <a:xfrm>
              <a:off x="1920" y="960"/>
              <a:ext cx="1152" cy="480"/>
            </a:xfrm>
            <a:prstGeom prst="rect">
              <a:avLst/>
            </a:prstGeom>
            <a:solidFill>
              <a:srgbClr val="9933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000" b="1">
                  <a:solidFill>
                    <a:srgbClr val="FFCC66"/>
                  </a:solidFill>
                  <a:effectLst>
                    <a:outerShdw blurRad="38100" dist="38100" dir="2700000" algn="tl">
                      <a:srgbClr val="000000"/>
                    </a:outerShdw>
                  </a:effectLst>
                </a:rPr>
                <a:t>Individual</a:t>
              </a:r>
            </a:p>
            <a:p>
              <a:pPr eaLnBrk="0" hangingPunct="0"/>
              <a:r>
                <a:rPr lang="en-US" altLang="en-US" sz="2000" b="1">
                  <a:solidFill>
                    <a:srgbClr val="FFCC66"/>
                  </a:solidFill>
                  <a:effectLst>
                    <a:outerShdw blurRad="38100" dist="38100" dir="2700000" algn="tl">
                      <a:srgbClr val="000000"/>
                    </a:outerShdw>
                  </a:effectLst>
                </a:rPr>
                <a:t>Differences</a:t>
              </a:r>
              <a:endParaRPr lang="en-US" altLang="en-US" sz="2000" b="1">
                <a:solidFill>
                  <a:schemeClr val="bg1"/>
                </a:solidFill>
                <a:effectLst/>
              </a:endParaRPr>
            </a:p>
          </p:txBody>
        </p:sp>
      </p:grpSp>
      <p:grpSp>
        <p:nvGrpSpPr>
          <p:cNvPr id="143374" name="Group 14"/>
          <p:cNvGrpSpPr>
            <a:grpSpLocks/>
          </p:cNvGrpSpPr>
          <p:nvPr/>
        </p:nvGrpSpPr>
        <p:grpSpPr bwMode="auto">
          <a:xfrm>
            <a:off x="5943600" y="1752600"/>
            <a:ext cx="2597150" cy="3276600"/>
            <a:chOff x="3740" y="960"/>
            <a:chExt cx="1636" cy="2208"/>
          </a:xfrm>
        </p:grpSpPr>
        <p:sp>
          <p:nvSpPr>
            <p:cNvPr id="143375" name="Line 15"/>
            <p:cNvSpPr>
              <a:spLocks noChangeShapeType="1"/>
            </p:cNvSpPr>
            <p:nvPr/>
          </p:nvSpPr>
          <p:spPr bwMode="auto">
            <a:xfrm>
              <a:off x="3740" y="2124"/>
              <a:ext cx="32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3376" name="Rectangle 16"/>
            <p:cNvSpPr>
              <a:spLocks noChangeArrowheads="1"/>
            </p:cNvSpPr>
            <p:nvPr/>
          </p:nvSpPr>
          <p:spPr bwMode="auto">
            <a:xfrm>
              <a:off x="4080" y="960"/>
              <a:ext cx="1296" cy="2208"/>
            </a:xfrm>
            <a:prstGeom prst="rect">
              <a:avLst/>
            </a:prstGeom>
            <a:solidFill>
              <a:srgbClr val="04515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000">
                  <a:solidFill>
                    <a:srgbClr val="FFCC66"/>
                  </a:solidFill>
                  <a:effectLst>
                    <a:outerShdw blurRad="38100" dist="38100" dir="2700000" algn="tl">
                      <a:srgbClr val="000000"/>
                    </a:outerShdw>
                  </a:effectLst>
                </a:rPr>
                <a:t>Consequences</a:t>
              </a:r>
            </a:p>
            <a:p>
              <a:pPr eaLnBrk="0" hangingPunct="0"/>
              <a:r>
                <a:rPr lang="en-US" altLang="en-US" sz="2000">
                  <a:solidFill>
                    <a:srgbClr val="FFCC66"/>
                  </a:solidFill>
                  <a:effectLst>
                    <a:outerShdw blurRad="38100" dist="38100" dir="2700000" algn="tl">
                      <a:srgbClr val="000000"/>
                    </a:outerShdw>
                  </a:effectLst>
                </a:rPr>
                <a:t>of Stress</a:t>
              </a:r>
            </a:p>
            <a:p>
              <a:pPr eaLnBrk="0" hangingPunct="0"/>
              <a:endParaRPr lang="en-US" altLang="en-US" sz="2000">
                <a:solidFill>
                  <a:srgbClr val="FFCC66"/>
                </a:solidFill>
                <a:effectLst>
                  <a:outerShdw blurRad="38100" dist="38100" dir="2700000" algn="tl">
                    <a:srgbClr val="000000"/>
                  </a:outerShdw>
                </a:effectLst>
              </a:endParaRPr>
            </a:p>
            <a:p>
              <a:pPr eaLnBrk="0" hangingPunct="0"/>
              <a:endParaRPr lang="en-US" altLang="en-US" sz="2000">
                <a:solidFill>
                  <a:srgbClr val="FFCC66"/>
                </a:solidFill>
                <a:effectLst>
                  <a:outerShdw blurRad="38100" dist="38100" dir="2700000" algn="tl">
                    <a:srgbClr val="000000"/>
                  </a:outerShdw>
                </a:effectLst>
              </a:endParaRPr>
            </a:p>
            <a:p>
              <a:pPr eaLnBrk="0" hangingPunct="0"/>
              <a:r>
                <a:rPr lang="en-US" altLang="en-US" sz="2000">
                  <a:solidFill>
                    <a:srgbClr val="FFCC66"/>
                  </a:solidFill>
                  <a:effectLst>
                    <a:outerShdw blurRad="38100" dist="38100" dir="2700000" algn="tl">
                      <a:srgbClr val="000000"/>
                    </a:outerShdw>
                  </a:effectLst>
                </a:rPr>
                <a:t>Physiological</a:t>
              </a:r>
            </a:p>
            <a:p>
              <a:pPr eaLnBrk="0" hangingPunct="0"/>
              <a:endParaRPr lang="en-US" altLang="en-US" sz="2000">
                <a:solidFill>
                  <a:srgbClr val="FFCC66"/>
                </a:solidFill>
                <a:effectLst>
                  <a:outerShdw blurRad="38100" dist="38100" dir="2700000" algn="tl">
                    <a:srgbClr val="000000"/>
                  </a:outerShdw>
                </a:effectLst>
              </a:endParaRPr>
            </a:p>
            <a:p>
              <a:pPr eaLnBrk="0" hangingPunct="0"/>
              <a:r>
                <a:rPr lang="en-US" altLang="en-US" sz="2000">
                  <a:solidFill>
                    <a:srgbClr val="FFCC66"/>
                  </a:solidFill>
                  <a:effectLst>
                    <a:outerShdw blurRad="38100" dist="38100" dir="2700000" algn="tl">
                      <a:srgbClr val="000000"/>
                    </a:outerShdw>
                  </a:effectLst>
                </a:rPr>
                <a:t>Behavioral</a:t>
              </a:r>
            </a:p>
            <a:p>
              <a:pPr eaLnBrk="0" hangingPunct="0"/>
              <a:endParaRPr lang="en-US" altLang="en-US" sz="2000">
                <a:solidFill>
                  <a:srgbClr val="FFCC66"/>
                </a:solidFill>
                <a:effectLst>
                  <a:outerShdw blurRad="38100" dist="38100" dir="2700000" algn="tl">
                    <a:srgbClr val="000000"/>
                  </a:outerShdw>
                </a:effectLst>
              </a:endParaRPr>
            </a:p>
            <a:p>
              <a:pPr eaLnBrk="0" hangingPunct="0"/>
              <a:r>
                <a:rPr lang="en-US" altLang="en-US" sz="2000">
                  <a:solidFill>
                    <a:srgbClr val="FFCC66"/>
                  </a:solidFill>
                  <a:effectLst>
                    <a:outerShdw blurRad="38100" dist="38100" dir="2700000" algn="tl">
                      <a:srgbClr val="000000"/>
                    </a:outerShdw>
                  </a:effectLst>
                </a:rPr>
                <a:t>Psychological</a:t>
              </a:r>
            </a:p>
            <a:p>
              <a:pPr eaLnBrk="0" hangingPunct="0"/>
              <a:endParaRPr lang="en-US" altLang="en-US" sz="2000">
                <a:solidFill>
                  <a:srgbClr val="FFCC66"/>
                </a:solidFill>
                <a:effectLst>
                  <a:outerShdw blurRad="38100" dist="38100" dir="2700000" algn="tl">
                    <a:srgbClr val="000000"/>
                  </a:outerShdw>
                </a:effectLst>
              </a:endParaRPr>
            </a:p>
            <a:p>
              <a:pPr eaLnBrk="0" hangingPunct="0"/>
              <a:endParaRPr lang="en-US" altLang="en-US" sz="2000">
                <a:solidFill>
                  <a:srgbClr val="FFCC66"/>
                </a:solidFill>
                <a:effectLst>
                  <a:outerShdw blurRad="38100" dist="38100" dir="2700000" algn="tl">
                    <a:srgbClr val="000000"/>
                  </a:outerShdw>
                </a:effectLst>
              </a:endParaRPr>
            </a:p>
          </p:txBody>
        </p:sp>
      </p:grpSp>
    </p:spTree>
  </p:cSld>
  <p:clrMapOvr>
    <a:masterClrMapping/>
  </p:clrMapOvr>
  <p:transition xmlns:p14="http://schemas.microsoft.com/office/powerpoint/2010/main">
    <p:randomBar dir="vert"/>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3366"/>
                                        </p:tgtEl>
                                        <p:attrNameLst>
                                          <p:attrName>style.visibility</p:attrName>
                                        </p:attrNameLst>
                                      </p:cBhvr>
                                      <p:to>
                                        <p:strVal val="visible"/>
                                      </p:to>
                                    </p:set>
                                    <p:animEffect transition="in" filter="wipe(up)">
                                      <p:cBhvr>
                                        <p:cTn id="7" dur="500"/>
                                        <p:tgtEl>
                                          <p:spTgt spid="143366"/>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143368"/>
                                        </p:tgtEl>
                                        <p:attrNameLst>
                                          <p:attrName>style.visibility</p:attrName>
                                        </p:attrNameLst>
                                      </p:cBhvr>
                                      <p:to>
                                        <p:strVal val="visible"/>
                                      </p:to>
                                    </p:set>
                                    <p:animEffect transition="in" filter="dissolve">
                                      <p:cBhvr>
                                        <p:cTn id="11" dur="500"/>
                                        <p:tgtEl>
                                          <p:spTgt spid="143368"/>
                                        </p:tgtEl>
                                      </p:cBhvr>
                                    </p:animEffect>
                                  </p:childTnLst>
                                </p:cTn>
                              </p:par>
                            </p:childTnLst>
                          </p:cTn>
                        </p:par>
                        <p:par>
                          <p:cTn id="12" fill="hold" nodeType="afterGroup">
                            <p:stCondLst>
                              <p:cond delay="1000"/>
                            </p:stCondLst>
                            <p:childTnLst>
                              <p:par>
                                <p:cTn id="13" presetID="22" presetClass="entr" presetSubtype="8" fill="hold" nodeType="afterEffect">
                                  <p:stCondLst>
                                    <p:cond delay="0"/>
                                  </p:stCondLst>
                                  <p:childTnLst>
                                    <p:set>
                                      <p:cBhvr>
                                        <p:cTn id="14" dur="1" fill="hold">
                                          <p:stCondLst>
                                            <p:cond delay="0"/>
                                          </p:stCondLst>
                                        </p:cTn>
                                        <p:tgtEl>
                                          <p:spTgt spid="143362"/>
                                        </p:tgtEl>
                                        <p:attrNameLst>
                                          <p:attrName>style.visibility</p:attrName>
                                        </p:attrNameLst>
                                      </p:cBhvr>
                                      <p:to>
                                        <p:strVal val="visible"/>
                                      </p:to>
                                    </p:set>
                                    <p:animEffect transition="in" filter="wipe(left)">
                                      <p:cBhvr>
                                        <p:cTn id="15" dur="500"/>
                                        <p:tgtEl>
                                          <p:spTgt spid="143362"/>
                                        </p:tgtEl>
                                      </p:cBhvr>
                                    </p:animEffect>
                                  </p:childTnLst>
                                </p:cTn>
                              </p:par>
                            </p:childTnLst>
                          </p:cTn>
                        </p:par>
                        <p:par>
                          <p:cTn id="16" fill="hold" nodeType="afterGroup">
                            <p:stCondLst>
                              <p:cond delay="1500"/>
                            </p:stCondLst>
                            <p:childTnLst>
                              <p:par>
                                <p:cTn id="17" presetID="22" presetClass="entr" presetSubtype="8" fill="hold" nodeType="afterEffect">
                                  <p:stCondLst>
                                    <p:cond delay="0"/>
                                  </p:stCondLst>
                                  <p:childTnLst>
                                    <p:set>
                                      <p:cBhvr>
                                        <p:cTn id="18" dur="1" fill="hold">
                                          <p:stCondLst>
                                            <p:cond delay="0"/>
                                          </p:stCondLst>
                                        </p:cTn>
                                        <p:tgtEl>
                                          <p:spTgt spid="143374"/>
                                        </p:tgtEl>
                                        <p:attrNameLst>
                                          <p:attrName>style.visibility</p:attrName>
                                        </p:attrNameLst>
                                      </p:cBhvr>
                                      <p:to>
                                        <p:strVal val="visible"/>
                                      </p:to>
                                    </p:set>
                                    <p:animEffect transition="in" filter="wipe(left)">
                                      <p:cBhvr>
                                        <p:cTn id="19" dur="500"/>
                                        <p:tgtEl>
                                          <p:spTgt spid="143374"/>
                                        </p:tgtEl>
                                      </p:cBhvr>
                                    </p:animEffect>
                                  </p:childTnLst>
                                </p:cTn>
                              </p:par>
                            </p:childTnLst>
                          </p:cTn>
                        </p:par>
                        <p:par>
                          <p:cTn id="20" fill="hold" nodeType="afterGroup">
                            <p:stCondLst>
                              <p:cond delay="2000"/>
                            </p:stCondLst>
                            <p:childTnLst>
                              <p:par>
                                <p:cTn id="21" presetID="22" presetClass="entr" presetSubtype="1" fill="hold" nodeType="afterEffect">
                                  <p:stCondLst>
                                    <p:cond delay="0"/>
                                  </p:stCondLst>
                                  <p:childTnLst>
                                    <p:set>
                                      <p:cBhvr>
                                        <p:cTn id="22" dur="1" fill="hold">
                                          <p:stCondLst>
                                            <p:cond delay="0"/>
                                          </p:stCondLst>
                                        </p:cTn>
                                        <p:tgtEl>
                                          <p:spTgt spid="143371"/>
                                        </p:tgtEl>
                                        <p:attrNameLst>
                                          <p:attrName>style.visibility</p:attrName>
                                        </p:attrNameLst>
                                      </p:cBhvr>
                                      <p:to>
                                        <p:strVal val="visible"/>
                                      </p:to>
                                    </p:set>
                                    <p:animEffect transition="in" filter="wipe(up)">
                                      <p:cBhvr>
                                        <p:cTn id="23" dur="500"/>
                                        <p:tgtEl>
                                          <p:spTgt spid="143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6"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468313" y="476250"/>
            <a:ext cx="8229600" cy="1371600"/>
          </a:xfrm>
        </p:spPr>
        <p:txBody>
          <a:bodyPr/>
          <a:lstStyle/>
          <a:p>
            <a:r>
              <a:rPr lang="en-US" altLang="en-US" sz="4000"/>
              <a:t>Stress response – clue to burnout: Three Stages</a:t>
            </a:r>
          </a:p>
        </p:txBody>
      </p:sp>
      <p:sp>
        <p:nvSpPr>
          <p:cNvPr id="137219" name="Rectangle 3"/>
          <p:cNvSpPr>
            <a:spLocks noGrp="1" noChangeArrowheads="1"/>
          </p:cNvSpPr>
          <p:nvPr>
            <p:ph type="body" sz="half" idx="1"/>
          </p:nvPr>
        </p:nvSpPr>
        <p:spPr>
          <a:xfrm>
            <a:off x="457200" y="1981200"/>
            <a:ext cx="4402138" cy="3886200"/>
          </a:xfrm>
        </p:spPr>
        <p:txBody>
          <a:bodyPr/>
          <a:lstStyle/>
          <a:p>
            <a:r>
              <a:rPr lang="en-US" altLang="en-US" sz="3600"/>
              <a:t>Initial Response – Alert/Alarm Stage</a:t>
            </a:r>
          </a:p>
          <a:p>
            <a:r>
              <a:rPr lang="en-US" altLang="en-US" sz="3600"/>
              <a:t>Activation/ Resistance Stage</a:t>
            </a:r>
          </a:p>
          <a:p>
            <a:r>
              <a:rPr lang="en-US" altLang="en-US" sz="3600"/>
              <a:t>Exhaustion Stage</a:t>
            </a:r>
            <a:endParaRPr lang="en-US" altLang="en-US" sz="280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idx="4294967295"/>
          </p:nvPr>
        </p:nvSpPr>
        <p:spPr>
          <a:xfrm>
            <a:off x="395536" y="116632"/>
            <a:ext cx="8229600" cy="1371600"/>
          </a:xfrm>
        </p:spPr>
        <p:txBody>
          <a:bodyPr/>
          <a:lstStyle/>
          <a:p>
            <a:r>
              <a:rPr lang="en-US" altLang="en-US" b="1" dirty="0">
                <a:solidFill>
                  <a:srgbClr val="008080"/>
                </a:solidFill>
              </a:rPr>
              <a:t>Defining Terms…</a:t>
            </a:r>
          </a:p>
        </p:txBody>
      </p:sp>
      <p:sp>
        <p:nvSpPr>
          <p:cNvPr id="92163" name="Rectangle 3"/>
          <p:cNvSpPr>
            <a:spLocks noGrp="1" noChangeArrowheads="1"/>
          </p:cNvSpPr>
          <p:nvPr>
            <p:ph idx="4294967295"/>
          </p:nvPr>
        </p:nvSpPr>
        <p:spPr>
          <a:xfrm>
            <a:off x="827584" y="1628800"/>
            <a:ext cx="8001000" cy="3886200"/>
          </a:xfrm>
        </p:spPr>
        <p:txBody>
          <a:bodyPr/>
          <a:lstStyle/>
          <a:p>
            <a:pPr>
              <a:buFontTx/>
              <a:buNone/>
            </a:pPr>
            <a:r>
              <a:rPr lang="en-US" altLang="en-US" dirty="0"/>
              <a:t>There are a number of terms out there as they relate to negative stress reactions…</a:t>
            </a:r>
          </a:p>
          <a:p>
            <a:pPr algn="ctr">
              <a:buFontTx/>
              <a:buNone/>
            </a:pPr>
            <a:endParaRPr lang="en-US" altLang="en-US" dirty="0"/>
          </a:p>
          <a:p>
            <a:pPr algn="ctr"/>
            <a:r>
              <a:rPr lang="en-US" altLang="en-US" dirty="0"/>
              <a:t>Vicarious Trauma</a:t>
            </a:r>
          </a:p>
          <a:p>
            <a:pPr algn="ctr"/>
            <a:r>
              <a:rPr lang="en-US" altLang="en-US" dirty="0"/>
              <a:t>Secondary Traumatic Stress</a:t>
            </a:r>
          </a:p>
          <a:p>
            <a:pPr algn="ctr"/>
            <a:r>
              <a:rPr lang="en-US" altLang="en-US" dirty="0"/>
              <a:t>Compassion Fatigue</a:t>
            </a:r>
          </a:p>
          <a:p>
            <a:pPr algn="ctr"/>
            <a:r>
              <a:rPr lang="en-US" altLang="en-US" dirty="0"/>
              <a:t>Burnout</a:t>
            </a:r>
          </a:p>
          <a:p>
            <a:endParaRPr lang="en-US" altLang="en-US" dirty="0"/>
          </a:p>
          <a:p>
            <a:endParaRPr lang="en-US" altLang="en-US"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idx="4294967295"/>
          </p:nvPr>
        </p:nvSpPr>
        <p:spPr>
          <a:xfrm>
            <a:off x="395536" y="116632"/>
            <a:ext cx="8229600" cy="1371600"/>
          </a:xfrm>
        </p:spPr>
        <p:txBody>
          <a:bodyPr/>
          <a:lstStyle/>
          <a:p>
            <a:r>
              <a:rPr lang="en-US" altLang="en-US" b="1" dirty="0">
                <a:solidFill>
                  <a:srgbClr val="008080"/>
                </a:solidFill>
                <a:effectLst>
                  <a:outerShdw blurRad="38100" dist="38100" dir="2700000" algn="tl">
                    <a:srgbClr val="C0C0C0"/>
                  </a:outerShdw>
                </a:effectLst>
              </a:rPr>
              <a:t>Vicarious Trauma</a:t>
            </a:r>
          </a:p>
        </p:txBody>
      </p:sp>
      <p:sp>
        <p:nvSpPr>
          <p:cNvPr id="94211" name="Rectangle 3"/>
          <p:cNvSpPr>
            <a:spLocks noGrp="1" noChangeArrowheads="1"/>
          </p:cNvSpPr>
          <p:nvPr>
            <p:ph idx="4294967295"/>
          </p:nvPr>
        </p:nvSpPr>
        <p:spPr>
          <a:xfrm>
            <a:off x="467544" y="1628800"/>
            <a:ext cx="8153400" cy="4192587"/>
          </a:xfrm>
        </p:spPr>
        <p:txBody>
          <a:bodyPr/>
          <a:lstStyle/>
          <a:p>
            <a:r>
              <a:rPr lang="en-US" altLang="en-US" sz="3600" dirty="0"/>
              <a:t>Vicarious Traumatization (VT) refers to harmful changes that occur in professionals’ views of themselves, others, and the world as a result of exposure to graphic and/or traumatic material. </a:t>
            </a:r>
          </a:p>
          <a:p>
            <a:pPr lvl="1" algn="r"/>
            <a:r>
              <a:rPr lang="en-US" altLang="en-US" dirty="0"/>
              <a:t>K. Baird &amp; A. C. </a:t>
            </a:r>
            <a:r>
              <a:rPr lang="en-US" altLang="en-US" dirty="0" err="1"/>
              <a:t>Kracen</a:t>
            </a:r>
            <a:endParaRPr lang="en-US" altLang="en-US" dirty="0"/>
          </a:p>
          <a:p>
            <a:endParaRPr lang="en-US" altLang="en-US" sz="3600"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idx="4294967295"/>
          </p:nvPr>
        </p:nvSpPr>
        <p:spPr>
          <a:xfrm>
            <a:off x="0" y="457200"/>
            <a:ext cx="8229600" cy="1371600"/>
          </a:xfrm>
        </p:spPr>
        <p:txBody>
          <a:bodyPr/>
          <a:lstStyle/>
          <a:p>
            <a:r>
              <a:rPr lang="en-US" altLang="en-US" b="1">
                <a:solidFill>
                  <a:srgbClr val="008080"/>
                </a:solidFill>
                <a:effectLst>
                  <a:outerShdw blurRad="38100" dist="38100" dir="2700000" algn="tl">
                    <a:srgbClr val="C0C0C0"/>
                  </a:outerShdw>
                </a:effectLst>
              </a:rPr>
              <a:t>Vicarious Trauma</a:t>
            </a:r>
          </a:p>
        </p:txBody>
      </p:sp>
      <p:sp>
        <p:nvSpPr>
          <p:cNvPr id="96259" name="Rectangle 3"/>
          <p:cNvSpPr>
            <a:spLocks noGrp="1" noChangeArrowheads="1"/>
          </p:cNvSpPr>
          <p:nvPr>
            <p:ph idx="4294967295"/>
          </p:nvPr>
        </p:nvSpPr>
        <p:spPr>
          <a:xfrm>
            <a:off x="990600" y="1916113"/>
            <a:ext cx="8153400" cy="4525962"/>
          </a:xfrm>
        </p:spPr>
        <p:txBody>
          <a:bodyPr/>
          <a:lstStyle/>
          <a:p>
            <a:r>
              <a:rPr lang="en-US" altLang="en-US" sz="3600"/>
              <a:t>VT can be seen as a normal response to ongoing challenges to a helper’s beliefs and values but can result in decreased motivation, efficacy, and empathy.</a:t>
            </a:r>
          </a:p>
          <a:p>
            <a:pPr lvl="1" algn="r"/>
            <a:endParaRPr lang="en-US" altLang="en-US"/>
          </a:p>
          <a:p>
            <a:pPr lvl="1" algn="r"/>
            <a:r>
              <a:rPr lang="en-US" altLang="en-US"/>
              <a:t>K. Baird &amp; A. C. Kracen</a:t>
            </a:r>
          </a:p>
          <a:p>
            <a:endParaRPr lang="en-US" altLang="en-US" sz="360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2" name="Rectangle 4"/>
          <p:cNvSpPr>
            <a:spLocks noGrp="1" noChangeArrowheads="1"/>
          </p:cNvSpPr>
          <p:nvPr>
            <p:ph type="title"/>
          </p:nvPr>
        </p:nvSpPr>
        <p:spPr>
          <a:xfrm>
            <a:off x="250825" y="2924175"/>
            <a:ext cx="8229600" cy="1371600"/>
          </a:xfrm>
        </p:spPr>
        <p:txBody>
          <a:bodyPr/>
          <a:lstStyle/>
          <a:p>
            <a:r>
              <a:rPr lang="en-GB" altLang="en-US" sz="4000" dirty="0">
                <a:latin typeface="Garamond" pitchFamily="18" charset="0"/>
              </a:rPr>
              <a:t>Introduction and setting the scene</a:t>
            </a:r>
            <a:br>
              <a:rPr lang="en-GB" altLang="en-US" sz="4000" dirty="0">
                <a:latin typeface="Garamond" pitchFamily="18" charset="0"/>
              </a:rPr>
            </a:br>
            <a:r>
              <a:rPr lang="en-GB" altLang="en-US" sz="4000" dirty="0">
                <a:latin typeface="Garamond" pitchFamily="18" charset="0"/>
              </a:rPr>
              <a:t/>
            </a:r>
            <a:br>
              <a:rPr lang="en-GB" altLang="en-US" sz="4000" dirty="0">
                <a:latin typeface="Garamond" pitchFamily="18" charset="0"/>
              </a:rPr>
            </a:br>
            <a:endParaRPr lang="en-GB" altLang="en-US" sz="4000" i="1" dirty="0">
              <a:latin typeface="Garamond" pitchFamily="18"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7506" name="Rectangle 2"/>
          <p:cNvSpPr>
            <a:spLocks noGrp="1" noRot="1" noChangeArrowheads="1"/>
          </p:cNvSpPr>
          <p:nvPr>
            <p:ph type="title" idx="4294967295"/>
          </p:nvPr>
        </p:nvSpPr>
        <p:spPr>
          <a:xfrm>
            <a:off x="467544" y="34220"/>
            <a:ext cx="8229600" cy="1371600"/>
          </a:xfrm>
        </p:spPr>
        <p:txBody>
          <a:bodyPr/>
          <a:lstStyle/>
          <a:p>
            <a:r>
              <a:rPr lang="en-GB" altLang="en-US" sz="4000" b="1" dirty="0">
                <a:solidFill>
                  <a:srgbClr val="008080"/>
                </a:solidFill>
                <a:effectLst>
                  <a:outerShdw blurRad="38100" dist="38100" dir="2700000" algn="tl">
                    <a:srgbClr val="C0C0C0"/>
                  </a:outerShdw>
                </a:effectLst>
              </a:rPr>
              <a:t>Secondary Traumatic Stress</a:t>
            </a:r>
            <a:endParaRPr lang="en-GB" altLang="en-US" sz="2000" b="1" dirty="0">
              <a:solidFill>
                <a:srgbClr val="008080"/>
              </a:solidFill>
              <a:effectLst>
                <a:outerShdw blurRad="38100" dist="38100" dir="2700000" algn="tl">
                  <a:srgbClr val="C0C0C0"/>
                </a:outerShdw>
              </a:effectLst>
            </a:endParaRPr>
          </a:p>
        </p:txBody>
      </p:sp>
      <p:sp>
        <p:nvSpPr>
          <p:cNvPr id="1557507" name="Rectangle 3"/>
          <p:cNvSpPr>
            <a:spLocks noGrp="1" noRot="1" noChangeArrowheads="1"/>
          </p:cNvSpPr>
          <p:nvPr>
            <p:ph type="body" idx="4294967295"/>
          </p:nvPr>
        </p:nvSpPr>
        <p:spPr>
          <a:xfrm>
            <a:off x="395536" y="1412776"/>
            <a:ext cx="8229600" cy="3886200"/>
          </a:xfrm>
        </p:spPr>
        <p:txBody>
          <a:bodyPr/>
          <a:lstStyle/>
          <a:p>
            <a:pPr>
              <a:spcBef>
                <a:spcPct val="0"/>
              </a:spcBef>
              <a:buClrTx/>
              <a:buFont typeface="Wingdings" pitchFamily="2" charset="2"/>
              <a:buChar char="q"/>
            </a:pPr>
            <a:r>
              <a:rPr lang="en-US" altLang="en-US" sz="2800" dirty="0"/>
              <a:t>STS, also called the “cost of caring,” </a:t>
            </a:r>
          </a:p>
          <a:p>
            <a:pPr>
              <a:spcBef>
                <a:spcPct val="0"/>
              </a:spcBef>
              <a:buClrTx/>
              <a:buFont typeface="Wingdings" pitchFamily="2" charset="2"/>
              <a:buChar char="q"/>
            </a:pPr>
            <a:r>
              <a:rPr lang="en-GB" altLang="en-US" sz="2800" dirty="0">
                <a:solidFill>
                  <a:srgbClr val="000000"/>
                </a:solidFill>
              </a:rPr>
              <a:t>In effect, it is like an actual Traumatic Stress syndrome, e.g. PTSD but which is activated as a result of being exposed to persons who are themselves traumatised</a:t>
            </a:r>
          </a:p>
          <a:p>
            <a:r>
              <a:rPr lang="en-US" altLang="en-US" sz="2800" dirty="0"/>
              <a:t>includes: nightmares, flashbacks, intrusive thoughts, avoidance of people, places or activities that remind one of the event, numbness, lack of interest in things, </a:t>
            </a:r>
            <a:r>
              <a:rPr lang="en-US" altLang="en-US" sz="2800" dirty="0" err="1"/>
              <a:t>hyperarousal</a:t>
            </a:r>
            <a:endParaRPr lang="en-US" altLang="en-US" sz="2800" dirty="0"/>
          </a:p>
          <a:p>
            <a:pPr>
              <a:buFont typeface="Wingdings" pitchFamily="2" charset="2"/>
              <a:buChar char="q"/>
            </a:pPr>
            <a:endParaRPr lang="en-GB" altLang="en-US" sz="2800" dirty="0">
              <a:solidFill>
                <a:srgbClr val="000000"/>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57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57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5750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750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idx="4294967295"/>
          </p:nvPr>
        </p:nvSpPr>
        <p:spPr>
          <a:xfrm>
            <a:off x="0" y="457200"/>
            <a:ext cx="8229600" cy="1371600"/>
          </a:xfrm>
        </p:spPr>
        <p:txBody>
          <a:bodyPr/>
          <a:lstStyle/>
          <a:p>
            <a:r>
              <a:rPr lang="en-US" altLang="en-US" b="1">
                <a:solidFill>
                  <a:srgbClr val="008080"/>
                </a:solidFill>
                <a:effectLst>
                  <a:outerShdw blurRad="38100" dist="38100" dir="2700000" algn="tl">
                    <a:srgbClr val="C0C0C0"/>
                  </a:outerShdw>
                </a:effectLst>
              </a:rPr>
              <a:t>Compassion Fatigue</a:t>
            </a:r>
          </a:p>
        </p:txBody>
      </p:sp>
      <p:sp>
        <p:nvSpPr>
          <p:cNvPr id="98307" name="Rectangle 3"/>
          <p:cNvSpPr>
            <a:spLocks noGrp="1" noChangeArrowheads="1"/>
          </p:cNvSpPr>
          <p:nvPr>
            <p:ph idx="4294967295"/>
          </p:nvPr>
        </p:nvSpPr>
        <p:spPr>
          <a:xfrm>
            <a:off x="1066800" y="1981200"/>
            <a:ext cx="8077200" cy="3886200"/>
          </a:xfrm>
        </p:spPr>
        <p:txBody>
          <a:bodyPr/>
          <a:lstStyle/>
          <a:p>
            <a:r>
              <a:rPr lang="en-US" altLang="en-US"/>
              <a:t>Compassion fatigue is experienced by caregivers who are overly focused and upset by the cumulative trauma of those they are trying to help.</a:t>
            </a:r>
          </a:p>
          <a:p>
            <a:r>
              <a:rPr lang="en-US" altLang="en-US"/>
              <a:t>Again: The symptoms might be similar to those of post traumatic stress disorder (PTSD).</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idx="4294967295"/>
          </p:nvPr>
        </p:nvSpPr>
        <p:spPr>
          <a:xfrm>
            <a:off x="467544" y="0"/>
            <a:ext cx="8229600" cy="1371600"/>
          </a:xfrm>
        </p:spPr>
        <p:txBody>
          <a:bodyPr/>
          <a:lstStyle/>
          <a:p>
            <a:r>
              <a:rPr lang="en-US" altLang="en-US" b="1" dirty="0">
                <a:solidFill>
                  <a:srgbClr val="008080"/>
                </a:solidFill>
                <a:effectLst>
                  <a:outerShdw blurRad="38100" dist="38100" dir="2700000" algn="tl">
                    <a:srgbClr val="C0C0C0"/>
                  </a:outerShdw>
                </a:effectLst>
              </a:rPr>
              <a:t>Compassion Fatigue</a:t>
            </a:r>
          </a:p>
        </p:txBody>
      </p:sp>
      <p:sp>
        <p:nvSpPr>
          <p:cNvPr id="100355" name="Rectangle 3"/>
          <p:cNvSpPr>
            <a:spLocks noGrp="1" noChangeArrowheads="1"/>
          </p:cNvSpPr>
          <p:nvPr>
            <p:ph idx="4294967295"/>
          </p:nvPr>
        </p:nvSpPr>
        <p:spPr>
          <a:xfrm>
            <a:off x="827584" y="1412776"/>
            <a:ext cx="7772400" cy="4425950"/>
          </a:xfrm>
        </p:spPr>
        <p:txBody>
          <a:bodyPr/>
          <a:lstStyle/>
          <a:p>
            <a:r>
              <a:rPr lang="en-US" altLang="en-US" dirty="0"/>
              <a:t>Compassion Fatigue is the cumulative outcome of caring – caring too much and for too long with no end to be seen.</a:t>
            </a:r>
          </a:p>
          <a:p>
            <a:r>
              <a:rPr lang="en-US" altLang="en-US" dirty="0"/>
              <a:t>You are absorbing the trauma from the eyes and ears of your clients.</a:t>
            </a:r>
          </a:p>
          <a:p>
            <a:r>
              <a:rPr lang="en-US" altLang="en-US" dirty="0"/>
              <a:t>A natural consequence of working with people who have experienced extremely stressful events </a:t>
            </a:r>
            <a:r>
              <a:rPr lang="en-US" altLang="en-US" sz="2000" dirty="0"/>
              <a:t>(</a:t>
            </a:r>
            <a:r>
              <a:rPr lang="en-US" altLang="en-US" sz="2000" dirty="0" err="1"/>
              <a:t>Figley</a:t>
            </a:r>
            <a:r>
              <a:rPr lang="en-US" altLang="en-US" sz="2000" dirty="0"/>
              <a:t>, 1995).</a:t>
            </a:r>
          </a:p>
          <a:p>
            <a:endParaRPr lang="en-US" altLang="en-US" sz="2000"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idx="4294967295"/>
          </p:nvPr>
        </p:nvSpPr>
        <p:spPr>
          <a:xfrm>
            <a:off x="251520" y="34220"/>
            <a:ext cx="8229600" cy="1371600"/>
          </a:xfrm>
        </p:spPr>
        <p:txBody>
          <a:bodyPr/>
          <a:lstStyle/>
          <a:p>
            <a:r>
              <a:rPr lang="en-US" altLang="en-US" b="1" dirty="0">
                <a:solidFill>
                  <a:srgbClr val="008080"/>
                </a:solidFill>
                <a:effectLst>
                  <a:outerShdw blurRad="38100" dist="38100" dir="2700000" algn="tl">
                    <a:srgbClr val="C0C0C0"/>
                  </a:outerShdw>
                </a:effectLst>
              </a:rPr>
              <a:t>Burnout</a:t>
            </a:r>
          </a:p>
        </p:txBody>
      </p:sp>
      <p:sp>
        <p:nvSpPr>
          <p:cNvPr id="102403" name="Rectangle 3"/>
          <p:cNvSpPr>
            <a:spLocks noGrp="1" noChangeArrowheads="1"/>
          </p:cNvSpPr>
          <p:nvPr>
            <p:ph idx="4294967295"/>
          </p:nvPr>
        </p:nvSpPr>
        <p:spPr>
          <a:xfrm>
            <a:off x="323528" y="1340768"/>
            <a:ext cx="8604448" cy="3886200"/>
          </a:xfrm>
        </p:spPr>
        <p:txBody>
          <a:bodyPr/>
          <a:lstStyle/>
          <a:p>
            <a:pPr>
              <a:lnSpc>
                <a:spcPct val="90000"/>
              </a:lnSpc>
            </a:pPr>
            <a:r>
              <a:rPr lang="en-US" altLang="en-US" dirty="0"/>
              <a:t>The state which occurs when stress reactions reach a crisis point. More commonly experienced by staff and caregivers in response to </a:t>
            </a:r>
            <a:r>
              <a:rPr lang="en-US" altLang="en-US" b="1" u="sng" dirty="0"/>
              <a:t>continual exposure</a:t>
            </a:r>
            <a:r>
              <a:rPr lang="en-US" altLang="en-US" dirty="0"/>
              <a:t> to other peoples pain.</a:t>
            </a:r>
          </a:p>
          <a:p>
            <a:pPr>
              <a:lnSpc>
                <a:spcPct val="90000"/>
              </a:lnSpc>
            </a:pPr>
            <a:r>
              <a:rPr lang="en-US" altLang="en-US" dirty="0"/>
              <a:t>It grows </a:t>
            </a:r>
            <a:r>
              <a:rPr lang="en-US" altLang="en-US" b="1" u="sng" dirty="0"/>
              <a:t>over time</a:t>
            </a:r>
            <a:r>
              <a:rPr lang="en-US" altLang="en-US" dirty="0"/>
              <a:t> and unlike CF, burnout is caused by stress and hassles, rather than over-empathizing with the trauma of those you work with.</a:t>
            </a:r>
          </a:p>
          <a:p>
            <a:pPr>
              <a:lnSpc>
                <a:spcPct val="90000"/>
              </a:lnSpc>
              <a:buFontTx/>
              <a:buNone/>
            </a:pPr>
            <a:endParaRPr lang="en-US" altLang="en-US"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22" name="Rectangle 6"/>
          <p:cNvSpPr>
            <a:spLocks noGrp="1" noChangeArrowheads="1"/>
          </p:cNvSpPr>
          <p:nvPr>
            <p:ph type="title"/>
          </p:nvPr>
        </p:nvSpPr>
        <p:spPr/>
        <p:txBody>
          <a:bodyPr/>
          <a:lstStyle/>
          <a:p>
            <a:r>
              <a:rPr lang="en-GB" altLang="en-US" sz="4000" b="1">
                <a:solidFill>
                  <a:srgbClr val="008080"/>
                </a:solidFill>
                <a:effectLst>
                  <a:outerShdw blurRad="38100" dist="38100" dir="2700000" algn="tl">
                    <a:srgbClr val="C0C0C0"/>
                  </a:outerShdw>
                </a:effectLst>
              </a:rPr>
              <a:t>Stages of Burnout-Development</a:t>
            </a:r>
          </a:p>
        </p:txBody>
      </p:sp>
      <p:sp>
        <p:nvSpPr>
          <p:cNvPr id="188424" name="Rectangle 8"/>
          <p:cNvSpPr>
            <a:spLocks noGrp="1" noChangeArrowheads="1"/>
          </p:cNvSpPr>
          <p:nvPr>
            <p:ph idx="1"/>
          </p:nvPr>
        </p:nvSpPr>
        <p:spPr>
          <a:xfrm>
            <a:off x="395536" y="1556792"/>
            <a:ext cx="8229600" cy="4400550"/>
          </a:xfrm>
        </p:spPr>
        <p:txBody>
          <a:bodyPr/>
          <a:lstStyle/>
          <a:p>
            <a:pPr>
              <a:lnSpc>
                <a:spcPct val="80000"/>
              </a:lnSpc>
            </a:pPr>
            <a:r>
              <a:rPr lang="en-GB" altLang="en-US" sz="2800" dirty="0" smtClean="0"/>
              <a:t>Enthusiasm </a:t>
            </a:r>
            <a:r>
              <a:rPr lang="en-GB" altLang="en-US" sz="2800" dirty="0"/>
              <a:t>&amp; Engagement (</a:t>
            </a:r>
            <a:r>
              <a:rPr lang="en-US" altLang="en-US" sz="2800" dirty="0"/>
              <a:t>energy, involvement and efficacy)</a:t>
            </a:r>
            <a:r>
              <a:rPr lang="en-US" altLang="en-US" dirty="0"/>
              <a:t> </a:t>
            </a:r>
            <a:endParaRPr lang="en-GB" altLang="en-US" sz="2800" dirty="0"/>
          </a:p>
          <a:p>
            <a:pPr>
              <a:lnSpc>
                <a:spcPct val="80000"/>
              </a:lnSpc>
            </a:pPr>
            <a:r>
              <a:rPr lang="en-GB" altLang="en-US" sz="2800" dirty="0"/>
              <a:t>Feelings of too high demands</a:t>
            </a:r>
          </a:p>
          <a:p>
            <a:pPr>
              <a:lnSpc>
                <a:spcPct val="80000"/>
              </a:lnSpc>
            </a:pPr>
            <a:r>
              <a:rPr lang="en-GB" altLang="en-US" sz="2800" dirty="0"/>
              <a:t>Feelings of guilt</a:t>
            </a:r>
          </a:p>
          <a:p>
            <a:pPr>
              <a:lnSpc>
                <a:spcPct val="80000"/>
              </a:lnSpc>
            </a:pPr>
            <a:r>
              <a:rPr lang="en-GB" altLang="en-US" sz="2800" dirty="0"/>
              <a:t>Distress </a:t>
            </a:r>
          </a:p>
          <a:p>
            <a:pPr>
              <a:lnSpc>
                <a:spcPct val="80000"/>
              </a:lnSpc>
            </a:pPr>
            <a:r>
              <a:rPr lang="en-GB" altLang="en-US" sz="2800" dirty="0"/>
              <a:t>Defeat</a:t>
            </a:r>
          </a:p>
          <a:p>
            <a:pPr>
              <a:lnSpc>
                <a:spcPct val="80000"/>
              </a:lnSpc>
            </a:pPr>
            <a:r>
              <a:rPr lang="en-GB" altLang="en-US" sz="2800" dirty="0"/>
              <a:t>Helplessness</a:t>
            </a:r>
          </a:p>
          <a:p>
            <a:pPr>
              <a:lnSpc>
                <a:spcPct val="80000"/>
              </a:lnSpc>
            </a:pPr>
            <a:r>
              <a:rPr lang="en-GB" altLang="en-US" sz="2800" dirty="0"/>
              <a:t>Exhaustion</a:t>
            </a:r>
          </a:p>
          <a:p>
            <a:pPr>
              <a:lnSpc>
                <a:spcPct val="80000"/>
              </a:lnSpc>
            </a:pPr>
            <a:r>
              <a:rPr lang="en-GB" altLang="en-US" sz="2800" dirty="0"/>
              <a:t>Burnout (</a:t>
            </a:r>
            <a:r>
              <a:rPr lang="en-US" altLang="en-US" sz="2800" dirty="0"/>
              <a:t>exhaustion, cynicism and inefficacy) </a:t>
            </a:r>
            <a:endParaRPr lang="en-GB" altLang="en-US" sz="2800" dirty="0"/>
          </a:p>
        </p:txBody>
      </p:sp>
      <p:sp>
        <p:nvSpPr>
          <p:cNvPr id="188425" name="Line 9"/>
          <p:cNvSpPr>
            <a:spLocks noChangeShapeType="1"/>
          </p:cNvSpPr>
          <p:nvPr/>
        </p:nvSpPr>
        <p:spPr bwMode="auto">
          <a:xfrm>
            <a:off x="8172400" y="1916832"/>
            <a:ext cx="0" cy="3313113"/>
          </a:xfrm>
          <a:prstGeom prst="line">
            <a:avLst/>
          </a:prstGeom>
          <a:noFill/>
          <a:ln w="2032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7506" name="Rectangle 2"/>
          <p:cNvSpPr>
            <a:spLocks noGrp="1" noRot="1" noChangeArrowheads="1"/>
          </p:cNvSpPr>
          <p:nvPr>
            <p:ph type="title" idx="4294967295"/>
          </p:nvPr>
        </p:nvSpPr>
        <p:spPr>
          <a:xfrm>
            <a:off x="467544" y="4724"/>
            <a:ext cx="8229600" cy="1371600"/>
          </a:xfrm>
        </p:spPr>
        <p:txBody>
          <a:bodyPr/>
          <a:lstStyle/>
          <a:p>
            <a:r>
              <a:rPr lang="en-GB" altLang="en-US" sz="4000" b="1" dirty="0">
                <a:solidFill>
                  <a:srgbClr val="008080"/>
                </a:solidFill>
                <a:effectLst>
                  <a:outerShdw blurRad="38100" dist="38100" dir="2700000" algn="tl">
                    <a:srgbClr val="C0C0C0"/>
                  </a:outerShdw>
                </a:effectLst>
              </a:rPr>
              <a:t>Burnout:</a:t>
            </a:r>
            <a:r>
              <a:rPr lang="en-GB" altLang="en-US" sz="4000" b="1" dirty="0">
                <a:solidFill>
                  <a:srgbClr val="FD0949"/>
                </a:solidFill>
                <a:effectLst>
                  <a:outerShdw blurRad="38100" dist="38100" dir="2700000" algn="tl">
                    <a:srgbClr val="C0C0C0"/>
                  </a:outerShdw>
                </a:effectLst>
              </a:rPr>
              <a:t> </a:t>
            </a:r>
            <a:endParaRPr lang="en-GB" altLang="en-US" sz="3200" b="1" dirty="0">
              <a:solidFill>
                <a:srgbClr val="FD0949"/>
              </a:solidFill>
              <a:effectLst>
                <a:outerShdw blurRad="38100" dist="38100" dir="2700000" algn="tl">
                  <a:srgbClr val="C0C0C0"/>
                </a:outerShdw>
              </a:effectLst>
            </a:endParaRPr>
          </a:p>
        </p:txBody>
      </p:sp>
      <p:sp>
        <p:nvSpPr>
          <p:cNvPr id="1557507" name="Rectangle 3"/>
          <p:cNvSpPr>
            <a:spLocks noGrp="1" noRot="1" noChangeArrowheads="1"/>
          </p:cNvSpPr>
          <p:nvPr>
            <p:ph type="body" idx="4294967295"/>
          </p:nvPr>
        </p:nvSpPr>
        <p:spPr>
          <a:xfrm>
            <a:off x="467544" y="1196752"/>
            <a:ext cx="8229600" cy="3886200"/>
          </a:xfrm>
        </p:spPr>
        <p:txBody>
          <a:bodyPr/>
          <a:lstStyle/>
          <a:p>
            <a:pPr>
              <a:buFontTx/>
              <a:buChar char="-"/>
            </a:pPr>
            <a:r>
              <a:rPr lang="en-GB" altLang="en-US" sz="2800" dirty="0">
                <a:solidFill>
                  <a:srgbClr val="000000"/>
                </a:solidFill>
              </a:rPr>
              <a:t>General psychological stress as a result of working with difficult clients</a:t>
            </a:r>
          </a:p>
          <a:p>
            <a:pPr>
              <a:buFontTx/>
              <a:buChar char="-"/>
            </a:pPr>
            <a:r>
              <a:rPr lang="en-GB" altLang="en-US" sz="2800" dirty="0">
                <a:solidFill>
                  <a:srgbClr val="000000"/>
                </a:solidFill>
              </a:rPr>
              <a:t>Feeling of being overloaded due to working with clients with chronic and complex problems</a:t>
            </a:r>
          </a:p>
          <a:p>
            <a:pPr>
              <a:buFontTx/>
              <a:buChar char="-"/>
            </a:pPr>
            <a:r>
              <a:rPr lang="en-GB" altLang="en-US" sz="2800" dirty="0">
                <a:solidFill>
                  <a:srgbClr val="000000"/>
                </a:solidFill>
              </a:rPr>
              <a:t>Progresses gradually as a result of emotional exhaustion</a:t>
            </a:r>
          </a:p>
          <a:p>
            <a:pPr>
              <a:buFontTx/>
              <a:buChar char="-"/>
            </a:pPr>
            <a:r>
              <a:rPr lang="en-GB" altLang="en-US" sz="2800" dirty="0">
                <a:solidFill>
                  <a:srgbClr val="000000"/>
                </a:solidFill>
              </a:rPr>
              <a:t>May result in various symptoms, e.g. physical, emotional, behavioural, interpersonal, </a:t>
            </a:r>
            <a:r>
              <a:rPr lang="en-GB" altLang="en-US" sz="2800" dirty="0" smtClean="0">
                <a:solidFill>
                  <a:srgbClr val="000000"/>
                </a:solidFill>
              </a:rPr>
              <a:t>etc.</a:t>
            </a:r>
            <a:endParaRPr lang="en-GB" altLang="en-US" sz="2800" dirty="0">
              <a:solidFill>
                <a:srgbClr val="000000"/>
              </a:solidFill>
            </a:endParaRPr>
          </a:p>
          <a:p>
            <a:pPr>
              <a:buFontTx/>
              <a:buChar char="-"/>
            </a:pPr>
            <a:r>
              <a:rPr lang="en-GB" altLang="en-US" sz="2800" dirty="0">
                <a:solidFill>
                  <a:srgbClr val="000000"/>
                </a:solidFill>
              </a:rPr>
              <a:t>Can affect the motivation and quality of our work </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57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57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575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5750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575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7507"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r>
              <a:rPr lang="en-GB" altLang="en-US" sz="4000" b="1">
                <a:solidFill>
                  <a:srgbClr val="008080"/>
                </a:solidFill>
                <a:effectLst>
                  <a:outerShdw blurRad="38100" dist="38100" dir="2700000" algn="tl">
                    <a:srgbClr val="C0C0C0"/>
                  </a:outerShdw>
                </a:effectLst>
              </a:rPr>
              <a:t>Epidemiology</a:t>
            </a:r>
          </a:p>
        </p:txBody>
      </p:sp>
      <p:sp>
        <p:nvSpPr>
          <p:cNvPr id="193539" name="Rectangle 3"/>
          <p:cNvSpPr>
            <a:spLocks noGrp="1" noChangeArrowheads="1"/>
          </p:cNvSpPr>
          <p:nvPr>
            <p:ph idx="1"/>
          </p:nvPr>
        </p:nvSpPr>
        <p:spPr/>
        <p:txBody>
          <a:bodyPr/>
          <a:lstStyle/>
          <a:p>
            <a:r>
              <a:rPr lang="en-US" altLang="en-US" sz="2800"/>
              <a:t>Maslach and her colleague Jackson first identified the construct "burnout" in the 1970s </a:t>
            </a:r>
            <a:endParaRPr lang="en-GB" altLang="en-US" sz="2800"/>
          </a:p>
          <a:p>
            <a:r>
              <a:rPr lang="en-GB" altLang="en-US" sz="2800"/>
              <a:t>40-60% amongst nurses in intensive care, cancer and HIV centres</a:t>
            </a:r>
          </a:p>
          <a:p>
            <a:r>
              <a:rPr lang="en-GB" altLang="en-US" sz="2800"/>
              <a:t> 15-30% of doctors (mainly GPs)</a:t>
            </a:r>
          </a:p>
          <a:p>
            <a:r>
              <a:rPr lang="en-GB" altLang="en-US" sz="2800"/>
              <a:t> 35% of teachers with another 30% in at-risk stadium</a:t>
            </a:r>
          </a:p>
          <a:p>
            <a:r>
              <a:rPr lang="en-GB" altLang="en-US" sz="2800"/>
              <a:t>Migration professionals?????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idx="4294967295"/>
          </p:nvPr>
        </p:nvSpPr>
        <p:spPr>
          <a:xfrm>
            <a:off x="395536" y="1541"/>
            <a:ext cx="8229600" cy="1371600"/>
          </a:xfrm>
        </p:spPr>
        <p:txBody>
          <a:bodyPr/>
          <a:lstStyle/>
          <a:p>
            <a:r>
              <a:rPr lang="en-US" altLang="en-US" b="1" dirty="0">
                <a:solidFill>
                  <a:srgbClr val="008080"/>
                </a:solidFill>
                <a:effectLst>
                  <a:outerShdw blurRad="38100" dist="38100" dir="2700000" algn="tl">
                    <a:srgbClr val="C0C0C0"/>
                  </a:outerShdw>
                </a:effectLst>
              </a:rPr>
              <a:t>Stress vs. Burnout</a:t>
            </a:r>
          </a:p>
        </p:txBody>
      </p:sp>
      <p:sp>
        <p:nvSpPr>
          <p:cNvPr id="104451" name="Rectangle 3"/>
          <p:cNvSpPr>
            <a:spLocks noGrp="1" noChangeArrowheads="1"/>
          </p:cNvSpPr>
          <p:nvPr>
            <p:ph idx="4294967295"/>
          </p:nvPr>
        </p:nvSpPr>
        <p:spPr>
          <a:xfrm>
            <a:off x="683568" y="1340768"/>
            <a:ext cx="8229600" cy="4525963"/>
          </a:xfrm>
        </p:spPr>
        <p:txBody>
          <a:bodyPr/>
          <a:lstStyle/>
          <a:p>
            <a:r>
              <a:rPr lang="en-US" altLang="en-US" sz="2800" dirty="0"/>
              <a:t>Burnout is a defense characterized by disengagement.</a:t>
            </a:r>
          </a:p>
          <a:p>
            <a:r>
              <a:rPr lang="en-US" altLang="en-US" sz="2800" dirty="0"/>
              <a:t>Stress is characterized by over engagement.</a:t>
            </a:r>
          </a:p>
          <a:p>
            <a:endParaRPr lang="en-US" altLang="en-US" sz="2800" dirty="0"/>
          </a:p>
          <a:p>
            <a:r>
              <a:rPr lang="en-US" altLang="en-US" sz="2800" dirty="0"/>
              <a:t>Burnout produces a sense of helplessness and hopelessness.</a:t>
            </a:r>
          </a:p>
          <a:p>
            <a:r>
              <a:rPr lang="en-US" altLang="en-US" sz="2800" dirty="0"/>
              <a:t>Stress produces a sense of urgency and hyperactivity.</a:t>
            </a:r>
          </a:p>
          <a:p>
            <a:pPr algn="ctr">
              <a:buFontTx/>
              <a:buNone/>
            </a:pPr>
            <a:r>
              <a:rPr lang="en-US" altLang="en-US" sz="2000" dirty="0" smtClean="0"/>
              <a:t>Dr</a:t>
            </a:r>
            <a:r>
              <a:rPr lang="en-US" altLang="en-US" sz="2000" dirty="0"/>
              <a:t>. Archibald D. Hart</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467544" y="188640"/>
            <a:ext cx="8229600" cy="1143000"/>
          </a:xfrm>
        </p:spPr>
        <p:txBody>
          <a:bodyPr/>
          <a:lstStyle/>
          <a:p>
            <a:r>
              <a:rPr lang="en-GB" altLang="en-US" dirty="0">
                <a:solidFill>
                  <a:srgbClr val="008080"/>
                </a:solidFill>
                <a:effectLst>
                  <a:outerShdw blurRad="38100" dist="38100" dir="2700000" algn="tl">
                    <a:srgbClr val="C0C0C0"/>
                  </a:outerShdw>
                </a:effectLst>
              </a:rPr>
              <a:t>Learned helpless </a:t>
            </a:r>
          </a:p>
        </p:txBody>
      </p:sp>
      <p:sp>
        <p:nvSpPr>
          <p:cNvPr id="147459" name="Rectangle 3"/>
          <p:cNvSpPr>
            <a:spLocks noGrp="1" noChangeArrowheads="1"/>
          </p:cNvSpPr>
          <p:nvPr>
            <p:ph idx="1"/>
          </p:nvPr>
        </p:nvSpPr>
        <p:spPr>
          <a:xfrm>
            <a:off x="395536" y="1412776"/>
            <a:ext cx="8229600" cy="4184650"/>
          </a:xfrm>
        </p:spPr>
        <p:txBody>
          <a:bodyPr/>
          <a:lstStyle/>
          <a:p>
            <a:pPr>
              <a:lnSpc>
                <a:spcPct val="90000"/>
              </a:lnSpc>
            </a:pPr>
            <a:r>
              <a:rPr lang="en-US" altLang="en-US" dirty="0"/>
              <a:t>Wikipedia.org: “means a condition of a human person or an animal in which it has learned to behave helplessly, even when the opportunity is restored for it to help itself by avoiding an unpleasant or harmful circumstance to which it has been subjected.”</a:t>
            </a:r>
          </a:p>
          <a:p>
            <a:pPr>
              <a:lnSpc>
                <a:spcPct val="90000"/>
              </a:lnSpc>
            </a:pPr>
            <a:r>
              <a:rPr lang="en-GB" altLang="en-US" dirty="0"/>
              <a:t>Biological and behavioural model for depression</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r>
              <a:rPr lang="en-GB" altLang="en-US" sz="4000" dirty="0">
                <a:solidFill>
                  <a:srgbClr val="008080"/>
                </a:solidFill>
                <a:effectLst>
                  <a:outerShdw blurRad="38100" dist="38100" dir="2700000" algn="tl">
                    <a:srgbClr val="C0C0C0"/>
                  </a:outerShdw>
                </a:effectLst>
              </a:rPr>
              <a:t>Learned helpless experiments</a:t>
            </a:r>
            <a:br>
              <a:rPr lang="en-GB" altLang="en-US" sz="4000" dirty="0">
                <a:solidFill>
                  <a:srgbClr val="008080"/>
                </a:solidFill>
                <a:effectLst>
                  <a:outerShdw blurRad="38100" dist="38100" dir="2700000" algn="tl">
                    <a:srgbClr val="C0C0C0"/>
                  </a:outerShdw>
                </a:effectLst>
              </a:rPr>
            </a:br>
            <a:r>
              <a:rPr lang="en-GB" altLang="en-US" sz="1600" dirty="0">
                <a:solidFill>
                  <a:srgbClr val="008080"/>
                </a:solidFill>
              </a:rPr>
              <a:t>(</a:t>
            </a:r>
            <a:r>
              <a:rPr lang="en-US" altLang="en-US" sz="1600" dirty="0"/>
              <a:t>American psychologist </a:t>
            </a:r>
            <a:r>
              <a:rPr lang="en-US" altLang="en-US" sz="1600" dirty="0">
                <a:hlinkClick r:id="rId2" tooltip="Martin Seligman"/>
              </a:rPr>
              <a:t>Martin Seligman</a:t>
            </a:r>
            <a:r>
              <a:rPr lang="en-US" altLang="en-US" sz="1600" dirty="0"/>
              <a:t>, </a:t>
            </a:r>
            <a:r>
              <a:rPr lang="en-US" altLang="en-US" sz="1600" dirty="0">
                <a:hlinkClick r:id="rId3" tooltip="University of Pennsylvania"/>
              </a:rPr>
              <a:t>University of Pennsylvania</a:t>
            </a:r>
            <a:r>
              <a:rPr lang="en-US" altLang="en-US" sz="1600" dirty="0"/>
              <a:t> in 1967)</a:t>
            </a:r>
            <a:r>
              <a:rPr lang="en-US" altLang="en-US" sz="4000" dirty="0"/>
              <a:t> </a:t>
            </a:r>
          </a:p>
        </p:txBody>
      </p:sp>
      <p:sp>
        <p:nvSpPr>
          <p:cNvPr id="200707" name="Rectangle 3"/>
          <p:cNvSpPr>
            <a:spLocks noGrp="1" noChangeArrowheads="1"/>
          </p:cNvSpPr>
          <p:nvPr>
            <p:ph idx="1"/>
          </p:nvPr>
        </p:nvSpPr>
        <p:spPr>
          <a:xfrm>
            <a:off x="395536" y="1628800"/>
            <a:ext cx="8569325" cy="4751387"/>
          </a:xfrm>
        </p:spPr>
        <p:txBody>
          <a:bodyPr/>
          <a:lstStyle/>
          <a:p>
            <a:pPr>
              <a:lnSpc>
                <a:spcPct val="90000"/>
              </a:lnSpc>
            </a:pPr>
            <a:r>
              <a:rPr lang="en-US" altLang="en-US" sz="2400" dirty="0"/>
              <a:t>In the learned helplessness experiment an animal is repeatedly hurt by an adverse stimulus which it cannot escape.</a:t>
            </a:r>
          </a:p>
          <a:p>
            <a:pPr>
              <a:lnSpc>
                <a:spcPct val="90000"/>
              </a:lnSpc>
            </a:pPr>
            <a:r>
              <a:rPr lang="en-US" altLang="en-US" sz="2400" dirty="0"/>
              <a:t>Eventually the animal will stop trying to avoid the pain and behave as if it is utterly helpless to change the situation.</a:t>
            </a:r>
          </a:p>
          <a:p>
            <a:pPr>
              <a:lnSpc>
                <a:spcPct val="90000"/>
              </a:lnSpc>
            </a:pPr>
            <a:r>
              <a:rPr lang="en-US" altLang="en-US" sz="2400" dirty="0"/>
              <a:t>Finally, when opportunities to escape are presented, this learned helplessness prevents any action. The only coping mechanism the animal uses is to be stoical and put up with the discomfort, not expending energy getting worked up about the adverse stimulus.</a:t>
            </a:r>
          </a:p>
          <a:p>
            <a:pPr>
              <a:lnSpc>
                <a:spcPct val="90000"/>
              </a:lnSpc>
            </a:pPr>
            <a:r>
              <a:rPr lang="en-GB" altLang="en-US" sz="2400" dirty="0"/>
              <a:t>The good news: </a:t>
            </a:r>
            <a:r>
              <a:rPr lang="en-US" altLang="en-US" sz="2400" dirty="0"/>
              <a:t>not all of the dogs in Seligman's experiments became helpless. </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idx="4294967295"/>
          </p:nvPr>
        </p:nvSpPr>
        <p:spPr>
          <a:xfrm>
            <a:off x="1208088" y="252413"/>
            <a:ext cx="7935912" cy="973137"/>
          </a:xfrm>
        </p:spPr>
        <p:txBody>
          <a:bodyPr lIns="82292" tIns="41148" rIns="82292" bIns="41148"/>
          <a:lstStyle/>
          <a:p>
            <a:r>
              <a:rPr lang="en-AU" altLang="en-US" sz="2400"/>
              <a:t>The Over-involvement- Under-involvement Continuum</a:t>
            </a:r>
          </a:p>
        </p:txBody>
      </p:sp>
      <p:sp>
        <p:nvSpPr>
          <p:cNvPr id="172035" name="AutoShape 3"/>
          <p:cNvSpPr>
            <a:spLocks noChangeAspect="1" noChangeArrowheads="1" noTextEdit="1"/>
          </p:cNvSpPr>
          <p:nvPr/>
        </p:nvSpPr>
        <p:spPr bwMode="auto">
          <a:xfrm>
            <a:off x="395288" y="1243013"/>
            <a:ext cx="9648825" cy="513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31780" name="Rectangle 4"/>
          <p:cNvSpPr>
            <a:spLocks noChangeArrowheads="1"/>
          </p:cNvSpPr>
          <p:nvPr/>
        </p:nvSpPr>
        <p:spPr bwMode="auto">
          <a:xfrm>
            <a:off x="352425" y="1866900"/>
            <a:ext cx="1976438" cy="3397250"/>
          </a:xfrm>
          <a:prstGeom prst="rect">
            <a:avLst/>
          </a:prstGeom>
          <a:gradFill rotWithShape="1">
            <a:gsLst>
              <a:gs pos="0">
                <a:srgbClr val="E0FFF4"/>
              </a:gs>
              <a:gs pos="64999">
                <a:srgbClr val="B2FFE3"/>
              </a:gs>
              <a:gs pos="100000">
                <a:srgbClr val="90FFDA"/>
              </a:gs>
            </a:gsLst>
            <a:lin ang="5400000" scaled="1"/>
          </a:gradFill>
          <a:ln w="9525">
            <a:solidFill>
              <a:srgbClr val="00CC98"/>
            </a:solidFill>
            <a:miter lim="800000"/>
            <a:headEnd/>
            <a:tailEnd/>
          </a:ln>
          <a:effectLst>
            <a:outerShdw blurRad="40000" dist="20000" dir="5400000" rotWithShape="0">
              <a:srgbClr val="808080">
                <a:alpha val="37999"/>
              </a:srgbClr>
            </a:outerShdw>
          </a:effectLst>
        </p:spPr>
        <p:txBody>
          <a:bodyPr lIns="91439" tIns="45719" rIns="91439" bIns="45719"/>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endParaRPr lang="en-AU" altLang="en-US" sz="1800">
              <a:solidFill>
                <a:schemeClr val="tx2"/>
              </a:solidFill>
              <a:effectLst/>
              <a:ea typeface="ＭＳ Ｐゴシック" pitchFamily="34" charset="-128"/>
              <a:cs typeface="Arial" charset="0"/>
            </a:endParaRPr>
          </a:p>
        </p:txBody>
      </p:sp>
      <p:sp>
        <p:nvSpPr>
          <p:cNvPr id="172037" name="Rectangle 5"/>
          <p:cNvSpPr>
            <a:spLocks noChangeArrowheads="1"/>
          </p:cNvSpPr>
          <p:nvPr/>
        </p:nvSpPr>
        <p:spPr bwMode="auto">
          <a:xfrm>
            <a:off x="669925" y="2654300"/>
            <a:ext cx="1336675" cy="16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6600"/>
                </a:solidFill>
                <a:effectLst/>
                <a:latin typeface="Univers" pitchFamily="34" charset="0"/>
                <a:ea typeface="ＭＳ Ｐゴシック" pitchFamily="34" charset="-128"/>
                <a:cs typeface="Arial" charset="0"/>
              </a:rPr>
              <a:t>'Crusader' approach</a:t>
            </a:r>
            <a:endParaRPr lang="en-AU" altLang="en-US" sz="1800">
              <a:solidFill>
                <a:srgbClr val="FF6600"/>
              </a:solidFill>
              <a:effectLst/>
              <a:ea typeface="ＭＳ Ｐゴシック" pitchFamily="34" charset="-128"/>
              <a:cs typeface="Arial" charset="0"/>
            </a:endParaRPr>
          </a:p>
        </p:txBody>
      </p:sp>
      <p:sp>
        <p:nvSpPr>
          <p:cNvPr id="172038" name="Rectangle 6"/>
          <p:cNvSpPr>
            <a:spLocks noChangeArrowheads="1"/>
          </p:cNvSpPr>
          <p:nvPr/>
        </p:nvSpPr>
        <p:spPr bwMode="auto">
          <a:xfrm>
            <a:off x="727075" y="2986088"/>
            <a:ext cx="1209675"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Doing it all oneself</a:t>
            </a:r>
            <a:endParaRPr lang="en-AU" altLang="en-US" sz="1800">
              <a:effectLst/>
              <a:ea typeface="ＭＳ Ｐゴシック" pitchFamily="34" charset="-128"/>
              <a:cs typeface="Arial" charset="0"/>
            </a:endParaRPr>
          </a:p>
        </p:txBody>
      </p:sp>
      <p:sp>
        <p:nvSpPr>
          <p:cNvPr id="172039" name="Rectangle 7"/>
          <p:cNvSpPr>
            <a:spLocks noChangeArrowheads="1"/>
          </p:cNvSpPr>
          <p:nvPr/>
        </p:nvSpPr>
        <p:spPr bwMode="auto">
          <a:xfrm>
            <a:off x="569913" y="3319463"/>
            <a:ext cx="1527175"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Trying to fix everything</a:t>
            </a:r>
          </a:p>
        </p:txBody>
      </p:sp>
      <p:sp>
        <p:nvSpPr>
          <p:cNvPr id="172040" name="Rectangle 8"/>
          <p:cNvSpPr>
            <a:spLocks noChangeArrowheads="1"/>
          </p:cNvSpPr>
          <p:nvPr/>
        </p:nvSpPr>
        <p:spPr bwMode="auto">
          <a:xfrm>
            <a:off x="461963" y="3652838"/>
            <a:ext cx="175895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Excessive responsibility for</a:t>
            </a:r>
          </a:p>
        </p:txBody>
      </p:sp>
      <p:sp>
        <p:nvSpPr>
          <p:cNvPr id="172041" name="Rectangle 9"/>
          <p:cNvSpPr>
            <a:spLocks noChangeArrowheads="1"/>
          </p:cNvSpPr>
          <p:nvPr/>
        </p:nvSpPr>
        <p:spPr bwMode="auto">
          <a:xfrm>
            <a:off x="790575" y="3819525"/>
            <a:ext cx="108743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people's feelings</a:t>
            </a:r>
          </a:p>
        </p:txBody>
      </p:sp>
      <p:sp>
        <p:nvSpPr>
          <p:cNvPr id="172042" name="Rectangle 10"/>
          <p:cNvSpPr>
            <a:spLocks noChangeArrowheads="1"/>
          </p:cNvSpPr>
          <p:nvPr/>
        </p:nvSpPr>
        <p:spPr bwMode="auto">
          <a:xfrm>
            <a:off x="468313" y="4149725"/>
            <a:ext cx="1712912"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Excessive accommodation</a:t>
            </a:r>
          </a:p>
        </p:txBody>
      </p:sp>
      <p:sp>
        <p:nvSpPr>
          <p:cNvPr id="172043" name="Rectangle 11"/>
          <p:cNvSpPr>
            <a:spLocks noChangeArrowheads="1"/>
          </p:cNvSpPr>
          <p:nvPr/>
        </p:nvSpPr>
        <p:spPr bwMode="auto">
          <a:xfrm>
            <a:off x="615950" y="4318000"/>
            <a:ext cx="1438275"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of people's difficulties</a:t>
            </a:r>
          </a:p>
        </p:txBody>
      </p:sp>
      <p:sp>
        <p:nvSpPr>
          <p:cNvPr id="172044" name="Rectangle 12"/>
          <p:cNvSpPr>
            <a:spLocks noChangeArrowheads="1"/>
          </p:cNvSpPr>
          <p:nvPr/>
        </p:nvSpPr>
        <p:spPr bwMode="auto">
          <a:xfrm>
            <a:off x="2474913" y="1866900"/>
            <a:ext cx="1976437" cy="3397250"/>
          </a:xfrm>
          <a:prstGeom prst="rect">
            <a:avLst/>
          </a:prstGeom>
          <a:solidFill>
            <a:srgbClr val="3D7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9" tIns="45719" rIns="91439" bIns="45719"/>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eaLnBrk="1" hangingPunct="1">
              <a:spcBef>
                <a:spcPct val="20000"/>
              </a:spcBef>
              <a:buClr>
                <a:srgbClr val="8977BA"/>
              </a:buClr>
              <a:buFont typeface="Arial" charset="0"/>
              <a:buChar char="•"/>
            </a:pPr>
            <a:endParaRPr lang="en-AU" altLang="en-US" sz="1800">
              <a:solidFill>
                <a:srgbClr val="3D7BBF"/>
              </a:solidFill>
              <a:effectLst/>
              <a:ea typeface="ＭＳ Ｐゴシック" pitchFamily="34" charset="-128"/>
              <a:cs typeface="Arial" charset="0"/>
            </a:endParaRPr>
          </a:p>
        </p:txBody>
      </p:sp>
      <p:sp>
        <p:nvSpPr>
          <p:cNvPr id="172045" name="Rectangle 13"/>
          <p:cNvSpPr>
            <a:spLocks noChangeArrowheads="1"/>
          </p:cNvSpPr>
          <p:nvPr/>
        </p:nvSpPr>
        <p:spPr bwMode="auto">
          <a:xfrm>
            <a:off x="2695575" y="2654300"/>
            <a:ext cx="1495425"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FFFF"/>
                </a:solidFill>
                <a:effectLst/>
                <a:latin typeface="Univers" pitchFamily="34" charset="0"/>
                <a:ea typeface="ＭＳ Ｐゴシック" pitchFamily="34" charset="-128"/>
                <a:cs typeface="Arial" charset="0"/>
              </a:rPr>
              <a:t>Wanting to know more</a:t>
            </a:r>
            <a:endParaRPr lang="en-AU" altLang="en-US" sz="1800">
              <a:effectLst/>
              <a:ea typeface="ＭＳ Ｐゴシック" pitchFamily="34" charset="-128"/>
              <a:cs typeface="Arial" charset="0"/>
            </a:endParaRPr>
          </a:p>
        </p:txBody>
      </p:sp>
      <p:sp>
        <p:nvSpPr>
          <p:cNvPr id="172046" name="Rectangle 14"/>
          <p:cNvSpPr>
            <a:spLocks noChangeArrowheads="1"/>
          </p:cNvSpPr>
          <p:nvPr/>
        </p:nvSpPr>
        <p:spPr bwMode="auto">
          <a:xfrm>
            <a:off x="3175000" y="2986088"/>
            <a:ext cx="59055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FFFF"/>
                </a:solidFill>
                <a:effectLst/>
                <a:latin typeface="Univers" pitchFamily="34" charset="0"/>
                <a:ea typeface="ＭＳ Ｐゴシック" pitchFamily="34" charset="-128"/>
                <a:cs typeface="Arial" charset="0"/>
              </a:rPr>
              <a:t>Empathy</a:t>
            </a:r>
            <a:endParaRPr lang="en-AU" altLang="en-US" sz="1800">
              <a:effectLst/>
              <a:ea typeface="ＭＳ Ｐゴシック" pitchFamily="34" charset="-128"/>
              <a:cs typeface="Arial" charset="0"/>
            </a:endParaRPr>
          </a:p>
        </p:txBody>
      </p:sp>
      <p:sp>
        <p:nvSpPr>
          <p:cNvPr id="172047" name="Rectangle 15"/>
          <p:cNvSpPr>
            <a:spLocks noChangeArrowheads="1"/>
          </p:cNvSpPr>
          <p:nvPr/>
        </p:nvSpPr>
        <p:spPr bwMode="auto">
          <a:xfrm>
            <a:off x="2695575" y="3319463"/>
            <a:ext cx="157638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FFFF"/>
                </a:solidFill>
                <a:effectLst/>
                <a:latin typeface="Univers" pitchFamily="34" charset="0"/>
                <a:ea typeface="ＭＳ Ｐゴシック" pitchFamily="34" charset="-128"/>
                <a:cs typeface="Arial" charset="0"/>
              </a:rPr>
              <a:t>Responsibility for one's</a:t>
            </a:r>
            <a:endParaRPr lang="en-AU" altLang="en-US" sz="1800">
              <a:effectLst/>
              <a:ea typeface="ＭＳ Ｐゴシック" pitchFamily="34" charset="-128"/>
              <a:cs typeface="Arial" charset="0"/>
            </a:endParaRPr>
          </a:p>
        </p:txBody>
      </p:sp>
      <p:sp>
        <p:nvSpPr>
          <p:cNvPr id="172048" name="Rectangle 16"/>
          <p:cNvSpPr>
            <a:spLocks noChangeArrowheads="1"/>
          </p:cNvSpPr>
          <p:nvPr/>
        </p:nvSpPr>
        <p:spPr bwMode="auto">
          <a:xfrm>
            <a:off x="2579688" y="3486150"/>
            <a:ext cx="178435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FFFF"/>
                </a:solidFill>
                <a:effectLst/>
                <a:latin typeface="Univers" pitchFamily="34" charset="0"/>
                <a:ea typeface="ＭＳ Ｐゴシック" pitchFamily="34" charset="-128"/>
                <a:cs typeface="Arial" charset="0"/>
              </a:rPr>
              <a:t>behaviour and the reaction</a:t>
            </a:r>
            <a:endParaRPr lang="en-AU" altLang="en-US" sz="1800">
              <a:effectLst/>
              <a:ea typeface="ＭＳ Ｐゴシック" pitchFamily="34" charset="-128"/>
              <a:cs typeface="Arial" charset="0"/>
            </a:endParaRPr>
          </a:p>
        </p:txBody>
      </p:sp>
      <p:sp>
        <p:nvSpPr>
          <p:cNvPr id="172049" name="Rectangle 17"/>
          <p:cNvSpPr>
            <a:spLocks noChangeArrowheads="1"/>
          </p:cNvSpPr>
          <p:nvPr/>
        </p:nvSpPr>
        <p:spPr bwMode="auto">
          <a:xfrm>
            <a:off x="3167063" y="3652838"/>
            <a:ext cx="59690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FFFF"/>
                </a:solidFill>
                <a:effectLst/>
                <a:latin typeface="Univers" pitchFamily="34" charset="0"/>
                <a:ea typeface="ＭＳ Ｐゴシック" pitchFamily="34" charset="-128"/>
                <a:cs typeface="Arial" charset="0"/>
              </a:rPr>
              <a:t>of others</a:t>
            </a:r>
            <a:endParaRPr lang="en-AU" altLang="en-US" sz="1800">
              <a:effectLst/>
              <a:ea typeface="ＭＳ Ｐゴシック" pitchFamily="34" charset="-128"/>
              <a:cs typeface="Arial" charset="0"/>
            </a:endParaRPr>
          </a:p>
        </p:txBody>
      </p:sp>
      <p:sp>
        <p:nvSpPr>
          <p:cNvPr id="172050" name="Rectangle 18"/>
          <p:cNvSpPr>
            <a:spLocks noChangeArrowheads="1"/>
          </p:cNvSpPr>
          <p:nvPr/>
        </p:nvSpPr>
        <p:spPr bwMode="auto">
          <a:xfrm>
            <a:off x="2762250" y="3984625"/>
            <a:ext cx="1450975"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FFFF"/>
                </a:solidFill>
                <a:effectLst/>
                <a:latin typeface="Univers" pitchFamily="34" charset="0"/>
                <a:ea typeface="ＭＳ Ｐゴシック" pitchFamily="34" charset="-128"/>
                <a:cs typeface="Arial" charset="0"/>
              </a:rPr>
              <a:t>Developing strategies</a:t>
            </a:r>
            <a:endParaRPr lang="en-AU" altLang="en-US" sz="1800">
              <a:effectLst/>
              <a:ea typeface="ＭＳ Ｐゴシック" pitchFamily="34" charset="-128"/>
              <a:cs typeface="Arial" charset="0"/>
            </a:endParaRPr>
          </a:p>
        </p:txBody>
      </p:sp>
      <p:sp>
        <p:nvSpPr>
          <p:cNvPr id="172051" name="Rectangle 19"/>
          <p:cNvSpPr>
            <a:spLocks noChangeArrowheads="1"/>
          </p:cNvSpPr>
          <p:nvPr/>
        </p:nvSpPr>
        <p:spPr bwMode="auto">
          <a:xfrm>
            <a:off x="2608263" y="4318000"/>
            <a:ext cx="1690687" cy="168275"/>
          </a:xfrm>
          <a:prstGeom prst="rect">
            <a:avLst/>
          </a:prstGeom>
          <a:solidFill>
            <a:srgbClr val="3D7BB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FFFF"/>
                </a:solidFill>
                <a:effectLst/>
                <a:latin typeface="Univers" pitchFamily="34" charset="0"/>
                <a:ea typeface="ＭＳ Ｐゴシック" pitchFamily="34" charset="-128"/>
                <a:cs typeface="Arial" charset="0"/>
              </a:rPr>
              <a:t>Advocacy for intervention</a:t>
            </a:r>
            <a:endParaRPr lang="en-AU" altLang="en-US" sz="1800">
              <a:effectLst/>
              <a:ea typeface="ＭＳ Ｐゴシック" pitchFamily="34" charset="-128"/>
              <a:cs typeface="Arial" charset="0"/>
            </a:endParaRPr>
          </a:p>
        </p:txBody>
      </p:sp>
      <p:sp>
        <p:nvSpPr>
          <p:cNvPr id="172052" name="Rectangle 20"/>
          <p:cNvSpPr>
            <a:spLocks noChangeArrowheads="1"/>
          </p:cNvSpPr>
          <p:nvPr/>
        </p:nvSpPr>
        <p:spPr bwMode="auto">
          <a:xfrm>
            <a:off x="4624388" y="1866900"/>
            <a:ext cx="1976437" cy="3397250"/>
          </a:xfrm>
          <a:prstGeom prst="rect">
            <a:avLst/>
          </a:prstGeom>
          <a:solidFill>
            <a:srgbClr val="3D7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296" tIns="41148" rIns="82296" bIns="41148"/>
          <a:lstStyle>
            <a:lvl1pPr defTabSz="822325" eaLnBrk="0" hangingPunct="0">
              <a:defRPr sz="2800">
                <a:solidFill>
                  <a:schemeClr val="tx1"/>
                </a:solidFill>
                <a:latin typeface="Arial" charset="0"/>
              </a:defRPr>
            </a:lvl1pPr>
            <a:lvl2pPr marL="34139188" indent="-33728025" defTabSz="822325" eaLnBrk="0" hangingPunct="0">
              <a:defRPr sz="2800">
                <a:solidFill>
                  <a:schemeClr val="tx1"/>
                </a:solidFill>
                <a:latin typeface="Arial" charset="0"/>
              </a:defRPr>
            </a:lvl2pPr>
            <a:lvl3pPr marL="46531213" indent="-45708888" defTabSz="822325"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eaLnBrk="1" hangingPunct="1"/>
            <a:endParaRPr lang="en-AU" altLang="en-US" sz="2200">
              <a:effectLst/>
              <a:latin typeface="Times New Roman" pitchFamily="18" charset="0"/>
              <a:ea typeface="ＭＳ Ｐゴシック" pitchFamily="34" charset="-128"/>
              <a:cs typeface="Arial" charset="0"/>
            </a:endParaRPr>
          </a:p>
        </p:txBody>
      </p:sp>
      <p:sp>
        <p:nvSpPr>
          <p:cNvPr id="172053" name="Rectangle 21"/>
          <p:cNvSpPr>
            <a:spLocks noChangeArrowheads="1"/>
          </p:cNvSpPr>
          <p:nvPr/>
        </p:nvSpPr>
        <p:spPr bwMode="auto">
          <a:xfrm>
            <a:off x="4787900" y="2924175"/>
            <a:ext cx="1660525"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FFFF"/>
                </a:solidFill>
                <a:effectLst/>
                <a:latin typeface="Univers" pitchFamily="34" charset="0"/>
                <a:ea typeface="ＭＳ Ｐゴシック" pitchFamily="34" charset="-128"/>
                <a:cs typeface="Arial" charset="0"/>
              </a:rPr>
              <a:t>Professional detachment</a:t>
            </a:r>
            <a:endParaRPr lang="en-AU" altLang="en-US" sz="1800">
              <a:effectLst/>
              <a:ea typeface="ＭＳ Ｐゴシック" pitchFamily="34" charset="-128"/>
              <a:cs typeface="Arial" charset="0"/>
            </a:endParaRPr>
          </a:p>
        </p:txBody>
      </p:sp>
      <p:sp>
        <p:nvSpPr>
          <p:cNvPr id="172054" name="Rectangle 22"/>
          <p:cNvSpPr>
            <a:spLocks noChangeArrowheads="1"/>
          </p:cNvSpPr>
          <p:nvPr/>
        </p:nvSpPr>
        <p:spPr bwMode="auto">
          <a:xfrm>
            <a:off x="4859338" y="3357563"/>
            <a:ext cx="1566862"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FFFF"/>
                </a:solidFill>
                <a:effectLst/>
                <a:latin typeface="Univers" pitchFamily="34" charset="0"/>
                <a:ea typeface="ＭＳ Ｐゴシック" pitchFamily="34" charset="-128"/>
                <a:cs typeface="Arial" charset="0"/>
              </a:rPr>
              <a:t>Maintaining boundaries</a:t>
            </a:r>
            <a:endParaRPr lang="en-AU" altLang="en-US" sz="1800">
              <a:effectLst/>
              <a:ea typeface="ＭＳ Ｐゴシック" pitchFamily="34" charset="-128"/>
              <a:cs typeface="Arial" charset="0"/>
            </a:endParaRPr>
          </a:p>
        </p:txBody>
      </p:sp>
      <p:sp>
        <p:nvSpPr>
          <p:cNvPr id="172055" name="Rectangle 23"/>
          <p:cNvSpPr>
            <a:spLocks noChangeArrowheads="1"/>
          </p:cNvSpPr>
          <p:nvPr/>
        </p:nvSpPr>
        <p:spPr bwMode="auto">
          <a:xfrm>
            <a:off x="4767263" y="3902075"/>
            <a:ext cx="1681162"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FFFF"/>
                </a:solidFill>
                <a:effectLst/>
                <a:latin typeface="Univers" pitchFamily="34" charset="0"/>
                <a:ea typeface="ＭＳ Ｐゴシック" pitchFamily="34" charset="-128"/>
                <a:cs typeface="Arial" charset="0"/>
              </a:rPr>
              <a:t>Involvement in a range of</a:t>
            </a:r>
            <a:endParaRPr lang="en-AU" altLang="en-US" sz="1800">
              <a:effectLst/>
              <a:ea typeface="ＭＳ Ｐゴシック" pitchFamily="34" charset="-128"/>
              <a:cs typeface="Arial" charset="0"/>
            </a:endParaRPr>
          </a:p>
        </p:txBody>
      </p:sp>
      <p:sp>
        <p:nvSpPr>
          <p:cNvPr id="172056" name="Rectangle 24"/>
          <p:cNvSpPr>
            <a:spLocks noChangeArrowheads="1"/>
          </p:cNvSpPr>
          <p:nvPr/>
        </p:nvSpPr>
        <p:spPr bwMode="auto">
          <a:xfrm>
            <a:off x="5345113" y="4068763"/>
            <a:ext cx="57308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solidFill>
                  <a:srgbClr val="FFFFFF"/>
                </a:solidFill>
                <a:effectLst/>
                <a:latin typeface="Univers" pitchFamily="34" charset="0"/>
                <a:ea typeface="ＭＳ Ｐゴシック" pitchFamily="34" charset="-128"/>
                <a:cs typeface="Arial" charset="0"/>
              </a:rPr>
              <a:t>activities</a:t>
            </a:r>
            <a:endParaRPr lang="en-AU" altLang="en-US" sz="1800">
              <a:effectLst/>
              <a:ea typeface="ＭＳ Ｐゴシック" pitchFamily="34" charset="-128"/>
              <a:cs typeface="Arial" charset="0"/>
            </a:endParaRPr>
          </a:p>
        </p:txBody>
      </p:sp>
      <p:sp>
        <p:nvSpPr>
          <p:cNvPr id="331801" name="Rectangle 25"/>
          <p:cNvSpPr>
            <a:spLocks noChangeArrowheads="1"/>
          </p:cNvSpPr>
          <p:nvPr/>
        </p:nvSpPr>
        <p:spPr bwMode="auto">
          <a:xfrm>
            <a:off x="6732588" y="1844675"/>
            <a:ext cx="1976437" cy="3397250"/>
          </a:xfrm>
          <a:prstGeom prst="rect">
            <a:avLst/>
          </a:prstGeom>
          <a:gradFill rotWithShape="1">
            <a:gsLst>
              <a:gs pos="0">
                <a:srgbClr val="E0FFF4"/>
              </a:gs>
              <a:gs pos="64999">
                <a:srgbClr val="B2FFE3"/>
              </a:gs>
              <a:gs pos="100000">
                <a:srgbClr val="90FFDA"/>
              </a:gs>
            </a:gsLst>
            <a:lin ang="5400000" scaled="1"/>
          </a:gradFill>
          <a:ln w="9525">
            <a:solidFill>
              <a:srgbClr val="00CC98"/>
            </a:solidFill>
            <a:miter lim="800000"/>
            <a:headEnd/>
            <a:tailEnd/>
          </a:ln>
          <a:effectLst>
            <a:outerShdw blurRad="40000" dist="20000" dir="5400000" rotWithShape="0">
              <a:srgbClr val="808080">
                <a:alpha val="37999"/>
              </a:srgbClr>
            </a:outerShdw>
          </a:effectLst>
        </p:spPr>
        <p:txBody>
          <a:bodyPr lIns="82296" tIns="41148" rIns="82296" bIns="41148"/>
          <a:lstStyle>
            <a:lvl1pPr defTabSz="822325" eaLnBrk="0" hangingPunct="0">
              <a:defRPr sz="2800">
                <a:solidFill>
                  <a:schemeClr val="tx1"/>
                </a:solidFill>
                <a:latin typeface="Arial" charset="0"/>
              </a:defRPr>
            </a:lvl1pPr>
            <a:lvl2pPr marL="34139188" indent="-33728025" defTabSz="822325" eaLnBrk="0" hangingPunct="0">
              <a:defRPr sz="2800">
                <a:solidFill>
                  <a:schemeClr val="tx1"/>
                </a:solidFill>
                <a:latin typeface="Arial" charset="0"/>
              </a:defRPr>
            </a:lvl2pPr>
            <a:lvl3pPr marL="46531213" indent="-45708888" defTabSz="822325"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eaLnBrk="1" hangingPunct="1"/>
            <a:endParaRPr lang="en-AU" altLang="en-US" sz="2200">
              <a:solidFill>
                <a:srgbClr val="000000"/>
              </a:solidFill>
              <a:effectLst/>
              <a:latin typeface="Times New Roman" pitchFamily="18" charset="0"/>
              <a:ea typeface="ＭＳ Ｐゴシック" pitchFamily="34" charset="-128"/>
              <a:cs typeface="Arial" charset="0"/>
            </a:endParaRPr>
          </a:p>
        </p:txBody>
      </p:sp>
      <p:sp>
        <p:nvSpPr>
          <p:cNvPr id="172058" name="Rectangle 26"/>
          <p:cNvSpPr>
            <a:spLocks noChangeArrowheads="1"/>
          </p:cNvSpPr>
          <p:nvPr/>
        </p:nvSpPr>
        <p:spPr bwMode="auto">
          <a:xfrm>
            <a:off x="7097713" y="2154238"/>
            <a:ext cx="1255712"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Preoccupation with</a:t>
            </a:r>
          </a:p>
        </p:txBody>
      </p:sp>
      <p:sp>
        <p:nvSpPr>
          <p:cNvPr id="172059" name="Rectangle 27"/>
          <p:cNvSpPr>
            <a:spLocks noChangeArrowheads="1"/>
          </p:cNvSpPr>
          <p:nvPr/>
        </p:nvSpPr>
        <p:spPr bwMode="auto">
          <a:xfrm>
            <a:off x="7421563" y="2320925"/>
            <a:ext cx="62865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efficiency</a:t>
            </a:r>
          </a:p>
        </p:txBody>
      </p:sp>
      <p:sp>
        <p:nvSpPr>
          <p:cNvPr id="172060" name="Rectangle 28"/>
          <p:cNvSpPr>
            <a:spLocks noChangeArrowheads="1"/>
          </p:cNvSpPr>
          <p:nvPr/>
        </p:nvSpPr>
        <p:spPr bwMode="auto">
          <a:xfrm>
            <a:off x="7439025" y="2654300"/>
            <a:ext cx="59055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Cynicism</a:t>
            </a:r>
          </a:p>
        </p:txBody>
      </p:sp>
      <p:sp>
        <p:nvSpPr>
          <p:cNvPr id="172061" name="Rectangle 29"/>
          <p:cNvSpPr>
            <a:spLocks noChangeArrowheads="1"/>
          </p:cNvSpPr>
          <p:nvPr/>
        </p:nvSpPr>
        <p:spPr bwMode="auto">
          <a:xfrm>
            <a:off x="7113588" y="2986088"/>
            <a:ext cx="1274762"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Minimising contact</a:t>
            </a:r>
          </a:p>
        </p:txBody>
      </p:sp>
      <p:sp>
        <p:nvSpPr>
          <p:cNvPr id="172062" name="Rectangle 30"/>
          <p:cNvSpPr>
            <a:spLocks noChangeArrowheads="1"/>
          </p:cNvSpPr>
          <p:nvPr/>
        </p:nvSpPr>
        <p:spPr bwMode="auto">
          <a:xfrm>
            <a:off x="7077075" y="3319463"/>
            <a:ext cx="130810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No responsibility for</a:t>
            </a:r>
          </a:p>
        </p:txBody>
      </p:sp>
      <p:sp>
        <p:nvSpPr>
          <p:cNvPr id="172063" name="Rectangle 31"/>
          <p:cNvSpPr>
            <a:spLocks noChangeArrowheads="1"/>
          </p:cNvSpPr>
          <p:nvPr/>
        </p:nvSpPr>
        <p:spPr bwMode="auto">
          <a:xfrm>
            <a:off x="7138988" y="3486150"/>
            <a:ext cx="1177925"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people's reactions</a:t>
            </a:r>
          </a:p>
        </p:txBody>
      </p:sp>
      <p:sp>
        <p:nvSpPr>
          <p:cNvPr id="172064" name="Rectangle 32"/>
          <p:cNvSpPr>
            <a:spLocks noChangeArrowheads="1"/>
          </p:cNvSpPr>
          <p:nvPr/>
        </p:nvSpPr>
        <p:spPr bwMode="auto">
          <a:xfrm>
            <a:off x="6900863" y="3819525"/>
            <a:ext cx="1647825"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Insufficient allowance for</a:t>
            </a:r>
          </a:p>
        </p:txBody>
      </p:sp>
      <p:sp>
        <p:nvSpPr>
          <p:cNvPr id="172065" name="Rectangle 33"/>
          <p:cNvSpPr>
            <a:spLocks noChangeArrowheads="1"/>
          </p:cNvSpPr>
          <p:nvPr/>
        </p:nvSpPr>
        <p:spPr bwMode="auto">
          <a:xfrm>
            <a:off x="7434263" y="3984625"/>
            <a:ext cx="592137"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problems</a:t>
            </a:r>
          </a:p>
        </p:txBody>
      </p:sp>
      <p:sp>
        <p:nvSpPr>
          <p:cNvPr id="172066" name="Rectangle 34"/>
          <p:cNvSpPr>
            <a:spLocks noChangeArrowheads="1"/>
          </p:cNvSpPr>
          <p:nvPr/>
        </p:nvSpPr>
        <p:spPr bwMode="auto">
          <a:xfrm>
            <a:off x="7154863" y="4318000"/>
            <a:ext cx="1147762"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Blaming survivors</a:t>
            </a:r>
          </a:p>
        </p:txBody>
      </p:sp>
      <p:sp>
        <p:nvSpPr>
          <p:cNvPr id="172067" name="Rectangle 35"/>
          <p:cNvSpPr>
            <a:spLocks noChangeArrowheads="1"/>
          </p:cNvSpPr>
          <p:nvPr/>
        </p:nvSpPr>
        <p:spPr bwMode="auto">
          <a:xfrm>
            <a:off x="6926263" y="4651375"/>
            <a:ext cx="1598612"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Displacement onto other</a:t>
            </a:r>
          </a:p>
        </p:txBody>
      </p:sp>
      <p:sp>
        <p:nvSpPr>
          <p:cNvPr id="172068" name="Rectangle 36"/>
          <p:cNvSpPr>
            <a:spLocks noChangeArrowheads="1"/>
          </p:cNvSpPr>
          <p:nvPr/>
        </p:nvSpPr>
        <p:spPr bwMode="auto">
          <a:xfrm>
            <a:off x="7537450" y="4818063"/>
            <a:ext cx="396875"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issues</a:t>
            </a:r>
          </a:p>
        </p:txBody>
      </p:sp>
      <p:sp>
        <p:nvSpPr>
          <p:cNvPr id="172069" name="Freeform 37"/>
          <p:cNvSpPr>
            <a:spLocks/>
          </p:cNvSpPr>
          <p:nvPr/>
        </p:nvSpPr>
        <p:spPr bwMode="auto">
          <a:xfrm>
            <a:off x="4702175" y="1225550"/>
            <a:ext cx="3549650" cy="549275"/>
          </a:xfrm>
          <a:custGeom>
            <a:avLst/>
            <a:gdLst>
              <a:gd name="T0" fmla="*/ 0 w 4472"/>
              <a:gd name="T1" fmla="*/ 103 h 690"/>
              <a:gd name="T2" fmla="*/ 3130 w 4472"/>
              <a:gd name="T3" fmla="*/ 103 h 690"/>
              <a:gd name="T4" fmla="*/ 3130 w 4472"/>
              <a:gd name="T5" fmla="*/ 0 h 690"/>
              <a:gd name="T6" fmla="*/ 4472 w 4472"/>
              <a:gd name="T7" fmla="*/ 344 h 690"/>
              <a:gd name="T8" fmla="*/ 3130 w 4472"/>
              <a:gd name="T9" fmla="*/ 690 h 690"/>
              <a:gd name="T10" fmla="*/ 3130 w 4472"/>
              <a:gd name="T11" fmla="*/ 587 h 690"/>
              <a:gd name="T12" fmla="*/ 0 w 4472"/>
              <a:gd name="T13" fmla="*/ 587 h 690"/>
              <a:gd name="T14" fmla="*/ 0 w 4472"/>
              <a:gd name="T15" fmla="*/ 103 h 690"/>
              <a:gd name="T16" fmla="*/ 0 60000 65536"/>
              <a:gd name="T17" fmla="*/ 0 60000 65536"/>
              <a:gd name="T18" fmla="*/ 0 60000 65536"/>
              <a:gd name="T19" fmla="*/ 0 60000 65536"/>
              <a:gd name="T20" fmla="*/ 0 60000 65536"/>
              <a:gd name="T21" fmla="*/ 0 60000 65536"/>
              <a:gd name="T22" fmla="*/ 0 60000 65536"/>
              <a:gd name="T23" fmla="*/ 0 60000 65536"/>
              <a:gd name="T24" fmla="*/ 0 w 4472"/>
              <a:gd name="T25" fmla="*/ 0 h 690"/>
              <a:gd name="T26" fmla="*/ 4472 w 4472"/>
              <a:gd name="T27" fmla="*/ 690 h 69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72" h="690">
                <a:moveTo>
                  <a:pt x="0" y="103"/>
                </a:moveTo>
                <a:lnTo>
                  <a:pt x="3130" y="103"/>
                </a:lnTo>
                <a:lnTo>
                  <a:pt x="3130" y="0"/>
                </a:lnTo>
                <a:lnTo>
                  <a:pt x="4472" y="344"/>
                </a:lnTo>
                <a:lnTo>
                  <a:pt x="3130" y="690"/>
                </a:lnTo>
                <a:lnTo>
                  <a:pt x="3130" y="587"/>
                </a:lnTo>
                <a:lnTo>
                  <a:pt x="0" y="587"/>
                </a:lnTo>
                <a:lnTo>
                  <a:pt x="0" y="103"/>
                </a:lnTo>
                <a:close/>
              </a:path>
            </a:pathLst>
          </a:custGeom>
          <a:gradFill rotWithShape="1">
            <a:gsLst>
              <a:gs pos="0">
                <a:srgbClr val="3D7BBF"/>
              </a:gs>
              <a:gs pos="100000">
                <a:srgbClr val="FF7C80">
                  <a:alpha val="35001"/>
                </a:srgb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lIns="82296" tIns="41148" rIns="82296" bIns="41148"/>
          <a:lstStyle>
            <a:lvl1pPr defTabSz="822325" eaLnBrk="0" hangingPunct="0">
              <a:defRPr sz="2800">
                <a:solidFill>
                  <a:schemeClr val="tx1"/>
                </a:solidFill>
                <a:latin typeface="Arial" charset="0"/>
              </a:defRPr>
            </a:lvl1pPr>
            <a:lvl2pPr marL="34139188" indent="-33728025" defTabSz="822325" eaLnBrk="0" hangingPunct="0">
              <a:defRPr sz="2800">
                <a:solidFill>
                  <a:schemeClr val="tx1"/>
                </a:solidFill>
                <a:latin typeface="Arial" charset="0"/>
              </a:defRPr>
            </a:lvl2pPr>
            <a:lvl3pPr marL="46531213" indent="-45708888" defTabSz="822325"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eaLnBrk="1" hangingPunct="1"/>
            <a:endParaRPr lang="en-AU" altLang="en-US" sz="2200">
              <a:effectLst/>
              <a:latin typeface="Times New Roman" pitchFamily="18" charset="0"/>
              <a:ea typeface="ＭＳ Ｐゴシック" pitchFamily="34" charset="-128"/>
              <a:cs typeface="Arial" charset="0"/>
            </a:endParaRPr>
          </a:p>
        </p:txBody>
      </p:sp>
      <p:sp>
        <p:nvSpPr>
          <p:cNvPr id="172070" name="Rectangle 38"/>
          <p:cNvSpPr>
            <a:spLocks noChangeArrowheads="1"/>
          </p:cNvSpPr>
          <p:nvPr/>
        </p:nvSpPr>
        <p:spPr bwMode="auto">
          <a:xfrm>
            <a:off x="4895850" y="1327150"/>
            <a:ext cx="24542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000">
                <a:effectLst/>
                <a:latin typeface="Univers" pitchFamily="34" charset="0"/>
                <a:ea typeface="ＭＳ Ｐゴシック" pitchFamily="34" charset="-128"/>
                <a:cs typeface="Arial" charset="0"/>
              </a:rPr>
              <a:t>MOVING AWAY FROM WORKING WITH</a:t>
            </a:r>
            <a:endParaRPr lang="en-AU" altLang="en-US" sz="1800">
              <a:effectLst/>
              <a:ea typeface="ＭＳ Ｐゴシック" pitchFamily="34" charset="-128"/>
              <a:cs typeface="Arial" charset="0"/>
            </a:endParaRPr>
          </a:p>
        </p:txBody>
      </p:sp>
      <p:sp>
        <p:nvSpPr>
          <p:cNvPr id="172071" name="Rectangle 39"/>
          <p:cNvSpPr>
            <a:spLocks noChangeArrowheads="1"/>
          </p:cNvSpPr>
          <p:nvPr/>
        </p:nvSpPr>
        <p:spPr bwMode="auto">
          <a:xfrm>
            <a:off x="5753100" y="1484313"/>
            <a:ext cx="7366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000" b="1">
                <a:effectLst/>
                <a:latin typeface="Univers" pitchFamily="34" charset="0"/>
                <a:ea typeface="ＭＳ Ｐゴシック" pitchFamily="34" charset="-128"/>
                <a:cs typeface="Arial" charset="0"/>
              </a:rPr>
              <a:t>SURVIVORS</a:t>
            </a:r>
            <a:endParaRPr lang="en-AU" altLang="en-US" sz="1800">
              <a:effectLst/>
              <a:ea typeface="ＭＳ Ｐゴシック" pitchFamily="34" charset="-128"/>
              <a:cs typeface="Arial" charset="0"/>
            </a:endParaRPr>
          </a:p>
        </p:txBody>
      </p:sp>
      <p:sp>
        <p:nvSpPr>
          <p:cNvPr id="172072" name="Rectangle 40"/>
          <p:cNvSpPr>
            <a:spLocks noChangeArrowheads="1"/>
          </p:cNvSpPr>
          <p:nvPr/>
        </p:nvSpPr>
        <p:spPr bwMode="auto">
          <a:xfrm>
            <a:off x="2486025" y="5397500"/>
            <a:ext cx="4119563" cy="258763"/>
          </a:xfrm>
          <a:prstGeom prst="rect">
            <a:avLst/>
          </a:prstGeom>
          <a:solidFill>
            <a:srgbClr val="3D7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296" tIns="41148" rIns="82296" bIns="41148"/>
          <a:lstStyle>
            <a:lvl1pPr defTabSz="822325" eaLnBrk="0" hangingPunct="0">
              <a:defRPr sz="2800">
                <a:solidFill>
                  <a:schemeClr val="tx1"/>
                </a:solidFill>
                <a:latin typeface="Arial" charset="0"/>
              </a:defRPr>
            </a:lvl1pPr>
            <a:lvl2pPr marL="34139188" indent="-33728025" defTabSz="822325" eaLnBrk="0" hangingPunct="0">
              <a:defRPr sz="2800">
                <a:solidFill>
                  <a:schemeClr val="tx1"/>
                </a:solidFill>
                <a:latin typeface="Arial" charset="0"/>
              </a:defRPr>
            </a:lvl2pPr>
            <a:lvl3pPr marL="46531213" indent="-45708888" defTabSz="822325"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eaLnBrk="1" hangingPunct="1"/>
            <a:endParaRPr lang="en-AU" altLang="en-US" sz="2200">
              <a:effectLst/>
              <a:latin typeface="Times New Roman" pitchFamily="18" charset="0"/>
              <a:ea typeface="ＭＳ Ｐゴシック" pitchFamily="34" charset="-128"/>
              <a:cs typeface="Arial" charset="0"/>
            </a:endParaRPr>
          </a:p>
        </p:txBody>
      </p:sp>
      <p:sp>
        <p:nvSpPr>
          <p:cNvPr id="172073" name="Rectangle 41"/>
          <p:cNvSpPr>
            <a:spLocks noChangeArrowheads="1"/>
          </p:cNvSpPr>
          <p:nvPr/>
        </p:nvSpPr>
        <p:spPr bwMode="auto">
          <a:xfrm>
            <a:off x="4024313" y="5430838"/>
            <a:ext cx="11366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300" b="1">
                <a:solidFill>
                  <a:srgbClr val="FFFFFF"/>
                </a:solidFill>
                <a:effectLst/>
                <a:latin typeface="Univers" pitchFamily="34" charset="0"/>
                <a:ea typeface="ＭＳ Ｐゴシック" pitchFamily="34" charset="-128"/>
                <a:cs typeface="Arial" charset="0"/>
              </a:rPr>
              <a:t>IDEAL RANGE</a:t>
            </a:r>
            <a:endParaRPr lang="en-AU" altLang="en-US" sz="1800">
              <a:effectLst/>
              <a:ea typeface="ＭＳ Ｐゴシック" pitchFamily="34" charset="-128"/>
              <a:cs typeface="Arial" charset="0"/>
            </a:endParaRPr>
          </a:p>
        </p:txBody>
      </p:sp>
      <p:sp>
        <p:nvSpPr>
          <p:cNvPr id="172074" name="Rectangle 42"/>
          <p:cNvSpPr>
            <a:spLocks noChangeArrowheads="1"/>
          </p:cNvSpPr>
          <p:nvPr/>
        </p:nvSpPr>
        <p:spPr bwMode="auto">
          <a:xfrm>
            <a:off x="6735763" y="5397500"/>
            <a:ext cx="1965325" cy="273050"/>
          </a:xfrm>
          <a:prstGeom prst="rect">
            <a:avLst/>
          </a:prstGeom>
          <a:solidFill>
            <a:schemeClr val="tx2">
              <a:alpha val="34901"/>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296" tIns="41148" rIns="82296" bIns="41148"/>
          <a:lstStyle>
            <a:lvl1pPr defTabSz="822325" eaLnBrk="0" hangingPunct="0">
              <a:defRPr sz="2800">
                <a:solidFill>
                  <a:schemeClr val="tx1"/>
                </a:solidFill>
                <a:latin typeface="Arial" charset="0"/>
              </a:defRPr>
            </a:lvl1pPr>
            <a:lvl2pPr marL="34139188" indent="-33728025" defTabSz="822325" eaLnBrk="0" hangingPunct="0">
              <a:defRPr sz="2800">
                <a:solidFill>
                  <a:schemeClr val="tx1"/>
                </a:solidFill>
                <a:latin typeface="Arial" charset="0"/>
              </a:defRPr>
            </a:lvl2pPr>
            <a:lvl3pPr marL="46531213" indent="-45708888" defTabSz="822325"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eaLnBrk="1" hangingPunct="1"/>
            <a:endParaRPr lang="en-AU" altLang="en-US" sz="2200">
              <a:effectLst/>
              <a:latin typeface="Times New Roman" pitchFamily="18" charset="0"/>
              <a:ea typeface="ＭＳ Ｐゴシック" pitchFamily="34" charset="-128"/>
              <a:cs typeface="Arial" charset="0"/>
            </a:endParaRPr>
          </a:p>
        </p:txBody>
      </p:sp>
      <p:sp>
        <p:nvSpPr>
          <p:cNvPr id="172075" name="Rectangle 43"/>
          <p:cNvSpPr>
            <a:spLocks noChangeArrowheads="1"/>
          </p:cNvSpPr>
          <p:nvPr/>
        </p:nvSpPr>
        <p:spPr bwMode="auto">
          <a:xfrm>
            <a:off x="6804025" y="5445125"/>
            <a:ext cx="163353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UNDER - INVOLVEMENT</a:t>
            </a:r>
          </a:p>
        </p:txBody>
      </p:sp>
      <p:sp>
        <p:nvSpPr>
          <p:cNvPr id="172076" name="Rectangle 44"/>
          <p:cNvSpPr>
            <a:spLocks noChangeArrowheads="1"/>
          </p:cNvSpPr>
          <p:nvPr/>
        </p:nvSpPr>
        <p:spPr bwMode="auto">
          <a:xfrm>
            <a:off x="360363" y="5373688"/>
            <a:ext cx="1985962" cy="268287"/>
          </a:xfrm>
          <a:prstGeom prst="rect">
            <a:avLst/>
          </a:prstGeom>
          <a:solidFill>
            <a:schemeClr val="tx2">
              <a:alpha val="34901"/>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39" tIns="45719" rIns="91439" bIns="45719"/>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eaLnBrk="1" hangingPunct="1"/>
            <a:endParaRPr lang="en-AU" altLang="en-US" sz="1800">
              <a:effectLst/>
              <a:ea typeface="ＭＳ Ｐゴシック" pitchFamily="34" charset="-128"/>
              <a:cs typeface="Arial" charset="0"/>
            </a:endParaRPr>
          </a:p>
        </p:txBody>
      </p:sp>
      <p:sp>
        <p:nvSpPr>
          <p:cNvPr id="172077" name="Rectangle 45"/>
          <p:cNvSpPr>
            <a:spLocks noChangeArrowheads="1"/>
          </p:cNvSpPr>
          <p:nvPr/>
        </p:nvSpPr>
        <p:spPr bwMode="auto">
          <a:xfrm>
            <a:off x="534988" y="5416550"/>
            <a:ext cx="153035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100" b="1">
                <a:effectLst/>
                <a:latin typeface="Univers" pitchFamily="34" charset="0"/>
                <a:ea typeface="ＭＳ Ｐゴシック" pitchFamily="34" charset="-128"/>
                <a:cs typeface="Arial" charset="0"/>
              </a:rPr>
              <a:t>OVER - INVOLVEMENT</a:t>
            </a:r>
          </a:p>
        </p:txBody>
      </p:sp>
      <p:sp>
        <p:nvSpPr>
          <p:cNvPr id="172078" name="Freeform 46"/>
          <p:cNvSpPr>
            <a:spLocks/>
          </p:cNvSpPr>
          <p:nvPr/>
        </p:nvSpPr>
        <p:spPr bwMode="auto">
          <a:xfrm>
            <a:off x="749300" y="1225550"/>
            <a:ext cx="3573463" cy="558800"/>
          </a:xfrm>
          <a:custGeom>
            <a:avLst/>
            <a:gdLst>
              <a:gd name="T0" fmla="*/ 0 w 4505"/>
              <a:gd name="T1" fmla="*/ 352 h 705"/>
              <a:gd name="T2" fmla="*/ 1353 w 4505"/>
              <a:gd name="T3" fmla="*/ 0 h 705"/>
              <a:gd name="T4" fmla="*/ 1353 w 4505"/>
              <a:gd name="T5" fmla="*/ 105 h 705"/>
              <a:gd name="T6" fmla="*/ 4505 w 4505"/>
              <a:gd name="T7" fmla="*/ 105 h 705"/>
              <a:gd name="T8" fmla="*/ 4505 w 4505"/>
              <a:gd name="T9" fmla="*/ 600 h 705"/>
              <a:gd name="T10" fmla="*/ 1353 w 4505"/>
              <a:gd name="T11" fmla="*/ 600 h 705"/>
              <a:gd name="T12" fmla="*/ 1353 w 4505"/>
              <a:gd name="T13" fmla="*/ 705 h 705"/>
              <a:gd name="T14" fmla="*/ 0 w 4505"/>
              <a:gd name="T15" fmla="*/ 352 h 705"/>
              <a:gd name="T16" fmla="*/ 0 60000 65536"/>
              <a:gd name="T17" fmla="*/ 0 60000 65536"/>
              <a:gd name="T18" fmla="*/ 0 60000 65536"/>
              <a:gd name="T19" fmla="*/ 0 60000 65536"/>
              <a:gd name="T20" fmla="*/ 0 60000 65536"/>
              <a:gd name="T21" fmla="*/ 0 60000 65536"/>
              <a:gd name="T22" fmla="*/ 0 60000 65536"/>
              <a:gd name="T23" fmla="*/ 0 60000 65536"/>
              <a:gd name="T24" fmla="*/ 0 w 4505"/>
              <a:gd name="T25" fmla="*/ 0 h 705"/>
              <a:gd name="T26" fmla="*/ 4505 w 4505"/>
              <a:gd name="T27" fmla="*/ 705 h 70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505" h="705">
                <a:moveTo>
                  <a:pt x="0" y="352"/>
                </a:moveTo>
                <a:lnTo>
                  <a:pt x="1353" y="0"/>
                </a:lnTo>
                <a:lnTo>
                  <a:pt x="1353" y="105"/>
                </a:lnTo>
                <a:lnTo>
                  <a:pt x="4505" y="105"/>
                </a:lnTo>
                <a:lnTo>
                  <a:pt x="4505" y="600"/>
                </a:lnTo>
                <a:lnTo>
                  <a:pt x="1353" y="600"/>
                </a:lnTo>
                <a:lnTo>
                  <a:pt x="1353" y="705"/>
                </a:lnTo>
                <a:lnTo>
                  <a:pt x="0" y="352"/>
                </a:lnTo>
                <a:close/>
              </a:path>
            </a:pathLst>
          </a:custGeom>
          <a:gradFill rotWithShape="1">
            <a:gsLst>
              <a:gs pos="0">
                <a:srgbClr val="FF7C80"/>
              </a:gs>
              <a:gs pos="100000">
                <a:srgbClr val="3D7BBF">
                  <a:alpha val="35001"/>
                </a:srgb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lIns="82296" tIns="41148" rIns="82296" bIns="41148"/>
          <a:lstStyle>
            <a:lvl1pPr defTabSz="822325" eaLnBrk="0" hangingPunct="0">
              <a:defRPr sz="2800">
                <a:solidFill>
                  <a:schemeClr val="tx1"/>
                </a:solidFill>
                <a:latin typeface="Arial" charset="0"/>
              </a:defRPr>
            </a:lvl1pPr>
            <a:lvl2pPr marL="34139188" indent="-33728025" defTabSz="822325" eaLnBrk="0" hangingPunct="0">
              <a:defRPr sz="2800">
                <a:solidFill>
                  <a:schemeClr val="tx1"/>
                </a:solidFill>
                <a:latin typeface="Arial" charset="0"/>
              </a:defRPr>
            </a:lvl2pPr>
            <a:lvl3pPr marL="46531213" indent="-45708888" defTabSz="822325"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eaLnBrk="1" hangingPunct="1"/>
            <a:endParaRPr lang="en-AU" altLang="en-US" sz="2200">
              <a:effectLst/>
              <a:latin typeface="Times New Roman" pitchFamily="18" charset="0"/>
              <a:ea typeface="ＭＳ Ｐゴシック" pitchFamily="34" charset="-128"/>
              <a:cs typeface="Arial" charset="0"/>
            </a:endParaRPr>
          </a:p>
        </p:txBody>
      </p:sp>
      <p:sp>
        <p:nvSpPr>
          <p:cNvPr id="172079" name="Rectangle 47"/>
          <p:cNvSpPr>
            <a:spLocks noChangeArrowheads="1"/>
          </p:cNvSpPr>
          <p:nvPr/>
        </p:nvSpPr>
        <p:spPr bwMode="auto">
          <a:xfrm>
            <a:off x="1785938" y="1355725"/>
            <a:ext cx="2443162"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800">
                <a:solidFill>
                  <a:schemeClr val="tx1"/>
                </a:solidFill>
                <a:latin typeface="Arial" charset="0"/>
              </a:defRPr>
            </a:lvl1pPr>
            <a:lvl2pPr marL="34139188" indent="-33728025" eaLnBrk="0" hangingPunct="0">
              <a:defRPr sz="2800">
                <a:solidFill>
                  <a:schemeClr val="tx1"/>
                </a:solidFill>
                <a:latin typeface="Arial" charset="0"/>
              </a:defRPr>
            </a:lvl2pPr>
            <a:lvl3pPr marL="46531213" indent="-45708888" eaLnBrk="0" hangingPunct="0">
              <a:defRPr sz="2800">
                <a:solidFill>
                  <a:schemeClr val="tx1"/>
                </a:solidFill>
                <a:latin typeface="Arial" charset="0"/>
              </a:defRPr>
            </a:lvl3pPr>
            <a:lvl4pPr eaLnBrk="0" hangingPunct="0">
              <a:defRPr sz="2800">
                <a:solidFill>
                  <a:schemeClr val="tx1"/>
                </a:solidFill>
                <a:latin typeface="Arial" charset="0"/>
              </a:defRPr>
            </a:lvl4pPr>
            <a:lvl5pPr eaLnBrk="0" hangingPunct="0">
              <a:defRPr sz="2800">
                <a:solidFill>
                  <a:schemeClr val="tx1"/>
                </a:solidFill>
                <a:latin typeface="Arial" charset="0"/>
              </a:defRPr>
            </a:lvl5pPr>
            <a:lvl6pPr marL="457200" eaLnBrk="0" fontAlgn="base" hangingPunct="0">
              <a:spcBef>
                <a:spcPct val="0"/>
              </a:spcBef>
              <a:spcAft>
                <a:spcPct val="0"/>
              </a:spcAft>
              <a:defRPr sz="2800">
                <a:solidFill>
                  <a:schemeClr val="tx1"/>
                </a:solidFill>
                <a:latin typeface="Arial" charset="0"/>
              </a:defRPr>
            </a:lvl6pPr>
            <a:lvl7pPr marL="914400" eaLnBrk="0" fontAlgn="base" hangingPunct="0">
              <a:spcBef>
                <a:spcPct val="0"/>
              </a:spcBef>
              <a:spcAft>
                <a:spcPct val="0"/>
              </a:spcAft>
              <a:defRPr sz="2800">
                <a:solidFill>
                  <a:schemeClr val="tx1"/>
                </a:solidFill>
                <a:latin typeface="Arial" charset="0"/>
              </a:defRPr>
            </a:lvl7pPr>
            <a:lvl8pPr marL="1371600" eaLnBrk="0" fontAlgn="base" hangingPunct="0">
              <a:spcBef>
                <a:spcPct val="0"/>
              </a:spcBef>
              <a:spcAft>
                <a:spcPct val="0"/>
              </a:spcAft>
              <a:defRPr sz="2800">
                <a:solidFill>
                  <a:schemeClr val="tx1"/>
                </a:solidFill>
                <a:latin typeface="Arial" charset="0"/>
              </a:defRPr>
            </a:lvl8pPr>
            <a:lvl9pPr marL="1828800" eaLnBrk="0" fontAlgn="base" hangingPunct="0">
              <a:spcBef>
                <a:spcPct val="0"/>
              </a:spcBef>
              <a:spcAft>
                <a:spcPct val="0"/>
              </a:spcAft>
              <a:defRPr sz="2800">
                <a:solidFill>
                  <a:schemeClr val="tx1"/>
                </a:solidFill>
                <a:latin typeface="Arial" charset="0"/>
              </a:defRPr>
            </a:lvl9pPr>
          </a:lstStyle>
          <a:p>
            <a:pPr algn="l"/>
            <a:r>
              <a:rPr lang="en-AU" altLang="en-US" sz="1000">
                <a:effectLst/>
                <a:latin typeface="Univers" pitchFamily="34" charset="0"/>
                <a:ea typeface="ＭＳ Ｐゴシック" pitchFamily="34" charset="-128"/>
                <a:cs typeface="Arial" charset="0"/>
              </a:rPr>
              <a:t>TOWARDS WORKING WITH SURVIVORS</a:t>
            </a:r>
            <a:endParaRPr lang="en-AU" altLang="en-US" sz="1800">
              <a:effectLst/>
              <a:ea typeface="ＭＳ Ｐゴシック" pitchFamily="34" charset="-128"/>
              <a:cs typeface="Arial"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683568" y="188640"/>
            <a:ext cx="7161212" cy="1219200"/>
          </a:xfrm>
        </p:spPr>
        <p:txBody>
          <a:bodyPr/>
          <a:lstStyle/>
          <a:p>
            <a:r>
              <a:rPr lang="en-US" altLang="en-US" sz="4000" dirty="0">
                <a:solidFill>
                  <a:srgbClr val="008080"/>
                </a:solidFill>
              </a:rPr>
              <a:t>The General </a:t>
            </a:r>
            <a:r>
              <a:rPr lang="en-US" altLang="en-US" sz="4000" b="1" u="sng" dirty="0">
                <a:solidFill>
                  <a:srgbClr val="008080"/>
                </a:solidFill>
              </a:rPr>
              <a:t>Adaptation </a:t>
            </a:r>
            <a:r>
              <a:rPr lang="en-US" altLang="en-US" sz="4000" dirty="0">
                <a:solidFill>
                  <a:srgbClr val="008080"/>
                </a:solidFill>
              </a:rPr>
              <a:t>Syndrome (GAS)</a:t>
            </a:r>
            <a:endParaRPr lang="en-US" altLang="en-US" dirty="0">
              <a:solidFill>
                <a:srgbClr val="008080"/>
              </a:solidFill>
            </a:endParaRPr>
          </a:p>
        </p:txBody>
      </p:sp>
      <p:sp>
        <p:nvSpPr>
          <p:cNvPr id="138243" name="Rectangle 3"/>
          <p:cNvSpPr>
            <a:spLocks noGrp="1" noChangeArrowheads="1"/>
          </p:cNvSpPr>
          <p:nvPr>
            <p:ph idx="1"/>
          </p:nvPr>
        </p:nvSpPr>
        <p:spPr>
          <a:xfrm>
            <a:off x="611560" y="1916832"/>
            <a:ext cx="7716837" cy="3349625"/>
          </a:xfrm>
        </p:spPr>
        <p:txBody>
          <a:bodyPr/>
          <a:lstStyle/>
          <a:p>
            <a:pPr>
              <a:lnSpc>
                <a:spcPct val="90000"/>
              </a:lnSpc>
            </a:pPr>
            <a:r>
              <a:rPr lang="en-US" altLang="en-US" sz="2800" dirty="0"/>
              <a:t>First described by </a:t>
            </a:r>
            <a:r>
              <a:rPr lang="en-US" altLang="en-US" sz="2800" dirty="0" err="1"/>
              <a:t>Seyle</a:t>
            </a:r>
            <a:r>
              <a:rPr lang="en-US" altLang="en-US" sz="2800" dirty="0"/>
              <a:t> in 1956</a:t>
            </a:r>
          </a:p>
          <a:p>
            <a:pPr>
              <a:lnSpc>
                <a:spcPct val="90000"/>
              </a:lnSpc>
            </a:pPr>
            <a:r>
              <a:rPr lang="en-US" altLang="en-US" sz="2800" dirty="0"/>
              <a:t>A Three-Stage physiological response to stress.</a:t>
            </a:r>
          </a:p>
          <a:p>
            <a:pPr>
              <a:lnSpc>
                <a:spcPct val="90000"/>
              </a:lnSpc>
            </a:pPr>
            <a:r>
              <a:rPr lang="en-US" altLang="en-US" sz="2800" dirty="0"/>
              <a:t>Sometimes also known as the “</a:t>
            </a:r>
            <a:r>
              <a:rPr lang="en-US" altLang="en-US" sz="2800" u="sng" dirty="0"/>
              <a:t>Fight or Flight” response.</a:t>
            </a:r>
          </a:p>
          <a:p>
            <a:pPr>
              <a:lnSpc>
                <a:spcPct val="90000"/>
              </a:lnSpc>
            </a:pPr>
            <a:r>
              <a:rPr lang="en-US" altLang="en-US" sz="2800" dirty="0"/>
              <a:t>Occurs several times a day.</a:t>
            </a:r>
          </a:p>
          <a:p>
            <a:pPr>
              <a:lnSpc>
                <a:spcPct val="90000"/>
              </a:lnSpc>
            </a:pPr>
            <a:r>
              <a:rPr lang="en-US" altLang="en-US" sz="2800" dirty="0"/>
              <a:t>Occurs every time a stressor is introduced into our environment.</a:t>
            </a:r>
          </a:p>
        </p:txBody>
      </p:sp>
    </p:spTree>
  </p:cSld>
  <p:clrMapOvr>
    <a:masterClrMapping/>
  </p:clrMapOvr>
  <p:transition xmlns:p14="http://schemas.microsoft.com/office/powerpoint/2010/main">
    <p:zoom dir="in"/>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anim calcmode="lin" valueType="num">
                                      <p:cBhvr additive="base">
                                        <p:cTn id="7" dur="500" fill="hold"/>
                                        <p:tgtEl>
                                          <p:spTgt spid="138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8243">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38243">
                                            <p:txEl>
                                              <p:pRg st="1" end="1"/>
                                            </p:txEl>
                                          </p:spTgt>
                                        </p:tgtEl>
                                        <p:attrNameLst>
                                          <p:attrName>style.visibility</p:attrName>
                                        </p:attrNameLst>
                                      </p:cBhvr>
                                      <p:to>
                                        <p:strVal val="visible"/>
                                      </p:to>
                                    </p:set>
                                    <p:anim calcmode="lin" valueType="num">
                                      <p:cBhvr additive="base">
                                        <p:cTn id="12" dur="500" fill="hold"/>
                                        <p:tgtEl>
                                          <p:spTgt spid="13824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38243">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38243">
                                            <p:txEl>
                                              <p:pRg st="2" end="2"/>
                                            </p:txEl>
                                          </p:spTgt>
                                        </p:tgtEl>
                                        <p:attrNameLst>
                                          <p:attrName>style.visibility</p:attrName>
                                        </p:attrNameLst>
                                      </p:cBhvr>
                                      <p:to>
                                        <p:strVal val="visible"/>
                                      </p:to>
                                    </p:set>
                                    <p:anim calcmode="lin" valueType="num">
                                      <p:cBhvr additive="base">
                                        <p:cTn id="17" dur="500" fill="hold"/>
                                        <p:tgtEl>
                                          <p:spTgt spid="13824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38243">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38243">
                                            <p:txEl>
                                              <p:pRg st="3" end="3"/>
                                            </p:txEl>
                                          </p:spTgt>
                                        </p:tgtEl>
                                        <p:attrNameLst>
                                          <p:attrName>style.visibility</p:attrName>
                                        </p:attrNameLst>
                                      </p:cBhvr>
                                      <p:to>
                                        <p:strVal val="visible"/>
                                      </p:to>
                                    </p:set>
                                    <p:anim calcmode="lin" valueType="num">
                                      <p:cBhvr additive="base">
                                        <p:cTn id="22" dur="500" fill="hold"/>
                                        <p:tgtEl>
                                          <p:spTgt spid="138243">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38243">
                                            <p:txEl>
                                              <p:pRg st="3" end="3"/>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138243">
                                            <p:txEl>
                                              <p:pRg st="4" end="4"/>
                                            </p:txEl>
                                          </p:spTgt>
                                        </p:tgtEl>
                                        <p:attrNameLst>
                                          <p:attrName>style.visibility</p:attrName>
                                        </p:attrNameLst>
                                      </p:cBhvr>
                                      <p:to>
                                        <p:strVal val="visible"/>
                                      </p:to>
                                    </p:set>
                                    <p:anim calcmode="lin" valueType="num">
                                      <p:cBhvr additive="base">
                                        <p:cTn id="27" dur="500" fill="hold"/>
                                        <p:tgtEl>
                                          <p:spTgt spid="13824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3824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3" grpId="0" build="p" autoUpdateAnimBg="0" advAuto="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539552" y="44624"/>
            <a:ext cx="8229600" cy="1143000"/>
          </a:xfrm>
        </p:spPr>
        <p:txBody>
          <a:bodyPr/>
          <a:lstStyle/>
          <a:p>
            <a:r>
              <a:rPr lang="en-US" altLang="en-US" dirty="0"/>
              <a:t>Job Burnout Process</a:t>
            </a:r>
          </a:p>
        </p:txBody>
      </p:sp>
      <p:grpSp>
        <p:nvGrpSpPr>
          <p:cNvPr id="142339" name="Group 3"/>
          <p:cNvGrpSpPr>
            <a:grpSpLocks/>
          </p:cNvGrpSpPr>
          <p:nvPr/>
        </p:nvGrpSpPr>
        <p:grpSpPr bwMode="auto">
          <a:xfrm>
            <a:off x="1752600" y="3810000"/>
            <a:ext cx="2590800" cy="1219200"/>
            <a:chOff x="1104" y="2400"/>
            <a:chExt cx="1632" cy="768"/>
          </a:xfrm>
        </p:grpSpPr>
        <p:sp>
          <p:nvSpPr>
            <p:cNvPr id="142340" name="Rectangle 4"/>
            <p:cNvSpPr>
              <a:spLocks noChangeArrowheads="1"/>
            </p:cNvSpPr>
            <p:nvPr/>
          </p:nvSpPr>
          <p:spPr bwMode="auto">
            <a:xfrm>
              <a:off x="1104" y="2544"/>
              <a:ext cx="1632" cy="624"/>
            </a:xfrm>
            <a:prstGeom prst="rect">
              <a:avLst/>
            </a:prstGeom>
            <a:solidFill>
              <a:srgbClr val="000066"/>
            </a:solidFill>
            <a:ln w="3810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200">
                  <a:solidFill>
                    <a:srgbClr val="FFFFFF"/>
                  </a:solidFill>
                  <a:effectLst>
                    <a:outerShdw blurRad="38100" dist="38100" dir="2700000" algn="tl">
                      <a:srgbClr val="000000"/>
                    </a:outerShdw>
                  </a:effectLst>
                </a:rPr>
                <a:t>Depersonalization</a:t>
              </a:r>
            </a:p>
          </p:txBody>
        </p:sp>
        <p:sp>
          <p:nvSpPr>
            <p:cNvPr id="142341" name="Line 5"/>
            <p:cNvSpPr>
              <a:spLocks noChangeShapeType="1"/>
            </p:cNvSpPr>
            <p:nvPr/>
          </p:nvSpPr>
          <p:spPr bwMode="auto">
            <a:xfrm>
              <a:off x="1872" y="2400"/>
              <a:ext cx="0" cy="144"/>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42342" name="Group 6"/>
          <p:cNvGrpSpPr>
            <a:grpSpLocks/>
          </p:cNvGrpSpPr>
          <p:nvPr/>
        </p:nvGrpSpPr>
        <p:grpSpPr bwMode="auto">
          <a:xfrm>
            <a:off x="1752600" y="5029200"/>
            <a:ext cx="2590800" cy="1219200"/>
            <a:chOff x="1104" y="3168"/>
            <a:chExt cx="1632" cy="768"/>
          </a:xfrm>
        </p:grpSpPr>
        <p:sp>
          <p:nvSpPr>
            <p:cNvPr id="142343" name="Rectangle 7"/>
            <p:cNvSpPr>
              <a:spLocks noChangeArrowheads="1"/>
            </p:cNvSpPr>
            <p:nvPr/>
          </p:nvSpPr>
          <p:spPr bwMode="auto">
            <a:xfrm>
              <a:off x="1104" y="3312"/>
              <a:ext cx="1632" cy="624"/>
            </a:xfrm>
            <a:prstGeom prst="rect">
              <a:avLst/>
            </a:prstGeom>
            <a:solidFill>
              <a:srgbClr val="660066"/>
            </a:solidFill>
            <a:ln w="3810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200">
                  <a:solidFill>
                    <a:srgbClr val="FFFFFF"/>
                  </a:solidFill>
                  <a:effectLst>
                    <a:outerShdw blurRad="38100" dist="38100" dir="2700000" algn="tl">
                      <a:srgbClr val="000000"/>
                    </a:outerShdw>
                  </a:effectLst>
                </a:rPr>
                <a:t>Reduced Personal</a:t>
              </a:r>
            </a:p>
            <a:p>
              <a:pPr eaLnBrk="0" hangingPunct="0"/>
              <a:r>
                <a:rPr lang="en-US" altLang="en-US" sz="2200">
                  <a:solidFill>
                    <a:srgbClr val="FFFFFF"/>
                  </a:solidFill>
                  <a:effectLst>
                    <a:outerShdw blurRad="38100" dist="38100" dir="2700000" algn="tl">
                      <a:srgbClr val="000000"/>
                    </a:outerShdw>
                  </a:effectLst>
                </a:rPr>
                <a:t>Accomplishment</a:t>
              </a:r>
            </a:p>
          </p:txBody>
        </p:sp>
        <p:sp>
          <p:nvSpPr>
            <p:cNvPr id="142344" name="Line 8"/>
            <p:cNvSpPr>
              <a:spLocks noChangeShapeType="1"/>
            </p:cNvSpPr>
            <p:nvPr/>
          </p:nvSpPr>
          <p:spPr bwMode="auto">
            <a:xfrm>
              <a:off x="1872" y="3168"/>
              <a:ext cx="0" cy="144"/>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42345" name="Group 9"/>
          <p:cNvGrpSpPr>
            <a:grpSpLocks/>
          </p:cNvGrpSpPr>
          <p:nvPr/>
        </p:nvGrpSpPr>
        <p:grpSpPr bwMode="auto">
          <a:xfrm>
            <a:off x="4343400" y="2819400"/>
            <a:ext cx="3962400" cy="3429000"/>
            <a:chOff x="2736" y="1776"/>
            <a:chExt cx="2496" cy="2160"/>
          </a:xfrm>
        </p:grpSpPr>
        <p:sp>
          <p:nvSpPr>
            <p:cNvPr id="142346" name="Rectangle 10"/>
            <p:cNvSpPr>
              <a:spLocks noChangeArrowheads="1"/>
            </p:cNvSpPr>
            <p:nvPr/>
          </p:nvSpPr>
          <p:spPr bwMode="auto">
            <a:xfrm>
              <a:off x="3888" y="1776"/>
              <a:ext cx="1344" cy="2160"/>
            </a:xfrm>
            <a:prstGeom prst="rect">
              <a:avLst/>
            </a:prstGeom>
            <a:solidFill>
              <a:srgbClr val="8000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lnSpc>
                  <a:spcPct val="120000"/>
                </a:lnSpc>
              </a:pPr>
              <a:r>
                <a:rPr lang="en-US" altLang="en-US" sz="2200">
                  <a:solidFill>
                    <a:srgbClr val="FFFFFF"/>
                  </a:solidFill>
                  <a:effectLst>
                    <a:outerShdw blurRad="38100" dist="38100" dir="2700000" algn="tl">
                      <a:srgbClr val="000000"/>
                    </a:outerShdw>
                  </a:effectLst>
                </a:rPr>
                <a:t>Physiological,</a:t>
              </a:r>
            </a:p>
            <a:p>
              <a:pPr eaLnBrk="0" hangingPunct="0">
                <a:lnSpc>
                  <a:spcPct val="120000"/>
                </a:lnSpc>
              </a:pPr>
              <a:r>
                <a:rPr lang="en-US" altLang="en-US" sz="2200">
                  <a:solidFill>
                    <a:srgbClr val="FFFFFF"/>
                  </a:solidFill>
                  <a:effectLst>
                    <a:outerShdw blurRad="38100" dist="38100" dir="2700000" algn="tl">
                      <a:srgbClr val="000000"/>
                    </a:outerShdw>
                  </a:effectLst>
                </a:rPr>
                <a:t>psychological,</a:t>
              </a:r>
            </a:p>
            <a:p>
              <a:pPr eaLnBrk="0" hangingPunct="0">
                <a:lnSpc>
                  <a:spcPct val="120000"/>
                </a:lnSpc>
              </a:pPr>
              <a:r>
                <a:rPr lang="en-US" altLang="en-US" sz="2200">
                  <a:solidFill>
                    <a:srgbClr val="FFFFFF"/>
                  </a:solidFill>
                  <a:effectLst>
                    <a:outerShdw blurRad="38100" dist="38100" dir="2700000" algn="tl">
                      <a:srgbClr val="000000"/>
                    </a:outerShdw>
                  </a:effectLst>
                </a:rPr>
                <a:t>and behavioral</a:t>
              </a:r>
            </a:p>
            <a:p>
              <a:pPr eaLnBrk="0" hangingPunct="0">
                <a:lnSpc>
                  <a:spcPct val="120000"/>
                </a:lnSpc>
              </a:pPr>
              <a:r>
                <a:rPr lang="en-US" altLang="en-US" sz="2200">
                  <a:solidFill>
                    <a:srgbClr val="FFFFFF"/>
                  </a:solidFill>
                  <a:effectLst>
                    <a:outerShdw blurRad="38100" dist="38100" dir="2700000" algn="tl">
                      <a:srgbClr val="000000"/>
                    </a:outerShdw>
                  </a:effectLst>
                </a:rPr>
                <a:t>consequences</a:t>
              </a:r>
            </a:p>
          </p:txBody>
        </p:sp>
        <p:sp>
          <p:nvSpPr>
            <p:cNvPr id="142347" name="Line 11"/>
            <p:cNvSpPr>
              <a:spLocks noChangeShapeType="1"/>
            </p:cNvSpPr>
            <p:nvPr/>
          </p:nvSpPr>
          <p:spPr bwMode="auto">
            <a:xfrm>
              <a:off x="2736" y="2112"/>
              <a:ext cx="1104" cy="0"/>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2348" name="Line 12"/>
            <p:cNvSpPr>
              <a:spLocks noChangeShapeType="1"/>
            </p:cNvSpPr>
            <p:nvPr/>
          </p:nvSpPr>
          <p:spPr bwMode="auto">
            <a:xfrm>
              <a:off x="2736" y="2880"/>
              <a:ext cx="1104" cy="0"/>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2349" name="Line 13"/>
            <p:cNvSpPr>
              <a:spLocks noChangeShapeType="1"/>
            </p:cNvSpPr>
            <p:nvPr/>
          </p:nvSpPr>
          <p:spPr bwMode="auto">
            <a:xfrm>
              <a:off x="2736" y="3552"/>
              <a:ext cx="1104" cy="0"/>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42350" name="Group 14"/>
          <p:cNvGrpSpPr>
            <a:grpSpLocks/>
          </p:cNvGrpSpPr>
          <p:nvPr/>
        </p:nvGrpSpPr>
        <p:grpSpPr bwMode="auto">
          <a:xfrm>
            <a:off x="1752600" y="2362200"/>
            <a:ext cx="2590800" cy="1447800"/>
            <a:chOff x="1104" y="1488"/>
            <a:chExt cx="1632" cy="912"/>
          </a:xfrm>
        </p:grpSpPr>
        <p:sp>
          <p:nvSpPr>
            <p:cNvPr id="142351" name="Rectangle 15"/>
            <p:cNvSpPr>
              <a:spLocks noChangeArrowheads="1"/>
            </p:cNvSpPr>
            <p:nvPr/>
          </p:nvSpPr>
          <p:spPr bwMode="auto">
            <a:xfrm>
              <a:off x="1104" y="1776"/>
              <a:ext cx="1632" cy="624"/>
            </a:xfrm>
            <a:prstGeom prst="rect">
              <a:avLst/>
            </a:prstGeom>
            <a:solidFill>
              <a:srgbClr val="003300"/>
            </a:solidFill>
            <a:ln w="3810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200" b="1" dirty="0">
                  <a:solidFill>
                    <a:srgbClr val="FFFFFF"/>
                  </a:solidFill>
                  <a:effectLst/>
                </a:rPr>
                <a:t>Emotional</a:t>
              </a:r>
            </a:p>
            <a:p>
              <a:pPr eaLnBrk="0" hangingPunct="0"/>
              <a:r>
                <a:rPr lang="en-US" altLang="en-US" sz="2200" b="1" dirty="0">
                  <a:solidFill>
                    <a:srgbClr val="FFFFFF"/>
                  </a:solidFill>
                  <a:effectLst/>
                </a:rPr>
                <a:t>Exhaustion</a:t>
              </a:r>
            </a:p>
          </p:txBody>
        </p:sp>
        <p:sp>
          <p:nvSpPr>
            <p:cNvPr id="142352" name="Line 16"/>
            <p:cNvSpPr>
              <a:spLocks noChangeShapeType="1"/>
            </p:cNvSpPr>
            <p:nvPr/>
          </p:nvSpPr>
          <p:spPr bwMode="auto">
            <a:xfrm>
              <a:off x="1872" y="1536"/>
              <a:ext cx="0" cy="240"/>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2353" name="Line 17"/>
            <p:cNvSpPr>
              <a:spLocks noChangeShapeType="1"/>
            </p:cNvSpPr>
            <p:nvPr/>
          </p:nvSpPr>
          <p:spPr bwMode="auto">
            <a:xfrm flipH="1">
              <a:off x="2352" y="1488"/>
              <a:ext cx="384" cy="240"/>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2354" name="Line 18"/>
            <p:cNvSpPr>
              <a:spLocks noChangeShapeType="1"/>
            </p:cNvSpPr>
            <p:nvPr/>
          </p:nvSpPr>
          <p:spPr bwMode="auto">
            <a:xfrm>
              <a:off x="1104" y="1488"/>
              <a:ext cx="384" cy="240"/>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42355" name="Rectangle 19"/>
          <p:cNvSpPr>
            <a:spLocks noChangeArrowheads="1"/>
          </p:cNvSpPr>
          <p:nvPr/>
        </p:nvSpPr>
        <p:spPr bwMode="auto">
          <a:xfrm>
            <a:off x="1143000" y="1752600"/>
            <a:ext cx="4038600" cy="685800"/>
          </a:xfrm>
          <a:prstGeom prst="rect">
            <a:avLst/>
          </a:prstGeom>
          <a:solidFill>
            <a:srgbClr val="993300"/>
          </a:solidFill>
          <a:ln w="3810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en-US" altLang="en-US" sz="2200" dirty="0">
                <a:solidFill>
                  <a:srgbClr val="FFFFFF"/>
                </a:solidFill>
                <a:effectLst>
                  <a:outerShdw blurRad="38100" dist="38100" dir="2700000" algn="tl">
                    <a:srgbClr val="000000"/>
                  </a:outerShdw>
                </a:effectLst>
              </a:rPr>
              <a:t>Interpersonal and</a:t>
            </a:r>
          </a:p>
          <a:p>
            <a:pPr eaLnBrk="0" hangingPunct="0"/>
            <a:r>
              <a:rPr lang="en-US" altLang="en-US" sz="2200" dirty="0">
                <a:solidFill>
                  <a:srgbClr val="FFFFFF"/>
                </a:solidFill>
                <a:effectLst>
                  <a:outerShdw blurRad="38100" dist="38100" dir="2700000" algn="tl">
                    <a:srgbClr val="000000"/>
                  </a:outerShdw>
                </a:effectLst>
              </a:rPr>
              <a:t>Role-Related Stressors</a:t>
            </a:r>
            <a:endParaRPr lang="en-US" altLang="en-US" sz="2200" dirty="0">
              <a:solidFill>
                <a:srgbClr val="FFFFFF"/>
              </a:solidFill>
              <a:effectLst/>
            </a:endParaRPr>
          </a:p>
        </p:txBody>
      </p:sp>
    </p:spTree>
  </p:cSld>
  <p:clrMapOvr>
    <a:masterClrMapping/>
  </p:clrMapOvr>
  <p:transition xmlns:p14="http://schemas.microsoft.com/office/powerpoint/2010/main">
    <p:randomBar dir="vert"/>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42355"/>
                                        </p:tgtEl>
                                        <p:attrNameLst>
                                          <p:attrName>style.visibility</p:attrName>
                                        </p:attrNameLst>
                                      </p:cBhvr>
                                      <p:to>
                                        <p:strVal val="visible"/>
                                      </p:to>
                                    </p:set>
                                    <p:animEffect transition="in" filter="dissolve">
                                      <p:cBhvr>
                                        <p:cTn id="7" dur="500"/>
                                        <p:tgtEl>
                                          <p:spTgt spid="142355"/>
                                        </p:tgtEl>
                                      </p:cBhvr>
                                    </p:animEffect>
                                  </p:childTnLst>
                                </p:cTn>
                              </p:par>
                            </p:childTnLst>
                          </p:cTn>
                        </p:par>
                        <p:par>
                          <p:cTn id="8" fill="hold" nodeType="afterGroup">
                            <p:stCondLst>
                              <p:cond delay="500"/>
                            </p:stCondLst>
                            <p:childTnLst>
                              <p:par>
                                <p:cTn id="9" presetID="12" presetClass="entr" presetSubtype="1" fill="hold" nodeType="afterEffect">
                                  <p:stCondLst>
                                    <p:cond delay="1000"/>
                                  </p:stCondLst>
                                  <p:childTnLst>
                                    <p:set>
                                      <p:cBhvr>
                                        <p:cTn id="10" dur="1" fill="hold">
                                          <p:stCondLst>
                                            <p:cond delay="0"/>
                                          </p:stCondLst>
                                        </p:cTn>
                                        <p:tgtEl>
                                          <p:spTgt spid="142350"/>
                                        </p:tgtEl>
                                        <p:attrNameLst>
                                          <p:attrName>style.visibility</p:attrName>
                                        </p:attrNameLst>
                                      </p:cBhvr>
                                      <p:to>
                                        <p:strVal val="visible"/>
                                      </p:to>
                                    </p:set>
                                    <p:animEffect transition="in" filter="slide(fromTop)">
                                      <p:cBhvr>
                                        <p:cTn id="11" dur="500"/>
                                        <p:tgtEl>
                                          <p:spTgt spid="142350"/>
                                        </p:tgtEl>
                                      </p:cBhvr>
                                    </p:animEffect>
                                  </p:childTnLst>
                                </p:cTn>
                              </p:par>
                            </p:childTnLst>
                          </p:cTn>
                        </p:par>
                        <p:par>
                          <p:cTn id="12" fill="hold" nodeType="afterGroup">
                            <p:stCondLst>
                              <p:cond delay="2000"/>
                            </p:stCondLst>
                            <p:childTnLst>
                              <p:par>
                                <p:cTn id="13" presetID="12" presetClass="entr" presetSubtype="1" fill="hold" nodeType="afterEffect">
                                  <p:stCondLst>
                                    <p:cond delay="1000"/>
                                  </p:stCondLst>
                                  <p:childTnLst>
                                    <p:set>
                                      <p:cBhvr>
                                        <p:cTn id="14" dur="1" fill="hold">
                                          <p:stCondLst>
                                            <p:cond delay="0"/>
                                          </p:stCondLst>
                                        </p:cTn>
                                        <p:tgtEl>
                                          <p:spTgt spid="142339"/>
                                        </p:tgtEl>
                                        <p:attrNameLst>
                                          <p:attrName>style.visibility</p:attrName>
                                        </p:attrNameLst>
                                      </p:cBhvr>
                                      <p:to>
                                        <p:strVal val="visible"/>
                                      </p:to>
                                    </p:set>
                                    <p:animEffect transition="in" filter="slide(fromTop)">
                                      <p:cBhvr>
                                        <p:cTn id="15" dur="500"/>
                                        <p:tgtEl>
                                          <p:spTgt spid="142339"/>
                                        </p:tgtEl>
                                      </p:cBhvr>
                                    </p:animEffect>
                                  </p:childTnLst>
                                </p:cTn>
                              </p:par>
                            </p:childTnLst>
                          </p:cTn>
                        </p:par>
                        <p:par>
                          <p:cTn id="16" fill="hold" nodeType="afterGroup">
                            <p:stCondLst>
                              <p:cond delay="3500"/>
                            </p:stCondLst>
                            <p:childTnLst>
                              <p:par>
                                <p:cTn id="17" presetID="12" presetClass="entr" presetSubtype="1" fill="hold" nodeType="afterEffect">
                                  <p:stCondLst>
                                    <p:cond delay="1000"/>
                                  </p:stCondLst>
                                  <p:childTnLst>
                                    <p:set>
                                      <p:cBhvr>
                                        <p:cTn id="18" dur="1" fill="hold">
                                          <p:stCondLst>
                                            <p:cond delay="0"/>
                                          </p:stCondLst>
                                        </p:cTn>
                                        <p:tgtEl>
                                          <p:spTgt spid="142342"/>
                                        </p:tgtEl>
                                        <p:attrNameLst>
                                          <p:attrName>style.visibility</p:attrName>
                                        </p:attrNameLst>
                                      </p:cBhvr>
                                      <p:to>
                                        <p:strVal val="visible"/>
                                      </p:to>
                                    </p:set>
                                    <p:animEffect transition="in" filter="slide(fromTop)">
                                      <p:cBhvr>
                                        <p:cTn id="19" dur="500"/>
                                        <p:tgtEl>
                                          <p:spTgt spid="142342"/>
                                        </p:tgtEl>
                                      </p:cBhvr>
                                    </p:animEffect>
                                  </p:childTnLst>
                                </p:cTn>
                              </p:par>
                            </p:childTnLst>
                          </p:cTn>
                        </p:par>
                        <p:par>
                          <p:cTn id="20" fill="hold" nodeType="afterGroup">
                            <p:stCondLst>
                              <p:cond delay="5000"/>
                            </p:stCondLst>
                            <p:childTnLst>
                              <p:par>
                                <p:cTn id="21" presetID="22" presetClass="entr" presetSubtype="8" fill="hold" nodeType="afterEffect">
                                  <p:stCondLst>
                                    <p:cond delay="1000"/>
                                  </p:stCondLst>
                                  <p:childTnLst>
                                    <p:set>
                                      <p:cBhvr>
                                        <p:cTn id="22" dur="1" fill="hold">
                                          <p:stCondLst>
                                            <p:cond delay="0"/>
                                          </p:stCondLst>
                                        </p:cTn>
                                        <p:tgtEl>
                                          <p:spTgt spid="142345"/>
                                        </p:tgtEl>
                                        <p:attrNameLst>
                                          <p:attrName>style.visibility</p:attrName>
                                        </p:attrNameLst>
                                      </p:cBhvr>
                                      <p:to>
                                        <p:strVal val="visible"/>
                                      </p:to>
                                    </p:set>
                                    <p:animEffect transition="in" filter="wipe(left)">
                                      <p:cBhvr>
                                        <p:cTn id="23" dur="500"/>
                                        <p:tgtEl>
                                          <p:spTgt spid="142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55" grpId="0" animBg="1"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altLang="en-US">
                <a:solidFill>
                  <a:srgbClr val="008080"/>
                </a:solidFill>
              </a:rPr>
              <a:t>Who Suffers From Burnout</a:t>
            </a:r>
          </a:p>
        </p:txBody>
      </p:sp>
      <p:sp>
        <p:nvSpPr>
          <p:cNvPr id="136195" name="Rectangle 3"/>
          <p:cNvSpPr>
            <a:spLocks noGrp="1" noChangeArrowheads="1"/>
          </p:cNvSpPr>
          <p:nvPr>
            <p:ph idx="1"/>
          </p:nvPr>
        </p:nvSpPr>
        <p:spPr/>
        <p:txBody>
          <a:bodyPr/>
          <a:lstStyle/>
          <a:p>
            <a:r>
              <a:rPr lang="en-US" altLang="en-US"/>
              <a:t>Anyone </a:t>
            </a:r>
            <a:r>
              <a:rPr lang="en-US" altLang="en-US" b="1" u="sng"/>
              <a:t>can</a:t>
            </a:r>
            <a:r>
              <a:rPr lang="en-US" altLang="en-US"/>
              <a:t> suffer from burnout.</a:t>
            </a:r>
          </a:p>
          <a:p>
            <a:r>
              <a:rPr lang="en-US" altLang="en-US"/>
              <a:t>It is not a sign of weakness, mental illness or inability to cope with life.</a:t>
            </a:r>
          </a:p>
          <a:p>
            <a:r>
              <a:rPr lang="en-US" altLang="en-US"/>
              <a:t>Burnout can be treated, overcome, and prevented in the future.</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323528" y="44624"/>
            <a:ext cx="8686800" cy="1143000"/>
          </a:xfrm>
        </p:spPr>
        <p:txBody>
          <a:bodyPr>
            <a:normAutofit fontScale="90000"/>
          </a:bodyPr>
          <a:lstStyle/>
          <a:p>
            <a:r>
              <a:rPr lang="en-US" altLang="en-US" sz="3600" b="1" dirty="0">
                <a:solidFill>
                  <a:srgbClr val="008080"/>
                </a:solidFill>
                <a:effectLst>
                  <a:outerShdw blurRad="38100" dist="38100" dir="2700000" algn="tl">
                    <a:srgbClr val="C0C0C0"/>
                  </a:outerShdw>
                </a:effectLst>
              </a:rPr>
              <a:t>Cost of Compassion Fatigue (CF):</a:t>
            </a:r>
            <a:br>
              <a:rPr lang="en-US" altLang="en-US" sz="3600" b="1" dirty="0">
                <a:solidFill>
                  <a:srgbClr val="008080"/>
                </a:solidFill>
                <a:effectLst>
                  <a:outerShdw blurRad="38100" dist="38100" dir="2700000" algn="tl">
                    <a:srgbClr val="C0C0C0"/>
                  </a:outerShdw>
                </a:effectLst>
              </a:rPr>
            </a:br>
            <a:r>
              <a:rPr lang="en-US" altLang="en-US" sz="3600" b="1" dirty="0">
                <a:solidFill>
                  <a:srgbClr val="008080"/>
                </a:solidFill>
                <a:effectLst>
                  <a:outerShdw blurRad="38100" dist="38100" dir="2700000" algn="tl">
                    <a:srgbClr val="C0C0C0"/>
                  </a:outerShdw>
                </a:effectLst>
              </a:rPr>
              <a:t> Stress and Burnout</a:t>
            </a:r>
          </a:p>
        </p:txBody>
      </p:sp>
      <p:sp>
        <p:nvSpPr>
          <p:cNvPr id="106499" name="Rectangle 3"/>
          <p:cNvSpPr>
            <a:spLocks noGrp="1" noChangeArrowheads="1"/>
          </p:cNvSpPr>
          <p:nvPr>
            <p:ph idx="4294967295"/>
          </p:nvPr>
        </p:nvSpPr>
        <p:spPr>
          <a:xfrm>
            <a:off x="683568" y="1412776"/>
            <a:ext cx="7620000" cy="3886200"/>
          </a:xfrm>
        </p:spPr>
        <p:txBody>
          <a:bodyPr/>
          <a:lstStyle/>
          <a:p>
            <a:r>
              <a:rPr lang="en-US" altLang="en-US" dirty="0"/>
              <a:t>Job performance decreases in terms of productivity</a:t>
            </a:r>
          </a:p>
          <a:p>
            <a:r>
              <a:rPr lang="en-US" altLang="en-US" dirty="0"/>
              <a:t>Mistakes increase</a:t>
            </a:r>
          </a:p>
          <a:p>
            <a:r>
              <a:rPr lang="en-US" altLang="en-US" dirty="0"/>
              <a:t>Office morale drops</a:t>
            </a:r>
          </a:p>
          <a:p>
            <a:r>
              <a:rPr lang="en-US" altLang="en-US" dirty="0"/>
              <a:t>Work relationships suffering</a:t>
            </a:r>
          </a:p>
          <a:p>
            <a:r>
              <a:rPr lang="en-US" altLang="en-US" dirty="0"/>
              <a:t>Personal life suffers, increased risk for substance abuse</a:t>
            </a:r>
          </a:p>
          <a:p>
            <a:r>
              <a:rPr lang="en-US" altLang="en-US" dirty="0"/>
              <a:t>Can lead to problems with health</a:t>
            </a:r>
          </a:p>
          <a:p>
            <a:pPr>
              <a:buFontTx/>
              <a:buNone/>
            </a:pPr>
            <a:endParaRPr lang="en-US" altLang="en-US"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idx="4294967295"/>
          </p:nvPr>
        </p:nvSpPr>
        <p:spPr>
          <a:xfrm>
            <a:off x="0" y="457200"/>
            <a:ext cx="8229600" cy="1371600"/>
          </a:xfrm>
        </p:spPr>
        <p:txBody>
          <a:bodyPr/>
          <a:lstStyle/>
          <a:p>
            <a:r>
              <a:rPr lang="en-US" altLang="en-US" sz="4000" b="1">
                <a:solidFill>
                  <a:srgbClr val="008080"/>
                </a:solidFill>
                <a:effectLst>
                  <a:outerShdw blurRad="38100" dist="38100" dir="2700000" algn="tl">
                    <a:srgbClr val="C0C0C0"/>
                  </a:outerShdw>
                </a:effectLst>
              </a:rPr>
              <a:t>Cost of CF: Stress and Burnout</a:t>
            </a:r>
          </a:p>
        </p:txBody>
      </p:sp>
      <p:sp>
        <p:nvSpPr>
          <p:cNvPr id="108547" name="Rectangle 3"/>
          <p:cNvSpPr>
            <a:spLocks noGrp="1" noChangeArrowheads="1"/>
          </p:cNvSpPr>
          <p:nvPr>
            <p:ph idx="4294967295"/>
          </p:nvPr>
        </p:nvSpPr>
        <p:spPr>
          <a:xfrm>
            <a:off x="1524000" y="1981200"/>
            <a:ext cx="7620000" cy="3886200"/>
          </a:xfrm>
        </p:spPr>
        <p:txBody>
          <a:bodyPr/>
          <a:lstStyle/>
          <a:p>
            <a:r>
              <a:rPr lang="en-US" altLang="en-US" dirty="0"/>
              <a:t>Isolation from support networks</a:t>
            </a:r>
          </a:p>
          <a:p>
            <a:r>
              <a:rPr lang="en-US" altLang="en-US" dirty="0"/>
              <a:t>Decreased sense of self esteem and confidence</a:t>
            </a:r>
          </a:p>
          <a:p>
            <a:r>
              <a:rPr lang="en-US" altLang="en-US" dirty="0"/>
              <a:t>High staff turn over </a:t>
            </a:r>
            <a:r>
              <a:rPr lang="en-US" altLang="en-US" dirty="0" smtClean="0"/>
              <a:t>(£)</a:t>
            </a:r>
            <a:endParaRPr lang="en-US" altLang="en-US" dirty="0"/>
          </a:p>
          <a:p>
            <a:r>
              <a:rPr lang="en-US" altLang="en-US" dirty="0"/>
              <a:t>Increase use of sick leave </a:t>
            </a:r>
            <a:r>
              <a:rPr lang="en-US" altLang="en-US" dirty="0" smtClean="0"/>
              <a:t>(£)</a:t>
            </a:r>
            <a:endParaRPr lang="en-US" altLang="en-US" dirty="0"/>
          </a:p>
          <a:p>
            <a:r>
              <a:rPr lang="en-US" altLang="en-US" dirty="0"/>
              <a:t>Lack of collaboration with other offices </a:t>
            </a:r>
          </a:p>
          <a:p>
            <a:pPr>
              <a:buFontTx/>
              <a:buNone/>
            </a:pPr>
            <a:endParaRPr lang="en-US" altLang="en-US" dirty="0">
              <a:solidFill>
                <a:schemeClr val="accent2"/>
              </a:solidFill>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0" name="Rectangle 4"/>
          <p:cNvSpPr>
            <a:spLocks noGrp="1" noChangeArrowheads="1"/>
          </p:cNvSpPr>
          <p:nvPr>
            <p:ph type="title"/>
          </p:nvPr>
        </p:nvSpPr>
        <p:spPr>
          <a:xfrm>
            <a:off x="468313" y="2636838"/>
            <a:ext cx="8229600" cy="1371600"/>
          </a:xfrm>
        </p:spPr>
        <p:txBody>
          <a:bodyPr/>
          <a:lstStyle/>
          <a:p>
            <a:r>
              <a:rPr lang="en-GB" altLang="en-US" sz="4000"/>
              <a:t>The scale of the problem: Structured Assessments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r>
              <a:rPr lang="en-US" altLang="en-US" sz="4000"/>
              <a:t>The Secondary Traumatic Stress Scale</a:t>
            </a:r>
          </a:p>
        </p:txBody>
      </p:sp>
      <p:sp>
        <p:nvSpPr>
          <p:cNvPr id="159747" name="Rectangle 3"/>
          <p:cNvSpPr>
            <a:spLocks noGrp="1" noChangeArrowheads="1"/>
          </p:cNvSpPr>
          <p:nvPr>
            <p:ph idx="1"/>
          </p:nvPr>
        </p:nvSpPr>
        <p:spPr/>
        <p:txBody>
          <a:bodyPr/>
          <a:lstStyle/>
          <a:p>
            <a:pPr>
              <a:lnSpc>
                <a:spcPct val="80000"/>
              </a:lnSpc>
            </a:pPr>
            <a:r>
              <a:rPr lang="en-US" altLang="en-US" sz="2800"/>
              <a:t>The STSC is a 17-item</a:t>
            </a:r>
            <a:r>
              <a:rPr lang="en-US" altLang="en-US" sz="2800" b="1"/>
              <a:t>, </a:t>
            </a:r>
            <a:r>
              <a:rPr lang="en-US" altLang="en-US" sz="2800"/>
              <a:t>self-administered</a:t>
            </a:r>
          </a:p>
          <a:p>
            <a:pPr>
              <a:lnSpc>
                <a:spcPct val="80000"/>
              </a:lnSpc>
            </a:pPr>
            <a:r>
              <a:rPr lang="en-US" altLang="en-US" sz="2800"/>
              <a:t>instrument which can be completed in under ten</a:t>
            </a:r>
          </a:p>
          <a:p>
            <a:pPr>
              <a:lnSpc>
                <a:spcPct val="80000"/>
              </a:lnSpc>
            </a:pPr>
            <a:r>
              <a:rPr lang="en-US" altLang="en-US" sz="2800"/>
              <a:t>minutes, designed to measure intrusion, avoidance and</a:t>
            </a:r>
          </a:p>
          <a:p>
            <a:pPr>
              <a:lnSpc>
                <a:spcPct val="80000"/>
              </a:lnSpc>
            </a:pPr>
            <a:r>
              <a:rPr lang="en-US" altLang="en-US" sz="2800"/>
              <a:t>arousal symptoms associated with indirect exposure to</a:t>
            </a:r>
          </a:p>
          <a:p>
            <a:pPr>
              <a:lnSpc>
                <a:spcPct val="80000"/>
              </a:lnSpc>
            </a:pPr>
            <a:r>
              <a:rPr lang="en-US" altLang="en-US" sz="2800"/>
              <a:t>traumatic events via one’s professional relationships</a:t>
            </a:r>
          </a:p>
          <a:p>
            <a:pPr>
              <a:lnSpc>
                <a:spcPct val="80000"/>
              </a:lnSpc>
            </a:pPr>
            <a:r>
              <a:rPr lang="en-US" altLang="en-US" sz="2800"/>
              <a:t>with traumatized people.</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r>
              <a:rPr lang="en-US" altLang="en-US" sz="4000"/>
              <a:t>Copenhagen Burnout Inventory (CBI)</a:t>
            </a:r>
          </a:p>
        </p:txBody>
      </p:sp>
      <p:sp>
        <p:nvSpPr>
          <p:cNvPr id="160771" name="Rectangle 3"/>
          <p:cNvSpPr>
            <a:spLocks noGrp="1" noChangeArrowheads="1"/>
          </p:cNvSpPr>
          <p:nvPr>
            <p:ph idx="1"/>
          </p:nvPr>
        </p:nvSpPr>
        <p:spPr/>
        <p:txBody>
          <a:bodyPr/>
          <a:lstStyle/>
          <a:p>
            <a:r>
              <a:rPr lang="en-US" altLang="en-US" sz="2800"/>
              <a:t>The CBI is a self-administered, 19-item survey</a:t>
            </a:r>
          </a:p>
          <a:p>
            <a:r>
              <a:rPr lang="en-US" altLang="en-US" sz="2800"/>
              <a:t>assessing frequency of symptoms with a five-point</a:t>
            </a:r>
          </a:p>
          <a:p>
            <a:r>
              <a:rPr lang="en-US" altLang="en-US" sz="2800"/>
              <a:t>scale; it requires five to ten minutes to fill out, and has</a:t>
            </a:r>
          </a:p>
          <a:p>
            <a:r>
              <a:rPr lang="en-US" altLang="en-US" sz="2800"/>
              <a:t>three subscales: personal burnout, work-related</a:t>
            </a:r>
          </a:p>
          <a:p>
            <a:r>
              <a:rPr lang="en-US" altLang="en-US" sz="2800"/>
              <a:t>burnout, and client-related burnout.31</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6" name="Rectangle 4"/>
          <p:cNvSpPr>
            <a:spLocks noGrp="1" noChangeArrowheads="1"/>
          </p:cNvSpPr>
          <p:nvPr>
            <p:ph type="title"/>
          </p:nvPr>
        </p:nvSpPr>
        <p:spPr>
          <a:xfrm>
            <a:off x="468313" y="2636838"/>
            <a:ext cx="8229600" cy="1371600"/>
          </a:xfrm>
        </p:spPr>
        <p:txBody>
          <a:bodyPr/>
          <a:lstStyle/>
          <a:p>
            <a:r>
              <a:rPr lang="en-GB" altLang="en-US" sz="3600" dirty="0">
                <a:latin typeface="Garamond" pitchFamily="18" charset="0"/>
                <a:cs typeface="Times New Roman" pitchFamily="18" charset="0"/>
              </a:rPr>
              <a:t>Our own examples/experiences: taking stock</a:t>
            </a:r>
            <a:br>
              <a:rPr lang="en-GB" altLang="en-US" sz="3600" dirty="0">
                <a:latin typeface="Garamond" pitchFamily="18" charset="0"/>
                <a:cs typeface="Times New Roman" pitchFamily="18" charset="0"/>
              </a:rPr>
            </a:br>
            <a:r>
              <a:rPr lang="en-GB" altLang="en-US" sz="3600" dirty="0">
                <a:latin typeface="Garamond" pitchFamily="18" charset="0"/>
                <a:cs typeface="Times New Roman" pitchFamily="18" charset="0"/>
              </a:rPr>
              <a:t/>
            </a:r>
            <a:br>
              <a:rPr lang="en-GB" altLang="en-US" sz="3600" dirty="0">
                <a:latin typeface="Garamond" pitchFamily="18" charset="0"/>
                <a:cs typeface="Times New Roman" pitchFamily="18" charset="0"/>
              </a:rPr>
            </a:br>
            <a:r>
              <a:rPr lang="en-GB" altLang="en-US" sz="2400" dirty="0">
                <a:latin typeface="Garamond" pitchFamily="18" charset="0"/>
                <a:cs typeface="Times New Roman" pitchFamily="18" charset="0"/>
              </a:rPr>
              <a:t/>
            </a:r>
            <a:br>
              <a:rPr lang="en-GB" altLang="en-US" sz="2400" dirty="0">
                <a:latin typeface="Garamond" pitchFamily="18" charset="0"/>
                <a:cs typeface="Times New Roman" pitchFamily="18" charset="0"/>
              </a:rPr>
            </a:br>
            <a:endParaRPr lang="en-GB" altLang="en-US" sz="2400" dirty="0">
              <a:latin typeface="Garamond" pitchFamily="18" charset="0"/>
              <a:cs typeface="Times New Roman" pitchFamily="18"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900" name="Rectangle 4"/>
          <p:cNvSpPr>
            <a:spLocks noGrp="1" noChangeArrowheads="1"/>
          </p:cNvSpPr>
          <p:nvPr>
            <p:ph type="title"/>
          </p:nvPr>
        </p:nvSpPr>
        <p:spPr>
          <a:xfrm>
            <a:off x="395288" y="2708275"/>
            <a:ext cx="8497887" cy="1371600"/>
          </a:xfrm>
        </p:spPr>
        <p:txBody>
          <a:bodyPr/>
          <a:lstStyle/>
          <a:p>
            <a:r>
              <a:rPr lang="en-GB" altLang="en-US"/>
              <a:t>Self-assessment with STS &amp; CBI</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4" name="Rectangle 4"/>
          <p:cNvSpPr>
            <a:spLocks noGrp="1" noChangeArrowheads="1"/>
          </p:cNvSpPr>
          <p:nvPr>
            <p:ph type="title"/>
          </p:nvPr>
        </p:nvSpPr>
        <p:spPr>
          <a:xfrm>
            <a:off x="539750" y="2852738"/>
            <a:ext cx="8229600" cy="1371600"/>
          </a:xfrm>
        </p:spPr>
        <p:txBody>
          <a:bodyPr/>
          <a:lstStyle/>
          <a:p>
            <a:r>
              <a:rPr lang="en-GB" altLang="en-US" sz="4000" i="1">
                <a:effectLst>
                  <a:outerShdw blurRad="38100" dist="38100" dir="2700000" algn="tl">
                    <a:srgbClr val="C0C0C0"/>
                  </a:outerShdw>
                </a:effectLst>
              </a:rPr>
              <a:t>One has to “burn” for something in order to burn out</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p:txBody>
          <a:bodyPr/>
          <a:lstStyle/>
          <a:p>
            <a:r>
              <a:rPr lang="en-GB" altLang="en-US" sz="4000"/>
              <a:t>My best stress-minimising thought?</a:t>
            </a:r>
          </a:p>
        </p:txBody>
      </p:sp>
      <p:sp>
        <p:nvSpPr>
          <p:cNvPr id="187395" name="Rectangle 3"/>
          <p:cNvSpPr>
            <a:spLocks noGrp="1" noChangeArrowheads="1"/>
          </p:cNvSpPr>
          <p:nvPr>
            <p:ph idx="1"/>
          </p:nvPr>
        </p:nvSpPr>
        <p:spPr/>
        <p:txBody>
          <a:bodyPr/>
          <a:lstStyle/>
          <a:p>
            <a:pPr>
              <a:lnSpc>
                <a:spcPct val="90000"/>
              </a:lnSpc>
            </a:pPr>
            <a:r>
              <a:rPr lang="en-GB" altLang="en-US"/>
              <a:t>Phrase (what does it say?):</a:t>
            </a:r>
          </a:p>
          <a:p>
            <a:pPr>
              <a:lnSpc>
                <a:spcPct val="90000"/>
              </a:lnSpc>
            </a:pPr>
            <a:endParaRPr lang="en-GB" altLang="en-US"/>
          </a:p>
          <a:p>
            <a:pPr>
              <a:lnSpc>
                <a:spcPct val="90000"/>
              </a:lnSpc>
            </a:pPr>
            <a:r>
              <a:rPr lang="en-GB" altLang="en-US"/>
              <a:t>Source (where does it come from?):</a:t>
            </a:r>
          </a:p>
          <a:p>
            <a:pPr>
              <a:lnSpc>
                <a:spcPct val="90000"/>
              </a:lnSpc>
            </a:pPr>
            <a:endParaRPr lang="en-GB" altLang="en-US"/>
          </a:p>
          <a:p>
            <a:pPr>
              <a:lnSpc>
                <a:spcPct val="90000"/>
              </a:lnSpc>
            </a:pPr>
            <a:r>
              <a:rPr lang="en-GB" altLang="en-US"/>
              <a:t>Context (when did it first occur?):</a:t>
            </a:r>
          </a:p>
          <a:p>
            <a:pPr>
              <a:lnSpc>
                <a:spcPct val="90000"/>
              </a:lnSpc>
              <a:buFont typeface="Wingdings" pitchFamily="2" charset="2"/>
              <a:buNone/>
            </a:pPr>
            <a:endParaRPr lang="en-GB" altLang="en-US"/>
          </a:p>
          <a:p>
            <a:pPr>
              <a:lnSpc>
                <a:spcPct val="90000"/>
              </a:lnSpc>
            </a:pPr>
            <a:r>
              <a:rPr lang="en-GB" altLang="en-US"/>
              <a:t>Effect (how does it help me):</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7" name="Rectangle 7"/>
          <p:cNvSpPr>
            <a:spLocks noGrp="1" noChangeArrowheads="1"/>
          </p:cNvSpPr>
          <p:nvPr>
            <p:ph type="title"/>
          </p:nvPr>
        </p:nvSpPr>
        <p:spPr>
          <a:xfrm>
            <a:off x="468313" y="2781300"/>
            <a:ext cx="8229600" cy="1371600"/>
          </a:xfrm>
        </p:spPr>
        <p:txBody>
          <a:bodyPr/>
          <a:lstStyle/>
          <a:p>
            <a:r>
              <a:rPr lang="en-GB" altLang="en-US" sz="4000" dirty="0"/>
              <a:t>Stress and adversity: burnout prevention</a:t>
            </a:r>
            <a:br>
              <a:rPr lang="en-GB" altLang="en-US" sz="4000" dirty="0"/>
            </a:br>
            <a:r>
              <a:rPr lang="en-GB" altLang="en-US" sz="4000" dirty="0"/>
              <a:t/>
            </a:r>
            <a:br>
              <a:rPr lang="en-GB" altLang="en-US" sz="4000" dirty="0"/>
            </a:br>
            <a:endParaRPr lang="en-GB" altLang="en-US" sz="4000" i="1"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402" name="Rectangle 2"/>
          <p:cNvSpPr>
            <a:spLocks noGrp="1" noRot="1" noChangeArrowheads="1"/>
          </p:cNvSpPr>
          <p:nvPr>
            <p:ph type="title" idx="4294967295"/>
          </p:nvPr>
        </p:nvSpPr>
        <p:spPr>
          <a:xfrm>
            <a:off x="395536" y="0"/>
            <a:ext cx="8229600" cy="1371600"/>
          </a:xfrm>
        </p:spPr>
        <p:txBody>
          <a:bodyPr/>
          <a:lstStyle/>
          <a:p>
            <a:r>
              <a:rPr lang="en-GB" altLang="en-US" sz="5400" dirty="0">
                <a:solidFill>
                  <a:srgbClr val="008080"/>
                </a:solidFill>
                <a:effectLst>
                  <a:outerShdw blurRad="38100" dist="38100" dir="2700000" algn="tl">
                    <a:srgbClr val="C0C0C0"/>
                  </a:outerShdw>
                </a:effectLst>
              </a:rPr>
              <a:t>Resilience</a:t>
            </a:r>
          </a:p>
        </p:txBody>
      </p:sp>
      <p:sp>
        <p:nvSpPr>
          <p:cNvPr id="2150403" name="Rectangle 3"/>
          <p:cNvSpPr>
            <a:spLocks noGrp="1" noRot="1" noChangeArrowheads="1"/>
          </p:cNvSpPr>
          <p:nvPr>
            <p:ph type="body" idx="4294967295"/>
          </p:nvPr>
        </p:nvSpPr>
        <p:spPr>
          <a:xfrm>
            <a:off x="395536" y="1628800"/>
            <a:ext cx="8229600" cy="3886200"/>
          </a:xfrm>
        </p:spPr>
        <p:txBody>
          <a:bodyPr/>
          <a:lstStyle/>
          <a:p>
            <a:pPr>
              <a:lnSpc>
                <a:spcPct val="80000"/>
              </a:lnSpc>
            </a:pPr>
            <a:r>
              <a:rPr lang="en-GB" altLang="en-US" sz="2400" dirty="0">
                <a:solidFill>
                  <a:srgbClr val="000000"/>
                </a:solidFill>
              </a:rPr>
              <a:t>In physics - The ability of a body not to alter after being subjected to different severe conditions</a:t>
            </a:r>
          </a:p>
          <a:p>
            <a:pPr>
              <a:lnSpc>
                <a:spcPct val="80000"/>
              </a:lnSpc>
            </a:pPr>
            <a:r>
              <a:rPr lang="en-GB" altLang="en-US" sz="2400" dirty="0">
                <a:solidFill>
                  <a:srgbClr val="000000"/>
                </a:solidFill>
              </a:rPr>
              <a:t>Strength of the person, family, community to withstand pressures</a:t>
            </a:r>
          </a:p>
          <a:p>
            <a:pPr>
              <a:lnSpc>
                <a:spcPct val="80000"/>
              </a:lnSpc>
            </a:pPr>
            <a:r>
              <a:rPr lang="en-GB" altLang="en-US" sz="2400" dirty="0">
                <a:solidFill>
                  <a:srgbClr val="000000"/>
                </a:solidFill>
              </a:rPr>
              <a:t>Ability of the person, family, community to resist destructive (not positive, developmental) change</a:t>
            </a:r>
          </a:p>
          <a:p>
            <a:pPr>
              <a:lnSpc>
                <a:spcPct val="80000"/>
              </a:lnSpc>
            </a:pPr>
            <a:r>
              <a:rPr lang="en-GB" altLang="en-US" sz="2400" dirty="0">
                <a:solidFill>
                  <a:srgbClr val="000000"/>
                </a:solidFill>
              </a:rPr>
              <a:t>Ability of the person, family, community to retain positive characteristics despite adversity</a:t>
            </a:r>
          </a:p>
          <a:p>
            <a:pPr>
              <a:lnSpc>
                <a:spcPct val="80000"/>
              </a:lnSpc>
            </a:pPr>
            <a:r>
              <a:rPr lang="en-US" altLang="en-US" sz="2400" dirty="0">
                <a:solidFill>
                  <a:srgbClr val="000000"/>
                </a:solidFill>
              </a:rPr>
              <a:t>Resilience not an individual characteristic but a relational process</a:t>
            </a:r>
          </a:p>
          <a:p>
            <a:pPr>
              <a:lnSpc>
                <a:spcPct val="80000"/>
              </a:lnSpc>
            </a:pPr>
            <a:r>
              <a:rPr lang="en-US" altLang="en-US" sz="2400" dirty="0">
                <a:solidFill>
                  <a:srgbClr val="000000"/>
                </a:solidFill>
              </a:rPr>
              <a:t>Existing positive qualities that survive the adversity</a:t>
            </a: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150402"/>
                                        </p:tgtEl>
                                        <p:attrNameLst>
                                          <p:attrName>style.visibility</p:attrName>
                                        </p:attrNameLst>
                                      </p:cBhvr>
                                      <p:to>
                                        <p:strVal val="visible"/>
                                      </p:to>
                                    </p:set>
                                    <p:anim calcmode="lin" valueType="num">
                                      <p:cBhvr>
                                        <p:cTn id="7" dur="1000" fill="hold"/>
                                        <p:tgtEl>
                                          <p:spTgt spid="2150402"/>
                                        </p:tgtEl>
                                        <p:attrNameLst>
                                          <p:attrName>ppt_x</p:attrName>
                                        </p:attrNameLst>
                                      </p:cBhvr>
                                      <p:tavLst>
                                        <p:tav tm="0">
                                          <p:val>
                                            <p:strVal val="#ppt_x-.2"/>
                                          </p:val>
                                        </p:tav>
                                        <p:tav tm="100000">
                                          <p:val>
                                            <p:strVal val="#ppt_x"/>
                                          </p:val>
                                        </p:tav>
                                      </p:tavLst>
                                    </p:anim>
                                    <p:anim calcmode="lin" valueType="num">
                                      <p:cBhvr>
                                        <p:cTn id="8" dur="1000" fill="hold"/>
                                        <p:tgtEl>
                                          <p:spTgt spid="215040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15040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150403">
                                            <p:txEl>
                                              <p:pRg st="0" end="0"/>
                                            </p:txEl>
                                          </p:spTgt>
                                        </p:tgtEl>
                                        <p:attrNameLst>
                                          <p:attrName>style.visibility</p:attrName>
                                        </p:attrNameLst>
                                      </p:cBhvr>
                                      <p:to>
                                        <p:strVal val="visible"/>
                                      </p:to>
                                    </p:set>
                                    <p:animEffect transition="in" filter="fade">
                                      <p:cBhvr>
                                        <p:cTn id="14" dur="500"/>
                                        <p:tgtEl>
                                          <p:spTgt spid="2150403">
                                            <p:txEl>
                                              <p:pRg st="0" end="0"/>
                                            </p:txEl>
                                          </p:spTgt>
                                        </p:tgtEl>
                                      </p:cBhvr>
                                    </p:animEffect>
                                    <p:anim calcmode="lin" valueType="num">
                                      <p:cBhvr>
                                        <p:cTn id="15" dur="500" fill="hold"/>
                                        <p:tgtEl>
                                          <p:spTgt spid="215040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150403">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2150403">
                                            <p:txEl>
                                              <p:pRg st="1" end="1"/>
                                            </p:txEl>
                                          </p:spTgt>
                                        </p:tgtEl>
                                        <p:attrNameLst>
                                          <p:attrName>style.visibility</p:attrName>
                                        </p:attrNameLst>
                                      </p:cBhvr>
                                      <p:to>
                                        <p:strVal val="visible"/>
                                      </p:to>
                                    </p:set>
                                    <p:animEffect transition="in" filter="fade">
                                      <p:cBhvr>
                                        <p:cTn id="21" dur="500"/>
                                        <p:tgtEl>
                                          <p:spTgt spid="2150403">
                                            <p:txEl>
                                              <p:pRg st="1" end="1"/>
                                            </p:txEl>
                                          </p:spTgt>
                                        </p:tgtEl>
                                      </p:cBhvr>
                                    </p:animEffect>
                                    <p:anim calcmode="lin" valueType="num">
                                      <p:cBhvr>
                                        <p:cTn id="22" dur="500" fill="hold"/>
                                        <p:tgtEl>
                                          <p:spTgt spid="2150403">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2150403">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2150403">
                                            <p:txEl>
                                              <p:pRg st="2" end="2"/>
                                            </p:txEl>
                                          </p:spTgt>
                                        </p:tgtEl>
                                        <p:attrNameLst>
                                          <p:attrName>style.visibility</p:attrName>
                                        </p:attrNameLst>
                                      </p:cBhvr>
                                      <p:to>
                                        <p:strVal val="visible"/>
                                      </p:to>
                                    </p:set>
                                    <p:animEffect transition="in" filter="fade">
                                      <p:cBhvr>
                                        <p:cTn id="28" dur="500"/>
                                        <p:tgtEl>
                                          <p:spTgt spid="2150403">
                                            <p:txEl>
                                              <p:pRg st="2" end="2"/>
                                            </p:txEl>
                                          </p:spTgt>
                                        </p:tgtEl>
                                      </p:cBhvr>
                                    </p:animEffect>
                                    <p:anim calcmode="lin" valueType="num">
                                      <p:cBhvr>
                                        <p:cTn id="29" dur="500" fill="hold"/>
                                        <p:tgtEl>
                                          <p:spTgt spid="2150403">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2150403">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2150403">
                                            <p:txEl>
                                              <p:pRg st="3" end="3"/>
                                            </p:txEl>
                                          </p:spTgt>
                                        </p:tgtEl>
                                        <p:attrNameLst>
                                          <p:attrName>style.visibility</p:attrName>
                                        </p:attrNameLst>
                                      </p:cBhvr>
                                      <p:to>
                                        <p:strVal val="visible"/>
                                      </p:to>
                                    </p:set>
                                    <p:animEffect transition="in" filter="fade">
                                      <p:cBhvr>
                                        <p:cTn id="35" dur="500"/>
                                        <p:tgtEl>
                                          <p:spTgt spid="2150403">
                                            <p:txEl>
                                              <p:pRg st="3" end="3"/>
                                            </p:txEl>
                                          </p:spTgt>
                                        </p:tgtEl>
                                      </p:cBhvr>
                                    </p:animEffect>
                                    <p:anim calcmode="lin" valueType="num">
                                      <p:cBhvr>
                                        <p:cTn id="36" dur="500" fill="hold"/>
                                        <p:tgtEl>
                                          <p:spTgt spid="2150403">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2150403">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2150403">
                                            <p:txEl>
                                              <p:pRg st="4" end="4"/>
                                            </p:txEl>
                                          </p:spTgt>
                                        </p:tgtEl>
                                        <p:attrNameLst>
                                          <p:attrName>style.visibility</p:attrName>
                                        </p:attrNameLst>
                                      </p:cBhvr>
                                      <p:to>
                                        <p:strVal val="visible"/>
                                      </p:to>
                                    </p:set>
                                    <p:animEffect transition="in" filter="fade">
                                      <p:cBhvr>
                                        <p:cTn id="42" dur="500"/>
                                        <p:tgtEl>
                                          <p:spTgt spid="2150403">
                                            <p:txEl>
                                              <p:pRg st="4" end="4"/>
                                            </p:txEl>
                                          </p:spTgt>
                                        </p:tgtEl>
                                      </p:cBhvr>
                                    </p:animEffect>
                                    <p:anim calcmode="lin" valueType="num">
                                      <p:cBhvr>
                                        <p:cTn id="43" dur="500" fill="hold"/>
                                        <p:tgtEl>
                                          <p:spTgt spid="2150403">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2150403">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4" presetClass="entr" presetSubtype="0" fill="hold" grpId="0" nodeType="clickEffect">
                                  <p:stCondLst>
                                    <p:cond delay="0"/>
                                  </p:stCondLst>
                                  <p:childTnLst>
                                    <p:set>
                                      <p:cBhvr>
                                        <p:cTn id="48" dur="1" fill="hold">
                                          <p:stCondLst>
                                            <p:cond delay="0"/>
                                          </p:stCondLst>
                                        </p:cTn>
                                        <p:tgtEl>
                                          <p:spTgt spid="2150403">
                                            <p:txEl>
                                              <p:pRg st="5" end="5"/>
                                            </p:txEl>
                                          </p:spTgt>
                                        </p:tgtEl>
                                        <p:attrNameLst>
                                          <p:attrName>style.visibility</p:attrName>
                                        </p:attrNameLst>
                                      </p:cBhvr>
                                      <p:to>
                                        <p:strVal val="visible"/>
                                      </p:to>
                                    </p:set>
                                    <p:animEffect transition="in" filter="fade">
                                      <p:cBhvr>
                                        <p:cTn id="49" dur="500"/>
                                        <p:tgtEl>
                                          <p:spTgt spid="2150403">
                                            <p:txEl>
                                              <p:pRg st="5" end="5"/>
                                            </p:txEl>
                                          </p:spTgt>
                                        </p:tgtEl>
                                      </p:cBhvr>
                                    </p:animEffect>
                                    <p:anim calcmode="lin" valueType="num">
                                      <p:cBhvr>
                                        <p:cTn id="50" dur="500" fill="hold"/>
                                        <p:tgtEl>
                                          <p:spTgt spid="2150403">
                                            <p:txEl>
                                              <p:pRg st="5" end="5"/>
                                            </p:txEl>
                                          </p:spTgt>
                                        </p:tgtEl>
                                        <p:attrNameLst>
                                          <p:attrName>ppt_x</p:attrName>
                                        </p:attrNameLst>
                                      </p:cBhvr>
                                      <p:tavLst>
                                        <p:tav tm="0">
                                          <p:val>
                                            <p:strVal val="#ppt_x"/>
                                          </p:val>
                                        </p:tav>
                                        <p:tav tm="100000">
                                          <p:val>
                                            <p:strVal val="#ppt_x"/>
                                          </p:val>
                                        </p:tav>
                                      </p:tavLst>
                                    </p:anim>
                                    <p:anim calcmode="lin" valueType="num">
                                      <p:cBhvr>
                                        <p:cTn id="51" dur="500" fill="hold"/>
                                        <p:tgtEl>
                                          <p:spTgt spid="2150403">
                                            <p:txEl>
                                              <p:pRg st="5" end="5"/>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02" grpId="0"/>
      <p:bldP spid="2150403" grpId="0" build="p"/>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42210" name="Rectangle 2"/>
          <p:cNvSpPr>
            <a:spLocks noGrp="1" noRot="1" noChangeArrowheads="1"/>
          </p:cNvSpPr>
          <p:nvPr>
            <p:ph type="title" idx="4294967295"/>
          </p:nvPr>
        </p:nvSpPr>
        <p:spPr>
          <a:xfrm>
            <a:off x="323528" y="34220"/>
            <a:ext cx="8229600" cy="1371600"/>
          </a:xfrm>
        </p:spPr>
        <p:txBody>
          <a:bodyPr/>
          <a:lstStyle/>
          <a:p>
            <a:r>
              <a:rPr lang="en-GB" altLang="en-US" b="1" dirty="0">
                <a:solidFill>
                  <a:srgbClr val="008080"/>
                </a:solidFill>
                <a:effectLst>
                  <a:outerShdw blurRad="38100" dist="38100" dir="2700000" algn="tl">
                    <a:srgbClr val="C0C0C0"/>
                  </a:outerShdw>
                </a:effectLst>
              </a:rPr>
              <a:t>Adversity-Activated </a:t>
            </a:r>
            <a:br>
              <a:rPr lang="en-GB" altLang="en-US" b="1" dirty="0">
                <a:solidFill>
                  <a:srgbClr val="008080"/>
                </a:solidFill>
                <a:effectLst>
                  <a:outerShdw blurRad="38100" dist="38100" dir="2700000" algn="tl">
                    <a:srgbClr val="C0C0C0"/>
                  </a:outerShdw>
                </a:effectLst>
              </a:rPr>
            </a:br>
            <a:r>
              <a:rPr lang="en-GB" altLang="en-US" b="1" dirty="0">
                <a:solidFill>
                  <a:srgbClr val="008080"/>
                </a:solidFill>
                <a:effectLst>
                  <a:outerShdw blurRad="38100" dist="38100" dir="2700000" algn="tl">
                    <a:srgbClr val="C0C0C0"/>
                  </a:outerShdw>
                </a:effectLst>
              </a:rPr>
              <a:t>Development (AAD)</a:t>
            </a:r>
            <a:r>
              <a:rPr lang="en-GB" altLang="en-US" sz="4000" dirty="0">
                <a:solidFill>
                  <a:srgbClr val="008080"/>
                </a:solidFill>
                <a:effectLst>
                  <a:outerShdw blurRad="38100" dist="38100" dir="2700000" algn="tl">
                    <a:srgbClr val="C0C0C0"/>
                  </a:outerShdw>
                </a:effectLst>
              </a:rPr>
              <a:t> </a:t>
            </a:r>
          </a:p>
        </p:txBody>
      </p:sp>
      <p:sp>
        <p:nvSpPr>
          <p:cNvPr id="2142211" name="Rectangle 3"/>
          <p:cNvSpPr>
            <a:spLocks noGrp="1" noRot="1" noChangeArrowheads="1"/>
          </p:cNvSpPr>
          <p:nvPr>
            <p:ph type="body" idx="4294967295"/>
          </p:nvPr>
        </p:nvSpPr>
        <p:spPr>
          <a:xfrm>
            <a:off x="323528" y="1556792"/>
            <a:ext cx="8540750" cy="4422775"/>
          </a:xfrm>
        </p:spPr>
        <p:txBody>
          <a:bodyPr/>
          <a:lstStyle/>
          <a:p>
            <a:pPr>
              <a:lnSpc>
                <a:spcPct val="90000"/>
              </a:lnSpc>
            </a:pPr>
            <a:r>
              <a:rPr lang="en-GB" altLang="en-US" sz="2800" dirty="0" smtClean="0">
                <a:solidFill>
                  <a:srgbClr val="000000"/>
                </a:solidFill>
              </a:rPr>
              <a:t>Positive growth</a:t>
            </a:r>
            <a:r>
              <a:rPr lang="en-GB" altLang="en-US" sz="2800" dirty="0">
                <a:solidFill>
                  <a:srgbClr val="000000"/>
                </a:solidFill>
              </a:rPr>
              <a:t> </a:t>
            </a:r>
            <a:r>
              <a:rPr lang="en-GB" altLang="en-US" sz="2800" dirty="0" smtClean="0">
                <a:solidFill>
                  <a:srgbClr val="000000"/>
                </a:solidFill>
              </a:rPr>
              <a:t>developments </a:t>
            </a:r>
            <a:r>
              <a:rPr lang="en-GB" altLang="en-US" sz="2800" dirty="0">
                <a:solidFill>
                  <a:srgbClr val="000000"/>
                </a:solidFill>
              </a:rPr>
              <a:t>which are a direct result of the experiences gained from being exposed to adversity</a:t>
            </a:r>
          </a:p>
          <a:p>
            <a:pPr>
              <a:lnSpc>
                <a:spcPct val="90000"/>
              </a:lnSpc>
            </a:pPr>
            <a:r>
              <a:rPr lang="en-GB" altLang="en-US" sz="2800" dirty="0">
                <a:solidFill>
                  <a:srgbClr val="000000"/>
                </a:solidFill>
              </a:rPr>
              <a:t>New elements, characteristics which did not exist prior to the adversity</a:t>
            </a:r>
          </a:p>
          <a:p>
            <a:pPr>
              <a:lnSpc>
                <a:spcPct val="90000"/>
              </a:lnSpc>
            </a:pPr>
            <a:r>
              <a:rPr lang="en-GB" altLang="en-US" sz="2800" dirty="0">
                <a:solidFill>
                  <a:srgbClr val="000000"/>
                </a:solidFill>
              </a:rPr>
              <a:t>These characteristics can be known or ‘unknown’ to the individual</a:t>
            </a:r>
          </a:p>
          <a:p>
            <a:pPr>
              <a:lnSpc>
                <a:spcPct val="90000"/>
              </a:lnSpc>
            </a:pPr>
            <a:r>
              <a:rPr lang="en-US" altLang="en-US" sz="2800" dirty="0">
                <a:solidFill>
                  <a:srgbClr val="000000"/>
                </a:solidFill>
              </a:rPr>
              <a:t>New positive qualities that were acquired as a result of the exposure to adversity</a:t>
            </a:r>
            <a:endParaRPr lang="en-GB" altLang="en-US" sz="2800" dirty="0">
              <a:solidFill>
                <a:srgbClr val="000000"/>
              </a:solidFill>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142210"/>
                                        </p:tgtEl>
                                        <p:attrNameLst>
                                          <p:attrName>style.visibility</p:attrName>
                                        </p:attrNameLst>
                                      </p:cBhvr>
                                      <p:to>
                                        <p:strVal val="visible"/>
                                      </p:to>
                                    </p:set>
                                    <p:anim calcmode="lin" valueType="num">
                                      <p:cBhvr>
                                        <p:cTn id="7" dur="1000" fill="hold"/>
                                        <p:tgtEl>
                                          <p:spTgt spid="2142210"/>
                                        </p:tgtEl>
                                        <p:attrNameLst>
                                          <p:attrName>ppt_x</p:attrName>
                                        </p:attrNameLst>
                                      </p:cBhvr>
                                      <p:tavLst>
                                        <p:tav tm="0">
                                          <p:val>
                                            <p:strVal val="#ppt_x-.2"/>
                                          </p:val>
                                        </p:tav>
                                        <p:tav tm="100000">
                                          <p:val>
                                            <p:strVal val="#ppt_x"/>
                                          </p:val>
                                        </p:tav>
                                      </p:tavLst>
                                    </p:anim>
                                    <p:anim calcmode="lin" valueType="num">
                                      <p:cBhvr>
                                        <p:cTn id="8" dur="1000" fill="hold"/>
                                        <p:tgtEl>
                                          <p:spTgt spid="21422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14221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142211">
                                            <p:txEl>
                                              <p:pRg st="0" end="0"/>
                                            </p:txEl>
                                          </p:spTgt>
                                        </p:tgtEl>
                                        <p:attrNameLst>
                                          <p:attrName>style.visibility</p:attrName>
                                        </p:attrNameLst>
                                      </p:cBhvr>
                                      <p:to>
                                        <p:strVal val="visible"/>
                                      </p:to>
                                    </p:set>
                                    <p:animEffect transition="in" filter="fade">
                                      <p:cBhvr>
                                        <p:cTn id="14" dur="500"/>
                                        <p:tgtEl>
                                          <p:spTgt spid="2142211">
                                            <p:txEl>
                                              <p:pRg st="0" end="0"/>
                                            </p:txEl>
                                          </p:spTgt>
                                        </p:tgtEl>
                                      </p:cBhvr>
                                    </p:animEffect>
                                    <p:anim calcmode="lin" valueType="num">
                                      <p:cBhvr>
                                        <p:cTn id="15" dur="500" fill="hold"/>
                                        <p:tgtEl>
                                          <p:spTgt spid="2142211">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142211">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2142211">
                                            <p:txEl>
                                              <p:pRg st="1" end="1"/>
                                            </p:txEl>
                                          </p:spTgt>
                                        </p:tgtEl>
                                        <p:attrNameLst>
                                          <p:attrName>style.visibility</p:attrName>
                                        </p:attrNameLst>
                                      </p:cBhvr>
                                      <p:to>
                                        <p:strVal val="visible"/>
                                      </p:to>
                                    </p:set>
                                    <p:animEffect transition="in" filter="fade">
                                      <p:cBhvr>
                                        <p:cTn id="21" dur="500"/>
                                        <p:tgtEl>
                                          <p:spTgt spid="2142211">
                                            <p:txEl>
                                              <p:pRg st="1" end="1"/>
                                            </p:txEl>
                                          </p:spTgt>
                                        </p:tgtEl>
                                      </p:cBhvr>
                                    </p:animEffect>
                                    <p:anim calcmode="lin" valueType="num">
                                      <p:cBhvr>
                                        <p:cTn id="22" dur="500" fill="hold"/>
                                        <p:tgtEl>
                                          <p:spTgt spid="2142211">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2142211">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2142211">
                                            <p:txEl>
                                              <p:pRg st="2" end="2"/>
                                            </p:txEl>
                                          </p:spTgt>
                                        </p:tgtEl>
                                        <p:attrNameLst>
                                          <p:attrName>style.visibility</p:attrName>
                                        </p:attrNameLst>
                                      </p:cBhvr>
                                      <p:to>
                                        <p:strVal val="visible"/>
                                      </p:to>
                                    </p:set>
                                    <p:animEffect transition="in" filter="fade">
                                      <p:cBhvr>
                                        <p:cTn id="28" dur="500"/>
                                        <p:tgtEl>
                                          <p:spTgt spid="2142211">
                                            <p:txEl>
                                              <p:pRg st="2" end="2"/>
                                            </p:txEl>
                                          </p:spTgt>
                                        </p:tgtEl>
                                      </p:cBhvr>
                                    </p:animEffect>
                                    <p:anim calcmode="lin" valueType="num">
                                      <p:cBhvr>
                                        <p:cTn id="29" dur="500" fill="hold"/>
                                        <p:tgtEl>
                                          <p:spTgt spid="2142211">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2142211">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2142211">
                                            <p:txEl>
                                              <p:pRg st="3" end="3"/>
                                            </p:txEl>
                                          </p:spTgt>
                                        </p:tgtEl>
                                        <p:attrNameLst>
                                          <p:attrName>style.visibility</p:attrName>
                                        </p:attrNameLst>
                                      </p:cBhvr>
                                      <p:to>
                                        <p:strVal val="visible"/>
                                      </p:to>
                                    </p:set>
                                    <p:animEffect transition="in" filter="fade">
                                      <p:cBhvr>
                                        <p:cTn id="35" dur="500"/>
                                        <p:tgtEl>
                                          <p:spTgt spid="2142211">
                                            <p:txEl>
                                              <p:pRg st="3" end="3"/>
                                            </p:txEl>
                                          </p:spTgt>
                                        </p:tgtEl>
                                      </p:cBhvr>
                                    </p:animEffect>
                                    <p:anim calcmode="lin" valueType="num">
                                      <p:cBhvr>
                                        <p:cTn id="36" dur="500" fill="hold"/>
                                        <p:tgtEl>
                                          <p:spTgt spid="2142211">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2142211">
                                            <p:txEl>
                                              <p:pRg st="3" end="3"/>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2210" grpId="0"/>
      <p:bldP spid="2142211"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6" name="Rectangle 4"/>
          <p:cNvSpPr>
            <a:spLocks noGrp="1" noChangeArrowheads="1"/>
          </p:cNvSpPr>
          <p:nvPr>
            <p:ph type="title"/>
          </p:nvPr>
        </p:nvSpPr>
        <p:spPr>
          <a:xfrm>
            <a:off x="395288" y="2852738"/>
            <a:ext cx="8229600" cy="1371600"/>
          </a:xfrm>
        </p:spPr>
        <p:txBody>
          <a:bodyPr/>
          <a:lstStyle/>
          <a:p>
            <a:r>
              <a:rPr lang="en-GB" altLang="en-US" sz="4000" dirty="0"/>
              <a:t>The fun part: tension relief and relaxation techniques</a:t>
            </a:r>
            <a:br>
              <a:rPr lang="en-GB" altLang="en-US" sz="4000" dirty="0"/>
            </a:br>
            <a:r>
              <a:rPr lang="en-GB" altLang="en-US" sz="4000" dirty="0"/>
              <a:t/>
            </a:r>
            <a:br>
              <a:rPr lang="en-GB" altLang="en-US" sz="4000" dirty="0"/>
            </a:br>
            <a:endParaRPr lang="en-GB" altLang="en-US" sz="4000" i="1"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2" name="Rectangle 4"/>
          <p:cNvSpPr>
            <a:spLocks noGrp="1" noChangeArrowheads="1"/>
          </p:cNvSpPr>
          <p:nvPr>
            <p:ph type="title"/>
          </p:nvPr>
        </p:nvSpPr>
        <p:spPr>
          <a:xfrm>
            <a:off x="611188" y="3141663"/>
            <a:ext cx="8229600" cy="1371600"/>
          </a:xfrm>
        </p:spPr>
        <p:txBody>
          <a:bodyPr/>
          <a:lstStyle/>
          <a:p>
            <a:r>
              <a:rPr lang="en-GB" altLang="en-US" sz="4000"/>
              <a:t>… a short breathing and stress relief exercise</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r>
              <a:rPr lang="en-GB" altLang="en-US">
                <a:solidFill>
                  <a:srgbClr val="008080"/>
                </a:solidFill>
                <a:effectLst>
                  <a:outerShdw blurRad="38100" dist="38100" dir="2700000" algn="tl">
                    <a:srgbClr val="C0C0C0"/>
                  </a:outerShdw>
                </a:effectLst>
              </a:rPr>
              <a:t>A quick check-in prevention</a:t>
            </a:r>
          </a:p>
        </p:txBody>
      </p:sp>
      <p:sp>
        <p:nvSpPr>
          <p:cNvPr id="198659" name="Rectangle 3"/>
          <p:cNvSpPr>
            <a:spLocks noGrp="1" noChangeArrowheads="1"/>
          </p:cNvSpPr>
          <p:nvPr>
            <p:ph idx="1"/>
          </p:nvPr>
        </p:nvSpPr>
        <p:spPr/>
        <p:txBody>
          <a:bodyPr/>
          <a:lstStyle/>
          <a:p>
            <a:r>
              <a:rPr lang="en-GB" altLang="en-US" sz="2800"/>
              <a:t>Relational network: Who is important for me at my work place (mark as RED in Addressbook)</a:t>
            </a:r>
          </a:p>
          <a:p>
            <a:r>
              <a:rPr lang="en-GB" altLang="en-US" sz="2800"/>
              <a:t>Set boundaries: not accepting ALL demands (think of a recent list of three items)</a:t>
            </a:r>
          </a:p>
          <a:p>
            <a:r>
              <a:rPr lang="en-GB" altLang="en-US" sz="2800"/>
              <a:t>Switch mobile phone off whilst working on tasks</a:t>
            </a:r>
          </a:p>
          <a:p>
            <a:r>
              <a:rPr lang="en-GB" altLang="en-US" sz="2800"/>
              <a:t>Recognise your body signals (like red alarms in your car)</a:t>
            </a:r>
          </a:p>
          <a:p>
            <a:r>
              <a:rPr lang="en-GB" altLang="en-US" sz="2800"/>
              <a:t>Self appraisal (What did I do well last week?)</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2" name="Rectangle 4"/>
          <p:cNvSpPr>
            <a:spLocks noGrp="1" noChangeArrowheads="1"/>
          </p:cNvSpPr>
          <p:nvPr>
            <p:ph type="title"/>
          </p:nvPr>
        </p:nvSpPr>
        <p:spPr>
          <a:xfrm>
            <a:off x="468313" y="2852738"/>
            <a:ext cx="8229600" cy="1371600"/>
          </a:xfrm>
        </p:spPr>
        <p:txBody>
          <a:bodyPr/>
          <a:lstStyle/>
          <a:p>
            <a:r>
              <a:rPr lang="en-GB" altLang="en-US" sz="4000" dirty="0"/>
              <a:t>Preventing negative stress and burnout in the work place</a:t>
            </a:r>
            <a:br>
              <a:rPr lang="en-GB" altLang="en-US" sz="4000" dirty="0"/>
            </a:br>
            <a:r>
              <a:rPr lang="en-GB" altLang="en-US" sz="4000" dirty="0"/>
              <a:t/>
            </a:r>
            <a:br>
              <a:rPr lang="en-GB" altLang="en-US" sz="4000" dirty="0"/>
            </a:br>
            <a:endParaRPr lang="en-US" altLang="en-US" sz="4000" i="1"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idx="4294967295"/>
          </p:nvPr>
        </p:nvSpPr>
        <p:spPr>
          <a:xfrm>
            <a:off x="647700" y="620713"/>
            <a:ext cx="8496300" cy="1208087"/>
          </a:xfrm>
        </p:spPr>
        <p:txBody>
          <a:bodyPr/>
          <a:lstStyle/>
          <a:p>
            <a:r>
              <a:rPr lang="en-US" altLang="en-US" sz="4000" b="1">
                <a:solidFill>
                  <a:schemeClr val="accent2"/>
                </a:solidFill>
              </a:rPr>
              <a:t>Five Steps to Help</a:t>
            </a:r>
            <a:br>
              <a:rPr lang="en-US" altLang="en-US" sz="4000" b="1">
                <a:solidFill>
                  <a:schemeClr val="accent2"/>
                </a:solidFill>
              </a:rPr>
            </a:br>
            <a:r>
              <a:rPr lang="en-US" altLang="en-US" sz="4000" b="1">
                <a:solidFill>
                  <a:schemeClr val="accent2"/>
                </a:solidFill>
              </a:rPr>
              <a:t>from: “Paperclip communications</a:t>
            </a:r>
            <a:br>
              <a:rPr lang="en-US" altLang="en-US" sz="4000" b="1">
                <a:solidFill>
                  <a:schemeClr val="accent2"/>
                </a:solidFill>
              </a:rPr>
            </a:br>
            <a:r>
              <a:rPr lang="en-US" altLang="en-US" sz="4000" b="1">
                <a:solidFill>
                  <a:schemeClr val="accent2"/>
                </a:solidFill>
              </a:rPr>
              <a:t>The student affairs folk”</a:t>
            </a:r>
          </a:p>
        </p:txBody>
      </p:sp>
      <p:sp>
        <p:nvSpPr>
          <p:cNvPr id="110595" name="Rectangle 3"/>
          <p:cNvSpPr>
            <a:spLocks noGrp="1" noChangeArrowheads="1"/>
          </p:cNvSpPr>
          <p:nvPr>
            <p:ph idx="4294967295"/>
          </p:nvPr>
        </p:nvSpPr>
        <p:spPr>
          <a:xfrm>
            <a:off x="1295400" y="2492375"/>
            <a:ext cx="7848600" cy="3886200"/>
          </a:xfrm>
        </p:spPr>
        <p:txBody>
          <a:bodyPr/>
          <a:lstStyle/>
          <a:p>
            <a:r>
              <a:rPr lang="en-US" altLang="en-US"/>
              <a:t>Recognize the signs of CF and burnout</a:t>
            </a:r>
          </a:p>
          <a:p>
            <a:r>
              <a:rPr lang="en-US" altLang="en-US"/>
              <a:t>Assess what you can handle</a:t>
            </a:r>
          </a:p>
          <a:p>
            <a:r>
              <a:rPr lang="en-US" altLang="en-US"/>
              <a:t>Seek help from others</a:t>
            </a:r>
          </a:p>
          <a:p>
            <a:r>
              <a:rPr lang="en-US" altLang="en-US"/>
              <a:t>Develop prevention techniques</a:t>
            </a:r>
          </a:p>
          <a:p>
            <a:r>
              <a:rPr lang="en-US" altLang="en-US"/>
              <a:t>Emotional Restoration</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842963" y="20288"/>
          <a:ext cx="7620000" cy="64109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Up Arrow 12"/>
          <p:cNvSpPr/>
          <p:nvPr/>
        </p:nvSpPr>
        <p:spPr>
          <a:xfrm>
            <a:off x="4495800" y="1981200"/>
            <a:ext cx="3810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sz="1800">
              <a:effectLst/>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idx="4294967295"/>
          </p:nvPr>
        </p:nvSpPr>
        <p:spPr>
          <a:xfrm>
            <a:off x="107504" y="260648"/>
            <a:ext cx="8856984" cy="504825"/>
          </a:xfrm>
          <a:extLst>
            <a:ext uri="{909E8E84-426E-40dd-AFC4-6F175D3DCCD1}">
              <a14:hiddenFill xmlns:a14="http://schemas.microsoft.com/office/drawing/2010/main">
                <a:solidFill>
                  <a:schemeClr val="folHlink"/>
                </a:solidFill>
              </a14:hiddenFill>
            </a:ext>
          </a:extLst>
        </p:spPr>
        <p:txBody>
          <a:bodyPr lIns="91439" tIns="45719" rIns="91439" bIns="45719"/>
          <a:lstStyle/>
          <a:p>
            <a:r>
              <a:rPr lang="en-US" altLang="en-US" sz="4000" b="1" dirty="0">
                <a:solidFill>
                  <a:srgbClr val="008080"/>
                </a:solidFill>
                <a:effectLst>
                  <a:outerShdw blurRad="38100" dist="38100" dir="2700000" algn="tl">
                    <a:srgbClr val="C0C0C0"/>
                  </a:outerShdw>
                </a:effectLst>
              </a:rPr>
              <a:t>Inter- </a:t>
            </a:r>
            <a:r>
              <a:rPr lang="en-US" altLang="en-US" sz="4000" b="1" dirty="0" smtClean="0">
                <a:solidFill>
                  <a:srgbClr val="008080"/>
                </a:solidFill>
                <a:effectLst>
                  <a:outerShdw blurRad="38100" dist="38100" dir="2700000" algn="tl">
                    <a:srgbClr val="C0C0C0"/>
                  </a:outerShdw>
                </a:effectLst>
              </a:rPr>
              <a:t>/intrapersonal Risk Factors </a:t>
            </a:r>
            <a:endParaRPr lang="en-US" altLang="en-US" sz="4000" b="1" dirty="0">
              <a:solidFill>
                <a:srgbClr val="008080"/>
              </a:solidFill>
              <a:effectLst>
                <a:outerShdw blurRad="38100" dist="38100" dir="2700000" algn="tl">
                  <a:srgbClr val="C0C0C0"/>
                </a:outerShdw>
              </a:effectLst>
            </a:endParaRPr>
          </a:p>
        </p:txBody>
      </p:sp>
      <p:sp>
        <p:nvSpPr>
          <p:cNvPr id="174083" name="Rectangle 3"/>
          <p:cNvSpPr>
            <a:spLocks noGrp="1" noChangeArrowheads="1"/>
          </p:cNvSpPr>
          <p:nvPr>
            <p:ph type="body" idx="4294967295"/>
          </p:nvPr>
        </p:nvSpPr>
        <p:spPr>
          <a:xfrm>
            <a:off x="611560" y="1124744"/>
            <a:ext cx="7772400" cy="4116387"/>
          </a:xfrm>
        </p:spPr>
        <p:txBody>
          <a:bodyPr lIns="91439" tIns="45719" rIns="91439" bIns="45719"/>
          <a:lstStyle/>
          <a:p>
            <a:pPr marL="341313" indent="-341313"/>
            <a:r>
              <a:rPr lang="en-US" altLang="en-US" sz="2400" dirty="0">
                <a:solidFill>
                  <a:srgbClr val="000000"/>
                </a:solidFill>
                <a:latin typeface="Century Gothic" pitchFamily="34" charset="0"/>
              </a:rPr>
              <a:t>(Working with) clients with traumatic histories</a:t>
            </a:r>
          </a:p>
          <a:p>
            <a:pPr marL="341313" indent="-341313"/>
            <a:r>
              <a:rPr lang="en-US" altLang="en-US" sz="2400" dirty="0">
                <a:solidFill>
                  <a:srgbClr val="000000"/>
                </a:solidFill>
                <a:latin typeface="Century Gothic" pitchFamily="34" charset="0"/>
              </a:rPr>
              <a:t>Experiences of own personal trauma</a:t>
            </a:r>
          </a:p>
          <a:p>
            <a:pPr marL="341313" indent="-341313"/>
            <a:r>
              <a:rPr lang="en-US" altLang="en-US" sz="2400" dirty="0">
                <a:solidFill>
                  <a:srgbClr val="000000"/>
                </a:solidFill>
                <a:latin typeface="Century Gothic" pitchFamily="34" charset="0"/>
              </a:rPr>
              <a:t>High work ethos, enthusiasm, helping-attitude</a:t>
            </a:r>
          </a:p>
          <a:p>
            <a:pPr marL="341313" indent="-341313"/>
            <a:r>
              <a:rPr lang="en-US" altLang="en-US" sz="2400" dirty="0">
                <a:solidFill>
                  <a:srgbClr val="000000"/>
                </a:solidFill>
                <a:latin typeface="Century Gothic" pitchFamily="34" charset="0"/>
              </a:rPr>
              <a:t>Unrealistic expectations of self / perfectionism</a:t>
            </a:r>
          </a:p>
          <a:p>
            <a:pPr marL="341313" indent="-341313"/>
            <a:r>
              <a:rPr lang="en-US" altLang="en-US" sz="2400" dirty="0">
                <a:solidFill>
                  <a:srgbClr val="000000"/>
                </a:solidFill>
                <a:latin typeface="Century Gothic" pitchFamily="34" charset="0"/>
              </a:rPr>
              <a:t>Inability to attend to own needs </a:t>
            </a:r>
          </a:p>
          <a:p>
            <a:pPr marL="341313" indent="-341313"/>
            <a:r>
              <a:rPr lang="en-US" altLang="en-US" sz="2400" dirty="0">
                <a:solidFill>
                  <a:srgbClr val="000000"/>
                </a:solidFill>
                <a:latin typeface="Century Gothic" pitchFamily="34" charset="0"/>
              </a:rPr>
              <a:t>Too high demands from others and/or the situation / high work volume</a:t>
            </a:r>
          </a:p>
          <a:p>
            <a:pPr marL="341313" indent="-341313"/>
            <a:r>
              <a:rPr lang="en-US" altLang="en-US" sz="2400" dirty="0">
                <a:solidFill>
                  <a:srgbClr val="000000"/>
                </a:solidFill>
                <a:latin typeface="Century Gothic" pitchFamily="34" charset="0"/>
              </a:rPr>
              <a:t>Lack of resources and time</a:t>
            </a:r>
          </a:p>
          <a:p>
            <a:pPr marL="341313" indent="-341313"/>
            <a:r>
              <a:rPr lang="en-US" altLang="en-US" sz="2400" dirty="0">
                <a:solidFill>
                  <a:srgbClr val="000000"/>
                </a:solidFill>
                <a:latin typeface="Century Gothic" pitchFamily="34" charset="0"/>
              </a:rPr>
              <a:t>Lack of control over own work / tendency to work outside work place (can’t shut off)</a:t>
            </a:r>
          </a:p>
          <a:p>
            <a:pPr marL="341313" indent="-341313"/>
            <a:r>
              <a:rPr lang="en-US" altLang="en-US" sz="2400" dirty="0">
                <a:solidFill>
                  <a:srgbClr val="000000"/>
                </a:solidFill>
                <a:latin typeface="Century Gothic" pitchFamily="34" charset="0"/>
              </a:rPr>
              <a:t>Lack of support and appreciation</a:t>
            </a:r>
          </a:p>
          <a:p>
            <a:pPr marL="341313" indent="-341313"/>
            <a:endParaRPr lang="en-US" altLang="en-US" sz="2400" dirty="0">
              <a:solidFill>
                <a:srgbClr val="000000"/>
              </a:solidFill>
              <a:latin typeface="Century Gothic" pitchFamily="34"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idx="4294967295"/>
          </p:nvPr>
        </p:nvSpPr>
        <p:spPr>
          <a:xfrm>
            <a:off x="0" y="274638"/>
            <a:ext cx="5791200" cy="1143000"/>
          </a:xfrm>
        </p:spPr>
        <p:txBody>
          <a:bodyPr/>
          <a:lstStyle/>
          <a:p>
            <a:r>
              <a:rPr lang="en-US" altLang="en-US" b="1">
                <a:solidFill>
                  <a:schemeClr val="accent2"/>
                </a:solidFill>
              </a:rPr>
              <a:t>Recognize the Signs</a:t>
            </a:r>
          </a:p>
        </p:txBody>
      </p:sp>
      <p:sp>
        <p:nvSpPr>
          <p:cNvPr id="114691" name="Rectangle 3"/>
          <p:cNvSpPr>
            <a:spLocks noGrp="1" noChangeArrowheads="1"/>
          </p:cNvSpPr>
          <p:nvPr>
            <p:ph idx="4294967295"/>
          </p:nvPr>
        </p:nvSpPr>
        <p:spPr>
          <a:xfrm>
            <a:off x="971600" y="1988840"/>
            <a:ext cx="7772400" cy="3559175"/>
          </a:xfrm>
        </p:spPr>
        <p:txBody>
          <a:bodyPr/>
          <a:lstStyle/>
          <a:p>
            <a:r>
              <a:rPr lang="en-US" altLang="en-US" dirty="0"/>
              <a:t>Honestly assess your family life—how are your relationships?</a:t>
            </a:r>
          </a:p>
          <a:p>
            <a:r>
              <a:rPr lang="en-US" altLang="en-US" dirty="0"/>
              <a:t>Does your life have a sense of balance?</a:t>
            </a:r>
          </a:p>
          <a:p>
            <a:r>
              <a:rPr lang="en-US" altLang="en-US" dirty="0"/>
              <a:t>William </a:t>
            </a:r>
            <a:r>
              <a:rPr lang="en-US" altLang="en-US" dirty="0" err="1"/>
              <a:t>Glasser</a:t>
            </a:r>
            <a:r>
              <a:rPr lang="en-US" altLang="en-US" dirty="0"/>
              <a:t>, the founder of Reality Therapy, argues that everyone has 5 basic needs. We are happy when these needs are met and in balance.</a:t>
            </a:r>
          </a:p>
          <a:p>
            <a:pPr>
              <a:buFontTx/>
              <a:buNone/>
            </a:pPr>
            <a:endParaRPr lang="en-US" altLang="en-US"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idx="4294967295"/>
          </p:nvPr>
        </p:nvSpPr>
        <p:spPr>
          <a:xfrm>
            <a:off x="0" y="457200"/>
            <a:ext cx="6324600" cy="1143000"/>
          </a:xfrm>
        </p:spPr>
        <p:txBody>
          <a:bodyPr/>
          <a:lstStyle/>
          <a:p>
            <a:r>
              <a:rPr lang="en-US" altLang="en-US" sz="4000" b="1">
                <a:solidFill>
                  <a:schemeClr val="accent2"/>
                </a:solidFill>
              </a:rPr>
              <a:t>Honest Self-Awareness</a:t>
            </a:r>
          </a:p>
        </p:txBody>
      </p:sp>
      <p:sp>
        <p:nvSpPr>
          <p:cNvPr id="116739" name="Rectangle 3"/>
          <p:cNvSpPr>
            <a:spLocks noGrp="1" noChangeArrowheads="1"/>
          </p:cNvSpPr>
          <p:nvPr>
            <p:ph idx="4294967295"/>
          </p:nvPr>
        </p:nvSpPr>
        <p:spPr>
          <a:xfrm>
            <a:off x="1524000" y="2308225"/>
            <a:ext cx="7620000" cy="3559175"/>
          </a:xfrm>
        </p:spPr>
        <p:txBody>
          <a:bodyPr/>
          <a:lstStyle/>
          <a:p>
            <a:r>
              <a:rPr lang="en-US" altLang="en-US"/>
              <a:t>Be aware of what you can reasonably do and not do.</a:t>
            </a:r>
          </a:p>
          <a:p>
            <a:r>
              <a:rPr lang="en-US" altLang="en-US"/>
              <a:t>Identify areas you can let go and let others step in.</a:t>
            </a:r>
          </a:p>
          <a:p>
            <a:r>
              <a:rPr lang="en-US" altLang="en-US"/>
              <a:t>Trust your intuition.</a:t>
            </a:r>
          </a:p>
          <a:p>
            <a:r>
              <a:rPr lang="en-US" altLang="en-US"/>
              <a:t>Have a realistic tolerance of failure.</a:t>
            </a:r>
          </a:p>
          <a:p>
            <a:endParaRPr lang="en-US" altLang="en-US"/>
          </a:p>
          <a:p>
            <a:endParaRPr lang="en-US" altLang="en-US"/>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idx="4294967295"/>
          </p:nvPr>
        </p:nvSpPr>
        <p:spPr>
          <a:xfrm>
            <a:off x="0" y="274638"/>
            <a:ext cx="7467600" cy="1143000"/>
          </a:xfrm>
        </p:spPr>
        <p:txBody>
          <a:bodyPr/>
          <a:lstStyle/>
          <a:p>
            <a:r>
              <a:rPr lang="en-US" altLang="en-US" b="1">
                <a:solidFill>
                  <a:schemeClr val="accent2"/>
                </a:solidFill>
              </a:rPr>
              <a:t>Seek Help from Others</a:t>
            </a:r>
          </a:p>
        </p:txBody>
      </p:sp>
      <p:sp>
        <p:nvSpPr>
          <p:cNvPr id="118787" name="Rectangle 3"/>
          <p:cNvSpPr>
            <a:spLocks noGrp="1" noChangeArrowheads="1"/>
          </p:cNvSpPr>
          <p:nvPr>
            <p:ph idx="4294967295"/>
          </p:nvPr>
        </p:nvSpPr>
        <p:spPr>
          <a:xfrm>
            <a:off x="1447800" y="2308225"/>
            <a:ext cx="7696200" cy="3559175"/>
          </a:xfrm>
        </p:spPr>
        <p:txBody>
          <a:bodyPr/>
          <a:lstStyle/>
          <a:p>
            <a:r>
              <a:rPr lang="en-US" altLang="en-US"/>
              <a:t>Regular professional supervision with an experienced senior colleague.</a:t>
            </a:r>
          </a:p>
          <a:p>
            <a:r>
              <a:rPr lang="en-US" altLang="en-US"/>
              <a:t>Developing and maintaining professional networks.</a:t>
            </a:r>
          </a:p>
          <a:p>
            <a:r>
              <a:rPr lang="en-US" altLang="en-US"/>
              <a:t>Seek a culture of support (or seek to create this culture in your workplace).</a:t>
            </a:r>
          </a:p>
          <a:p>
            <a:endParaRPr lang="en-US" altLang="en-US"/>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idx="4294967295"/>
          </p:nvPr>
        </p:nvSpPr>
        <p:spPr>
          <a:xfrm>
            <a:off x="0" y="274638"/>
            <a:ext cx="6324600" cy="1143000"/>
          </a:xfrm>
        </p:spPr>
        <p:txBody>
          <a:bodyPr/>
          <a:lstStyle/>
          <a:p>
            <a:r>
              <a:rPr lang="en-US" altLang="en-US" sz="4000" b="1">
                <a:solidFill>
                  <a:schemeClr val="accent2"/>
                </a:solidFill>
              </a:rPr>
              <a:t>Prevention Techniques</a:t>
            </a:r>
          </a:p>
        </p:txBody>
      </p:sp>
      <p:sp>
        <p:nvSpPr>
          <p:cNvPr id="122883" name="Rectangle 3"/>
          <p:cNvSpPr>
            <a:spLocks noGrp="1" noChangeArrowheads="1"/>
          </p:cNvSpPr>
          <p:nvPr>
            <p:ph idx="4294967295"/>
          </p:nvPr>
        </p:nvSpPr>
        <p:spPr>
          <a:xfrm>
            <a:off x="579437" y="1844824"/>
            <a:ext cx="8291513" cy="3689350"/>
          </a:xfrm>
        </p:spPr>
        <p:txBody>
          <a:bodyPr/>
          <a:lstStyle/>
          <a:p>
            <a:r>
              <a:rPr lang="en-US" altLang="en-US" sz="2800" dirty="0"/>
              <a:t>Take time for relaxation and for lunch (scheduled “re-charge” time), and take at least two consecutive weeks for vacation. </a:t>
            </a:r>
          </a:p>
          <a:p>
            <a:r>
              <a:rPr lang="en-US" altLang="en-US" sz="2800" dirty="0"/>
              <a:t>Take care of your body, through diet and exercise, mindfulness techniques. </a:t>
            </a:r>
          </a:p>
          <a:p>
            <a:r>
              <a:rPr lang="en-US" altLang="en-US" sz="2800" dirty="0"/>
              <a:t>Set boundaries between home and work: Don't play therapist in personal relationships. </a:t>
            </a:r>
          </a:p>
          <a:p>
            <a:r>
              <a:rPr lang="en-US" altLang="en-US" sz="2800" dirty="0"/>
              <a:t>Avoid isolation</a:t>
            </a:r>
          </a:p>
          <a:p>
            <a:pPr>
              <a:buFontTx/>
              <a:buNone/>
            </a:pPr>
            <a:endParaRPr lang="en-US" altLang="en-US"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idx="4294967295"/>
          </p:nvPr>
        </p:nvSpPr>
        <p:spPr>
          <a:xfrm>
            <a:off x="0" y="457200"/>
            <a:ext cx="5943600" cy="1371600"/>
          </a:xfrm>
        </p:spPr>
        <p:txBody>
          <a:bodyPr/>
          <a:lstStyle/>
          <a:p>
            <a:r>
              <a:rPr lang="en-US" altLang="en-US" sz="4000" b="1">
                <a:solidFill>
                  <a:schemeClr val="accent2"/>
                </a:solidFill>
              </a:rPr>
              <a:t>Emotional Restoration</a:t>
            </a:r>
          </a:p>
        </p:txBody>
      </p:sp>
      <p:sp>
        <p:nvSpPr>
          <p:cNvPr id="126979" name="Rectangle 3"/>
          <p:cNvSpPr>
            <a:spLocks noGrp="1" noChangeArrowheads="1"/>
          </p:cNvSpPr>
          <p:nvPr>
            <p:ph idx="4294967295"/>
          </p:nvPr>
        </p:nvSpPr>
        <p:spPr>
          <a:xfrm>
            <a:off x="708025" y="1916832"/>
            <a:ext cx="8077200" cy="3362325"/>
          </a:xfrm>
        </p:spPr>
        <p:txBody>
          <a:bodyPr/>
          <a:lstStyle/>
          <a:p>
            <a:pPr marL="342900" lvl="1" indent="-342900">
              <a:buFontTx/>
              <a:buChar char="•"/>
            </a:pPr>
            <a:r>
              <a:rPr lang="en-US" altLang="en-US" dirty="0"/>
              <a:t>Create a ‘no-stress zone’ or ‘safe space’ in the office environment such as an outdoor court yard for breaks. </a:t>
            </a:r>
          </a:p>
          <a:p>
            <a:pPr marL="342900" lvl="1" indent="-342900">
              <a:buFontTx/>
              <a:buChar char="•"/>
            </a:pPr>
            <a:r>
              <a:rPr lang="en-US" altLang="en-US" dirty="0"/>
              <a:t>Boredom is extremely stressful and enhances feelings of burn-out. Change up the office routine, move furniture, do more interesting task at ‘low’ points in the day and get the tedious tasks done first.</a:t>
            </a:r>
          </a:p>
          <a:p>
            <a:pPr marL="342900" lvl="1" indent="-342900">
              <a:buFontTx/>
              <a:buChar char="•"/>
            </a:pPr>
            <a:endParaRPr lang="en-US" altLang="en-US" dirty="0"/>
          </a:p>
          <a:p>
            <a:pPr marL="342900" lvl="1" indent="-342900">
              <a:buFontTx/>
              <a:buChar char="•"/>
            </a:pPr>
            <a:endParaRPr lang="en-US" altLang="en-US" dirty="0"/>
          </a:p>
          <a:p>
            <a:pPr marL="342900" lvl="1" indent="-342900">
              <a:buFontTx/>
              <a:buChar char="•"/>
            </a:pPr>
            <a:endParaRPr lang="en-US" altLang="en-US" dirty="0"/>
          </a:p>
          <a:p>
            <a:endParaRPr lang="en-US" altLang="en-US"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idx="4294967295"/>
          </p:nvPr>
        </p:nvSpPr>
        <p:spPr>
          <a:xfrm>
            <a:off x="0" y="457200"/>
            <a:ext cx="8229600" cy="1371600"/>
          </a:xfrm>
        </p:spPr>
        <p:txBody>
          <a:bodyPr/>
          <a:lstStyle/>
          <a:p>
            <a:r>
              <a:rPr lang="en-US" altLang="en-US" b="1">
                <a:solidFill>
                  <a:schemeClr val="accent2"/>
                </a:solidFill>
              </a:rPr>
              <a:t>Web Resources</a:t>
            </a:r>
          </a:p>
        </p:txBody>
      </p:sp>
      <p:sp>
        <p:nvSpPr>
          <p:cNvPr id="131075" name="Rectangle 3"/>
          <p:cNvSpPr>
            <a:spLocks noGrp="1" noChangeArrowheads="1"/>
          </p:cNvSpPr>
          <p:nvPr>
            <p:ph idx="4294967295"/>
          </p:nvPr>
        </p:nvSpPr>
        <p:spPr>
          <a:xfrm>
            <a:off x="0" y="1981200"/>
            <a:ext cx="8229600" cy="3886200"/>
          </a:xfrm>
        </p:spPr>
        <p:txBody>
          <a:bodyPr/>
          <a:lstStyle/>
          <a:p>
            <a:r>
              <a:rPr lang="en-US" altLang="en-US" sz="2800"/>
              <a:t>Website on CF</a:t>
            </a:r>
          </a:p>
          <a:p>
            <a:pPr lvl="1"/>
            <a:r>
              <a:rPr lang="en-US" altLang="en-US" sz="2400"/>
              <a:t>http://www.breathofrelief.com/</a:t>
            </a:r>
          </a:p>
          <a:p>
            <a:endParaRPr lang="en-US" altLang="en-US" sz="2800"/>
          </a:p>
          <a:p>
            <a:r>
              <a:rPr lang="en-US" altLang="en-US" sz="2800"/>
              <a:t>Great resource for Pro-QOL survey</a:t>
            </a:r>
          </a:p>
          <a:p>
            <a:pPr lvl="1"/>
            <a:r>
              <a:rPr lang="en-US" altLang="en-US" sz="2000"/>
              <a:t>http://www.isu.edu/~bhstamm/tests.htm</a:t>
            </a:r>
          </a:p>
          <a:p>
            <a:pPr lvl="1"/>
            <a:endParaRPr lang="en-US" altLang="en-US"/>
          </a:p>
          <a:p>
            <a:pPr>
              <a:lnSpc>
                <a:spcPct val="90000"/>
              </a:lnSpc>
              <a:buFontTx/>
              <a:buNone/>
            </a:pPr>
            <a:endParaRPr lang="en-US" altLang="en-US"/>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7506" name="Rectangle 2"/>
          <p:cNvSpPr>
            <a:spLocks noGrp="1" noRot="1" noChangeArrowheads="1"/>
          </p:cNvSpPr>
          <p:nvPr>
            <p:ph type="title" idx="4294967295"/>
          </p:nvPr>
        </p:nvSpPr>
        <p:spPr>
          <a:xfrm>
            <a:off x="467544" y="-99392"/>
            <a:ext cx="8229600" cy="1371600"/>
          </a:xfrm>
        </p:spPr>
        <p:txBody>
          <a:bodyPr/>
          <a:lstStyle/>
          <a:p>
            <a:r>
              <a:rPr lang="en-US" altLang="en-US" b="1" dirty="0">
                <a:solidFill>
                  <a:srgbClr val="008080"/>
                </a:solidFill>
                <a:effectLst>
                  <a:outerShdw blurRad="38100" dist="38100" dir="2700000" algn="tl">
                    <a:srgbClr val="C0C0C0"/>
                  </a:outerShdw>
                </a:effectLst>
              </a:rPr>
              <a:t>Debriefing</a:t>
            </a:r>
            <a:endParaRPr lang="en-GB" altLang="en-US" sz="2000" b="1" dirty="0">
              <a:solidFill>
                <a:srgbClr val="008080"/>
              </a:solidFill>
              <a:effectLst>
                <a:outerShdw blurRad="38100" dist="38100" dir="2700000" algn="tl">
                  <a:srgbClr val="C0C0C0"/>
                </a:outerShdw>
              </a:effectLst>
            </a:endParaRPr>
          </a:p>
        </p:txBody>
      </p:sp>
      <p:sp>
        <p:nvSpPr>
          <p:cNvPr id="1557507" name="Rectangle 3"/>
          <p:cNvSpPr>
            <a:spLocks noGrp="1" noRot="1" noChangeArrowheads="1"/>
          </p:cNvSpPr>
          <p:nvPr>
            <p:ph type="body" idx="4294967295"/>
          </p:nvPr>
        </p:nvSpPr>
        <p:spPr>
          <a:xfrm>
            <a:off x="467544" y="1052736"/>
            <a:ext cx="8229600" cy="3886200"/>
          </a:xfrm>
        </p:spPr>
        <p:txBody>
          <a:bodyPr/>
          <a:lstStyle/>
          <a:p>
            <a:pPr marL="609600" indent="-609600">
              <a:lnSpc>
                <a:spcPct val="90000"/>
              </a:lnSpc>
            </a:pPr>
            <a:r>
              <a:rPr lang="en-US" altLang="en-US" sz="2400" dirty="0">
                <a:solidFill>
                  <a:srgbClr val="000000"/>
                </a:solidFill>
              </a:rPr>
              <a:t>Recent studies show that individual single-session psychological debriefing does not prevent and can even aggravate symptoms of PTSD.</a:t>
            </a:r>
          </a:p>
          <a:p>
            <a:pPr marL="609600" indent="-609600">
              <a:lnSpc>
                <a:spcPct val="90000"/>
              </a:lnSpc>
            </a:pPr>
            <a:r>
              <a:rPr lang="en-GB" altLang="ja-JP" sz="2400" dirty="0">
                <a:solidFill>
                  <a:srgbClr val="000000"/>
                </a:solidFill>
                <a:ea typeface="ＭＳ Ｐゴシック" pitchFamily="34" charset="-128"/>
              </a:rPr>
              <a:t>High degrees of arousal in the immediate aftermath of a traumatic event are associated with an increased risk for the development of PTSD </a:t>
            </a:r>
          </a:p>
          <a:p>
            <a:pPr marL="609600" indent="-609600">
              <a:lnSpc>
                <a:spcPct val="90000"/>
              </a:lnSpc>
            </a:pPr>
            <a:r>
              <a:rPr lang="en-GB" altLang="ja-JP" sz="2400" dirty="0">
                <a:solidFill>
                  <a:srgbClr val="000000"/>
                </a:solidFill>
                <a:ea typeface="ＭＳ Ｐゴシック" pitchFamily="34" charset="-128"/>
              </a:rPr>
              <a:t>Encouraging highly aroused trauma survivors to express their feeling and emotions concerning the trauma might activate the sympathetic nervous system to such a degree that successful encoding of the traumatic memory is disrupted. Moreover, during an emotional debriefing session negative appraisal of one's sense of mastery may be promoted</a:t>
            </a:r>
            <a:r>
              <a:rPr lang="en-GB" altLang="ja-JP" sz="2400" dirty="0">
                <a:ea typeface="ＭＳ Ｐゴシック" pitchFamily="34" charset="-128"/>
              </a:rPr>
              <a:t> </a:t>
            </a:r>
          </a:p>
          <a:p>
            <a:pPr marL="609600" indent="-609600">
              <a:lnSpc>
                <a:spcPct val="90000"/>
              </a:lnSpc>
              <a:buFont typeface="Wingdings" pitchFamily="2" charset="2"/>
              <a:buNone/>
            </a:pPr>
            <a:r>
              <a:rPr lang="en-GB" altLang="ja-JP" sz="2400" dirty="0">
                <a:solidFill>
                  <a:srgbClr val="FFFF00"/>
                </a:solidFill>
                <a:ea typeface="ＭＳ Ｐゴシック" pitchFamily="34" charset="-128"/>
              </a:rPr>
              <a:t>					</a:t>
            </a:r>
            <a:r>
              <a:rPr lang="en-GB" altLang="ja-JP" sz="1600" dirty="0">
                <a:solidFill>
                  <a:srgbClr val="CC3300"/>
                </a:solidFill>
                <a:ea typeface="ＭＳ Ｐゴシック" pitchFamily="34" charset="-128"/>
              </a:rPr>
              <a:t>(</a:t>
            </a:r>
            <a:r>
              <a:rPr lang="en-GB" altLang="ja-JP" sz="1600" dirty="0" err="1">
                <a:solidFill>
                  <a:srgbClr val="CC3300"/>
                </a:solidFill>
                <a:ea typeface="ＭＳ Ｐゴシック" pitchFamily="34" charset="-128"/>
              </a:rPr>
              <a:t>Marit</a:t>
            </a:r>
            <a:r>
              <a:rPr lang="en-GB" altLang="ja-JP" sz="1600" dirty="0">
                <a:solidFill>
                  <a:srgbClr val="CC3300"/>
                </a:solidFill>
                <a:ea typeface="ＭＳ Ｐゴシック" pitchFamily="34" charset="-128"/>
              </a:rPr>
              <a:t> </a:t>
            </a:r>
            <a:r>
              <a:rPr lang="en-GB" altLang="ja-JP" sz="1600" dirty="0" err="1">
                <a:solidFill>
                  <a:srgbClr val="CC3300"/>
                </a:solidFill>
                <a:ea typeface="ＭＳ Ｐゴシック" pitchFamily="34" charset="-128"/>
              </a:rPr>
              <a:t>Sijbrandij</a:t>
            </a:r>
            <a:r>
              <a:rPr lang="en-GB" altLang="ja-JP" sz="1600" dirty="0">
                <a:solidFill>
                  <a:srgbClr val="CC3300"/>
                </a:solidFill>
                <a:ea typeface="ＭＳ Ｐゴシック" pitchFamily="34" charset="-128"/>
              </a:rPr>
              <a:t> et al, 2006)</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57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57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575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5750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7507" grpId="0" build="p"/>
    </p:bld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7506" name="Rectangle 2"/>
          <p:cNvSpPr>
            <a:spLocks noGrp="1" noRot="1" noChangeArrowheads="1"/>
          </p:cNvSpPr>
          <p:nvPr>
            <p:ph type="title" idx="4294967295"/>
          </p:nvPr>
        </p:nvSpPr>
        <p:spPr>
          <a:xfrm>
            <a:off x="467544" y="14556"/>
            <a:ext cx="8229600" cy="1371600"/>
          </a:xfrm>
        </p:spPr>
        <p:txBody>
          <a:bodyPr/>
          <a:lstStyle/>
          <a:p>
            <a:r>
              <a:rPr lang="en-US" altLang="en-US" b="1" dirty="0">
                <a:solidFill>
                  <a:srgbClr val="008080"/>
                </a:solidFill>
                <a:effectLst>
                  <a:outerShdw blurRad="38100" dist="38100" dir="2700000" algn="tl">
                    <a:srgbClr val="C0C0C0"/>
                  </a:outerShdw>
                </a:effectLst>
              </a:rPr>
              <a:t>Positive ‘Debriefing’ in group</a:t>
            </a:r>
            <a:endParaRPr lang="en-GB" altLang="en-US" sz="2000" b="1" dirty="0">
              <a:solidFill>
                <a:srgbClr val="008080"/>
              </a:solidFill>
              <a:effectLst>
                <a:outerShdw blurRad="38100" dist="38100" dir="2700000" algn="tl">
                  <a:srgbClr val="C0C0C0"/>
                </a:outerShdw>
              </a:effectLst>
            </a:endParaRPr>
          </a:p>
        </p:txBody>
      </p:sp>
      <p:sp>
        <p:nvSpPr>
          <p:cNvPr id="1557507" name="Rectangle 3"/>
          <p:cNvSpPr>
            <a:spLocks noGrp="1" noRot="1" noChangeArrowheads="1"/>
          </p:cNvSpPr>
          <p:nvPr>
            <p:ph type="body" idx="4294967295"/>
          </p:nvPr>
        </p:nvSpPr>
        <p:spPr>
          <a:xfrm>
            <a:off x="467544" y="1556792"/>
            <a:ext cx="8229600" cy="3886200"/>
          </a:xfrm>
        </p:spPr>
        <p:txBody>
          <a:bodyPr/>
          <a:lstStyle/>
          <a:p>
            <a:pPr marL="609600" indent="-609600"/>
            <a:r>
              <a:rPr lang="en-US" altLang="en-US" dirty="0">
                <a:solidFill>
                  <a:srgbClr val="000000"/>
                </a:solidFill>
              </a:rPr>
              <a:t>An opportunity to reflect</a:t>
            </a:r>
          </a:p>
          <a:p>
            <a:pPr marL="609600" indent="-609600"/>
            <a:r>
              <a:rPr lang="en-US" altLang="en-US" dirty="0">
                <a:solidFill>
                  <a:srgbClr val="000000"/>
                </a:solidFill>
              </a:rPr>
              <a:t>A possibility to share with somebody – experience of being witnessed</a:t>
            </a:r>
          </a:p>
          <a:p>
            <a:pPr marL="609600" indent="-609600"/>
            <a:r>
              <a:rPr lang="en-US" altLang="en-US" dirty="0">
                <a:solidFill>
                  <a:srgbClr val="000000"/>
                </a:solidFill>
              </a:rPr>
              <a:t>An opportunity to experience support</a:t>
            </a:r>
          </a:p>
          <a:p>
            <a:pPr marL="609600" indent="-609600"/>
            <a:r>
              <a:rPr lang="en-US" altLang="en-US" dirty="0">
                <a:solidFill>
                  <a:srgbClr val="000000"/>
                </a:solidFill>
              </a:rPr>
              <a:t>A space to plan step by step, supportive and group-based actions</a:t>
            </a:r>
            <a:endParaRPr lang="en-GB" altLang="ja-JP" dirty="0">
              <a:solidFill>
                <a:srgbClr val="000000"/>
              </a:solidFill>
              <a:ea typeface="ＭＳ Ｐゴシック" pitchFamily="34" charset="-128"/>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57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57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575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5750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7507" grpId="0" build="p"/>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7506" name="Rectangle 2"/>
          <p:cNvSpPr>
            <a:spLocks noGrp="1" noRot="1" noChangeArrowheads="1"/>
          </p:cNvSpPr>
          <p:nvPr>
            <p:ph type="title" idx="4294967295"/>
          </p:nvPr>
        </p:nvSpPr>
        <p:spPr>
          <a:xfrm>
            <a:off x="633413" y="-1355"/>
            <a:ext cx="8510587" cy="1325562"/>
          </a:xfrm>
        </p:spPr>
        <p:txBody>
          <a:bodyPr/>
          <a:lstStyle/>
          <a:p>
            <a:r>
              <a:rPr lang="en-GB" altLang="en-US" b="1" dirty="0">
                <a:solidFill>
                  <a:srgbClr val="008080"/>
                </a:solidFill>
                <a:effectLst>
                  <a:outerShdw blurRad="38100" dist="38100" dir="2700000" algn="tl">
                    <a:srgbClr val="C0C0C0"/>
                  </a:outerShdw>
                </a:effectLst>
              </a:rPr>
              <a:t>Outcomes?</a:t>
            </a:r>
          </a:p>
        </p:txBody>
      </p:sp>
      <p:sp>
        <p:nvSpPr>
          <p:cNvPr id="1557507" name="Rectangle 3"/>
          <p:cNvSpPr>
            <a:spLocks noGrp="1" noRot="1" noChangeArrowheads="1"/>
          </p:cNvSpPr>
          <p:nvPr>
            <p:ph type="body" idx="4294967295"/>
          </p:nvPr>
        </p:nvSpPr>
        <p:spPr>
          <a:xfrm>
            <a:off x="683568" y="1268760"/>
            <a:ext cx="7632700" cy="4919663"/>
          </a:xfrm>
        </p:spPr>
        <p:txBody>
          <a:bodyPr/>
          <a:lstStyle/>
          <a:p>
            <a:pPr marL="609600" indent="-609600"/>
            <a:r>
              <a:rPr lang="en-US" altLang="en-US" dirty="0"/>
              <a:t>AAD: can you think of one example where exposure to work related stress helped you to develop new skills/perspectives etc. over time?</a:t>
            </a:r>
          </a:p>
          <a:p>
            <a:pPr marL="609600" indent="-609600"/>
            <a:r>
              <a:rPr lang="en-US" altLang="en-US" dirty="0"/>
              <a:t>Change: can you think of one thing that you want to change after attending this workshop?</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57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5750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7507"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a:xfrm>
            <a:off x="539552" y="116632"/>
            <a:ext cx="8229600" cy="1143000"/>
          </a:xfrm>
        </p:spPr>
        <p:txBody>
          <a:bodyPr/>
          <a:lstStyle/>
          <a:p>
            <a:r>
              <a:rPr lang="en-GB" altLang="en-US" sz="4000" dirty="0"/>
              <a:t>In summary: </a:t>
            </a:r>
            <a:r>
              <a:rPr lang="en-GB" altLang="en-US" sz="4000" dirty="0" smtClean="0"/>
              <a:t/>
            </a:r>
            <a:br>
              <a:rPr lang="en-GB" altLang="en-US" sz="4000" dirty="0" smtClean="0"/>
            </a:br>
            <a:r>
              <a:rPr lang="en-US" altLang="en-US" sz="4000" b="1" dirty="0" smtClean="0">
                <a:solidFill>
                  <a:srgbClr val="008080"/>
                </a:solidFill>
                <a:effectLst>
                  <a:outerShdw blurRad="38100" dist="38100" dir="2700000" algn="tl">
                    <a:srgbClr val="C0C0C0"/>
                  </a:outerShdw>
                </a:effectLst>
              </a:rPr>
              <a:t>Basic </a:t>
            </a:r>
            <a:r>
              <a:rPr lang="en-US" altLang="en-US" sz="4000" b="1" dirty="0">
                <a:solidFill>
                  <a:srgbClr val="008080"/>
                </a:solidFill>
                <a:effectLst>
                  <a:outerShdw blurRad="38100" dist="38100" dir="2700000" algn="tl">
                    <a:srgbClr val="C0C0C0"/>
                  </a:outerShdw>
                </a:effectLst>
              </a:rPr>
              <a:t>of staff wellbeing</a:t>
            </a:r>
            <a:endParaRPr lang="en-GB" altLang="en-US" sz="4000" b="1" dirty="0">
              <a:solidFill>
                <a:srgbClr val="008080"/>
              </a:solidFill>
              <a:effectLst>
                <a:outerShdw blurRad="38100" dist="38100" dir="2700000" algn="tl">
                  <a:srgbClr val="C0C0C0"/>
                </a:outerShdw>
              </a:effectLst>
            </a:endParaRPr>
          </a:p>
        </p:txBody>
      </p:sp>
      <p:sp>
        <p:nvSpPr>
          <p:cNvPr id="210947" name="Rectangle 3"/>
          <p:cNvSpPr>
            <a:spLocks noGrp="1" noChangeArrowheads="1"/>
          </p:cNvSpPr>
          <p:nvPr>
            <p:ph idx="1"/>
          </p:nvPr>
        </p:nvSpPr>
        <p:spPr>
          <a:xfrm>
            <a:off x="467544" y="1484784"/>
            <a:ext cx="8229600" cy="4543425"/>
          </a:xfrm>
        </p:spPr>
        <p:txBody>
          <a:bodyPr/>
          <a:lstStyle/>
          <a:p>
            <a:pPr>
              <a:lnSpc>
                <a:spcPct val="90000"/>
              </a:lnSpc>
            </a:pPr>
            <a:r>
              <a:rPr lang="en-GB" altLang="en-US" sz="2400" dirty="0"/>
              <a:t>Distance: optimal, whilst maintaining professional focus and commitment</a:t>
            </a:r>
          </a:p>
          <a:p>
            <a:pPr>
              <a:lnSpc>
                <a:spcPct val="90000"/>
              </a:lnSpc>
            </a:pPr>
            <a:r>
              <a:rPr lang="en-GB" altLang="en-US" sz="2400" dirty="0"/>
              <a:t>Reflection: examining one’s response to situations, maintaining a perspective on experiences &amp; feelings</a:t>
            </a:r>
          </a:p>
          <a:p>
            <a:pPr>
              <a:lnSpc>
                <a:spcPct val="90000"/>
              </a:lnSpc>
            </a:pPr>
            <a:r>
              <a:rPr lang="en-GB" altLang="en-US" sz="2400" dirty="0"/>
              <a:t>Digestion: integrating the experiences in the fabric of one’s life</a:t>
            </a:r>
          </a:p>
          <a:p>
            <a:pPr>
              <a:lnSpc>
                <a:spcPct val="90000"/>
              </a:lnSpc>
            </a:pPr>
            <a:r>
              <a:rPr lang="en-GB" altLang="en-US" sz="2400" dirty="0"/>
              <a:t>Support: formal and informal, personal and professional, at work and in private life, regular supervision</a:t>
            </a:r>
          </a:p>
          <a:p>
            <a:pPr>
              <a:lnSpc>
                <a:spcPct val="90000"/>
              </a:lnSpc>
            </a:pPr>
            <a:r>
              <a:rPr lang="en-GB" altLang="en-US" sz="2400" dirty="0"/>
              <a:t>Complexity: avoiding oversimplification at all levels</a:t>
            </a:r>
          </a:p>
          <a:p>
            <a:pPr>
              <a:lnSpc>
                <a:spcPct val="90000"/>
              </a:lnSpc>
            </a:pPr>
            <a:r>
              <a:rPr lang="en-GB" altLang="en-US" sz="2400" dirty="0"/>
              <a:t>Routine: maintaining daily and other functional routines</a:t>
            </a:r>
          </a:p>
          <a:p>
            <a:pPr>
              <a:lnSpc>
                <a:spcPct val="90000"/>
              </a:lnSpc>
            </a:pPr>
            <a:r>
              <a:rPr lang="en-GB" altLang="en-US" sz="2400" dirty="0"/>
              <a:t>Continuation: maintaining a time perspective on life, past, present and future</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r>
              <a:rPr lang="en-GB" altLang="en-US" sz="4000" b="1">
                <a:solidFill>
                  <a:srgbClr val="008080"/>
                </a:solidFill>
                <a:effectLst>
                  <a:outerShdw blurRad="38100" dist="38100" dir="2700000" algn="tl">
                    <a:srgbClr val="C0C0C0"/>
                  </a:outerShdw>
                </a:effectLst>
              </a:rPr>
              <a:t>Work related risk factors</a:t>
            </a:r>
          </a:p>
        </p:txBody>
      </p:sp>
      <p:sp>
        <p:nvSpPr>
          <p:cNvPr id="191491" name="Rectangle 3"/>
          <p:cNvSpPr>
            <a:spLocks noGrp="1" noChangeArrowheads="1"/>
          </p:cNvSpPr>
          <p:nvPr>
            <p:ph idx="1"/>
          </p:nvPr>
        </p:nvSpPr>
        <p:spPr>
          <a:xfrm>
            <a:off x="539552" y="1628800"/>
            <a:ext cx="8229600" cy="4525963"/>
          </a:xfrm>
        </p:spPr>
        <p:txBody>
          <a:bodyPr/>
          <a:lstStyle/>
          <a:p>
            <a:pPr>
              <a:lnSpc>
                <a:spcPct val="80000"/>
              </a:lnSpc>
            </a:pPr>
            <a:r>
              <a:rPr lang="en-GB" altLang="en-US" sz="2800" dirty="0" smtClean="0"/>
              <a:t>Team </a:t>
            </a:r>
            <a:r>
              <a:rPr lang="en-GB" altLang="en-US" sz="2800" dirty="0"/>
              <a:t>too big </a:t>
            </a:r>
          </a:p>
          <a:p>
            <a:pPr>
              <a:lnSpc>
                <a:spcPct val="80000"/>
              </a:lnSpc>
            </a:pPr>
            <a:r>
              <a:rPr lang="en-GB" altLang="en-US" sz="2800" dirty="0"/>
              <a:t>Inadequate Team composition</a:t>
            </a:r>
          </a:p>
          <a:p>
            <a:pPr>
              <a:lnSpc>
                <a:spcPct val="80000"/>
              </a:lnSpc>
            </a:pPr>
            <a:r>
              <a:rPr lang="en-GB" altLang="en-US" sz="2800" dirty="0"/>
              <a:t>Bad reputation of work place</a:t>
            </a:r>
          </a:p>
          <a:p>
            <a:pPr>
              <a:lnSpc>
                <a:spcPct val="80000"/>
              </a:lnSpc>
            </a:pPr>
            <a:r>
              <a:rPr lang="en-GB" altLang="en-US" sz="2800" dirty="0"/>
              <a:t>Lack of success</a:t>
            </a:r>
          </a:p>
          <a:p>
            <a:pPr>
              <a:lnSpc>
                <a:spcPct val="80000"/>
              </a:lnSpc>
            </a:pPr>
            <a:r>
              <a:rPr lang="en-GB" altLang="en-US" sz="2800" dirty="0"/>
              <a:t>Lack of feed-back</a:t>
            </a:r>
          </a:p>
          <a:p>
            <a:pPr>
              <a:lnSpc>
                <a:spcPct val="80000"/>
              </a:lnSpc>
            </a:pPr>
            <a:r>
              <a:rPr lang="en-GB" altLang="en-US" sz="2800" dirty="0"/>
              <a:t>Culture of envy, competition, betrayal</a:t>
            </a:r>
          </a:p>
          <a:p>
            <a:pPr>
              <a:lnSpc>
                <a:spcPct val="80000"/>
              </a:lnSpc>
            </a:pPr>
            <a:r>
              <a:rPr lang="en-GB" altLang="en-US" sz="2800" dirty="0"/>
              <a:t>Mobbing</a:t>
            </a:r>
          </a:p>
          <a:p>
            <a:pPr>
              <a:lnSpc>
                <a:spcPct val="80000"/>
              </a:lnSpc>
            </a:pPr>
            <a:r>
              <a:rPr lang="en-GB" altLang="en-US" sz="2800" dirty="0"/>
              <a:t>Incompetent management</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7506" name="Rectangle 2"/>
          <p:cNvSpPr>
            <a:spLocks noGrp="1" noRot="1" noChangeArrowheads="1"/>
          </p:cNvSpPr>
          <p:nvPr>
            <p:ph type="title" idx="4294967295"/>
          </p:nvPr>
        </p:nvSpPr>
        <p:spPr>
          <a:xfrm>
            <a:off x="467544" y="31038"/>
            <a:ext cx="8229600" cy="1371600"/>
          </a:xfrm>
        </p:spPr>
        <p:txBody>
          <a:bodyPr/>
          <a:lstStyle/>
          <a:p>
            <a:r>
              <a:rPr lang="en-GB" altLang="en-US" sz="4000" b="1" dirty="0">
                <a:solidFill>
                  <a:srgbClr val="008080"/>
                </a:solidFill>
                <a:effectLst>
                  <a:outerShdw blurRad="38100" dist="38100" dir="2700000" algn="tl">
                    <a:srgbClr val="C0C0C0"/>
                  </a:outerShdw>
                </a:effectLst>
              </a:rPr>
              <a:t>General impact</a:t>
            </a:r>
            <a:endParaRPr lang="en-GB" altLang="en-US" sz="3200" b="1" dirty="0">
              <a:solidFill>
                <a:srgbClr val="008080"/>
              </a:solidFill>
              <a:effectLst>
                <a:outerShdw blurRad="38100" dist="38100" dir="2700000" algn="tl">
                  <a:srgbClr val="C0C0C0"/>
                </a:outerShdw>
              </a:effectLst>
            </a:endParaRPr>
          </a:p>
        </p:txBody>
      </p:sp>
      <p:sp>
        <p:nvSpPr>
          <p:cNvPr id="1557507" name="Rectangle 3"/>
          <p:cNvSpPr>
            <a:spLocks noGrp="1" noRot="1" noChangeArrowheads="1"/>
          </p:cNvSpPr>
          <p:nvPr>
            <p:ph type="body" idx="4294967295"/>
          </p:nvPr>
        </p:nvSpPr>
        <p:spPr>
          <a:xfrm>
            <a:off x="395536" y="1340768"/>
            <a:ext cx="8229600" cy="4032448"/>
          </a:xfrm>
        </p:spPr>
        <p:txBody>
          <a:bodyPr/>
          <a:lstStyle/>
          <a:p>
            <a:pPr>
              <a:lnSpc>
                <a:spcPct val="80000"/>
              </a:lnSpc>
            </a:pPr>
            <a:r>
              <a:rPr lang="en-GB" altLang="en-US" sz="2400" dirty="0">
                <a:solidFill>
                  <a:srgbClr val="000000"/>
                </a:solidFill>
              </a:rPr>
              <a:t>All phenomena (concepts) refer to the way we are affected by the specific nature of our contact with specific clients</a:t>
            </a:r>
          </a:p>
          <a:p>
            <a:pPr>
              <a:lnSpc>
                <a:spcPct val="80000"/>
              </a:lnSpc>
            </a:pPr>
            <a:r>
              <a:rPr lang="en-GB" altLang="en-US" sz="2400" dirty="0">
                <a:solidFill>
                  <a:srgbClr val="000000"/>
                </a:solidFill>
              </a:rPr>
              <a:t>The way we are affected can vary in terms of</a:t>
            </a:r>
          </a:p>
          <a:p>
            <a:pPr lvl="1">
              <a:lnSpc>
                <a:spcPct val="80000"/>
              </a:lnSpc>
            </a:pPr>
            <a:r>
              <a:rPr lang="en-GB" altLang="en-US" sz="1800" dirty="0">
                <a:solidFill>
                  <a:srgbClr val="000000"/>
                </a:solidFill>
              </a:rPr>
              <a:t>Intensity</a:t>
            </a:r>
          </a:p>
          <a:p>
            <a:pPr lvl="1">
              <a:lnSpc>
                <a:spcPct val="80000"/>
              </a:lnSpc>
            </a:pPr>
            <a:r>
              <a:rPr lang="en-GB" altLang="en-US" sz="1800" dirty="0">
                <a:solidFill>
                  <a:srgbClr val="000000"/>
                </a:solidFill>
              </a:rPr>
              <a:t>Duration</a:t>
            </a:r>
          </a:p>
          <a:p>
            <a:pPr lvl="1">
              <a:lnSpc>
                <a:spcPct val="80000"/>
              </a:lnSpc>
            </a:pPr>
            <a:r>
              <a:rPr lang="en-GB" altLang="en-US" sz="1800" dirty="0">
                <a:solidFill>
                  <a:srgbClr val="000000"/>
                </a:solidFill>
              </a:rPr>
              <a:t>Type (cognitive, emotional, motivational, </a:t>
            </a:r>
            <a:r>
              <a:rPr lang="en-GB" altLang="en-US" sz="1800" dirty="0" err="1">
                <a:solidFill>
                  <a:srgbClr val="000000"/>
                </a:solidFill>
              </a:rPr>
              <a:t>etc</a:t>
            </a:r>
            <a:r>
              <a:rPr lang="en-GB" altLang="en-US" sz="1800" dirty="0">
                <a:solidFill>
                  <a:srgbClr val="000000"/>
                </a:solidFill>
              </a:rPr>
              <a:t>) </a:t>
            </a:r>
          </a:p>
          <a:p>
            <a:pPr lvl="1">
              <a:lnSpc>
                <a:spcPct val="80000"/>
              </a:lnSpc>
            </a:pPr>
            <a:r>
              <a:rPr lang="en-GB" altLang="en-US" sz="1800" dirty="0">
                <a:solidFill>
                  <a:srgbClr val="000000"/>
                </a:solidFill>
              </a:rPr>
              <a:t>The area it affects us (work, relationships with family, friends, </a:t>
            </a:r>
            <a:r>
              <a:rPr lang="en-GB" altLang="en-US" sz="1800" dirty="0" err="1">
                <a:solidFill>
                  <a:srgbClr val="000000"/>
                </a:solidFill>
              </a:rPr>
              <a:t>etc</a:t>
            </a:r>
            <a:r>
              <a:rPr lang="en-GB" altLang="en-US" sz="1800" dirty="0">
                <a:solidFill>
                  <a:srgbClr val="000000"/>
                </a:solidFill>
              </a:rPr>
              <a:t>)</a:t>
            </a:r>
          </a:p>
          <a:p>
            <a:pPr lvl="1">
              <a:lnSpc>
                <a:spcPct val="80000"/>
              </a:lnSpc>
            </a:pPr>
            <a:r>
              <a:rPr lang="en-GB" altLang="en-US" sz="1800" dirty="0">
                <a:solidFill>
                  <a:srgbClr val="000000"/>
                </a:solidFill>
              </a:rPr>
              <a:t>Being visible or invisible (noticeable)  </a:t>
            </a:r>
          </a:p>
          <a:p>
            <a:pPr>
              <a:lnSpc>
                <a:spcPct val="80000"/>
              </a:lnSpc>
            </a:pPr>
            <a:r>
              <a:rPr lang="en-GB" altLang="en-US" sz="2400" dirty="0">
                <a:solidFill>
                  <a:srgbClr val="000000"/>
                </a:solidFill>
              </a:rPr>
              <a:t>It can be said that this type of work may have a transformative effect on us</a:t>
            </a:r>
          </a:p>
          <a:p>
            <a:pPr>
              <a:lnSpc>
                <a:spcPct val="80000"/>
              </a:lnSpc>
            </a:pPr>
            <a:r>
              <a:rPr lang="en-GB" altLang="en-US" sz="2400" dirty="0">
                <a:solidFill>
                  <a:srgbClr val="000000"/>
                </a:solidFill>
              </a:rPr>
              <a:t>However, transformation may be either (predominantly) positive or</a:t>
            </a:r>
            <a:r>
              <a:rPr lang="en-GB" altLang="en-US" sz="2000" dirty="0">
                <a:solidFill>
                  <a:srgbClr val="000000"/>
                </a:solidFill>
              </a:rPr>
              <a:t> </a:t>
            </a:r>
            <a:r>
              <a:rPr lang="en-GB" altLang="en-US" sz="2400" dirty="0">
                <a:solidFill>
                  <a:srgbClr val="000000"/>
                </a:solidFill>
              </a:rPr>
              <a:t>negative</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57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5750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5750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5750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5750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5750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57507">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57507">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5750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750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idx="4294967295"/>
          </p:nvPr>
        </p:nvSpPr>
        <p:spPr>
          <a:xfrm>
            <a:off x="467544" y="116632"/>
            <a:ext cx="8229600" cy="1371600"/>
          </a:xfrm>
        </p:spPr>
        <p:txBody>
          <a:bodyPr/>
          <a:lstStyle/>
          <a:p>
            <a:r>
              <a:rPr lang="en-US" altLang="en-US" b="1" dirty="0">
                <a:solidFill>
                  <a:srgbClr val="008080"/>
                </a:solidFill>
                <a:effectLst>
                  <a:outerShdw blurRad="38100" dist="38100" dir="2700000" algn="tl">
                    <a:srgbClr val="C0C0C0"/>
                  </a:outerShdw>
                </a:effectLst>
              </a:rPr>
              <a:t>Workers Become Stressed</a:t>
            </a:r>
          </a:p>
        </p:txBody>
      </p:sp>
      <p:sp>
        <p:nvSpPr>
          <p:cNvPr id="88067" name="Rectangle 3"/>
          <p:cNvSpPr>
            <a:spLocks noGrp="1" noChangeArrowheads="1"/>
          </p:cNvSpPr>
          <p:nvPr>
            <p:ph idx="4294967295"/>
          </p:nvPr>
        </p:nvSpPr>
        <p:spPr>
          <a:xfrm>
            <a:off x="467544" y="1700808"/>
            <a:ext cx="8229600" cy="3886200"/>
          </a:xfrm>
        </p:spPr>
        <p:txBody>
          <a:bodyPr/>
          <a:lstStyle/>
          <a:p>
            <a:r>
              <a:rPr lang="en-US" altLang="en-US" sz="2800" dirty="0"/>
              <a:t>As workers we are less effective when under extreme stress.</a:t>
            </a:r>
          </a:p>
          <a:p>
            <a:r>
              <a:rPr lang="en-US" altLang="en-US" sz="2800" dirty="0"/>
              <a:t>The purpose of this training is to identify how we respond as professionals in dealing with migrants…</a:t>
            </a:r>
          </a:p>
          <a:p>
            <a:r>
              <a:rPr lang="en-US" altLang="en-US" sz="2800" dirty="0"/>
              <a:t>…and how stress can have a negative and positive impact on staff. I will then offer some ways to manage this.</a:t>
            </a:r>
            <a:br>
              <a:rPr lang="en-US" altLang="en-US" sz="2800" dirty="0"/>
            </a:br>
            <a:endParaRPr lang="en-US" altLang="en-US" sz="2800" dirty="0"/>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80" name="Rectangle 4"/>
          <p:cNvSpPr>
            <a:spLocks noGrp="1" noChangeArrowheads="1"/>
          </p:cNvSpPr>
          <p:nvPr>
            <p:ph type="title"/>
          </p:nvPr>
        </p:nvSpPr>
        <p:spPr>
          <a:xfrm>
            <a:off x="395288" y="2924175"/>
            <a:ext cx="8229600" cy="1371600"/>
          </a:xfrm>
        </p:spPr>
        <p:txBody>
          <a:bodyPr/>
          <a:lstStyle/>
          <a:p>
            <a:r>
              <a:rPr lang="en-GB" altLang="en-US" sz="3600" dirty="0">
                <a:latin typeface="Garamond" pitchFamily="18" charset="0"/>
                <a:cs typeface="Times New Roman" pitchFamily="18" charset="0"/>
              </a:rPr>
              <a:t>Stress and its related responses </a:t>
            </a:r>
            <a:r>
              <a:rPr lang="en-GB" altLang="en-US" sz="3600" dirty="0" smtClean="0">
                <a:latin typeface="Garamond" pitchFamily="18" charset="0"/>
                <a:cs typeface="Times New Roman" pitchFamily="18" charset="0"/>
              </a:rPr>
              <a:t/>
            </a:r>
            <a:br>
              <a:rPr lang="en-GB" altLang="en-US" sz="3600" dirty="0" smtClean="0">
                <a:latin typeface="Garamond" pitchFamily="18" charset="0"/>
                <a:cs typeface="Times New Roman" pitchFamily="18" charset="0"/>
              </a:rPr>
            </a:br>
            <a:r>
              <a:rPr lang="en-GB" altLang="en-US" sz="3600" dirty="0" smtClean="0">
                <a:latin typeface="Garamond" pitchFamily="18" charset="0"/>
                <a:cs typeface="Times New Roman" pitchFamily="18" charset="0"/>
              </a:rPr>
              <a:t>(</a:t>
            </a:r>
            <a:r>
              <a:rPr lang="et-EE" altLang="en-US" sz="3600" dirty="0">
                <a:latin typeface="Garamond" pitchFamily="18" charset="0"/>
                <a:cs typeface="Times New Roman" pitchFamily="18" charset="0"/>
              </a:rPr>
              <a:t>Definitions</a:t>
            </a:r>
            <a:r>
              <a:rPr lang="en-GB" altLang="en-US" sz="3600" dirty="0">
                <a:latin typeface="Garamond" pitchFamily="18" charset="0"/>
                <a:cs typeface="Times New Roman" pitchFamily="18" charset="0"/>
              </a:rPr>
              <a:t>, different concepts etc.)</a:t>
            </a:r>
            <a:br>
              <a:rPr lang="en-GB" altLang="en-US" sz="3600" dirty="0">
                <a:latin typeface="Garamond" pitchFamily="18" charset="0"/>
                <a:cs typeface="Times New Roman" pitchFamily="18" charset="0"/>
              </a:rPr>
            </a:br>
            <a:r>
              <a:rPr lang="en-GB" altLang="en-US" sz="3600" dirty="0">
                <a:latin typeface="Garamond" pitchFamily="18" charset="0"/>
                <a:cs typeface="Times New Roman" pitchFamily="18" charset="0"/>
              </a:rPr>
              <a:t/>
            </a:r>
            <a:br>
              <a:rPr lang="en-GB" altLang="en-US" sz="3600" dirty="0">
                <a:latin typeface="Garamond" pitchFamily="18" charset="0"/>
                <a:cs typeface="Times New Roman" pitchFamily="18" charset="0"/>
              </a:rPr>
            </a:br>
            <a:r>
              <a:rPr lang="en-GB" altLang="en-US" sz="2400" i="1" dirty="0">
                <a:latin typeface="Garamond" pitchFamily="18" charset="0"/>
                <a:cs typeface="Times New Roman" pitchFamily="18" charset="0"/>
              </a:rPr>
              <a:t/>
            </a:r>
            <a:br>
              <a:rPr lang="en-GB" altLang="en-US" sz="2400" i="1" dirty="0">
                <a:latin typeface="Garamond" pitchFamily="18" charset="0"/>
                <a:cs typeface="Times New Roman" pitchFamily="18" charset="0"/>
              </a:rPr>
            </a:br>
            <a:r>
              <a:rPr lang="en-GB" altLang="en-US" sz="2400" i="1" dirty="0">
                <a:latin typeface="Garamond" pitchFamily="18" charset="0"/>
                <a:cs typeface="Times New Roman" pitchFamily="18" charset="0"/>
              </a:rPr>
              <a:t/>
            </a:r>
            <a:br>
              <a:rPr lang="en-GB" altLang="en-US" sz="2400" i="1" dirty="0">
                <a:latin typeface="Garamond" pitchFamily="18" charset="0"/>
                <a:cs typeface="Times New Roman" pitchFamily="18" charset="0"/>
              </a:rPr>
            </a:br>
            <a:endParaRPr lang="en-GB" altLang="en-US" sz="2400" i="1" dirty="0">
              <a:latin typeface="Garamond" pitchFamily="18" charset="0"/>
              <a:cs typeface="Times New Roman" pitchFamily="18"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rgbClr val="FFFF00"/>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LFT PC teaching">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31103</TotalTime>
  <Words>2654</Words>
  <Application>Microsoft Macintosh PowerPoint</Application>
  <PresentationFormat>On-screen Show (4:3)</PresentationFormat>
  <Paragraphs>401</Paragraphs>
  <Slides>59</Slides>
  <Notes>32</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59</vt:i4>
      </vt:variant>
    </vt:vector>
  </HeadingPairs>
  <TitlesOfParts>
    <vt:vector size="62" baseType="lpstr">
      <vt:lpstr>Custom Design</vt:lpstr>
      <vt:lpstr>ELFT PC teaching</vt:lpstr>
      <vt:lpstr>Photo Editor Photo</vt:lpstr>
      <vt:lpstr>Identification, Effects &amp; Prevention  of Stress and Burnout </vt:lpstr>
      <vt:lpstr>Introduction and setting the scene  </vt:lpstr>
      <vt:lpstr>The Over-involvement- Under-involvement Continuum</vt:lpstr>
      <vt:lpstr>One has to “burn” for something in order to burn out</vt:lpstr>
      <vt:lpstr>Inter- /intrapersonal Risk Factors </vt:lpstr>
      <vt:lpstr>Work related risk factors</vt:lpstr>
      <vt:lpstr>General impact</vt:lpstr>
      <vt:lpstr>Workers Become Stressed</vt:lpstr>
      <vt:lpstr>Stress and its related responses  (Definitions, different concepts etc.)    </vt:lpstr>
      <vt:lpstr>Counter-transference</vt:lpstr>
      <vt:lpstr>What is Stress?</vt:lpstr>
      <vt:lpstr>Stress Reactions</vt:lpstr>
      <vt:lpstr>All systems involved</vt:lpstr>
      <vt:lpstr>Negative Stress Reactions</vt:lpstr>
      <vt:lpstr>Stressors and Stress Outcomes</vt:lpstr>
      <vt:lpstr>Stress response – clue to burnout: Three Stages</vt:lpstr>
      <vt:lpstr>Defining Terms…</vt:lpstr>
      <vt:lpstr>Vicarious Trauma</vt:lpstr>
      <vt:lpstr>Vicarious Trauma</vt:lpstr>
      <vt:lpstr>Secondary Traumatic Stress</vt:lpstr>
      <vt:lpstr>Compassion Fatigue</vt:lpstr>
      <vt:lpstr>Compassion Fatigue</vt:lpstr>
      <vt:lpstr>Burnout</vt:lpstr>
      <vt:lpstr>Stages of Burnout-Development</vt:lpstr>
      <vt:lpstr>Burnout: </vt:lpstr>
      <vt:lpstr>Epidemiology</vt:lpstr>
      <vt:lpstr>Stress vs. Burnout</vt:lpstr>
      <vt:lpstr>Learned helpless </vt:lpstr>
      <vt:lpstr>Learned helpless experiments (American psychologist Martin Seligman, University of Pennsylvania in 1967) </vt:lpstr>
      <vt:lpstr>The General Adaptation Syndrome (GAS)</vt:lpstr>
      <vt:lpstr>Job Burnout Process</vt:lpstr>
      <vt:lpstr>Who Suffers From Burnout</vt:lpstr>
      <vt:lpstr>Cost of Compassion Fatigue (CF):  Stress and Burnout</vt:lpstr>
      <vt:lpstr>Cost of CF: Stress and Burnout</vt:lpstr>
      <vt:lpstr>The scale of the problem: Structured Assessments</vt:lpstr>
      <vt:lpstr>The Secondary Traumatic Stress Scale</vt:lpstr>
      <vt:lpstr>Copenhagen Burnout Inventory (CBI)</vt:lpstr>
      <vt:lpstr>Our own examples/experiences: taking stock   </vt:lpstr>
      <vt:lpstr>Self-assessment with STS &amp; CBI</vt:lpstr>
      <vt:lpstr>My best stress-minimising thought?</vt:lpstr>
      <vt:lpstr>Stress and adversity: burnout prevention  </vt:lpstr>
      <vt:lpstr>Resilience</vt:lpstr>
      <vt:lpstr>Adversity-Activated  Development (AAD) </vt:lpstr>
      <vt:lpstr>The fun part: tension relief and relaxation techniques  </vt:lpstr>
      <vt:lpstr>… a short breathing and stress relief exercise</vt:lpstr>
      <vt:lpstr>A quick check-in prevention</vt:lpstr>
      <vt:lpstr>Preventing negative stress and burnout in the work place  </vt:lpstr>
      <vt:lpstr>Five Steps to Help from: “Paperclip communications The student affairs folk”</vt:lpstr>
      <vt:lpstr>PowerPoint Presentation</vt:lpstr>
      <vt:lpstr>Recognize the Signs</vt:lpstr>
      <vt:lpstr>Honest Self-Awareness</vt:lpstr>
      <vt:lpstr>Seek Help from Others</vt:lpstr>
      <vt:lpstr>Prevention Techniques</vt:lpstr>
      <vt:lpstr>Emotional Restoration</vt:lpstr>
      <vt:lpstr>Web Resources</vt:lpstr>
      <vt:lpstr>Debriefing</vt:lpstr>
      <vt:lpstr>Positive ‘Debriefing’ in group</vt:lpstr>
      <vt:lpstr>Outcomes?</vt:lpstr>
      <vt:lpstr>In summary:  Basic of staff wellbeing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 in a Systemic Perspective theoretical, organisational and clinical dimensions</dc:title>
  <dc:creator>trt</dc:creator>
  <cp:lastModifiedBy>Frank &amp; Katja Röhricht</cp:lastModifiedBy>
  <cp:revision>2491</cp:revision>
  <dcterms:created xsi:type="dcterms:W3CDTF">2004-03-25T09:33:38Z</dcterms:created>
  <dcterms:modified xsi:type="dcterms:W3CDTF">2015-11-17T15:37:43Z</dcterms:modified>
</cp:coreProperties>
</file>