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3" r:id="rId3"/>
    <p:sldId id="268" r:id="rId4"/>
    <p:sldId id="265" r:id="rId5"/>
    <p:sldId id="266" r:id="rId6"/>
    <p:sldId id="280" r:id="rId7"/>
    <p:sldId id="267" r:id="rId8"/>
    <p:sldId id="269" r:id="rId9"/>
    <p:sldId id="274" r:id="rId10"/>
    <p:sldId id="258" r:id="rId11"/>
    <p:sldId id="275" r:id="rId12"/>
    <p:sldId id="277" r:id="rId13"/>
    <p:sldId id="276" r:id="rId14"/>
    <p:sldId id="261" r:id="rId15"/>
    <p:sldId id="257" r:id="rId16"/>
    <p:sldId id="259" r:id="rId17"/>
    <p:sldId id="260" r:id="rId18"/>
    <p:sldId id="262" r:id="rId19"/>
    <p:sldId id="263" r:id="rId20"/>
    <p:sldId id="264" r:id="rId21"/>
    <p:sldId id="270" r:id="rId22"/>
    <p:sldId id="271" r:id="rId23"/>
    <p:sldId id="272" r:id="rId24"/>
    <p:sldId id="278" r:id="rId25"/>
    <p:sldId id="279"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5" d="100"/>
          <a:sy n="65" d="100"/>
        </p:scale>
        <p:origin x="-462"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32EF017-236A-4B00-9402-CB1E59C58747}" type="doc">
      <dgm:prSet loTypeId="urn:microsoft.com/office/officeart/2005/8/layout/cycle7" loCatId="cycle" qsTypeId="urn:microsoft.com/office/officeart/2005/8/quickstyle/simple1" qsCatId="simple" csTypeId="urn:microsoft.com/office/officeart/2005/8/colors/accent1_2" csCatId="accent1" phldr="1"/>
      <dgm:spPr/>
      <dgm:t>
        <a:bodyPr/>
        <a:lstStyle/>
        <a:p>
          <a:endParaRPr lang="en-GB"/>
        </a:p>
      </dgm:t>
    </dgm:pt>
    <dgm:pt modelId="{E3D79CEA-6C7C-429C-B50C-95A9D3891E31}">
      <dgm:prSet phldrT="[Text]"/>
      <dgm:spPr/>
      <dgm:t>
        <a:bodyPr/>
        <a:lstStyle/>
        <a:p>
          <a:r>
            <a:rPr lang="en-GB"/>
            <a:t>Emotional Feelings:</a:t>
          </a:r>
        </a:p>
        <a:p>
          <a:r>
            <a:rPr lang="en-GB"/>
            <a:t>sad, angry, confused</a:t>
          </a:r>
        </a:p>
      </dgm:t>
    </dgm:pt>
    <dgm:pt modelId="{EBED2774-C342-4B99-9411-72E18EBFD29F}" type="parTrans" cxnId="{365D9CA7-ADC1-4737-ABEB-98E4621B5611}">
      <dgm:prSet/>
      <dgm:spPr/>
      <dgm:t>
        <a:bodyPr/>
        <a:lstStyle/>
        <a:p>
          <a:endParaRPr lang="en-GB"/>
        </a:p>
      </dgm:t>
    </dgm:pt>
    <dgm:pt modelId="{A644E2C9-623D-49A6-9A43-1323CA554CD5}" type="sibTrans" cxnId="{365D9CA7-ADC1-4737-ABEB-98E4621B5611}">
      <dgm:prSet/>
      <dgm:spPr/>
      <dgm:t>
        <a:bodyPr/>
        <a:lstStyle/>
        <a:p>
          <a:endParaRPr lang="en-GB"/>
        </a:p>
      </dgm:t>
    </dgm:pt>
    <dgm:pt modelId="{9A5CEF29-922E-45FB-A7A0-0EC8D6382735}">
      <dgm:prSet phldrT="[Text]"/>
      <dgm:spPr/>
      <dgm:t>
        <a:bodyPr/>
        <a:lstStyle/>
        <a:p>
          <a:r>
            <a:rPr lang="en-GB"/>
            <a:t>Physical Feelings:</a:t>
          </a:r>
        </a:p>
        <a:p>
          <a:r>
            <a:rPr lang="en-GB"/>
            <a:t>tired, tense, headaches</a:t>
          </a:r>
        </a:p>
      </dgm:t>
    </dgm:pt>
    <dgm:pt modelId="{696CC4F8-3A2D-428F-906F-3005F4BA0C7F}" type="parTrans" cxnId="{57B416F9-7C61-4776-8361-BB59A517F269}">
      <dgm:prSet/>
      <dgm:spPr/>
      <dgm:t>
        <a:bodyPr/>
        <a:lstStyle/>
        <a:p>
          <a:endParaRPr lang="en-GB"/>
        </a:p>
      </dgm:t>
    </dgm:pt>
    <dgm:pt modelId="{59DBEE07-2EE2-49EE-B084-C423EFE61C9D}" type="sibTrans" cxnId="{57B416F9-7C61-4776-8361-BB59A517F269}">
      <dgm:prSet/>
      <dgm:spPr/>
      <dgm:t>
        <a:bodyPr/>
        <a:lstStyle/>
        <a:p>
          <a:endParaRPr lang="en-GB"/>
        </a:p>
      </dgm:t>
    </dgm:pt>
    <dgm:pt modelId="{B8DBB1F7-84F5-4E72-B4B2-687001C38C68}">
      <dgm:prSet phldrT="[Text]"/>
      <dgm:spPr/>
      <dgm:t>
        <a:bodyPr/>
        <a:lstStyle/>
        <a:p>
          <a:r>
            <a:rPr lang="en-GB"/>
            <a:t>What you do - Behaviours/Actions:</a:t>
          </a:r>
        </a:p>
        <a:p>
          <a:r>
            <a:rPr lang="en-GB"/>
            <a:t>ignore phone calls, stop going out, spend time alone</a:t>
          </a:r>
        </a:p>
      </dgm:t>
    </dgm:pt>
    <dgm:pt modelId="{E7571938-C6E9-4E08-B632-31268338B92A}" type="parTrans" cxnId="{854F577D-1D18-468D-A7D9-641519F6ED85}">
      <dgm:prSet/>
      <dgm:spPr/>
      <dgm:t>
        <a:bodyPr/>
        <a:lstStyle/>
        <a:p>
          <a:endParaRPr lang="en-GB"/>
        </a:p>
      </dgm:t>
    </dgm:pt>
    <dgm:pt modelId="{F88C04FF-1645-46D6-9A00-D0058123BF3B}" type="sibTrans" cxnId="{854F577D-1D18-468D-A7D9-641519F6ED85}">
      <dgm:prSet/>
      <dgm:spPr/>
      <dgm:t>
        <a:bodyPr/>
        <a:lstStyle/>
        <a:p>
          <a:endParaRPr lang="en-GB"/>
        </a:p>
      </dgm:t>
    </dgm:pt>
    <dgm:pt modelId="{6068B4F4-7A00-4E87-AB39-DC0A7B1258B6}">
      <dgm:prSet phldrT="[Text]"/>
      <dgm:spPr/>
      <dgm:t>
        <a:bodyPr/>
        <a:lstStyle/>
        <a:p>
          <a:r>
            <a:rPr lang="en-GB"/>
            <a:t>Thoughts:</a:t>
          </a:r>
        </a:p>
        <a:p>
          <a:r>
            <a:rPr lang="en-GB"/>
            <a:t>Why me? My health problems stop me from doing anything - I don't have a life anymore</a:t>
          </a:r>
        </a:p>
      </dgm:t>
    </dgm:pt>
    <dgm:pt modelId="{99ECCC61-A111-46A8-8736-5B4AD0FE224B}" type="parTrans" cxnId="{AD9EB979-0708-4F99-A9D8-B3ECE909DE79}">
      <dgm:prSet/>
      <dgm:spPr/>
      <dgm:t>
        <a:bodyPr/>
        <a:lstStyle/>
        <a:p>
          <a:endParaRPr lang="en-GB"/>
        </a:p>
      </dgm:t>
    </dgm:pt>
    <dgm:pt modelId="{421CF109-BFF7-472E-919B-E6DE24C5E18B}" type="sibTrans" cxnId="{AD9EB979-0708-4F99-A9D8-B3ECE909DE79}">
      <dgm:prSet/>
      <dgm:spPr/>
      <dgm:t>
        <a:bodyPr/>
        <a:lstStyle/>
        <a:p>
          <a:endParaRPr lang="en-GB"/>
        </a:p>
      </dgm:t>
    </dgm:pt>
    <dgm:pt modelId="{6ED86FFF-59AF-4965-B2EB-4AD4F3913516}" type="pres">
      <dgm:prSet presAssocID="{A32EF017-236A-4B00-9402-CB1E59C58747}" presName="Name0" presStyleCnt="0">
        <dgm:presLayoutVars>
          <dgm:dir/>
          <dgm:resizeHandles val="exact"/>
        </dgm:presLayoutVars>
      </dgm:prSet>
      <dgm:spPr/>
      <dgm:t>
        <a:bodyPr/>
        <a:lstStyle/>
        <a:p>
          <a:endParaRPr lang="en-GB"/>
        </a:p>
      </dgm:t>
    </dgm:pt>
    <dgm:pt modelId="{4780B20A-6AEA-4C05-BEE2-477637185021}" type="pres">
      <dgm:prSet presAssocID="{E3D79CEA-6C7C-429C-B50C-95A9D3891E31}" presName="node" presStyleLbl="node1" presStyleIdx="0" presStyleCnt="4" custScaleX="164866" custScaleY="151811" custRadScaleRad="124202" custRadScaleInc="-140646">
        <dgm:presLayoutVars>
          <dgm:bulletEnabled val="1"/>
        </dgm:presLayoutVars>
      </dgm:prSet>
      <dgm:spPr/>
      <dgm:t>
        <a:bodyPr/>
        <a:lstStyle/>
        <a:p>
          <a:endParaRPr lang="en-GB"/>
        </a:p>
      </dgm:t>
    </dgm:pt>
    <dgm:pt modelId="{00F60FFD-449F-4BFE-B226-F5FD031B3019}" type="pres">
      <dgm:prSet presAssocID="{A644E2C9-623D-49A6-9A43-1323CA554CD5}" presName="sibTrans" presStyleLbl="sibTrans2D1" presStyleIdx="0" presStyleCnt="4"/>
      <dgm:spPr/>
      <dgm:t>
        <a:bodyPr/>
        <a:lstStyle/>
        <a:p>
          <a:endParaRPr lang="en-GB"/>
        </a:p>
      </dgm:t>
    </dgm:pt>
    <dgm:pt modelId="{F9457B76-CC72-4DCB-AE08-DEF9924C0C02}" type="pres">
      <dgm:prSet presAssocID="{A644E2C9-623D-49A6-9A43-1323CA554CD5}" presName="connectorText" presStyleLbl="sibTrans2D1" presStyleIdx="0" presStyleCnt="4"/>
      <dgm:spPr/>
      <dgm:t>
        <a:bodyPr/>
        <a:lstStyle/>
        <a:p>
          <a:endParaRPr lang="en-GB"/>
        </a:p>
      </dgm:t>
    </dgm:pt>
    <dgm:pt modelId="{C80A14AD-2482-458E-BF67-6AA2AB692837}" type="pres">
      <dgm:prSet presAssocID="{6068B4F4-7A00-4E87-AB39-DC0A7B1258B6}" presName="node" presStyleLbl="node1" presStyleIdx="1" presStyleCnt="4" custScaleX="157622" custScaleY="150094" custRadScaleRad="126434" custRadScaleInc="-58567">
        <dgm:presLayoutVars>
          <dgm:bulletEnabled val="1"/>
        </dgm:presLayoutVars>
      </dgm:prSet>
      <dgm:spPr/>
      <dgm:t>
        <a:bodyPr/>
        <a:lstStyle/>
        <a:p>
          <a:endParaRPr lang="en-GB"/>
        </a:p>
      </dgm:t>
    </dgm:pt>
    <dgm:pt modelId="{2C87A527-EA57-489B-8202-B20E7E29E5F3}" type="pres">
      <dgm:prSet presAssocID="{421CF109-BFF7-472E-919B-E6DE24C5E18B}" presName="sibTrans" presStyleLbl="sibTrans2D1" presStyleIdx="1" presStyleCnt="4"/>
      <dgm:spPr/>
      <dgm:t>
        <a:bodyPr/>
        <a:lstStyle/>
        <a:p>
          <a:endParaRPr lang="en-GB"/>
        </a:p>
      </dgm:t>
    </dgm:pt>
    <dgm:pt modelId="{9B3C9015-894B-4983-8CCA-16F48854099E}" type="pres">
      <dgm:prSet presAssocID="{421CF109-BFF7-472E-919B-E6DE24C5E18B}" presName="connectorText" presStyleLbl="sibTrans2D1" presStyleIdx="1" presStyleCnt="4"/>
      <dgm:spPr/>
      <dgm:t>
        <a:bodyPr/>
        <a:lstStyle/>
        <a:p>
          <a:endParaRPr lang="en-GB"/>
        </a:p>
      </dgm:t>
    </dgm:pt>
    <dgm:pt modelId="{B8EAF45F-1AEB-43A0-8C95-3D57782876A7}" type="pres">
      <dgm:prSet presAssocID="{9A5CEF29-922E-45FB-A7A0-0EC8D6382735}" presName="node" presStyleLbl="node1" presStyleIdx="2" presStyleCnt="4" custScaleX="154976" custScaleY="164747" custRadScaleRad="130283" custRadScaleInc="-132979">
        <dgm:presLayoutVars>
          <dgm:bulletEnabled val="1"/>
        </dgm:presLayoutVars>
      </dgm:prSet>
      <dgm:spPr/>
      <dgm:t>
        <a:bodyPr/>
        <a:lstStyle/>
        <a:p>
          <a:endParaRPr lang="en-GB"/>
        </a:p>
      </dgm:t>
    </dgm:pt>
    <dgm:pt modelId="{BB694BAE-AF26-40BA-A639-B45AC6D1D090}" type="pres">
      <dgm:prSet presAssocID="{59DBEE07-2EE2-49EE-B084-C423EFE61C9D}" presName="sibTrans" presStyleLbl="sibTrans2D1" presStyleIdx="2" presStyleCnt="4"/>
      <dgm:spPr/>
      <dgm:t>
        <a:bodyPr/>
        <a:lstStyle/>
        <a:p>
          <a:endParaRPr lang="en-GB"/>
        </a:p>
      </dgm:t>
    </dgm:pt>
    <dgm:pt modelId="{432C10A7-34F7-42D1-8C92-1C2909098EBC}" type="pres">
      <dgm:prSet presAssocID="{59DBEE07-2EE2-49EE-B084-C423EFE61C9D}" presName="connectorText" presStyleLbl="sibTrans2D1" presStyleIdx="2" presStyleCnt="4"/>
      <dgm:spPr/>
      <dgm:t>
        <a:bodyPr/>
        <a:lstStyle/>
        <a:p>
          <a:endParaRPr lang="en-GB"/>
        </a:p>
      </dgm:t>
    </dgm:pt>
    <dgm:pt modelId="{8E392931-03E2-4E41-B0D8-787F1EB916D4}" type="pres">
      <dgm:prSet presAssocID="{B8DBB1F7-84F5-4E72-B4B2-687001C38C68}" presName="node" presStyleLbl="node1" presStyleIdx="3" presStyleCnt="4" custScaleX="161782" custScaleY="170207" custRadScaleRad="126599" custRadScaleInc="-66415">
        <dgm:presLayoutVars>
          <dgm:bulletEnabled val="1"/>
        </dgm:presLayoutVars>
      </dgm:prSet>
      <dgm:spPr/>
      <dgm:t>
        <a:bodyPr/>
        <a:lstStyle/>
        <a:p>
          <a:endParaRPr lang="en-GB"/>
        </a:p>
      </dgm:t>
    </dgm:pt>
    <dgm:pt modelId="{32C4F438-B74C-4ACD-9939-C759A07AC08B}" type="pres">
      <dgm:prSet presAssocID="{F88C04FF-1645-46D6-9A00-D0058123BF3B}" presName="sibTrans" presStyleLbl="sibTrans2D1" presStyleIdx="3" presStyleCnt="4"/>
      <dgm:spPr/>
      <dgm:t>
        <a:bodyPr/>
        <a:lstStyle/>
        <a:p>
          <a:endParaRPr lang="en-GB"/>
        </a:p>
      </dgm:t>
    </dgm:pt>
    <dgm:pt modelId="{C2EA4AE4-CCCA-4EC8-981D-EED8664C74AF}" type="pres">
      <dgm:prSet presAssocID="{F88C04FF-1645-46D6-9A00-D0058123BF3B}" presName="connectorText" presStyleLbl="sibTrans2D1" presStyleIdx="3" presStyleCnt="4"/>
      <dgm:spPr/>
      <dgm:t>
        <a:bodyPr/>
        <a:lstStyle/>
        <a:p>
          <a:endParaRPr lang="en-GB"/>
        </a:p>
      </dgm:t>
    </dgm:pt>
  </dgm:ptLst>
  <dgm:cxnLst>
    <dgm:cxn modelId="{5D997E2A-D28E-B441-B23F-8C836365A8AE}" type="presOf" srcId="{59DBEE07-2EE2-49EE-B084-C423EFE61C9D}" destId="{432C10A7-34F7-42D1-8C92-1C2909098EBC}" srcOrd="1" destOrd="0" presId="urn:microsoft.com/office/officeart/2005/8/layout/cycle7"/>
    <dgm:cxn modelId="{3E4826F4-0A9B-9648-B3F9-4B7BF8A81C13}" type="presOf" srcId="{B8DBB1F7-84F5-4E72-B4B2-687001C38C68}" destId="{8E392931-03E2-4E41-B0D8-787F1EB916D4}" srcOrd="0" destOrd="0" presId="urn:microsoft.com/office/officeart/2005/8/layout/cycle7"/>
    <dgm:cxn modelId="{3342153F-E9C2-1345-8A0C-5C0850C4EBC8}" type="presOf" srcId="{6068B4F4-7A00-4E87-AB39-DC0A7B1258B6}" destId="{C80A14AD-2482-458E-BF67-6AA2AB692837}" srcOrd="0" destOrd="0" presId="urn:microsoft.com/office/officeart/2005/8/layout/cycle7"/>
    <dgm:cxn modelId="{365D9CA7-ADC1-4737-ABEB-98E4621B5611}" srcId="{A32EF017-236A-4B00-9402-CB1E59C58747}" destId="{E3D79CEA-6C7C-429C-B50C-95A9D3891E31}" srcOrd="0" destOrd="0" parTransId="{EBED2774-C342-4B99-9411-72E18EBFD29F}" sibTransId="{A644E2C9-623D-49A6-9A43-1323CA554CD5}"/>
    <dgm:cxn modelId="{57B416F9-7C61-4776-8361-BB59A517F269}" srcId="{A32EF017-236A-4B00-9402-CB1E59C58747}" destId="{9A5CEF29-922E-45FB-A7A0-0EC8D6382735}" srcOrd="2" destOrd="0" parTransId="{696CC4F8-3A2D-428F-906F-3005F4BA0C7F}" sibTransId="{59DBEE07-2EE2-49EE-B084-C423EFE61C9D}"/>
    <dgm:cxn modelId="{854F577D-1D18-468D-A7D9-641519F6ED85}" srcId="{A32EF017-236A-4B00-9402-CB1E59C58747}" destId="{B8DBB1F7-84F5-4E72-B4B2-687001C38C68}" srcOrd="3" destOrd="0" parTransId="{E7571938-C6E9-4E08-B632-31268338B92A}" sibTransId="{F88C04FF-1645-46D6-9A00-D0058123BF3B}"/>
    <dgm:cxn modelId="{91A83A47-5AB8-C546-8A90-EE56CC95A2FD}" type="presOf" srcId="{9A5CEF29-922E-45FB-A7A0-0EC8D6382735}" destId="{B8EAF45F-1AEB-43A0-8C95-3D57782876A7}" srcOrd="0" destOrd="0" presId="urn:microsoft.com/office/officeart/2005/8/layout/cycle7"/>
    <dgm:cxn modelId="{96BAE3CD-0987-3B41-8C7A-75CB62663A9A}" type="presOf" srcId="{E3D79CEA-6C7C-429C-B50C-95A9D3891E31}" destId="{4780B20A-6AEA-4C05-BEE2-477637185021}" srcOrd="0" destOrd="0" presId="urn:microsoft.com/office/officeart/2005/8/layout/cycle7"/>
    <dgm:cxn modelId="{A5EE840F-B23E-EB47-ADF2-8D6118BA7D75}" type="presOf" srcId="{421CF109-BFF7-472E-919B-E6DE24C5E18B}" destId="{2C87A527-EA57-489B-8202-B20E7E29E5F3}" srcOrd="0" destOrd="0" presId="urn:microsoft.com/office/officeart/2005/8/layout/cycle7"/>
    <dgm:cxn modelId="{AD9EB979-0708-4F99-A9D8-B3ECE909DE79}" srcId="{A32EF017-236A-4B00-9402-CB1E59C58747}" destId="{6068B4F4-7A00-4E87-AB39-DC0A7B1258B6}" srcOrd="1" destOrd="0" parTransId="{99ECCC61-A111-46A8-8736-5B4AD0FE224B}" sibTransId="{421CF109-BFF7-472E-919B-E6DE24C5E18B}"/>
    <dgm:cxn modelId="{3B0E2A11-3A72-2C43-B4F9-E2058AAC1EC8}" type="presOf" srcId="{F88C04FF-1645-46D6-9A00-D0058123BF3B}" destId="{32C4F438-B74C-4ACD-9939-C759A07AC08B}" srcOrd="0" destOrd="0" presId="urn:microsoft.com/office/officeart/2005/8/layout/cycle7"/>
    <dgm:cxn modelId="{339300F0-E878-944E-ADC9-A3E4AF95E90F}" type="presOf" srcId="{A644E2C9-623D-49A6-9A43-1323CA554CD5}" destId="{00F60FFD-449F-4BFE-B226-F5FD031B3019}" srcOrd="0" destOrd="0" presId="urn:microsoft.com/office/officeart/2005/8/layout/cycle7"/>
    <dgm:cxn modelId="{2D08CE56-2F41-7E41-A683-A7C53571EC08}" type="presOf" srcId="{59DBEE07-2EE2-49EE-B084-C423EFE61C9D}" destId="{BB694BAE-AF26-40BA-A639-B45AC6D1D090}" srcOrd="0" destOrd="0" presId="urn:microsoft.com/office/officeart/2005/8/layout/cycle7"/>
    <dgm:cxn modelId="{1375EAE5-ADB8-584F-8623-114520B87D06}" type="presOf" srcId="{A32EF017-236A-4B00-9402-CB1E59C58747}" destId="{6ED86FFF-59AF-4965-B2EB-4AD4F3913516}" srcOrd="0" destOrd="0" presId="urn:microsoft.com/office/officeart/2005/8/layout/cycle7"/>
    <dgm:cxn modelId="{9FFEFDC3-4FF9-7A45-A995-1656D98B20AB}" type="presOf" srcId="{421CF109-BFF7-472E-919B-E6DE24C5E18B}" destId="{9B3C9015-894B-4983-8CCA-16F48854099E}" srcOrd="1" destOrd="0" presId="urn:microsoft.com/office/officeart/2005/8/layout/cycle7"/>
    <dgm:cxn modelId="{6F89AB1F-FBEB-5D48-9991-E1797579454C}" type="presOf" srcId="{F88C04FF-1645-46D6-9A00-D0058123BF3B}" destId="{C2EA4AE4-CCCA-4EC8-981D-EED8664C74AF}" srcOrd="1" destOrd="0" presId="urn:microsoft.com/office/officeart/2005/8/layout/cycle7"/>
    <dgm:cxn modelId="{AB0C2565-7944-F242-A21E-8F1889A66B5C}" type="presOf" srcId="{A644E2C9-623D-49A6-9A43-1323CA554CD5}" destId="{F9457B76-CC72-4DCB-AE08-DEF9924C0C02}" srcOrd="1" destOrd="0" presId="urn:microsoft.com/office/officeart/2005/8/layout/cycle7"/>
    <dgm:cxn modelId="{4B849EC2-EEF0-064B-9BDC-02327A94A79E}" type="presParOf" srcId="{6ED86FFF-59AF-4965-B2EB-4AD4F3913516}" destId="{4780B20A-6AEA-4C05-BEE2-477637185021}" srcOrd="0" destOrd="0" presId="urn:microsoft.com/office/officeart/2005/8/layout/cycle7"/>
    <dgm:cxn modelId="{4273F561-5F89-854D-A489-A32166DB9242}" type="presParOf" srcId="{6ED86FFF-59AF-4965-B2EB-4AD4F3913516}" destId="{00F60FFD-449F-4BFE-B226-F5FD031B3019}" srcOrd="1" destOrd="0" presId="urn:microsoft.com/office/officeart/2005/8/layout/cycle7"/>
    <dgm:cxn modelId="{54948C73-5A61-204E-B4FB-68E3A47204B7}" type="presParOf" srcId="{00F60FFD-449F-4BFE-B226-F5FD031B3019}" destId="{F9457B76-CC72-4DCB-AE08-DEF9924C0C02}" srcOrd="0" destOrd="0" presId="urn:microsoft.com/office/officeart/2005/8/layout/cycle7"/>
    <dgm:cxn modelId="{B87FFC22-1955-F948-AC93-1FABA1FBBC8E}" type="presParOf" srcId="{6ED86FFF-59AF-4965-B2EB-4AD4F3913516}" destId="{C80A14AD-2482-458E-BF67-6AA2AB692837}" srcOrd="2" destOrd="0" presId="urn:microsoft.com/office/officeart/2005/8/layout/cycle7"/>
    <dgm:cxn modelId="{17414D3A-0246-8649-A0B4-1067E09916C8}" type="presParOf" srcId="{6ED86FFF-59AF-4965-B2EB-4AD4F3913516}" destId="{2C87A527-EA57-489B-8202-B20E7E29E5F3}" srcOrd="3" destOrd="0" presId="urn:microsoft.com/office/officeart/2005/8/layout/cycle7"/>
    <dgm:cxn modelId="{734794B5-2F90-BC44-8D7F-6D9838781623}" type="presParOf" srcId="{2C87A527-EA57-489B-8202-B20E7E29E5F3}" destId="{9B3C9015-894B-4983-8CCA-16F48854099E}" srcOrd="0" destOrd="0" presId="urn:microsoft.com/office/officeart/2005/8/layout/cycle7"/>
    <dgm:cxn modelId="{8612FF17-6593-2E42-9AE2-13B8C976DDC1}" type="presParOf" srcId="{6ED86FFF-59AF-4965-B2EB-4AD4F3913516}" destId="{B8EAF45F-1AEB-43A0-8C95-3D57782876A7}" srcOrd="4" destOrd="0" presId="urn:microsoft.com/office/officeart/2005/8/layout/cycle7"/>
    <dgm:cxn modelId="{BB38E9A2-4A65-084E-BE1B-D7E8B602C457}" type="presParOf" srcId="{6ED86FFF-59AF-4965-B2EB-4AD4F3913516}" destId="{BB694BAE-AF26-40BA-A639-B45AC6D1D090}" srcOrd="5" destOrd="0" presId="urn:microsoft.com/office/officeart/2005/8/layout/cycle7"/>
    <dgm:cxn modelId="{11CC0FB6-981A-0843-BF54-841C626A37C9}" type="presParOf" srcId="{BB694BAE-AF26-40BA-A639-B45AC6D1D090}" destId="{432C10A7-34F7-42D1-8C92-1C2909098EBC}" srcOrd="0" destOrd="0" presId="urn:microsoft.com/office/officeart/2005/8/layout/cycle7"/>
    <dgm:cxn modelId="{024C2EAB-B795-0C4E-9FE5-7BAF76361F38}" type="presParOf" srcId="{6ED86FFF-59AF-4965-B2EB-4AD4F3913516}" destId="{8E392931-03E2-4E41-B0D8-787F1EB916D4}" srcOrd="6" destOrd="0" presId="urn:microsoft.com/office/officeart/2005/8/layout/cycle7"/>
    <dgm:cxn modelId="{643EC60A-8123-E54A-9FC6-39E610737E89}" type="presParOf" srcId="{6ED86FFF-59AF-4965-B2EB-4AD4F3913516}" destId="{32C4F438-B74C-4ACD-9939-C759A07AC08B}" srcOrd="7" destOrd="0" presId="urn:microsoft.com/office/officeart/2005/8/layout/cycle7"/>
    <dgm:cxn modelId="{BB11B036-E7BA-D347-8509-59AF6619DD05}" type="presParOf" srcId="{32C4F438-B74C-4ACD-9939-C759A07AC08B}" destId="{C2EA4AE4-CCCA-4EC8-981D-EED8664C74AF}"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32EF017-236A-4B00-9402-CB1E59C58747}" type="doc">
      <dgm:prSet loTypeId="urn:microsoft.com/office/officeart/2005/8/layout/cycle7" loCatId="cycle" qsTypeId="urn:microsoft.com/office/officeart/2005/8/quickstyle/simple1" qsCatId="simple" csTypeId="urn:microsoft.com/office/officeart/2005/8/colors/accent1_2" csCatId="accent1" phldr="1"/>
      <dgm:spPr/>
      <dgm:t>
        <a:bodyPr/>
        <a:lstStyle/>
        <a:p>
          <a:endParaRPr lang="en-GB"/>
        </a:p>
      </dgm:t>
    </dgm:pt>
    <dgm:pt modelId="{E3D79CEA-6C7C-429C-B50C-95A9D3891E31}">
      <dgm:prSet phldrT="[Text]"/>
      <dgm:spPr/>
      <dgm:t>
        <a:bodyPr/>
        <a:lstStyle/>
        <a:p>
          <a:r>
            <a:rPr lang="en-GB"/>
            <a:t>Emotional Feelings</a:t>
          </a:r>
        </a:p>
        <a:p>
          <a:endParaRPr lang="en-GB"/>
        </a:p>
        <a:p>
          <a:endParaRPr lang="en-GB"/>
        </a:p>
        <a:p>
          <a:endParaRPr lang="en-GB"/>
        </a:p>
      </dgm:t>
    </dgm:pt>
    <dgm:pt modelId="{EBED2774-C342-4B99-9411-72E18EBFD29F}" type="parTrans" cxnId="{365D9CA7-ADC1-4737-ABEB-98E4621B5611}">
      <dgm:prSet/>
      <dgm:spPr/>
      <dgm:t>
        <a:bodyPr/>
        <a:lstStyle/>
        <a:p>
          <a:endParaRPr lang="en-GB"/>
        </a:p>
      </dgm:t>
    </dgm:pt>
    <dgm:pt modelId="{A644E2C9-623D-49A6-9A43-1323CA554CD5}" type="sibTrans" cxnId="{365D9CA7-ADC1-4737-ABEB-98E4621B5611}">
      <dgm:prSet/>
      <dgm:spPr/>
      <dgm:t>
        <a:bodyPr/>
        <a:lstStyle/>
        <a:p>
          <a:endParaRPr lang="en-GB"/>
        </a:p>
      </dgm:t>
    </dgm:pt>
    <dgm:pt modelId="{9A5CEF29-922E-45FB-A7A0-0EC8D6382735}">
      <dgm:prSet phldrT="[Text]"/>
      <dgm:spPr/>
      <dgm:t>
        <a:bodyPr/>
        <a:lstStyle/>
        <a:p>
          <a:r>
            <a:rPr lang="en-GB"/>
            <a:t>Physical Feelings</a:t>
          </a:r>
        </a:p>
        <a:p>
          <a:endParaRPr lang="en-GB"/>
        </a:p>
        <a:p>
          <a:endParaRPr lang="en-GB"/>
        </a:p>
        <a:p>
          <a:endParaRPr lang="en-GB"/>
        </a:p>
      </dgm:t>
    </dgm:pt>
    <dgm:pt modelId="{696CC4F8-3A2D-428F-906F-3005F4BA0C7F}" type="parTrans" cxnId="{57B416F9-7C61-4776-8361-BB59A517F269}">
      <dgm:prSet/>
      <dgm:spPr/>
      <dgm:t>
        <a:bodyPr/>
        <a:lstStyle/>
        <a:p>
          <a:endParaRPr lang="en-GB"/>
        </a:p>
      </dgm:t>
    </dgm:pt>
    <dgm:pt modelId="{59DBEE07-2EE2-49EE-B084-C423EFE61C9D}" type="sibTrans" cxnId="{57B416F9-7C61-4776-8361-BB59A517F269}">
      <dgm:prSet/>
      <dgm:spPr/>
      <dgm:t>
        <a:bodyPr/>
        <a:lstStyle/>
        <a:p>
          <a:endParaRPr lang="en-GB"/>
        </a:p>
      </dgm:t>
    </dgm:pt>
    <dgm:pt modelId="{B8DBB1F7-84F5-4E72-B4B2-687001C38C68}">
      <dgm:prSet phldrT="[Text]"/>
      <dgm:spPr/>
      <dgm:t>
        <a:bodyPr/>
        <a:lstStyle/>
        <a:p>
          <a:r>
            <a:rPr lang="en-GB"/>
            <a:t>What you do - Actions/Behaviours</a:t>
          </a:r>
        </a:p>
        <a:p>
          <a:endParaRPr lang="en-GB"/>
        </a:p>
        <a:p>
          <a:endParaRPr lang="en-GB"/>
        </a:p>
        <a:p>
          <a:endParaRPr lang="en-GB"/>
        </a:p>
      </dgm:t>
    </dgm:pt>
    <dgm:pt modelId="{E7571938-C6E9-4E08-B632-31268338B92A}" type="parTrans" cxnId="{854F577D-1D18-468D-A7D9-641519F6ED85}">
      <dgm:prSet/>
      <dgm:spPr/>
      <dgm:t>
        <a:bodyPr/>
        <a:lstStyle/>
        <a:p>
          <a:endParaRPr lang="en-GB"/>
        </a:p>
      </dgm:t>
    </dgm:pt>
    <dgm:pt modelId="{F88C04FF-1645-46D6-9A00-D0058123BF3B}" type="sibTrans" cxnId="{854F577D-1D18-468D-A7D9-641519F6ED85}">
      <dgm:prSet/>
      <dgm:spPr/>
      <dgm:t>
        <a:bodyPr/>
        <a:lstStyle/>
        <a:p>
          <a:endParaRPr lang="en-GB"/>
        </a:p>
      </dgm:t>
    </dgm:pt>
    <dgm:pt modelId="{6068B4F4-7A00-4E87-AB39-DC0A7B1258B6}">
      <dgm:prSet phldrT="[Text]"/>
      <dgm:spPr/>
      <dgm:t>
        <a:bodyPr/>
        <a:lstStyle/>
        <a:p>
          <a:r>
            <a:rPr lang="en-GB"/>
            <a:t>Thoughts</a:t>
          </a:r>
        </a:p>
        <a:p>
          <a:endParaRPr lang="en-GB"/>
        </a:p>
        <a:p>
          <a:endParaRPr lang="en-GB"/>
        </a:p>
        <a:p>
          <a:endParaRPr lang="en-GB"/>
        </a:p>
      </dgm:t>
    </dgm:pt>
    <dgm:pt modelId="{99ECCC61-A111-46A8-8736-5B4AD0FE224B}" type="parTrans" cxnId="{AD9EB979-0708-4F99-A9D8-B3ECE909DE79}">
      <dgm:prSet/>
      <dgm:spPr/>
      <dgm:t>
        <a:bodyPr/>
        <a:lstStyle/>
        <a:p>
          <a:endParaRPr lang="en-GB"/>
        </a:p>
      </dgm:t>
    </dgm:pt>
    <dgm:pt modelId="{421CF109-BFF7-472E-919B-E6DE24C5E18B}" type="sibTrans" cxnId="{AD9EB979-0708-4F99-A9D8-B3ECE909DE79}">
      <dgm:prSet/>
      <dgm:spPr/>
      <dgm:t>
        <a:bodyPr/>
        <a:lstStyle/>
        <a:p>
          <a:endParaRPr lang="en-GB"/>
        </a:p>
      </dgm:t>
    </dgm:pt>
    <dgm:pt modelId="{6ED86FFF-59AF-4965-B2EB-4AD4F3913516}" type="pres">
      <dgm:prSet presAssocID="{A32EF017-236A-4B00-9402-CB1E59C58747}" presName="Name0" presStyleCnt="0">
        <dgm:presLayoutVars>
          <dgm:dir/>
          <dgm:resizeHandles val="exact"/>
        </dgm:presLayoutVars>
      </dgm:prSet>
      <dgm:spPr/>
      <dgm:t>
        <a:bodyPr/>
        <a:lstStyle/>
        <a:p>
          <a:endParaRPr lang="en-GB"/>
        </a:p>
      </dgm:t>
    </dgm:pt>
    <dgm:pt modelId="{4780B20A-6AEA-4C05-BEE2-477637185021}" type="pres">
      <dgm:prSet presAssocID="{E3D79CEA-6C7C-429C-B50C-95A9D3891E31}" presName="node" presStyleLbl="node1" presStyleIdx="0" presStyleCnt="4" custScaleX="164866" custScaleY="151811" custRadScaleRad="124202" custRadScaleInc="-140646">
        <dgm:presLayoutVars>
          <dgm:bulletEnabled val="1"/>
        </dgm:presLayoutVars>
      </dgm:prSet>
      <dgm:spPr/>
      <dgm:t>
        <a:bodyPr/>
        <a:lstStyle/>
        <a:p>
          <a:endParaRPr lang="en-GB"/>
        </a:p>
      </dgm:t>
    </dgm:pt>
    <dgm:pt modelId="{00F60FFD-449F-4BFE-B226-F5FD031B3019}" type="pres">
      <dgm:prSet presAssocID="{A644E2C9-623D-49A6-9A43-1323CA554CD5}" presName="sibTrans" presStyleLbl="sibTrans2D1" presStyleIdx="0" presStyleCnt="4"/>
      <dgm:spPr/>
      <dgm:t>
        <a:bodyPr/>
        <a:lstStyle/>
        <a:p>
          <a:endParaRPr lang="en-GB"/>
        </a:p>
      </dgm:t>
    </dgm:pt>
    <dgm:pt modelId="{F9457B76-CC72-4DCB-AE08-DEF9924C0C02}" type="pres">
      <dgm:prSet presAssocID="{A644E2C9-623D-49A6-9A43-1323CA554CD5}" presName="connectorText" presStyleLbl="sibTrans2D1" presStyleIdx="0" presStyleCnt="4"/>
      <dgm:spPr/>
      <dgm:t>
        <a:bodyPr/>
        <a:lstStyle/>
        <a:p>
          <a:endParaRPr lang="en-GB"/>
        </a:p>
      </dgm:t>
    </dgm:pt>
    <dgm:pt modelId="{C80A14AD-2482-458E-BF67-6AA2AB692837}" type="pres">
      <dgm:prSet presAssocID="{6068B4F4-7A00-4E87-AB39-DC0A7B1258B6}" presName="node" presStyleLbl="node1" presStyleIdx="1" presStyleCnt="4" custScaleX="157622" custScaleY="150094" custRadScaleRad="126434" custRadScaleInc="-58567">
        <dgm:presLayoutVars>
          <dgm:bulletEnabled val="1"/>
        </dgm:presLayoutVars>
      </dgm:prSet>
      <dgm:spPr/>
      <dgm:t>
        <a:bodyPr/>
        <a:lstStyle/>
        <a:p>
          <a:endParaRPr lang="en-GB"/>
        </a:p>
      </dgm:t>
    </dgm:pt>
    <dgm:pt modelId="{2C87A527-EA57-489B-8202-B20E7E29E5F3}" type="pres">
      <dgm:prSet presAssocID="{421CF109-BFF7-472E-919B-E6DE24C5E18B}" presName="sibTrans" presStyleLbl="sibTrans2D1" presStyleIdx="1" presStyleCnt="4"/>
      <dgm:spPr/>
      <dgm:t>
        <a:bodyPr/>
        <a:lstStyle/>
        <a:p>
          <a:endParaRPr lang="en-GB"/>
        </a:p>
      </dgm:t>
    </dgm:pt>
    <dgm:pt modelId="{9B3C9015-894B-4983-8CCA-16F48854099E}" type="pres">
      <dgm:prSet presAssocID="{421CF109-BFF7-472E-919B-E6DE24C5E18B}" presName="connectorText" presStyleLbl="sibTrans2D1" presStyleIdx="1" presStyleCnt="4"/>
      <dgm:spPr/>
      <dgm:t>
        <a:bodyPr/>
        <a:lstStyle/>
        <a:p>
          <a:endParaRPr lang="en-GB"/>
        </a:p>
      </dgm:t>
    </dgm:pt>
    <dgm:pt modelId="{B8EAF45F-1AEB-43A0-8C95-3D57782876A7}" type="pres">
      <dgm:prSet presAssocID="{9A5CEF29-922E-45FB-A7A0-0EC8D6382735}" presName="node" presStyleLbl="node1" presStyleIdx="2" presStyleCnt="4" custScaleX="154976" custScaleY="164747" custRadScaleRad="130283" custRadScaleInc="-132979">
        <dgm:presLayoutVars>
          <dgm:bulletEnabled val="1"/>
        </dgm:presLayoutVars>
      </dgm:prSet>
      <dgm:spPr/>
      <dgm:t>
        <a:bodyPr/>
        <a:lstStyle/>
        <a:p>
          <a:endParaRPr lang="en-GB"/>
        </a:p>
      </dgm:t>
    </dgm:pt>
    <dgm:pt modelId="{BB694BAE-AF26-40BA-A639-B45AC6D1D090}" type="pres">
      <dgm:prSet presAssocID="{59DBEE07-2EE2-49EE-B084-C423EFE61C9D}" presName="sibTrans" presStyleLbl="sibTrans2D1" presStyleIdx="2" presStyleCnt="4"/>
      <dgm:spPr/>
      <dgm:t>
        <a:bodyPr/>
        <a:lstStyle/>
        <a:p>
          <a:endParaRPr lang="en-GB"/>
        </a:p>
      </dgm:t>
    </dgm:pt>
    <dgm:pt modelId="{432C10A7-34F7-42D1-8C92-1C2909098EBC}" type="pres">
      <dgm:prSet presAssocID="{59DBEE07-2EE2-49EE-B084-C423EFE61C9D}" presName="connectorText" presStyleLbl="sibTrans2D1" presStyleIdx="2" presStyleCnt="4"/>
      <dgm:spPr/>
      <dgm:t>
        <a:bodyPr/>
        <a:lstStyle/>
        <a:p>
          <a:endParaRPr lang="en-GB"/>
        </a:p>
      </dgm:t>
    </dgm:pt>
    <dgm:pt modelId="{8E392931-03E2-4E41-B0D8-787F1EB916D4}" type="pres">
      <dgm:prSet presAssocID="{B8DBB1F7-84F5-4E72-B4B2-687001C38C68}" presName="node" presStyleLbl="node1" presStyleIdx="3" presStyleCnt="4" custScaleX="161782" custScaleY="170207" custRadScaleRad="126599" custRadScaleInc="-66415">
        <dgm:presLayoutVars>
          <dgm:bulletEnabled val="1"/>
        </dgm:presLayoutVars>
      </dgm:prSet>
      <dgm:spPr/>
      <dgm:t>
        <a:bodyPr/>
        <a:lstStyle/>
        <a:p>
          <a:endParaRPr lang="en-GB"/>
        </a:p>
      </dgm:t>
    </dgm:pt>
    <dgm:pt modelId="{32C4F438-B74C-4ACD-9939-C759A07AC08B}" type="pres">
      <dgm:prSet presAssocID="{F88C04FF-1645-46D6-9A00-D0058123BF3B}" presName="sibTrans" presStyleLbl="sibTrans2D1" presStyleIdx="3" presStyleCnt="4"/>
      <dgm:spPr/>
      <dgm:t>
        <a:bodyPr/>
        <a:lstStyle/>
        <a:p>
          <a:endParaRPr lang="en-GB"/>
        </a:p>
      </dgm:t>
    </dgm:pt>
    <dgm:pt modelId="{C2EA4AE4-CCCA-4EC8-981D-EED8664C74AF}" type="pres">
      <dgm:prSet presAssocID="{F88C04FF-1645-46D6-9A00-D0058123BF3B}" presName="connectorText" presStyleLbl="sibTrans2D1" presStyleIdx="3" presStyleCnt="4"/>
      <dgm:spPr/>
      <dgm:t>
        <a:bodyPr/>
        <a:lstStyle/>
        <a:p>
          <a:endParaRPr lang="en-GB"/>
        </a:p>
      </dgm:t>
    </dgm:pt>
  </dgm:ptLst>
  <dgm:cxnLst>
    <dgm:cxn modelId="{2682FA1F-82E1-A640-8A3F-BBC6D7509D8E}" type="presOf" srcId="{421CF109-BFF7-472E-919B-E6DE24C5E18B}" destId="{9B3C9015-894B-4983-8CCA-16F48854099E}" srcOrd="1" destOrd="0" presId="urn:microsoft.com/office/officeart/2005/8/layout/cycle7"/>
    <dgm:cxn modelId="{B656A879-7452-E64F-8E26-600FA27361E7}" type="presOf" srcId="{F88C04FF-1645-46D6-9A00-D0058123BF3B}" destId="{32C4F438-B74C-4ACD-9939-C759A07AC08B}" srcOrd="0" destOrd="0" presId="urn:microsoft.com/office/officeart/2005/8/layout/cycle7"/>
    <dgm:cxn modelId="{95432F4F-FF17-F042-A8F0-99494A5721A4}" type="presOf" srcId="{F88C04FF-1645-46D6-9A00-D0058123BF3B}" destId="{C2EA4AE4-CCCA-4EC8-981D-EED8664C74AF}" srcOrd="1" destOrd="0" presId="urn:microsoft.com/office/officeart/2005/8/layout/cycle7"/>
    <dgm:cxn modelId="{365D9CA7-ADC1-4737-ABEB-98E4621B5611}" srcId="{A32EF017-236A-4B00-9402-CB1E59C58747}" destId="{E3D79CEA-6C7C-429C-B50C-95A9D3891E31}" srcOrd="0" destOrd="0" parTransId="{EBED2774-C342-4B99-9411-72E18EBFD29F}" sibTransId="{A644E2C9-623D-49A6-9A43-1323CA554CD5}"/>
    <dgm:cxn modelId="{B2631DED-1F68-CD4B-AF15-DA940EB46A58}" type="presOf" srcId="{59DBEE07-2EE2-49EE-B084-C423EFE61C9D}" destId="{BB694BAE-AF26-40BA-A639-B45AC6D1D090}" srcOrd="0" destOrd="0" presId="urn:microsoft.com/office/officeart/2005/8/layout/cycle7"/>
    <dgm:cxn modelId="{57B416F9-7C61-4776-8361-BB59A517F269}" srcId="{A32EF017-236A-4B00-9402-CB1E59C58747}" destId="{9A5CEF29-922E-45FB-A7A0-0EC8D6382735}" srcOrd="2" destOrd="0" parTransId="{696CC4F8-3A2D-428F-906F-3005F4BA0C7F}" sibTransId="{59DBEE07-2EE2-49EE-B084-C423EFE61C9D}"/>
    <dgm:cxn modelId="{A6311EDB-0E1C-C043-B42B-883F7360AC05}" type="presOf" srcId="{A32EF017-236A-4B00-9402-CB1E59C58747}" destId="{6ED86FFF-59AF-4965-B2EB-4AD4F3913516}" srcOrd="0" destOrd="0" presId="urn:microsoft.com/office/officeart/2005/8/layout/cycle7"/>
    <dgm:cxn modelId="{3EF16330-E375-624A-9BA6-6C5A601AF801}" type="presOf" srcId="{59DBEE07-2EE2-49EE-B084-C423EFE61C9D}" destId="{432C10A7-34F7-42D1-8C92-1C2909098EBC}" srcOrd="1" destOrd="0" presId="urn:microsoft.com/office/officeart/2005/8/layout/cycle7"/>
    <dgm:cxn modelId="{A141A2D0-558A-7F45-BF90-5BCF4A6B3986}" type="presOf" srcId="{421CF109-BFF7-472E-919B-E6DE24C5E18B}" destId="{2C87A527-EA57-489B-8202-B20E7E29E5F3}" srcOrd="0" destOrd="0" presId="urn:microsoft.com/office/officeart/2005/8/layout/cycle7"/>
    <dgm:cxn modelId="{854F577D-1D18-468D-A7D9-641519F6ED85}" srcId="{A32EF017-236A-4B00-9402-CB1E59C58747}" destId="{B8DBB1F7-84F5-4E72-B4B2-687001C38C68}" srcOrd="3" destOrd="0" parTransId="{E7571938-C6E9-4E08-B632-31268338B92A}" sibTransId="{F88C04FF-1645-46D6-9A00-D0058123BF3B}"/>
    <dgm:cxn modelId="{4EBE8DD6-4C5C-EA43-9819-971A5635B136}" type="presOf" srcId="{E3D79CEA-6C7C-429C-B50C-95A9D3891E31}" destId="{4780B20A-6AEA-4C05-BEE2-477637185021}" srcOrd="0" destOrd="0" presId="urn:microsoft.com/office/officeart/2005/8/layout/cycle7"/>
    <dgm:cxn modelId="{1F1E156F-E813-ED45-ACA4-0A4FF1ED5584}" type="presOf" srcId="{A644E2C9-623D-49A6-9A43-1323CA554CD5}" destId="{00F60FFD-449F-4BFE-B226-F5FD031B3019}" srcOrd="0" destOrd="0" presId="urn:microsoft.com/office/officeart/2005/8/layout/cycle7"/>
    <dgm:cxn modelId="{ACDB75F6-2FFB-D24C-884B-99FCF8F019B7}" type="presOf" srcId="{A644E2C9-623D-49A6-9A43-1323CA554CD5}" destId="{F9457B76-CC72-4DCB-AE08-DEF9924C0C02}" srcOrd="1" destOrd="0" presId="urn:microsoft.com/office/officeart/2005/8/layout/cycle7"/>
    <dgm:cxn modelId="{81666525-C4B2-4A49-A777-B8E84CF0900E}" type="presOf" srcId="{6068B4F4-7A00-4E87-AB39-DC0A7B1258B6}" destId="{C80A14AD-2482-458E-BF67-6AA2AB692837}" srcOrd="0" destOrd="0" presId="urn:microsoft.com/office/officeart/2005/8/layout/cycle7"/>
    <dgm:cxn modelId="{AD9EB979-0708-4F99-A9D8-B3ECE909DE79}" srcId="{A32EF017-236A-4B00-9402-CB1E59C58747}" destId="{6068B4F4-7A00-4E87-AB39-DC0A7B1258B6}" srcOrd="1" destOrd="0" parTransId="{99ECCC61-A111-46A8-8736-5B4AD0FE224B}" sibTransId="{421CF109-BFF7-472E-919B-E6DE24C5E18B}"/>
    <dgm:cxn modelId="{FF896B12-0BE2-C040-BB0B-FB9F743E7363}" type="presOf" srcId="{B8DBB1F7-84F5-4E72-B4B2-687001C38C68}" destId="{8E392931-03E2-4E41-B0D8-787F1EB916D4}" srcOrd="0" destOrd="0" presId="urn:microsoft.com/office/officeart/2005/8/layout/cycle7"/>
    <dgm:cxn modelId="{C8469262-772D-F24C-9C23-897EA434A10E}" type="presOf" srcId="{9A5CEF29-922E-45FB-A7A0-0EC8D6382735}" destId="{B8EAF45F-1AEB-43A0-8C95-3D57782876A7}" srcOrd="0" destOrd="0" presId="urn:microsoft.com/office/officeart/2005/8/layout/cycle7"/>
    <dgm:cxn modelId="{284B523A-8A35-F943-818A-4EB3DF8A0BD2}" type="presParOf" srcId="{6ED86FFF-59AF-4965-B2EB-4AD4F3913516}" destId="{4780B20A-6AEA-4C05-BEE2-477637185021}" srcOrd="0" destOrd="0" presId="urn:microsoft.com/office/officeart/2005/8/layout/cycle7"/>
    <dgm:cxn modelId="{C12B6250-5151-574B-8068-7FA2134EEE20}" type="presParOf" srcId="{6ED86FFF-59AF-4965-B2EB-4AD4F3913516}" destId="{00F60FFD-449F-4BFE-B226-F5FD031B3019}" srcOrd="1" destOrd="0" presId="urn:microsoft.com/office/officeart/2005/8/layout/cycle7"/>
    <dgm:cxn modelId="{CB87BAC8-E8B3-DC46-A1AB-98AB084A667C}" type="presParOf" srcId="{00F60FFD-449F-4BFE-B226-F5FD031B3019}" destId="{F9457B76-CC72-4DCB-AE08-DEF9924C0C02}" srcOrd="0" destOrd="0" presId="urn:microsoft.com/office/officeart/2005/8/layout/cycle7"/>
    <dgm:cxn modelId="{C569373A-C5D9-1D44-857F-6DA897C95E94}" type="presParOf" srcId="{6ED86FFF-59AF-4965-B2EB-4AD4F3913516}" destId="{C80A14AD-2482-458E-BF67-6AA2AB692837}" srcOrd="2" destOrd="0" presId="urn:microsoft.com/office/officeart/2005/8/layout/cycle7"/>
    <dgm:cxn modelId="{8F78EE8C-BDF2-DB41-8B1B-D6E5A62AD1F3}" type="presParOf" srcId="{6ED86FFF-59AF-4965-B2EB-4AD4F3913516}" destId="{2C87A527-EA57-489B-8202-B20E7E29E5F3}" srcOrd="3" destOrd="0" presId="urn:microsoft.com/office/officeart/2005/8/layout/cycle7"/>
    <dgm:cxn modelId="{D76C1E6F-8850-F14A-BBA3-B15E2C7002CC}" type="presParOf" srcId="{2C87A527-EA57-489B-8202-B20E7E29E5F3}" destId="{9B3C9015-894B-4983-8CCA-16F48854099E}" srcOrd="0" destOrd="0" presId="urn:microsoft.com/office/officeart/2005/8/layout/cycle7"/>
    <dgm:cxn modelId="{ECA5FF2C-E731-FC49-953E-7CD2E4119E50}" type="presParOf" srcId="{6ED86FFF-59AF-4965-B2EB-4AD4F3913516}" destId="{B8EAF45F-1AEB-43A0-8C95-3D57782876A7}" srcOrd="4" destOrd="0" presId="urn:microsoft.com/office/officeart/2005/8/layout/cycle7"/>
    <dgm:cxn modelId="{CF75C2D8-B560-4649-96F2-31801FA0509C}" type="presParOf" srcId="{6ED86FFF-59AF-4965-B2EB-4AD4F3913516}" destId="{BB694BAE-AF26-40BA-A639-B45AC6D1D090}" srcOrd="5" destOrd="0" presId="urn:microsoft.com/office/officeart/2005/8/layout/cycle7"/>
    <dgm:cxn modelId="{4E907C87-5D1C-F540-AEBE-69E725388598}" type="presParOf" srcId="{BB694BAE-AF26-40BA-A639-B45AC6D1D090}" destId="{432C10A7-34F7-42D1-8C92-1C2909098EBC}" srcOrd="0" destOrd="0" presId="urn:microsoft.com/office/officeart/2005/8/layout/cycle7"/>
    <dgm:cxn modelId="{5A344008-996F-4F4C-B5EC-A13D5DF7CD3D}" type="presParOf" srcId="{6ED86FFF-59AF-4965-B2EB-4AD4F3913516}" destId="{8E392931-03E2-4E41-B0D8-787F1EB916D4}" srcOrd="6" destOrd="0" presId="urn:microsoft.com/office/officeart/2005/8/layout/cycle7"/>
    <dgm:cxn modelId="{CB37EB8E-5AAF-3349-A404-4389DABD3881}" type="presParOf" srcId="{6ED86FFF-59AF-4965-B2EB-4AD4F3913516}" destId="{32C4F438-B74C-4ACD-9939-C759A07AC08B}" srcOrd="7" destOrd="0" presId="urn:microsoft.com/office/officeart/2005/8/layout/cycle7"/>
    <dgm:cxn modelId="{1F06C856-44FB-8147-BE28-0AC6F82B498F}" type="presParOf" srcId="{32C4F438-B74C-4ACD-9939-C759A07AC08B}" destId="{C2EA4AE4-CCCA-4EC8-981D-EED8664C74AF}"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7823C31-A319-4E84-93FB-BE32DA5A46E8}" type="doc">
      <dgm:prSet loTypeId="urn:microsoft.com/office/officeart/2005/8/layout/cycle5" loCatId="cycle" qsTypeId="urn:microsoft.com/office/officeart/2005/8/quickstyle/simple1" qsCatId="simple" csTypeId="urn:microsoft.com/office/officeart/2005/8/colors/accent1_2" csCatId="accent1" phldr="1"/>
      <dgm:spPr/>
      <dgm:t>
        <a:bodyPr/>
        <a:lstStyle/>
        <a:p>
          <a:endParaRPr lang="en-GB"/>
        </a:p>
      </dgm:t>
    </dgm:pt>
    <dgm:pt modelId="{9D8BCCDD-E8B4-42E0-9B48-64F95A5C3A6B}">
      <dgm:prSet phldrT="[Text]"/>
      <dgm:spPr/>
      <dgm:t>
        <a:bodyPr/>
        <a:lstStyle/>
        <a:p>
          <a:r>
            <a:rPr lang="en-GB"/>
            <a:t>Arousal</a:t>
          </a:r>
        </a:p>
      </dgm:t>
    </dgm:pt>
    <dgm:pt modelId="{B2F0AFAD-A19B-4C44-8F48-439C9235B61F}" type="parTrans" cxnId="{DDE5AF3C-AD7F-4E78-9133-17BD9588E39F}">
      <dgm:prSet/>
      <dgm:spPr/>
      <dgm:t>
        <a:bodyPr/>
        <a:lstStyle/>
        <a:p>
          <a:endParaRPr lang="en-GB"/>
        </a:p>
      </dgm:t>
    </dgm:pt>
    <dgm:pt modelId="{F18D9CC5-E797-44E7-B01D-E6B02DE17EF9}" type="sibTrans" cxnId="{DDE5AF3C-AD7F-4E78-9133-17BD9588E39F}">
      <dgm:prSet/>
      <dgm:spPr/>
      <dgm:t>
        <a:bodyPr/>
        <a:lstStyle/>
        <a:p>
          <a:endParaRPr lang="en-GB"/>
        </a:p>
      </dgm:t>
    </dgm:pt>
    <dgm:pt modelId="{8BBD9A7B-9D35-44A6-B49D-0D96B7E46F4F}">
      <dgm:prSet phldrT="[Text]"/>
      <dgm:spPr/>
      <dgm:t>
        <a:bodyPr/>
        <a:lstStyle/>
        <a:p>
          <a:r>
            <a:rPr lang="en-GB"/>
            <a:t>Anxiety around not sleeping</a:t>
          </a:r>
        </a:p>
      </dgm:t>
    </dgm:pt>
    <dgm:pt modelId="{AF81DEDF-F2DA-4CBA-8D2C-55B6E14CE0E8}" type="parTrans" cxnId="{68A93304-82E9-4081-9CDF-B5119DA6D21C}">
      <dgm:prSet/>
      <dgm:spPr/>
      <dgm:t>
        <a:bodyPr/>
        <a:lstStyle/>
        <a:p>
          <a:endParaRPr lang="en-GB"/>
        </a:p>
      </dgm:t>
    </dgm:pt>
    <dgm:pt modelId="{D6C77BA9-1739-490B-8987-30293E8F8B15}" type="sibTrans" cxnId="{68A93304-82E9-4081-9CDF-B5119DA6D21C}">
      <dgm:prSet/>
      <dgm:spPr/>
      <dgm:t>
        <a:bodyPr/>
        <a:lstStyle/>
        <a:p>
          <a:endParaRPr lang="en-GB"/>
        </a:p>
      </dgm:t>
    </dgm:pt>
    <dgm:pt modelId="{B01DEC25-FF39-4158-80A0-BB5755C5D637}">
      <dgm:prSet phldrT="[Text]"/>
      <dgm:spPr/>
      <dgm:t>
        <a:bodyPr/>
        <a:lstStyle/>
        <a:p>
          <a:r>
            <a:rPr lang="en-GB"/>
            <a:t>Arousal</a:t>
          </a:r>
        </a:p>
      </dgm:t>
    </dgm:pt>
    <dgm:pt modelId="{BE3FF779-6F88-4F12-ADC1-1E306A638058}" type="parTrans" cxnId="{488094EA-8CF4-4C8B-898D-813BC764FE27}">
      <dgm:prSet/>
      <dgm:spPr/>
      <dgm:t>
        <a:bodyPr/>
        <a:lstStyle/>
        <a:p>
          <a:endParaRPr lang="en-GB"/>
        </a:p>
      </dgm:t>
    </dgm:pt>
    <dgm:pt modelId="{4823C353-9175-4BB4-9D34-8083EF657ED1}" type="sibTrans" cxnId="{488094EA-8CF4-4C8B-898D-813BC764FE27}">
      <dgm:prSet/>
      <dgm:spPr/>
      <dgm:t>
        <a:bodyPr/>
        <a:lstStyle/>
        <a:p>
          <a:endParaRPr lang="en-GB"/>
        </a:p>
      </dgm:t>
    </dgm:pt>
    <dgm:pt modelId="{02BFC806-B858-4F50-B4EA-6CE9E5EA64B1}">
      <dgm:prSet phldrT="[Text]"/>
      <dgm:spPr/>
      <dgm:t>
        <a:bodyPr/>
        <a:lstStyle/>
        <a:p>
          <a:r>
            <a:rPr lang="en-GB"/>
            <a:t>Trying to get to sleep</a:t>
          </a:r>
        </a:p>
      </dgm:t>
    </dgm:pt>
    <dgm:pt modelId="{30E310AD-6C7D-4057-BC48-DF477E6A9EB2}" type="parTrans" cxnId="{1895070F-69C9-4A11-897E-A5E1A6C34607}">
      <dgm:prSet/>
      <dgm:spPr/>
      <dgm:t>
        <a:bodyPr/>
        <a:lstStyle/>
        <a:p>
          <a:endParaRPr lang="en-GB"/>
        </a:p>
      </dgm:t>
    </dgm:pt>
    <dgm:pt modelId="{B3DD38D6-860A-480E-9612-8BE2B38BDAAA}" type="sibTrans" cxnId="{1895070F-69C9-4A11-897E-A5E1A6C34607}">
      <dgm:prSet/>
      <dgm:spPr/>
      <dgm:t>
        <a:bodyPr/>
        <a:lstStyle/>
        <a:p>
          <a:endParaRPr lang="en-GB"/>
        </a:p>
      </dgm:t>
    </dgm:pt>
    <dgm:pt modelId="{5D3BAA4E-9D8A-4001-956E-192D99E6A8FC}" type="pres">
      <dgm:prSet presAssocID="{67823C31-A319-4E84-93FB-BE32DA5A46E8}" presName="cycle" presStyleCnt="0">
        <dgm:presLayoutVars>
          <dgm:dir/>
          <dgm:resizeHandles val="exact"/>
        </dgm:presLayoutVars>
      </dgm:prSet>
      <dgm:spPr/>
      <dgm:t>
        <a:bodyPr/>
        <a:lstStyle/>
        <a:p>
          <a:endParaRPr lang="en-GB"/>
        </a:p>
      </dgm:t>
    </dgm:pt>
    <dgm:pt modelId="{7C5E89BC-8BE0-40EA-8C30-DE87C7D960C3}" type="pres">
      <dgm:prSet presAssocID="{9D8BCCDD-E8B4-42E0-9B48-64F95A5C3A6B}" presName="node" presStyleLbl="node1" presStyleIdx="0" presStyleCnt="4">
        <dgm:presLayoutVars>
          <dgm:bulletEnabled val="1"/>
        </dgm:presLayoutVars>
      </dgm:prSet>
      <dgm:spPr/>
      <dgm:t>
        <a:bodyPr/>
        <a:lstStyle/>
        <a:p>
          <a:endParaRPr lang="en-GB"/>
        </a:p>
      </dgm:t>
    </dgm:pt>
    <dgm:pt modelId="{EA9105D5-2F4E-4319-9742-78E6DA3579FC}" type="pres">
      <dgm:prSet presAssocID="{9D8BCCDD-E8B4-42E0-9B48-64F95A5C3A6B}" presName="spNode" presStyleCnt="0"/>
      <dgm:spPr/>
    </dgm:pt>
    <dgm:pt modelId="{3649E267-341F-464A-BBF1-3F1CDC467C71}" type="pres">
      <dgm:prSet presAssocID="{F18D9CC5-E797-44E7-B01D-E6B02DE17EF9}" presName="sibTrans" presStyleLbl="sibTrans1D1" presStyleIdx="0" presStyleCnt="4"/>
      <dgm:spPr/>
      <dgm:t>
        <a:bodyPr/>
        <a:lstStyle/>
        <a:p>
          <a:endParaRPr lang="en-GB"/>
        </a:p>
      </dgm:t>
    </dgm:pt>
    <dgm:pt modelId="{C13FD27B-F284-47DA-850A-0278C844103A}" type="pres">
      <dgm:prSet presAssocID="{8BBD9A7B-9D35-44A6-B49D-0D96B7E46F4F}" presName="node" presStyleLbl="node1" presStyleIdx="1" presStyleCnt="4">
        <dgm:presLayoutVars>
          <dgm:bulletEnabled val="1"/>
        </dgm:presLayoutVars>
      </dgm:prSet>
      <dgm:spPr/>
      <dgm:t>
        <a:bodyPr/>
        <a:lstStyle/>
        <a:p>
          <a:endParaRPr lang="en-GB"/>
        </a:p>
      </dgm:t>
    </dgm:pt>
    <dgm:pt modelId="{ADA32CED-229F-4BD9-9886-064D5DD02157}" type="pres">
      <dgm:prSet presAssocID="{8BBD9A7B-9D35-44A6-B49D-0D96B7E46F4F}" presName="spNode" presStyleCnt="0"/>
      <dgm:spPr/>
    </dgm:pt>
    <dgm:pt modelId="{03CCE674-D246-4D66-B8AE-7C8C11CF6160}" type="pres">
      <dgm:prSet presAssocID="{D6C77BA9-1739-490B-8987-30293E8F8B15}" presName="sibTrans" presStyleLbl="sibTrans1D1" presStyleIdx="1" presStyleCnt="4"/>
      <dgm:spPr/>
      <dgm:t>
        <a:bodyPr/>
        <a:lstStyle/>
        <a:p>
          <a:endParaRPr lang="en-GB"/>
        </a:p>
      </dgm:t>
    </dgm:pt>
    <dgm:pt modelId="{9C3F59CA-C371-4B40-A7D7-E26F02BD2162}" type="pres">
      <dgm:prSet presAssocID="{B01DEC25-FF39-4158-80A0-BB5755C5D637}" presName="node" presStyleLbl="node1" presStyleIdx="2" presStyleCnt="4">
        <dgm:presLayoutVars>
          <dgm:bulletEnabled val="1"/>
        </dgm:presLayoutVars>
      </dgm:prSet>
      <dgm:spPr/>
      <dgm:t>
        <a:bodyPr/>
        <a:lstStyle/>
        <a:p>
          <a:endParaRPr lang="en-GB"/>
        </a:p>
      </dgm:t>
    </dgm:pt>
    <dgm:pt modelId="{1D79D24A-796F-4658-B30A-9507B56C5F8F}" type="pres">
      <dgm:prSet presAssocID="{B01DEC25-FF39-4158-80A0-BB5755C5D637}" presName="spNode" presStyleCnt="0"/>
      <dgm:spPr/>
    </dgm:pt>
    <dgm:pt modelId="{BE7458FD-8906-4146-8DC6-48D12F66BF88}" type="pres">
      <dgm:prSet presAssocID="{4823C353-9175-4BB4-9D34-8083EF657ED1}" presName="sibTrans" presStyleLbl="sibTrans1D1" presStyleIdx="2" presStyleCnt="4"/>
      <dgm:spPr/>
      <dgm:t>
        <a:bodyPr/>
        <a:lstStyle/>
        <a:p>
          <a:endParaRPr lang="en-GB"/>
        </a:p>
      </dgm:t>
    </dgm:pt>
    <dgm:pt modelId="{DB843E84-836C-4CAF-AFD0-CF61A9EA0465}" type="pres">
      <dgm:prSet presAssocID="{02BFC806-B858-4F50-B4EA-6CE9E5EA64B1}" presName="node" presStyleLbl="node1" presStyleIdx="3" presStyleCnt="4">
        <dgm:presLayoutVars>
          <dgm:bulletEnabled val="1"/>
        </dgm:presLayoutVars>
      </dgm:prSet>
      <dgm:spPr/>
      <dgm:t>
        <a:bodyPr/>
        <a:lstStyle/>
        <a:p>
          <a:endParaRPr lang="en-GB"/>
        </a:p>
      </dgm:t>
    </dgm:pt>
    <dgm:pt modelId="{8D1F42B8-A476-4AFC-ACFD-9BD69EC48D81}" type="pres">
      <dgm:prSet presAssocID="{02BFC806-B858-4F50-B4EA-6CE9E5EA64B1}" presName="spNode" presStyleCnt="0"/>
      <dgm:spPr/>
    </dgm:pt>
    <dgm:pt modelId="{C3C63A55-E91C-4E10-9433-A0F1B7AAB50A}" type="pres">
      <dgm:prSet presAssocID="{B3DD38D6-860A-480E-9612-8BE2B38BDAAA}" presName="sibTrans" presStyleLbl="sibTrans1D1" presStyleIdx="3" presStyleCnt="4"/>
      <dgm:spPr/>
      <dgm:t>
        <a:bodyPr/>
        <a:lstStyle/>
        <a:p>
          <a:endParaRPr lang="en-GB"/>
        </a:p>
      </dgm:t>
    </dgm:pt>
  </dgm:ptLst>
  <dgm:cxnLst>
    <dgm:cxn modelId="{488094EA-8CF4-4C8B-898D-813BC764FE27}" srcId="{67823C31-A319-4E84-93FB-BE32DA5A46E8}" destId="{B01DEC25-FF39-4158-80A0-BB5755C5D637}" srcOrd="2" destOrd="0" parTransId="{BE3FF779-6F88-4F12-ADC1-1E306A638058}" sibTransId="{4823C353-9175-4BB4-9D34-8083EF657ED1}"/>
    <dgm:cxn modelId="{68A93304-82E9-4081-9CDF-B5119DA6D21C}" srcId="{67823C31-A319-4E84-93FB-BE32DA5A46E8}" destId="{8BBD9A7B-9D35-44A6-B49D-0D96B7E46F4F}" srcOrd="1" destOrd="0" parTransId="{AF81DEDF-F2DA-4CBA-8D2C-55B6E14CE0E8}" sibTransId="{D6C77BA9-1739-490B-8987-30293E8F8B15}"/>
    <dgm:cxn modelId="{0757D8EC-898D-FF47-B4BF-A40E3706DA6F}" type="presOf" srcId="{8BBD9A7B-9D35-44A6-B49D-0D96B7E46F4F}" destId="{C13FD27B-F284-47DA-850A-0278C844103A}" srcOrd="0" destOrd="0" presId="urn:microsoft.com/office/officeart/2005/8/layout/cycle5"/>
    <dgm:cxn modelId="{FE3D7A17-210E-6947-982A-CDD2BF3651DB}" type="presOf" srcId="{4823C353-9175-4BB4-9D34-8083EF657ED1}" destId="{BE7458FD-8906-4146-8DC6-48D12F66BF88}" srcOrd="0" destOrd="0" presId="urn:microsoft.com/office/officeart/2005/8/layout/cycle5"/>
    <dgm:cxn modelId="{1895070F-69C9-4A11-897E-A5E1A6C34607}" srcId="{67823C31-A319-4E84-93FB-BE32DA5A46E8}" destId="{02BFC806-B858-4F50-B4EA-6CE9E5EA64B1}" srcOrd="3" destOrd="0" parTransId="{30E310AD-6C7D-4057-BC48-DF477E6A9EB2}" sibTransId="{B3DD38D6-860A-480E-9612-8BE2B38BDAAA}"/>
    <dgm:cxn modelId="{DDE5AF3C-AD7F-4E78-9133-17BD9588E39F}" srcId="{67823C31-A319-4E84-93FB-BE32DA5A46E8}" destId="{9D8BCCDD-E8B4-42E0-9B48-64F95A5C3A6B}" srcOrd="0" destOrd="0" parTransId="{B2F0AFAD-A19B-4C44-8F48-439C9235B61F}" sibTransId="{F18D9CC5-E797-44E7-B01D-E6B02DE17EF9}"/>
    <dgm:cxn modelId="{8CE8DF63-12A6-6445-8105-4F37119D85A0}" type="presOf" srcId="{F18D9CC5-E797-44E7-B01D-E6B02DE17EF9}" destId="{3649E267-341F-464A-BBF1-3F1CDC467C71}" srcOrd="0" destOrd="0" presId="urn:microsoft.com/office/officeart/2005/8/layout/cycle5"/>
    <dgm:cxn modelId="{036F6DA5-A5FE-244D-B3C1-169D6930458A}" type="presOf" srcId="{D6C77BA9-1739-490B-8987-30293E8F8B15}" destId="{03CCE674-D246-4D66-B8AE-7C8C11CF6160}" srcOrd="0" destOrd="0" presId="urn:microsoft.com/office/officeart/2005/8/layout/cycle5"/>
    <dgm:cxn modelId="{20829AF0-1B41-6347-A2D0-080549914049}" type="presOf" srcId="{B01DEC25-FF39-4158-80A0-BB5755C5D637}" destId="{9C3F59CA-C371-4B40-A7D7-E26F02BD2162}" srcOrd="0" destOrd="0" presId="urn:microsoft.com/office/officeart/2005/8/layout/cycle5"/>
    <dgm:cxn modelId="{2A74D9CE-D87F-7643-8D7D-896F8A25117B}" type="presOf" srcId="{02BFC806-B858-4F50-B4EA-6CE9E5EA64B1}" destId="{DB843E84-836C-4CAF-AFD0-CF61A9EA0465}" srcOrd="0" destOrd="0" presId="urn:microsoft.com/office/officeart/2005/8/layout/cycle5"/>
    <dgm:cxn modelId="{8E8FAE53-3A77-0B48-944A-760E1BDA7FA4}" type="presOf" srcId="{9D8BCCDD-E8B4-42E0-9B48-64F95A5C3A6B}" destId="{7C5E89BC-8BE0-40EA-8C30-DE87C7D960C3}" srcOrd="0" destOrd="0" presId="urn:microsoft.com/office/officeart/2005/8/layout/cycle5"/>
    <dgm:cxn modelId="{42A4281A-661A-2847-91F6-3E5C83297FBD}" type="presOf" srcId="{B3DD38D6-860A-480E-9612-8BE2B38BDAAA}" destId="{C3C63A55-E91C-4E10-9433-A0F1B7AAB50A}" srcOrd="0" destOrd="0" presId="urn:microsoft.com/office/officeart/2005/8/layout/cycle5"/>
    <dgm:cxn modelId="{81A8EF12-9BE7-AB40-9557-C45F88CEA575}" type="presOf" srcId="{67823C31-A319-4E84-93FB-BE32DA5A46E8}" destId="{5D3BAA4E-9D8A-4001-956E-192D99E6A8FC}" srcOrd="0" destOrd="0" presId="urn:microsoft.com/office/officeart/2005/8/layout/cycle5"/>
    <dgm:cxn modelId="{F02C0DCF-F2AF-124C-8155-35F6213A41C4}" type="presParOf" srcId="{5D3BAA4E-9D8A-4001-956E-192D99E6A8FC}" destId="{7C5E89BC-8BE0-40EA-8C30-DE87C7D960C3}" srcOrd="0" destOrd="0" presId="urn:microsoft.com/office/officeart/2005/8/layout/cycle5"/>
    <dgm:cxn modelId="{9BBA8B68-1983-5D43-A113-39130FEF7035}" type="presParOf" srcId="{5D3BAA4E-9D8A-4001-956E-192D99E6A8FC}" destId="{EA9105D5-2F4E-4319-9742-78E6DA3579FC}" srcOrd="1" destOrd="0" presId="urn:microsoft.com/office/officeart/2005/8/layout/cycle5"/>
    <dgm:cxn modelId="{8C4D82A1-E1F1-8248-ADA7-186D2AD8B0B5}" type="presParOf" srcId="{5D3BAA4E-9D8A-4001-956E-192D99E6A8FC}" destId="{3649E267-341F-464A-BBF1-3F1CDC467C71}" srcOrd="2" destOrd="0" presId="urn:microsoft.com/office/officeart/2005/8/layout/cycle5"/>
    <dgm:cxn modelId="{001DE80B-830C-9045-A4C8-EBA1D74E6897}" type="presParOf" srcId="{5D3BAA4E-9D8A-4001-956E-192D99E6A8FC}" destId="{C13FD27B-F284-47DA-850A-0278C844103A}" srcOrd="3" destOrd="0" presId="urn:microsoft.com/office/officeart/2005/8/layout/cycle5"/>
    <dgm:cxn modelId="{7618C218-BC13-A44B-9784-2059995993EE}" type="presParOf" srcId="{5D3BAA4E-9D8A-4001-956E-192D99E6A8FC}" destId="{ADA32CED-229F-4BD9-9886-064D5DD02157}" srcOrd="4" destOrd="0" presId="urn:microsoft.com/office/officeart/2005/8/layout/cycle5"/>
    <dgm:cxn modelId="{F0B8CE63-F7F9-9D43-AF83-40CEF855A90D}" type="presParOf" srcId="{5D3BAA4E-9D8A-4001-956E-192D99E6A8FC}" destId="{03CCE674-D246-4D66-B8AE-7C8C11CF6160}" srcOrd="5" destOrd="0" presId="urn:microsoft.com/office/officeart/2005/8/layout/cycle5"/>
    <dgm:cxn modelId="{096EDF22-E256-154E-8FA0-E5E667E389A1}" type="presParOf" srcId="{5D3BAA4E-9D8A-4001-956E-192D99E6A8FC}" destId="{9C3F59CA-C371-4B40-A7D7-E26F02BD2162}" srcOrd="6" destOrd="0" presId="urn:microsoft.com/office/officeart/2005/8/layout/cycle5"/>
    <dgm:cxn modelId="{3C0D48C5-EF30-9E45-AC46-382B2F86D6EF}" type="presParOf" srcId="{5D3BAA4E-9D8A-4001-956E-192D99E6A8FC}" destId="{1D79D24A-796F-4658-B30A-9507B56C5F8F}" srcOrd="7" destOrd="0" presId="urn:microsoft.com/office/officeart/2005/8/layout/cycle5"/>
    <dgm:cxn modelId="{7AB58F8F-46F8-E548-91DB-5B423ADF9895}" type="presParOf" srcId="{5D3BAA4E-9D8A-4001-956E-192D99E6A8FC}" destId="{BE7458FD-8906-4146-8DC6-48D12F66BF88}" srcOrd="8" destOrd="0" presId="urn:microsoft.com/office/officeart/2005/8/layout/cycle5"/>
    <dgm:cxn modelId="{7F1565AB-4005-CB42-916B-27E37AD63410}" type="presParOf" srcId="{5D3BAA4E-9D8A-4001-956E-192D99E6A8FC}" destId="{DB843E84-836C-4CAF-AFD0-CF61A9EA0465}" srcOrd="9" destOrd="0" presId="urn:microsoft.com/office/officeart/2005/8/layout/cycle5"/>
    <dgm:cxn modelId="{47B44006-5943-424E-A59D-0A2DCA95899D}" type="presParOf" srcId="{5D3BAA4E-9D8A-4001-956E-192D99E6A8FC}" destId="{8D1F42B8-A476-4AFC-ACFD-9BD69EC48D81}" srcOrd="10" destOrd="0" presId="urn:microsoft.com/office/officeart/2005/8/layout/cycle5"/>
    <dgm:cxn modelId="{A88987AA-B412-464B-BE99-4AB87AE53BD2}" type="presParOf" srcId="{5D3BAA4E-9D8A-4001-956E-192D99E6A8FC}" destId="{C3C63A55-E91C-4E10-9433-A0F1B7AAB50A}" srcOrd="11" destOrd="0" presId="urn:microsoft.com/office/officeart/2005/8/layout/cycle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A74972C-88B6-4DF3-AA69-12DA0CC83437}" type="doc">
      <dgm:prSet loTypeId="urn:microsoft.com/office/officeart/2005/8/layout/cycle7" loCatId="cycle" qsTypeId="urn:microsoft.com/office/officeart/2005/8/quickstyle/simple1" qsCatId="simple" csTypeId="urn:microsoft.com/office/officeart/2005/8/colors/accent1_1" csCatId="accent1" phldr="1"/>
      <dgm:spPr/>
      <dgm:t>
        <a:bodyPr/>
        <a:lstStyle/>
        <a:p>
          <a:endParaRPr lang="en-GB"/>
        </a:p>
      </dgm:t>
    </dgm:pt>
    <dgm:pt modelId="{882C113E-5922-4DA3-96A1-409A837A1BB8}">
      <dgm:prSet phldrT="[Text]" custT="1"/>
      <dgm:spPr/>
      <dgm:t>
        <a:bodyPr anchor="t" anchorCtr="0"/>
        <a:lstStyle/>
        <a:p>
          <a:pPr>
            <a:spcAft>
              <a:spcPct val="35000"/>
            </a:spcAft>
          </a:pPr>
          <a:r>
            <a:rPr lang="en-GB" sz="1700" u="none"/>
            <a:t>Thoughts</a:t>
          </a:r>
        </a:p>
        <a:p>
          <a:pPr>
            <a:spcAft>
              <a:spcPct val="35000"/>
            </a:spcAft>
          </a:pPr>
          <a:r>
            <a:rPr lang="en-GB" sz="1200"/>
            <a:t>'I won't sleep'</a:t>
          </a:r>
        </a:p>
        <a:p>
          <a:pPr>
            <a:spcAft>
              <a:spcPts val="0"/>
            </a:spcAft>
          </a:pPr>
          <a:endParaRPr lang="en-GB" sz="1700"/>
        </a:p>
      </dgm:t>
    </dgm:pt>
    <dgm:pt modelId="{CC4658AE-C75C-45B1-85D3-3527893F500A}" type="parTrans" cxnId="{B7517767-1CE9-496D-A61E-C60B3C5E3C4C}">
      <dgm:prSet/>
      <dgm:spPr/>
      <dgm:t>
        <a:bodyPr/>
        <a:lstStyle/>
        <a:p>
          <a:endParaRPr lang="en-GB"/>
        </a:p>
      </dgm:t>
    </dgm:pt>
    <dgm:pt modelId="{1C354C18-FAFE-4949-B8FB-BD5133CAF1C4}" type="sibTrans" cxnId="{B7517767-1CE9-496D-A61E-C60B3C5E3C4C}">
      <dgm:prSet/>
      <dgm:spPr/>
      <dgm:t>
        <a:bodyPr/>
        <a:lstStyle/>
        <a:p>
          <a:endParaRPr lang="en-GB"/>
        </a:p>
      </dgm:t>
    </dgm:pt>
    <dgm:pt modelId="{C148EBF0-FA41-4122-8288-55D3A385488C}">
      <dgm:prSet phldrT="[Text]" custT="1"/>
      <dgm:spPr/>
      <dgm:t>
        <a:bodyPr anchor="t" anchorCtr="0"/>
        <a:lstStyle/>
        <a:p>
          <a:r>
            <a:rPr lang="en-GB" sz="1700" u="none"/>
            <a:t>Behaviour</a:t>
          </a:r>
        </a:p>
        <a:p>
          <a:r>
            <a:rPr lang="en-GB" sz="1200"/>
            <a:t>Stay in bed longer</a:t>
          </a:r>
        </a:p>
        <a:p>
          <a:r>
            <a:rPr lang="en-GB" sz="1200"/>
            <a:t>Toss and turn</a:t>
          </a:r>
        </a:p>
        <a:p>
          <a:r>
            <a:rPr lang="en-GB" sz="1200"/>
            <a:t>Sleep during the day</a:t>
          </a:r>
        </a:p>
      </dgm:t>
    </dgm:pt>
    <dgm:pt modelId="{308429FD-5466-4D60-A0C5-09765932E269}" type="parTrans" cxnId="{2CC9D4DE-4F29-449F-B181-CA14194D2952}">
      <dgm:prSet/>
      <dgm:spPr/>
      <dgm:t>
        <a:bodyPr/>
        <a:lstStyle/>
        <a:p>
          <a:endParaRPr lang="en-GB"/>
        </a:p>
      </dgm:t>
    </dgm:pt>
    <dgm:pt modelId="{62233593-1A0B-4FB4-B83B-8053B5CAC384}" type="sibTrans" cxnId="{2CC9D4DE-4F29-449F-B181-CA14194D2952}">
      <dgm:prSet/>
      <dgm:spPr/>
      <dgm:t>
        <a:bodyPr/>
        <a:lstStyle/>
        <a:p>
          <a:endParaRPr lang="en-GB"/>
        </a:p>
      </dgm:t>
    </dgm:pt>
    <dgm:pt modelId="{4CBE4F92-C9A1-4F3F-BDF2-2257744B047A}">
      <dgm:prSet phldrT="[Text]" custT="1"/>
      <dgm:spPr/>
      <dgm:t>
        <a:bodyPr anchor="t" anchorCtr="0"/>
        <a:lstStyle/>
        <a:p>
          <a:r>
            <a:rPr lang="en-GB" sz="1700" u="none"/>
            <a:t>Physical Symptoms</a:t>
          </a:r>
        </a:p>
        <a:p>
          <a:r>
            <a:rPr lang="en-GB" sz="1200" u="none"/>
            <a:t>Restless, tense</a:t>
          </a:r>
        </a:p>
        <a:p>
          <a:endParaRPr lang="en-GB" sz="2700"/>
        </a:p>
      </dgm:t>
    </dgm:pt>
    <dgm:pt modelId="{89CCA7E0-3096-48A8-9EB7-B6D68C2FB5B7}" type="parTrans" cxnId="{C1B0B7CA-59ED-44FF-BF84-71CB5DA485A4}">
      <dgm:prSet/>
      <dgm:spPr/>
      <dgm:t>
        <a:bodyPr/>
        <a:lstStyle/>
        <a:p>
          <a:endParaRPr lang="en-GB"/>
        </a:p>
      </dgm:t>
    </dgm:pt>
    <dgm:pt modelId="{F5F9A662-B615-402D-BD57-BA4FAE5A3F26}" type="sibTrans" cxnId="{C1B0B7CA-59ED-44FF-BF84-71CB5DA485A4}">
      <dgm:prSet/>
      <dgm:spPr/>
      <dgm:t>
        <a:bodyPr/>
        <a:lstStyle/>
        <a:p>
          <a:endParaRPr lang="en-GB"/>
        </a:p>
      </dgm:t>
    </dgm:pt>
    <dgm:pt modelId="{455D2FA5-7FD4-49BB-B5E6-B19754B78AE6}">
      <dgm:prSet phldrT="[Text]" custT="1"/>
      <dgm:spPr/>
      <dgm:t>
        <a:bodyPr anchor="t" anchorCtr="0"/>
        <a:lstStyle/>
        <a:p>
          <a:r>
            <a:rPr lang="en-GB" sz="1700" u="none"/>
            <a:t>Emotions</a:t>
          </a:r>
        </a:p>
        <a:p>
          <a:r>
            <a:rPr lang="en-GB" sz="1200"/>
            <a:t>Anxious, Frustrated, Angry</a:t>
          </a:r>
        </a:p>
        <a:p>
          <a:endParaRPr lang="en-GB" sz="1700"/>
        </a:p>
      </dgm:t>
    </dgm:pt>
    <dgm:pt modelId="{61193B8E-EEE4-4806-945F-7608BB30317F}" type="parTrans" cxnId="{2C1698C1-EFE8-44F4-BCEB-CB825D76A263}">
      <dgm:prSet/>
      <dgm:spPr/>
      <dgm:t>
        <a:bodyPr/>
        <a:lstStyle/>
        <a:p>
          <a:endParaRPr lang="en-GB"/>
        </a:p>
      </dgm:t>
    </dgm:pt>
    <dgm:pt modelId="{F040F24B-A5AD-4DAA-AEE3-BF379CBC3C56}" type="sibTrans" cxnId="{2C1698C1-EFE8-44F4-BCEB-CB825D76A263}">
      <dgm:prSet/>
      <dgm:spPr/>
      <dgm:t>
        <a:bodyPr/>
        <a:lstStyle/>
        <a:p>
          <a:endParaRPr lang="en-GB"/>
        </a:p>
      </dgm:t>
    </dgm:pt>
    <dgm:pt modelId="{35719BFE-2ACE-4DA9-901D-C5260D2AB702}" type="pres">
      <dgm:prSet presAssocID="{8A74972C-88B6-4DF3-AA69-12DA0CC83437}" presName="Name0" presStyleCnt="0">
        <dgm:presLayoutVars>
          <dgm:dir/>
          <dgm:resizeHandles val="exact"/>
        </dgm:presLayoutVars>
      </dgm:prSet>
      <dgm:spPr/>
      <dgm:t>
        <a:bodyPr/>
        <a:lstStyle/>
        <a:p>
          <a:endParaRPr lang="en-GB"/>
        </a:p>
      </dgm:t>
    </dgm:pt>
    <dgm:pt modelId="{AFC8B621-A885-4937-AE3E-4869C4C85CF2}" type="pres">
      <dgm:prSet presAssocID="{882C113E-5922-4DA3-96A1-409A837A1BB8}" presName="node" presStyleLbl="node1" presStyleIdx="0" presStyleCnt="4" custScaleY="188626" custRadScaleRad="74977" custRadScaleInc="-858">
        <dgm:presLayoutVars>
          <dgm:bulletEnabled val="1"/>
        </dgm:presLayoutVars>
      </dgm:prSet>
      <dgm:spPr/>
      <dgm:t>
        <a:bodyPr/>
        <a:lstStyle/>
        <a:p>
          <a:endParaRPr lang="en-GB"/>
        </a:p>
      </dgm:t>
    </dgm:pt>
    <dgm:pt modelId="{32204A11-D19F-4E88-A1E2-7D18E1CE2052}" type="pres">
      <dgm:prSet presAssocID="{1C354C18-FAFE-4949-B8FB-BD5133CAF1C4}" presName="sibTrans" presStyleLbl="sibTrans2D1" presStyleIdx="0" presStyleCnt="4"/>
      <dgm:spPr/>
      <dgm:t>
        <a:bodyPr/>
        <a:lstStyle/>
        <a:p>
          <a:endParaRPr lang="en-GB"/>
        </a:p>
      </dgm:t>
    </dgm:pt>
    <dgm:pt modelId="{4E55FF70-10A0-4E36-8D47-6CAFD76B5932}" type="pres">
      <dgm:prSet presAssocID="{1C354C18-FAFE-4949-B8FB-BD5133CAF1C4}" presName="connectorText" presStyleLbl="sibTrans2D1" presStyleIdx="0" presStyleCnt="4"/>
      <dgm:spPr/>
      <dgm:t>
        <a:bodyPr/>
        <a:lstStyle/>
        <a:p>
          <a:endParaRPr lang="en-GB"/>
        </a:p>
      </dgm:t>
    </dgm:pt>
    <dgm:pt modelId="{CA7628F7-A56D-4671-9EF0-A2C7D4DC34BA}" type="pres">
      <dgm:prSet presAssocID="{455D2FA5-7FD4-49BB-B5E6-B19754B78AE6}" presName="node" presStyleLbl="node1" presStyleIdx="1" presStyleCnt="4" custScaleY="196399">
        <dgm:presLayoutVars>
          <dgm:bulletEnabled val="1"/>
        </dgm:presLayoutVars>
      </dgm:prSet>
      <dgm:spPr/>
      <dgm:t>
        <a:bodyPr/>
        <a:lstStyle/>
        <a:p>
          <a:endParaRPr lang="en-GB"/>
        </a:p>
      </dgm:t>
    </dgm:pt>
    <dgm:pt modelId="{16664B0D-579C-4929-A9BF-04AF3930DC0A}" type="pres">
      <dgm:prSet presAssocID="{F040F24B-A5AD-4DAA-AEE3-BF379CBC3C56}" presName="sibTrans" presStyleLbl="sibTrans2D1" presStyleIdx="1" presStyleCnt="4"/>
      <dgm:spPr/>
      <dgm:t>
        <a:bodyPr/>
        <a:lstStyle/>
        <a:p>
          <a:endParaRPr lang="en-GB"/>
        </a:p>
      </dgm:t>
    </dgm:pt>
    <dgm:pt modelId="{DEFA31F4-EB17-4F51-B614-E476378415F8}" type="pres">
      <dgm:prSet presAssocID="{F040F24B-A5AD-4DAA-AEE3-BF379CBC3C56}" presName="connectorText" presStyleLbl="sibTrans2D1" presStyleIdx="1" presStyleCnt="4"/>
      <dgm:spPr/>
      <dgm:t>
        <a:bodyPr/>
        <a:lstStyle/>
        <a:p>
          <a:endParaRPr lang="en-GB"/>
        </a:p>
      </dgm:t>
    </dgm:pt>
    <dgm:pt modelId="{1B3DF396-DDEF-40A4-B3C6-A97EFC490EA6}" type="pres">
      <dgm:prSet presAssocID="{C148EBF0-FA41-4122-8288-55D3A385488C}" presName="node" presStyleLbl="node1" presStyleIdx="2" presStyleCnt="4" custScaleY="204492" custRadScaleRad="74977" custRadScaleInc="-957">
        <dgm:presLayoutVars>
          <dgm:bulletEnabled val="1"/>
        </dgm:presLayoutVars>
      </dgm:prSet>
      <dgm:spPr/>
      <dgm:t>
        <a:bodyPr/>
        <a:lstStyle/>
        <a:p>
          <a:endParaRPr lang="en-GB"/>
        </a:p>
      </dgm:t>
    </dgm:pt>
    <dgm:pt modelId="{3F2627C9-7249-494B-90FE-E7ADDB5A1A1C}" type="pres">
      <dgm:prSet presAssocID="{62233593-1A0B-4FB4-B83B-8053B5CAC384}" presName="sibTrans" presStyleLbl="sibTrans2D1" presStyleIdx="2" presStyleCnt="4"/>
      <dgm:spPr/>
      <dgm:t>
        <a:bodyPr/>
        <a:lstStyle/>
        <a:p>
          <a:endParaRPr lang="en-GB"/>
        </a:p>
      </dgm:t>
    </dgm:pt>
    <dgm:pt modelId="{4D2F885C-D3F4-4603-80B4-B818733833A5}" type="pres">
      <dgm:prSet presAssocID="{62233593-1A0B-4FB4-B83B-8053B5CAC384}" presName="connectorText" presStyleLbl="sibTrans2D1" presStyleIdx="2" presStyleCnt="4"/>
      <dgm:spPr/>
      <dgm:t>
        <a:bodyPr/>
        <a:lstStyle/>
        <a:p>
          <a:endParaRPr lang="en-GB"/>
        </a:p>
      </dgm:t>
    </dgm:pt>
    <dgm:pt modelId="{D1DFFEDE-7661-49E5-A8A0-E51D07CEF148}" type="pres">
      <dgm:prSet presAssocID="{4CBE4F92-C9A1-4F3F-BDF2-2257744B047A}" presName="node" presStyleLbl="node1" presStyleIdx="3" presStyleCnt="4" custScaleY="206105" custRadScaleRad="98209">
        <dgm:presLayoutVars>
          <dgm:bulletEnabled val="1"/>
        </dgm:presLayoutVars>
      </dgm:prSet>
      <dgm:spPr/>
      <dgm:t>
        <a:bodyPr/>
        <a:lstStyle/>
        <a:p>
          <a:endParaRPr lang="en-GB"/>
        </a:p>
      </dgm:t>
    </dgm:pt>
    <dgm:pt modelId="{AC1676DE-330D-43FC-9CE3-7126F7F9582C}" type="pres">
      <dgm:prSet presAssocID="{F5F9A662-B615-402D-BD57-BA4FAE5A3F26}" presName="sibTrans" presStyleLbl="sibTrans2D1" presStyleIdx="3" presStyleCnt="4"/>
      <dgm:spPr/>
      <dgm:t>
        <a:bodyPr/>
        <a:lstStyle/>
        <a:p>
          <a:endParaRPr lang="en-GB"/>
        </a:p>
      </dgm:t>
    </dgm:pt>
    <dgm:pt modelId="{1F21C581-2CBB-499D-8295-DF7C6FF1F2C8}" type="pres">
      <dgm:prSet presAssocID="{F5F9A662-B615-402D-BD57-BA4FAE5A3F26}" presName="connectorText" presStyleLbl="sibTrans2D1" presStyleIdx="3" presStyleCnt="4"/>
      <dgm:spPr/>
      <dgm:t>
        <a:bodyPr/>
        <a:lstStyle/>
        <a:p>
          <a:endParaRPr lang="en-GB"/>
        </a:p>
      </dgm:t>
    </dgm:pt>
  </dgm:ptLst>
  <dgm:cxnLst>
    <dgm:cxn modelId="{C0088764-6ADF-1A4F-A193-4BA40323ED21}" type="presOf" srcId="{62233593-1A0B-4FB4-B83B-8053B5CAC384}" destId="{4D2F885C-D3F4-4603-80B4-B818733833A5}" srcOrd="1" destOrd="0" presId="urn:microsoft.com/office/officeart/2005/8/layout/cycle7"/>
    <dgm:cxn modelId="{9EAAE38E-CB5F-EF4B-A001-0CA634F16FD1}" type="presOf" srcId="{1C354C18-FAFE-4949-B8FB-BD5133CAF1C4}" destId="{4E55FF70-10A0-4E36-8D47-6CAFD76B5932}" srcOrd="1" destOrd="0" presId="urn:microsoft.com/office/officeart/2005/8/layout/cycle7"/>
    <dgm:cxn modelId="{FEE707E2-4491-414A-8338-C5EB99611E16}" type="presOf" srcId="{C148EBF0-FA41-4122-8288-55D3A385488C}" destId="{1B3DF396-DDEF-40A4-B3C6-A97EFC490EA6}" srcOrd="0" destOrd="0" presId="urn:microsoft.com/office/officeart/2005/8/layout/cycle7"/>
    <dgm:cxn modelId="{2C1698C1-EFE8-44F4-BCEB-CB825D76A263}" srcId="{8A74972C-88B6-4DF3-AA69-12DA0CC83437}" destId="{455D2FA5-7FD4-49BB-B5E6-B19754B78AE6}" srcOrd="1" destOrd="0" parTransId="{61193B8E-EEE4-4806-945F-7608BB30317F}" sibTransId="{F040F24B-A5AD-4DAA-AEE3-BF379CBC3C56}"/>
    <dgm:cxn modelId="{B7517767-1CE9-496D-A61E-C60B3C5E3C4C}" srcId="{8A74972C-88B6-4DF3-AA69-12DA0CC83437}" destId="{882C113E-5922-4DA3-96A1-409A837A1BB8}" srcOrd="0" destOrd="0" parTransId="{CC4658AE-C75C-45B1-85D3-3527893F500A}" sibTransId="{1C354C18-FAFE-4949-B8FB-BD5133CAF1C4}"/>
    <dgm:cxn modelId="{062F4F79-8D0F-0845-83BB-DC61EC4DEDF6}" type="presOf" srcId="{F040F24B-A5AD-4DAA-AEE3-BF379CBC3C56}" destId="{DEFA31F4-EB17-4F51-B614-E476378415F8}" srcOrd="1" destOrd="0" presId="urn:microsoft.com/office/officeart/2005/8/layout/cycle7"/>
    <dgm:cxn modelId="{CB95FC87-B941-B447-AF39-E18F94DBA39D}" type="presOf" srcId="{1C354C18-FAFE-4949-B8FB-BD5133CAF1C4}" destId="{32204A11-D19F-4E88-A1E2-7D18E1CE2052}" srcOrd="0" destOrd="0" presId="urn:microsoft.com/office/officeart/2005/8/layout/cycle7"/>
    <dgm:cxn modelId="{6C96717E-CEBD-9149-8769-6EAA67CD5B18}" type="presOf" srcId="{8A74972C-88B6-4DF3-AA69-12DA0CC83437}" destId="{35719BFE-2ACE-4DA9-901D-C5260D2AB702}" srcOrd="0" destOrd="0" presId="urn:microsoft.com/office/officeart/2005/8/layout/cycle7"/>
    <dgm:cxn modelId="{2ABE6696-9EE9-5747-93D2-8B2E47148303}" type="presOf" srcId="{4CBE4F92-C9A1-4F3F-BDF2-2257744B047A}" destId="{D1DFFEDE-7661-49E5-A8A0-E51D07CEF148}" srcOrd="0" destOrd="0" presId="urn:microsoft.com/office/officeart/2005/8/layout/cycle7"/>
    <dgm:cxn modelId="{C1B0B7CA-59ED-44FF-BF84-71CB5DA485A4}" srcId="{8A74972C-88B6-4DF3-AA69-12DA0CC83437}" destId="{4CBE4F92-C9A1-4F3F-BDF2-2257744B047A}" srcOrd="3" destOrd="0" parTransId="{89CCA7E0-3096-48A8-9EB7-B6D68C2FB5B7}" sibTransId="{F5F9A662-B615-402D-BD57-BA4FAE5A3F26}"/>
    <dgm:cxn modelId="{68A91103-B66B-6B40-A5C0-2CFEC8659DD0}" type="presOf" srcId="{882C113E-5922-4DA3-96A1-409A837A1BB8}" destId="{AFC8B621-A885-4937-AE3E-4869C4C85CF2}" srcOrd="0" destOrd="0" presId="urn:microsoft.com/office/officeart/2005/8/layout/cycle7"/>
    <dgm:cxn modelId="{CAAA026D-6EF5-AF4E-8188-205D1B3DC101}" type="presOf" srcId="{62233593-1A0B-4FB4-B83B-8053B5CAC384}" destId="{3F2627C9-7249-494B-90FE-E7ADDB5A1A1C}" srcOrd="0" destOrd="0" presId="urn:microsoft.com/office/officeart/2005/8/layout/cycle7"/>
    <dgm:cxn modelId="{B84EE48C-92CB-2748-8DA4-B73272CF286B}" type="presOf" srcId="{455D2FA5-7FD4-49BB-B5E6-B19754B78AE6}" destId="{CA7628F7-A56D-4671-9EF0-A2C7D4DC34BA}" srcOrd="0" destOrd="0" presId="urn:microsoft.com/office/officeart/2005/8/layout/cycle7"/>
    <dgm:cxn modelId="{2CC9D4DE-4F29-449F-B181-CA14194D2952}" srcId="{8A74972C-88B6-4DF3-AA69-12DA0CC83437}" destId="{C148EBF0-FA41-4122-8288-55D3A385488C}" srcOrd="2" destOrd="0" parTransId="{308429FD-5466-4D60-A0C5-09765932E269}" sibTransId="{62233593-1A0B-4FB4-B83B-8053B5CAC384}"/>
    <dgm:cxn modelId="{4E7FF8AF-6181-8A49-AE1E-3ACD75D9C739}" type="presOf" srcId="{F5F9A662-B615-402D-BD57-BA4FAE5A3F26}" destId="{1F21C581-2CBB-499D-8295-DF7C6FF1F2C8}" srcOrd="1" destOrd="0" presId="urn:microsoft.com/office/officeart/2005/8/layout/cycle7"/>
    <dgm:cxn modelId="{0D5DE562-5472-3642-A144-842B3561F6D6}" type="presOf" srcId="{F5F9A662-B615-402D-BD57-BA4FAE5A3F26}" destId="{AC1676DE-330D-43FC-9CE3-7126F7F9582C}" srcOrd="0" destOrd="0" presId="urn:microsoft.com/office/officeart/2005/8/layout/cycle7"/>
    <dgm:cxn modelId="{A96783FE-C5A5-6846-A0CC-DF8AE743D79A}" type="presOf" srcId="{F040F24B-A5AD-4DAA-AEE3-BF379CBC3C56}" destId="{16664B0D-579C-4929-A9BF-04AF3930DC0A}" srcOrd="0" destOrd="0" presId="urn:microsoft.com/office/officeart/2005/8/layout/cycle7"/>
    <dgm:cxn modelId="{5EC981DD-D822-FE45-A156-8E6F9B619A91}" type="presParOf" srcId="{35719BFE-2ACE-4DA9-901D-C5260D2AB702}" destId="{AFC8B621-A885-4937-AE3E-4869C4C85CF2}" srcOrd="0" destOrd="0" presId="urn:microsoft.com/office/officeart/2005/8/layout/cycle7"/>
    <dgm:cxn modelId="{6F52E330-30D8-F440-8858-F398D962AE7C}" type="presParOf" srcId="{35719BFE-2ACE-4DA9-901D-C5260D2AB702}" destId="{32204A11-D19F-4E88-A1E2-7D18E1CE2052}" srcOrd="1" destOrd="0" presId="urn:microsoft.com/office/officeart/2005/8/layout/cycle7"/>
    <dgm:cxn modelId="{AC552B55-1C59-654F-B3C7-AA074286F327}" type="presParOf" srcId="{32204A11-D19F-4E88-A1E2-7D18E1CE2052}" destId="{4E55FF70-10A0-4E36-8D47-6CAFD76B5932}" srcOrd="0" destOrd="0" presId="urn:microsoft.com/office/officeart/2005/8/layout/cycle7"/>
    <dgm:cxn modelId="{CE339ADC-8213-0D44-B6D7-36D4492F3954}" type="presParOf" srcId="{35719BFE-2ACE-4DA9-901D-C5260D2AB702}" destId="{CA7628F7-A56D-4671-9EF0-A2C7D4DC34BA}" srcOrd="2" destOrd="0" presId="urn:microsoft.com/office/officeart/2005/8/layout/cycle7"/>
    <dgm:cxn modelId="{8DAA04B1-7075-B245-A0FE-4E1B3B1FC868}" type="presParOf" srcId="{35719BFE-2ACE-4DA9-901D-C5260D2AB702}" destId="{16664B0D-579C-4929-A9BF-04AF3930DC0A}" srcOrd="3" destOrd="0" presId="urn:microsoft.com/office/officeart/2005/8/layout/cycle7"/>
    <dgm:cxn modelId="{1E6825F2-EC4E-8F46-BC34-F6C12FC09B74}" type="presParOf" srcId="{16664B0D-579C-4929-A9BF-04AF3930DC0A}" destId="{DEFA31F4-EB17-4F51-B614-E476378415F8}" srcOrd="0" destOrd="0" presId="urn:microsoft.com/office/officeart/2005/8/layout/cycle7"/>
    <dgm:cxn modelId="{CF55EFED-812C-5743-BB14-CF80209CC5B6}" type="presParOf" srcId="{35719BFE-2ACE-4DA9-901D-C5260D2AB702}" destId="{1B3DF396-DDEF-40A4-B3C6-A97EFC490EA6}" srcOrd="4" destOrd="0" presId="urn:microsoft.com/office/officeart/2005/8/layout/cycle7"/>
    <dgm:cxn modelId="{DD9ADE29-C3EC-5D45-87DB-C44E53E0928E}" type="presParOf" srcId="{35719BFE-2ACE-4DA9-901D-C5260D2AB702}" destId="{3F2627C9-7249-494B-90FE-E7ADDB5A1A1C}" srcOrd="5" destOrd="0" presId="urn:microsoft.com/office/officeart/2005/8/layout/cycle7"/>
    <dgm:cxn modelId="{5B62FF51-E9F5-E74B-807F-6A7393CEA8B2}" type="presParOf" srcId="{3F2627C9-7249-494B-90FE-E7ADDB5A1A1C}" destId="{4D2F885C-D3F4-4603-80B4-B818733833A5}" srcOrd="0" destOrd="0" presId="urn:microsoft.com/office/officeart/2005/8/layout/cycle7"/>
    <dgm:cxn modelId="{92526B21-2501-0444-A1F6-699B75368FE1}" type="presParOf" srcId="{35719BFE-2ACE-4DA9-901D-C5260D2AB702}" destId="{D1DFFEDE-7661-49E5-A8A0-E51D07CEF148}" srcOrd="6" destOrd="0" presId="urn:microsoft.com/office/officeart/2005/8/layout/cycle7"/>
    <dgm:cxn modelId="{85368C01-A40F-8540-A59B-C2259842D47F}" type="presParOf" srcId="{35719BFE-2ACE-4DA9-901D-C5260D2AB702}" destId="{AC1676DE-330D-43FC-9CE3-7126F7F9582C}" srcOrd="7" destOrd="0" presId="urn:microsoft.com/office/officeart/2005/8/layout/cycle7"/>
    <dgm:cxn modelId="{E2006A10-51B7-E946-8AA3-DCA6D7132AB2}" type="presParOf" srcId="{AC1676DE-330D-43FC-9CE3-7126F7F9582C}" destId="{1F21C581-2CBB-499D-8295-DF7C6FF1F2C8}"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218D89A-A454-4B87-8E09-9146AABD9E8B}" type="doc">
      <dgm:prSet loTypeId="urn:microsoft.com/office/officeart/2005/8/layout/cycle7" loCatId="cycle" qsTypeId="urn:microsoft.com/office/officeart/2005/8/quickstyle/simple1" qsCatId="simple" csTypeId="urn:microsoft.com/office/officeart/2005/8/colors/accent1_1" csCatId="accent1" phldr="1"/>
      <dgm:spPr/>
      <dgm:t>
        <a:bodyPr/>
        <a:lstStyle/>
        <a:p>
          <a:endParaRPr lang="en-GB"/>
        </a:p>
      </dgm:t>
    </dgm:pt>
    <dgm:pt modelId="{5287774D-DD65-474C-8B56-33B62B371F5B}">
      <dgm:prSet phldrT="[Text]"/>
      <dgm:spPr/>
      <dgm:t>
        <a:bodyPr anchor="t" anchorCtr="0"/>
        <a:lstStyle/>
        <a:p>
          <a:r>
            <a:rPr lang="en-GB" b="1"/>
            <a:t>Thoughts</a:t>
          </a:r>
          <a:r>
            <a:rPr lang="en-GB"/>
            <a:t> </a:t>
          </a:r>
        </a:p>
        <a:p>
          <a:r>
            <a:rPr lang="en-GB"/>
            <a:t>"I've no control over any of this"</a:t>
          </a:r>
        </a:p>
        <a:p>
          <a:r>
            <a:rPr lang="en-GB"/>
            <a:t>"The pain is stopping me from doing anything"</a:t>
          </a:r>
        </a:p>
      </dgm:t>
    </dgm:pt>
    <dgm:pt modelId="{0A03D015-C676-431B-8CCD-03104A0ECDB9}" type="parTrans" cxnId="{9866F28E-FA8E-4EB7-813E-4A3EBC24B57D}">
      <dgm:prSet/>
      <dgm:spPr/>
      <dgm:t>
        <a:bodyPr/>
        <a:lstStyle/>
        <a:p>
          <a:endParaRPr lang="en-GB"/>
        </a:p>
      </dgm:t>
    </dgm:pt>
    <dgm:pt modelId="{07AC64F1-DD11-4420-80B4-101D24B5D2CF}" type="sibTrans" cxnId="{9866F28E-FA8E-4EB7-813E-4A3EBC24B57D}">
      <dgm:prSet/>
      <dgm:spPr/>
      <dgm:t>
        <a:bodyPr/>
        <a:lstStyle/>
        <a:p>
          <a:endParaRPr lang="en-GB"/>
        </a:p>
      </dgm:t>
    </dgm:pt>
    <dgm:pt modelId="{9B3607E4-8241-4057-9CFE-84540CED4FAD}">
      <dgm:prSet phldrT="[Text]"/>
      <dgm:spPr/>
      <dgm:t>
        <a:bodyPr anchor="t" anchorCtr="0"/>
        <a:lstStyle/>
        <a:p>
          <a:r>
            <a:rPr lang="en-GB" b="1"/>
            <a:t>Body</a:t>
          </a:r>
        </a:p>
        <a:p>
          <a:r>
            <a:rPr lang="en-GB"/>
            <a:t>More pain</a:t>
          </a:r>
        </a:p>
        <a:p>
          <a:endParaRPr lang="en-GB"/>
        </a:p>
        <a:p>
          <a:endParaRPr lang="en-GB"/>
        </a:p>
      </dgm:t>
    </dgm:pt>
    <dgm:pt modelId="{BBC85E49-6830-4200-BDF1-9F05D6784255}" type="parTrans" cxnId="{56430700-FA5D-46DD-86FB-FFB3155EACEB}">
      <dgm:prSet/>
      <dgm:spPr/>
      <dgm:t>
        <a:bodyPr/>
        <a:lstStyle/>
        <a:p>
          <a:endParaRPr lang="en-GB"/>
        </a:p>
      </dgm:t>
    </dgm:pt>
    <dgm:pt modelId="{CCF1E4DC-57B6-476E-8D6D-D9D3AB770AD8}" type="sibTrans" cxnId="{56430700-FA5D-46DD-86FB-FFB3155EACEB}">
      <dgm:prSet/>
      <dgm:spPr/>
      <dgm:t>
        <a:bodyPr/>
        <a:lstStyle/>
        <a:p>
          <a:endParaRPr lang="en-GB"/>
        </a:p>
      </dgm:t>
    </dgm:pt>
    <dgm:pt modelId="{821843B1-991C-4F0C-B316-D4D3963EB68C}">
      <dgm:prSet phldrT="[Text]"/>
      <dgm:spPr/>
      <dgm:t>
        <a:bodyPr anchor="t" anchorCtr="0"/>
        <a:lstStyle/>
        <a:p>
          <a:r>
            <a:rPr lang="en-GB" b="1"/>
            <a:t>Behaviou</a:t>
          </a:r>
          <a:r>
            <a:rPr lang="en-GB"/>
            <a:t>r</a:t>
          </a:r>
        </a:p>
        <a:p>
          <a:r>
            <a:rPr lang="en-GB"/>
            <a:t>Do less, withdraw from social situations</a:t>
          </a:r>
        </a:p>
        <a:p>
          <a:endParaRPr lang="en-GB"/>
        </a:p>
        <a:p>
          <a:endParaRPr lang="en-GB"/>
        </a:p>
      </dgm:t>
    </dgm:pt>
    <dgm:pt modelId="{C4BE158A-032D-4A96-8098-4FFD62B7CEF2}" type="parTrans" cxnId="{FEADE1AB-F86E-4308-A139-109F90293F27}">
      <dgm:prSet/>
      <dgm:spPr/>
      <dgm:t>
        <a:bodyPr/>
        <a:lstStyle/>
        <a:p>
          <a:endParaRPr lang="en-GB"/>
        </a:p>
      </dgm:t>
    </dgm:pt>
    <dgm:pt modelId="{FA893135-4695-45E1-A93D-5515E93895FB}" type="sibTrans" cxnId="{FEADE1AB-F86E-4308-A139-109F90293F27}">
      <dgm:prSet/>
      <dgm:spPr/>
      <dgm:t>
        <a:bodyPr/>
        <a:lstStyle/>
        <a:p>
          <a:endParaRPr lang="en-GB"/>
        </a:p>
      </dgm:t>
    </dgm:pt>
    <dgm:pt modelId="{310BDE6E-13D7-4F46-8255-9A7AEC8A66A7}">
      <dgm:prSet phldrT="[Text]"/>
      <dgm:spPr/>
      <dgm:t>
        <a:bodyPr anchor="t" anchorCtr="0"/>
        <a:lstStyle/>
        <a:p>
          <a:r>
            <a:rPr lang="en-GB" b="1"/>
            <a:t>Emotions</a:t>
          </a:r>
        </a:p>
        <a:p>
          <a:r>
            <a:rPr lang="en-GB"/>
            <a:t>fear, anxiety</a:t>
          </a:r>
        </a:p>
        <a:p>
          <a:endParaRPr lang="en-GB"/>
        </a:p>
        <a:p>
          <a:endParaRPr lang="en-GB"/>
        </a:p>
      </dgm:t>
    </dgm:pt>
    <dgm:pt modelId="{3E09300E-EF1C-4C45-BD48-6FDB41A851D6}" type="parTrans" cxnId="{C1D46D74-0800-4BC8-A104-78746DFE4370}">
      <dgm:prSet/>
      <dgm:spPr/>
      <dgm:t>
        <a:bodyPr/>
        <a:lstStyle/>
        <a:p>
          <a:endParaRPr lang="en-GB"/>
        </a:p>
      </dgm:t>
    </dgm:pt>
    <dgm:pt modelId="{F316A3F4-DAE4-4F24-A840-5F21B83D07CE}" type="sibTrans" cxnId="{C1D46D74-0800-4BC8-A104-78746DFE4370}">
      <dgm:prSet/>
      <dgm:spPr/>
      <dgm:t>
        <a:bodyPr/>
        <a:lstStyle/>
        <a:p>
          <a:endParaRPr lang="en-GB"/>
        </a:p>
      </dgm:t>
    </dgm:pt>
    <dgm:pt modelId="{9531F5AE-3170-4623-A694-4D729DD9EAC3}" type="pres">
      <dgm:prSet presAssocID="{F218D89A-A454-4B87-8E09-9146AABD9E8B}" presName="Name0" presStyleCnt="0">
        <dgm:presLayoutVars>
          <dgm:dir/>
          <dgm:resizeHandles val="exact"/>
        </dgm:presLayoutVars>
      </dgm:prSet>
      <dgm:spPr/>
      <dgm:t>
        <a:bodyPr/>
        <a:lstStyle/>
        <a:p>
          <a:endParaRPr lang="en-GB"/>
        </a:p>
      </dgm:t>
    </dgm:pt>
    <dgm:pt modelId="{80E9F2E4-61AA-420E-AAA5-CD0430224AD5}" type="pres">
      <dgm:prSet presAssocID="{5287774D-DD65-474C-8B56-33B62B371F5B}" presName="node" presStyleLbl="node1" presStyleIdx="0" presStyleCnt="4" custRadScaleRad="100136" custRadScaleInc="684">
        <dgm:presLayoutVars>
          <dgm:bulletEnabled val="1"/>
        </dgm:presLayoutVars>
      </dgm:prSet>
      <dgm:spPr/>
      <dgm:t>
        <a:bodyPr/>
        <a:lstStyle/>
        <a:p>
          <a:endParaRPr lang="en-GB"/>
        </a:p>
      </dgm:t>
    </dgm:pt>
    <dgm:pt modelId="{0BBD62B1-1E75-4BDE-95F7-39C77F841C9F}" type="pres">
      <dgm:prSet presAssocID="{07AC64F1-DD11-4420-80B4-101D24B5D2CF}" presName="sibTrans" presStyleLbl="sibTrans2D1" presStyleIdx="0" presStyleCnt="4"/>
      <dgm:spPr/>
      <dgm:t>
        <a:bodyPr/>
        <a:lstStyle/>
        <a:p>
          <a:endParaRPr lang="en-GB"/>
        </a:p>
      </dgm:t>
    </dgm:pt>
    <dgm:pt modelId="{30D0A4D0-92CF-4B56-A236-CF40E87A5986}" type="pres">
      <dgm:prSet presAssocID="{07AC64F1-DD11-4420-80B4-101D24B5D2CF}" presName="connectorText" presStyleLbl="sibTrans2D1" presStyleIdx="0" presStyleCnt="4"/>
      <dgm:spPr/>
      <dgm:t>
        <a:bodyPr/>
        <a:lstStyle/>
        <a:p>
          <a:endParaRPr lang="en-GB"/>
        </a:p>
      </dgm:t>
    </dgm:pt>
    <dgm:pt modelId="{3BF93B86-6F53-41E3-B694-0A9F788A466C}" type="pres">
      <dgm:prSet presAssocID="{310BDE6E-13D7-4F46-8255-9A7AEC8A66A7}" presName="node" presStyleLbl="node1" presStyleIdx="1" presStyleCnt="4">
        <dgm:presLayoutVars>
          <dgm:bulletEnabled val="1"/>
        </dgm:presLayoutVars>
      </dgm:prSet>
      <dgm:spPr/>
      <dgm:t>
        <a:bodyPr/>
        <a:lstStyle/>
        <a:p>
          <a:endParaRPr lang="en-GB"/>
        </a:p>
      </dgm:t>
    </dgm:pt>
    <dgm:pt modelId="{3DF23C31-A134-4690-9A78-F9C04D72C34B}" type="pres">
      <dgm:prSet presAssocID="{F316A3F4-DAE4-4F24-A840-5F21B83D07CE}" presName="sibTrans" presStyleLbl="sibTrans2D1" presStyleIdx="1" presStyleCnt="4"/>
      <dgm:spPr/>
      <dgm:t>
        <a:bodyPr/>
        <a:lstStyle/>
        <a:p>
          <a:endParaRPr lang="en-GB"/>
        </a:p>
      </dgm:t>
    </dgm:pt>
    <dgm:pt modelId="{7C93ECDB-350B-4B08-85A5-429B5267F6A4}" type="pres">
      <dgm:prSet presAssocID="{F316A3F4-DAE4-4F24-A840-5F21B83D07CE}" presName="connectorText" presStyleLbl="sibTrans2D1" presStyleIdx="1" presStyleCnt="4"/>
      <dgm:spPr/>
      <dgm:t>
        <a:bodyPr/>
        <a:lstStyle/>
        <a:p>
          <a:endParaRPr lang="en-GB"/>
        </a:p>
      </dgm:t>
    </dgm:pt>
    <dgm:pt modelId="{507DA58B-3BB6-4FEC-8FC8-035A95A694A9}" type="pres">
      <dgm:prSet presAssocID="{9B3607E4-8241-4057-9CFE-84540CED4FAD}" presName="node" presStyleLbl="node1" presStyleIdx="2" presStyleCnt="4">
        <dgm:presLayoutVars>
          <dgm:bulletEnabled val="1"/>
        </dgm:presLayoutVars>
      </dgm:prSet>
      <dgm:spPr/>
      <dgm:t>
        <a:bodyPr/>
        <a:lstStyle/>
        <a:p>
          <a:endParaRPr lang="en-GB"/>
        </a:p>
      </dgm:t>
    </dgm:pt>
    <dgm:pt modelId="{20932A72-785E-4F7D-AFC7-CA0A3EBCCF49}" type="pres">
      <dgm:prSet presAssocID="{CCF1E4DC-57B6-476E-8D6D-D9D3AB770AD8}" presName="sibTrans" presStyleLbl="sibTrans2D1" presStyleIdx="2" presStyleCnt="4"/>
      <dgm:spPr/>
      <dgm:t>
        <a:bodyPr/>
        <a:lstStyle/>
        <a:p>
          <a:endParaRPr lang="en-GB"/>
        </a:p>
      </dgm:t>
    </dgm:pt>
    <dgm:pt modelId="{084D4869-5636-4BE0-9E9F-D54902DD47F7}" type="pres">
      <dgm:prSet presAssocID="{CCF1E4DC-57B6-476E-8D6D-D9D3AB770AD8}" presName="connectorText" presStyleLbl="sibTrans2D1" presStyleIdx="2" presStyleCnt="4"/>
      <dgm:spPr/>
      <dgm:t>
        <a:bodyPr/>
        <a:lstStyle/>
        <a:p>
          <a:endParaRPr lang="en-GB"/>
        </a:p>
      </dgm:t>
    </dgm:pt>
    <dgm:pt modelId="{CD327302-98D1-4709-AB6C-D0613C9771EC}" type="pres">
      <dgm:prSet presAssocID="{821843B1-991C-4F0C-B316-D4D3963EB68C}" presName="node" presStyleLbl="node1" presStyleIdx="3" presStyleCnt="4">
        <dgm:presLayoutVars>
          <dgm:bulletEnabled val="1"/>
        </dgm:presLayoutVars>
      </dgm:prSet>
      <dgm:spPr/>
      <dgm:t>
        <a:bodyPr/>
        <a:lstStyle/>
        <a:p>
          <a:endParaRPr lang="en-GB"/>
        </a:p>
      </dgm:t>
    </dgm:pt>
    <dgm:pt modelId="{2811C513-17FF-4B22-9E39-BCED7E3060F5}" type="pres">
      <dgm:prSet presAssocID="{FA893135-4695-45E1-A93D-5515E93895FB}" presName="sibTrans" presStyleLbl="sibTrans2D1" presStyleIdx="3" presStyleCnt="4"/>
      <dgm:spPr/>
      <dgm:t>
        <a:bodyPr/>
        <a:lstStyle/>
        <a:p>
          <a:endParaRPr lang="en-GB"/>
        </a:p>
      </dgm:t>
    </dgm:pt>
    <dgm:pt modelId="{D61588A5-D723-4B15-9407-92F0D3A98554}" type="pres">
      <dgm:prSet presAssocID="{FA893135-4695-45E1-A93D-5515E93895FB}" presName="connectorText" presStyleLbl="sibTrans2D1" presStyleIdx="3" presStyleCnt="4"/>
      <dgm:spPr/>
      <dgm:t>
        <a:bodyPr/>
        <a:lstStyle/>
        <a:p>
          <a:endParaRPr lang="en-GB"/>
        </a:p>
      </dgm:t>
    </dgm:pt>
  </dgm:ptLst>
  <dgm:cxnLst>
    <dgm:cxn modelId="{71605458-ADBC-3C4E-8CE9-C674B2DB8C28}" type="presOf" srcId="{5287774D-DD65-474C-8B56-33B62B371F5B}" destId="{80E9F2E4-61AA-420E-AAA5-CD0430224AD5}" srcOrd="0" destOrd="0" presId="urn:microsoft.com/office/officeart/2005/8/layout/cycle7"/>
    <dgm:cxn modelId="{E730A058-72E3-6C46-9C21-1A409A949208}" type="presOf" srcId="{F316A3F4-DAE4-4F24-A840-5F21B83D07CE}" destId="{3DF23C31-A134-4690-9A78-F9C04D72C34B}" srcOrd="0" destOrd="0" presId="urn:microsoft.com/office/officeart/2005/8/layout/cycle7"/>
    <dgm:cxn modelId="{CB432CF9-75D0-9244-8AC2-0C6F1B36D80F}" type="presOf" srcId="{F316A3F4-DAE4-4F24-A840-5F21B83D07CE}" destId="{7C93ECDB-350B-4B08-85A5-429B5267F6A4}" srcOrd="1" destOrd="0" presId="urn:microsoft.com/office/officeart/2005/8/layout/cycle7"/>
    <dgm:cxn modelId="{9866F28E-FA8E-4EB7-813E-4A3EBC24B57D}" srcId="{F218D89A-A454-4B87-8E09-9146AABD9E8B}" destId="{5287774D-DD65-474C-8B56-33B62B371F5B}" srcOrd="0" destOrd="0" parTransId="{0A03D015-C676-431B-8CCD-03104A0ECDB9}" sibTransId="{07AC64F1-DD11-4420-80B4-101D24B5D2CF}"/>
    <dgm:cxn modelId="{FD0BA481-8D22-AB41-A464-8BD2243CBE6E}" type="presOf" srcId="{FA893135-4695-45E1-A93D-5515E93895FB}" destId="{D61588A5-D723-4B15-9407-92F0D3A98554}" srcOrd="1" destOrd="0" presId="urn:microsoft.com/office/officeart/2005/8/layout/cycle7"/>
    <dgm:cxn modelId="{FEADE1AB-F86E-4308-A139-109F90293F27}" srcId="{F218D89A-A454-4B87-8E09-9146AABD9E8B}" destId="{821843B1-991C-4F0C-B316-D4D3963EB68C}" srcOrd="3" destOrd="0" parTransId="{C4BE158A-032D-4A96-8098-4FFD62B7CEF2}" sibTransId="{FA893135-4695-45E1-A93D-5515E93895FB}"/>
    <dgm:cxn modelId="{C1D46D74-0800-4BC8-A104-78746DFE4370}" srcId="{F218D89A-A454-4B87-8E09-9146AABD9E8B}" destId="{310BDE6E-13D7-4F46-8255-9A7AEC8A66A7}" srcOrd="1" destOrd="0" parTransId="{3E09300E-EF1C-4C45-BD48-6FDB41A851D6}" sibTransId="{F316A3F4-DAE4-4F24-A840-5F21B83D07CE}"/>
    <dgm:cxn modelId="{7AD326E3-FABC-744B-97BE-D15B832352CC}" type="presOf" srcId="{821843B1-991C-4F0C-B316-D4D3963EB68C}" destId="{CD327302-98D1-4709-AB6C-D0613C9771EC}" srcOrd="0" destOrd="0" presId="urn:microsoft.com/office/officeart/2005/8/layout/cycle7"/>
    <dgm:cxn modelId="{9EE67527-824A-6F41-9373-A4738D727F48}" type="presOf" srcId="{CCF1E4DC-57B6-476E-8D6D-D9D3AB770AD8}" destId="{084D4869-5636-4BE0-9E9F-D54902DD47F7}" srcOrd="1" destOrd="0" presId="urn:microsoft.com/office/officeart/2005/8/layout/cycle7"/>
    <dgm:cxn modelId="{707443CA-3748-124D-9D52-A3B03FB231A3}" type="presOf" srcId="{F218D89A-A454-4B87-8E09-9146AABD9E8B}" destId="{9531F5AE-3170-4623-A694-4D729DD9EAC3}" srcOrd="0" destOrd="0" presId="urn:microsoft.com/office/officeart/2005/8/layout/cycle7"/>
    <dgm:cxn modelId="{E51289D1-20FA-2145-81BA-614E6D4EB33B}" type="presOf" srcId="{07AC64F1-DD11-4420-80B4-101D24B5D2CF}" destId="{30D0A4D0-92CF-4B56-A236-CF40E87A5986}" srcOrd="1" destOrd="0" presId="urn:microsoft.com/office/officeart/2005/8/layout/cycle7"/>
    <dgm:cxn modelId="{D3559A06-735E-AA40-B19F-C50B4597DDDC}" type="presOf" srcId="{07AC64F1-DD11-4420-80B4-101D24B5D2CF}" destId="{0BBD62B1-1E75-4BDE-95F7-39C77F841C9F}" srcOrd="0" destOrd="0" presId="urn:microsoft.com/office/officeart/2005/8/layout/cycle7"/>
    <dgm:cxn modelId="{1971A799-DA4D-2142-9253-FE3A0E95CCE2}" type="presOf" srcId="{CCF1E4DC-57B6-476E-8D6D-D9D3AB770AD8}" destId="{20932A72-785E-4F7D-AFC7-CA0A3EBCCF49}" srcOrd="0" destOrd="0" presId="urn:microsoft.com/office/officeart/2005/8/layout/cycle7"/>
    <dgm:cxn modelId="{751E0D37-467D-9746-9989-78351CDB509E}" type="presOf" srcId="{9B3607E4-8241-4057-9CFE-84540CED4FAD}" destId="{507DA58B-3BB6-4FEC-8FC8-035A95A694A9}" srcOrd="0" destOrd="0" presId="urn:microsoft.com/office/officeart/2005/8/layout/cycle7"/>
    <dgm:cxn modelId="{03D4C473-38FE-AE4B-943D-E4219B351699}" type="presOf" srcId="{FA893135-4695-45E1-A93D-5515E93895FB}" destId="{2811C513-17FF-4B22-9E39-BCED7E3060F5}" srcOrd="0" destOrd="0" presId="urn:microsoft.com/office/officeart/2005/8/layout/cycle7"/>
    <dgm:cxn modelId="{56430700-FA5D-46DD-86FB-FFB3155EACEB}" srcId="{F218D89A-A454-4B87-8E09-9146AABD9E8B}" destId="{9B3607E4-8241-4057-9CFE-84540CED4FAD}" srcOrd="2" destOrd="0" parTransId="{BBC85E49-6830-4200-BDF1-9F05D6784255}" sibTransId="{CCF1E4DC-57B6-476E-8D6D-D9D3AB770AD8}"/>
    <dgm:cxn modelId="{F0C55969-061B-C04C-BDED-606997F04BF1}" type="presOf" srcId="{310BDE6E-13D7-4F46-8255-9A7AEC8A66A7}" destId="{3BF93B86-6F53-41E3-B694-0A9F788A466C}" srcOrd="0" destOrd="0" presId="urn:microsoft.com/office/officeart/2005/8/layout/cycle7"/>
    <dgm:cxn modelId="{A69A0F15-EBFD-B04C-B3E7-EF47890372C4}" type="presParOf" srcId="{9531F5AE-3170-4623-A694-4D729DD9EAC3}" destId="{80E9F2E4-61AA-420E-AAA5-CD0430224AD5}" srcOrd="0" destOrd="0" presId="urn:microsoft.com/office/officeart/2005/8/layout/cycle7"/>
    <dgm:cxn modelId="{4C0949B0-C97E-4844-B71F-8AB00A6FB7DC}" type="presParOf" srcId="{9531F5AE-3170-4623-A694-4D729DD9EAC3}" destId="{0BBD62B1-1E75-4BDE-95F7-39C77F841C9F}" srcOrd="1" destOrd="0" presId="urn:microsoft.com/office/officeart/2005/8/layout/cycle7"/>
    <dgm:cxn modelId="{A35EA302-13DA-8347-AF50-2801D1369680}" type="presParOf" srcId="{0BBD62B1-1E75-4BDE-95F7-39C77F841C9F}" destId="{30D0A4D0-92CF-4B56-A236-CF40E87A5986}" srcOrd="0" destOrd="0" presId="urn:microsoft.com/office/officeart/2005/8/layout/cycle7"/>
    <dgm:cxn modelId="{2A2C45D6-6003-D74E-BA02-98B492F1F9CB}" type="presParOf" srcId="{9531F5AE-3170-4623-A694-4D729DD9EAC3}" destId="{3BF93B86-6F53-41E3-B694-0A9F788A466C}" srcOrd="2" destOrd="0" presId="urn:microsoft.com/office/officeart/2005/8/layout/cycle7"/>
    <dgm:cxn modelId="{B472B8E4-7142-D44D-AFDD-C25A6A076D7A}" type="presParOf" srcId="{9531F5AE-3170-4623-A694-4D729DD9EAC3}" destId="{3DF23C31-A134-4690-9A78-F9C04D72C34B}" srcOrd="3" destOrd="0" presId="urn:microsoft.com/office/officeart/2005/8/layout/cycle7"/>
    <dgm:cxn modelId="{9CCE2820-C630-B54B-82FF-E0AFD6D21D7E}" type="presParOf" srcId="{3DF23C31-A134-4690-9A78-F9C04D72C34B}" destId="{7C93ECDB-350B-4B08-85A5-429B5267F6A4}" srcOrd="0" destOrd="0" presId="urn:microsoft.com/office/officeart/2005/8/layout/cycle7"/>
    <dgm:cxn modelId="{01659329-F79F-1B47-8B57-668EBC3E6C5E}" type="presParOf" srcId="{9531F5AE-3170-4623-A694-4D729DD9EAC3}" destId="{507DA58B-3BB6-4FEC-8FC8-035A95A694A9}" srcOrd="4" destOrd="0" presId="urn:microsoft.com/office/officeart/2005/8/layout/cycle7"/>
    <dgm:cxn modelId="{11AFBBFF-400D-AB4B-A2AA-6E2A0E109425}" type="presParOf" srcId="{9531F5AE-3170-4623-A694-4D729DD9EAC3}" destId="{20932A72-785E-4F7D-AFC7-CA0A3EBCCF49}" srcOrd="5" destOrd="0" presId="urn:microsoft.com/office/officeart/2005/8/layout/cycle7"/>
    <dgm:cxn modelId="{5E94750E-9FB9-5543-BA98-E2816C900878}" type="presParOf" srcId="{20932A72-785E-4F7D-AFC7-CA0A3EBCCF49}" destId="{084D4869-5636-4BE0-9E9F-D54902DD47F7}" srcOrd="0" destOrd="0" presId="urn:microsoft.com/office/officeart/2005/8/layout/cycle7"/>
    <dgm:cxn modelId="{2BAECC1A-7C40-4A48-9AA6-7FDB2A29A671}" type="presParOf" srcId="{9531F5AE-3170-4623-A694-4D729DD9EAC3}" destId="{CD327302-98D1-4709-AB6C-D0613C9771EC}" srcOrd="6" destOrd="0" presId="urn:microsoft.com/office/officeart/2005/8/layout/cycle7"/>
    <dgm:cxn modelId="{3227A18F-603B-774E-99AE-A10CDF97C91F}" type="presParOf" srcId="{9531F5AE-3170-4623-A694-4D729DD9EAC3}" destId="{2811C513-17FF-4B22-9E39-BCED7E3060F5}" srcOrd="7" destOrd="0" presId="urn:microsoft.com/office/officeart/2005/8/layout/cycle7"/>
    <dgm:cxn modelId="{B9664BA0-0CB7-CD47-BC68-8B14AA80F4AE}" type="presParOf" srcId="{2811C513-17FF-4B22-9E39-BCED7E3060F5}" destId="{D61588A5-D723-4B15-9407-92F0D3A98554}"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80B20A-6AEA-4C05-BEE2-477637185021}">
      <dsp:nvSpPr>
        <dsp:cNvPr id="0" name=""/>
        <dsp:cNvSpPr/>
      </dsp:nvSpPr>
      <dsp:spPr>
        <a:xfrm>
          <a:off x="327678" y="578030"/>
          <a:ext cx="3410815" cy="1570364"/>
        </a:xfrm>
        <a:prstGeom prst="roundRect">
          <a:avLst>
            <a:gd name="adj" fmla="val 10000"/>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GB" sz="1800" kern="1200"/>
            <a:t>Emotional Feelings:</a:t>
          </a:r>
        </a:p>
        <a:p>
          <a:pPr lvl="0" algn="ctr" defTabSz="800100">
            <a:lnSpc>
              <a:spcPct val="90000"/>
            </a:lnSpc>
            <a:spcBef>
              <a:spcPct val="0"/>
            </a:spcBef>
            <a:spcAft>
              <a:spcPct val="35000"/>
            </a:spcAft>
          </a:pPr>
          <a:r>
            <a:rPr lang="en-GB" sz="1800" kern="1200"/>
            <a:t>sad, angry, confused</a:t>
          </a:r>
        </a:p>
      </dsp:txBody>
      <dsp:txXfrm>
        <a:off x="373672" y="624024"/>
        <a:ext cx="3318827" cy="1478376"/>
      </dsp:txXfrm>
    </dsp:sp>
    <dsp:sp modelId="{00F60FFD-449F-4BFE-B226-F5FD031B3019}">
      <dsp:nvSpPr>
        <dsp:cNvPr id="0" name=""/>
        <dsp:cNvSpPr/>
      </dsp:nvSpPr>
      <dsp:spPr>
        <a:xfrm rot="21595339">
          <a:off x="4019380" y="1179118"/>
          <a:ext cx="557568" cy="362047"/>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GB" sz="1400" kern="1200"/>
        </a:p>
      </dsp:txBody>
      <dsp:txXfrm>
        <a:off x="4127994" y="1251527"/>
        <a:ext cx="340340" cy="217229"/>
      </dsp:txXfrm>
    </dsp:sp>
    <dsp:sp modelId="{C80A14AD-2482-458E-BF67-6AA2AB692837}">
      <dsp:nvSpPr>
        <dsp:cNvPr id="0" name=""/>
        <dsp:cNvSpPr/>
      </dsp:nvSpPr>
      <dsp:spPr>
        <a:xfrm>
          <a:off x="4857835" y="580870"/>
          <a:ext cx="3260949" cy="1552603"/>
        </a:xfrm>
        <a:prstGeom prst="roundRect">
          <a:avLst>
            <a:gd name="adj" fmla="val 10000"/>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GB" sz="1800" kern="1200"/>
            <a:t>Thoughts:</a:t>
          </a:r>
        </a:p>
        <a:p>
          <a:pPr lvl="0" algn="ctr" defTabSz="800100">
            <a:lnSpc>
              <a:spcPct val="90000"/>
            </a:lnSpc>
            <a:spcBef>
              <a:spcPct val="0"/>
            </a:spcBef>
            <a:spcAft>
              <a:spcPct val="35000"/>
            </a:spcAft>
          </a:pPr>
          <a:r>
            <a:rPr lang="en-GB" sz="1800" kern="1200"/>
            <a:t>Why me? My health problems stop me from doing anything - I don't have a life anymore</a:t>
          </a:r>
        </a:p>
      </dsp:txBody>
      <dsp:txXfrm>
        <a:off x="4903309" y="626344"/>
        <a:ext cx="3170001" cy="1461655"/>
      </dsp:txXfrm>
    </dsp:sp>
    <dsp:sp modelId="{2C87A527-EA57-489B-8202-B20E7E29E5F3}">
      <dsp:nvSpPr>
        <dsp:cNvPr id="0" name=""/>
        <dsp:cNvSpPr/>
      </dsp:nvSpPr>
      <dsp:spPr>
        <a:xfrm rot="5418258">
          <a:off x="6203311" y="2346062"/>
          <a:ext cx="557568" cy="362047"/>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GB" sz="1400" kern="1200"/>
        </a:p>
      </dsp:txBody>
      <dsp:txXfrm rot="10800000">
        <a:off x="6311925" y="2418471"/>
        <a:ext cx="340340" cy="217229"/>
      </dsp:txXfrm>
    </dsp:sp>
    <dsp:sp modelId="{B8EAF45F-1AEB-43A0-8C95-3D57782876A7}">
      <dsp:nvSpPr>
        <dsp:cNvPr id="0" name=""/>
        <dsp:cNvSpPr/>
      </dsp:nvSpPr>
      <dsp:spPr>
        <a:xfrm>
          <a:off x="4872376" y="2920699"/>
          <a:ext cx="3206207" cy="1704177"/>
        </a:xfrm>
        <a:prstGeom prst="roundRect">
          <a:avLst>
            <a:gd name="adj" fmla="val 10000"/>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GB" sz="1800" kern="1200"/>
            <a:t>Physical Feelings:</a:t>
          </a:r>
        </a:p>
        <a:p>
          <a:pPr lvl="0" algn="ctr" defTabSz="800100">
            <a:lnSpc>
              <a:spcPct val="90000"/>
            </a:lnSpc>
            <a:spcBef>
              <a:spcPct val="0"/>
            </a:spcBef>
            <a:spcAft>
              <a:spcPct val="35000"/>
            </a:spcAft>
          </a:pPr>
          <a:r>
            <a:rPr lang="en-GB" sz="1800" kern="1200"/>
            <a:t>tired, tense, headaches</a:t>
          </a:r>
        </a:p>
      </dsp:txBody>
      <dsp:txXfrm>
        <a:off x="4922290" y="2970613"/>
        <a:ext cx="3106379" cy="1604349"/>
      </dsp:txXfrm>
    </dsp:sp>
    <dsp:sp modelId="{BB694BAE-AF26-40BA-A639-B45AC6D1D090}">
      <dsp:nvSpPr>
        <dsp:cNvPr id="0" name=""/>
        <dsp:cNvSpPr/>
      </dsp:nvSpPr>
      <dsp:spPr>
        <a:xfrm rot="10836671">
          <a:off x="4022488" y="3568570"/>
          <a:ext cx="557568" cy="362047"/>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GB" sz="1400" kern="1200"/>
        </a:p>
      </dsp:txBody>
      <dsp:txXfrm rot="10800000">
        <a:off x="4131102" y="3640979"/>
        <a:ext cx="340340" cy="217229"/>
      </dsp:txXfrm>
    </dsp:sp>
    <dsp:sp modelId="{8E392931-03E2-4E41-B0D8-787F1EB916D4}">
      <dsp:nvSpPr>
        <dsp:cNvPr id="0" name=""/>
        <dsp:cNvSpPr/>
      </dsp:nvSpPr>
      <dsp:spPr>
        <a:xfrm>
          <a:off x="383155" y="2845321"/>
          <a:ext cx="3347012" cy="1760656"/>
        </a:xfrm>
        <a:prstGeom prst="roundRect">
          <a:avLst>
            <a:gd name="adj" fmla="val 10000"/>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GB" sz="1800" kern="1200"/>
            <a:t>What you do - Behaviours/Actions:</a:t>
          </a:r>
        </a:p>
        <a:p>
          <a:pPr lvl="0" algn="ctr" defTabSz="800100">
            <a:lnSpc>
              <a:spcPct val="90000"/>
            </a:lnSpc>
            <a:spcBef>
              <a:spcPct val="0"/>
            </a:spcBef>
            <a:spcAft>
              <a:spcPct val="35000"/>
            </a:spcAft>
          </a:pPr>
          <a:r>
            <a:rPr lang="en-GB" sz="1800" kern="1200"/>
            <a:t>ignore phone calls, stop going out, spend time alone</a:t>
          </a:r>
        </a:p>
      </dsp:txBody>
      <dsp:txXfrm>
        <a:off x="434723" y="2896889"/>
        <a:ext cx="3243876" cy="1657520"/>
      </dsp:txXfrm>
    </dsp:sp>
    <dsp:sp modelId="{32C4F438-B74C-4ACD-9939-C759A07AC08B}">
      <dsp:nvSpPr>
        <dsp:cNvPr id="0" name=""/>
        <dsp:cNvSpPr/>
      </dsp:nvSpPr>
      <dsp:spPr>
        <a:xfrm rot="16165695">
          <a:off x="1765614" y="2315834"/>
          <a:ext cx="557568" cy="362047"/>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GB" sz="1400" kern="1200"/>
        </a:p>
      </dsp:txBody>
      <dsp:txXfrm rot="10800000">
        <a:off x="1874228" y="2388243"/>
        <a:ext cx="340340" cy="21722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80B20A-6AEA-4C05-BEE2-477637185021}">
      <dsp:nvSpPr>
        <dsp:cNvPr id="0" name=""/>
        <dsp:cNvSpPr/>
      </dsp:nvSpPr>
      <dsp:spPr>
        <a:xfrm>
          <a:off x="0" y="646251"/>
          <a:ext cx="3817621" cy="1757660"/>
        </a:xfrm>
        <a:prstGeom prst="roundRect">
          <a:avLst>
            <a:gd name="adj" fmla="val 10000"/>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GB" sz="2100" kern="1200"/>
            <a:t>Emotional Feelings</a:t>
          </a:r>
        </a:p>
        <a:p>
          <a:pPr lvl="0" algn="ctr" defTabSz="933450">
            <a:lnSpc>
              <a:spcPct val="90000"/>
            </a:lnSpc>
            <a:spcBef>
              <a:spcPct val="0"/>
            </a:spcBef>
            <a:spcAft>
              <a:spcPct val="35000"/>
            </a:spcAft>
          </a:pPr>
          <a:endParaRPr lang="en-GB" sz="2100" kern="1200"/>
        </a:p>
        <a:p>
          <a:pPr lvl="0" algn="ctr" defTabSz="933450">
            <a:lnSpc>
              <a:spcPct val="90000"/>
            </a:lnSpc>
            <a:spcBef>
              <a:spcPct val="0"/>
            </a:spcBef>
            <a:spcAft>
              <a:spcPct val="35000"/>
            </a:spcAft>
          </a:pPr>
          <a:endParaRPr lang="en-GB" sz="2100" kern="1200"/>
        </a:p>
        <a:p>
          <a:pPr lvl="0" algn="ctr" defTabSz="933450">
            <a:lnSpc>
              <a:spcPct val="90000"/>
            </a:lnSpc>
            <a:spcBef>
              <a:spcPct val="0"/>
            </a:spcBef>
            <a:spcAft>
              <a:spcPct val="35000"/>
            </a:spcAft>
          </a:pPr>
          <a:endParaRPr lang="en-GB" sz="2100" kern="1200"/>
        </a:p>
      </dsp:txBody>
      <dsp:txXfrm>
        <a:off x="51480" y="697731"/>
        <a:ext cx="3714661" cy="1654700"/>
      </dsp:txXfrm>
    </dsp:sp>
    <dsp:sp modelId="{00F60FFD-449F-4BFE-B226-F5FD031B3019}">
      <dsp:nvSpPr>
        <dsp:cNvPr id="0" name=""/>
        <dsp:cNvSpPr/>
      </dsp:nvSpPr>
      <dsp:spPr>
        <a:xfrm rot="21594727">
          <a:off x="3884750" y="1319024"/>
          <a:ext cx="537030" cy="405228"/>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GB" sz="1700" kern="1200"/>
        </a:p>
      </dsp:txBody>
      <dsp:txXfrm>
        <a:off x="4006318" y="1400070"/>
        <a:ext cx="293894" cy="243136"/>
      </dsp:txXfrm>
    </dsp:sp>
    <dsp:sp modelId="{C80A14AD-2482-458E-BF67-6AA2AB692837}">
      <dsp:nvSpPr>
        <dsp:cNvPr id="0" name=""/>
        <dsp:cNvSpPr/>
      </dsp:nvSpPr>
      <dsp:spPr>
        <a:xfrm>
          <a:off x="4488908" y="649434"/>
          <a:ext cx="3649880" cy="1737781"/>
        </a:xfrm>
        <a:prstGeom prst="roundRect">
          <a:avLst>
            <a:gd name="adj" fmla="val 10000"/>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GB" sz="2100" kern="1200"/>
            <a:t>Thoughts</a:t>
          </a:r>
        </a:p>
        <a:p>
          <a:pPr lvl="0" algn="ctr" defTabSz="933450">
            <a:lnSpc>
              <a:spcPct val="90000"/>
            </a:lnSpc>
            <a:spcBef>
              <a:spcPct val="0"/>
            </a:spcBef>
            <a:spcAft>
              <a:spcPct val="35000"/>
            </a:spcAft>
          </a:pPr>
          <a:endParaRPr lang="en-GB" sz="2100" kern="1200"/>
        </a:p>
        <a:p>
          <a:pPr lvl="0" algn="ctr" defTabSz="933450">
            <a:lnSpc>
              <a:spcPct val="90000"/>
            </a:lnSpc>
            <a:spcBef>
              <a:spcPct val="0"/>
            </a:spcBef>
            <a:spcAft>
              <a:spcPct val="35000"/>
            </a:spcAft>
          </a:pPr>
          <a:endParaRPr lang="en-GB" sz="2100" kern="1200"/>
        </a:p>
        <a:p>
          <a:pPr lvl="0" algn="ctr" defTabSz="933450">
            <a:lnSpc>
              <a:spcPct val="90000"/>
            </a:lnSpc>
            <a:spcBef>
              <a:spcPct val="0"/>
            </a:spcBef>
            <a:spcAft>
              <a:spcPct val="35000"/>
            </a:spcAft>
          </a:pPr>
          <a:endParaRPr lang="en-GB" sz="2100" kern="1200"/>
        </a:p>
      </dsp:txBody>
      <dsp:txXfrm>
        <a:off x="4539806" y="700332"/>
        <a:ext cx="3548084" cy="1635985"/>
      </dsp:txXfrm>
    </dsp:sp>
    <dsp:sp modelId="{2C87A527-EA57-489B-8202-B20E7E29E5F3}">
      <dsp:nvSpPr>
        <dsp:cNvPr id="0" name=""/>
        <dsp:cNvSpPr/>
      </dsp:nvSpPr>
      <dsp:spPr>
        <a:xfrm rot="5366668">
          <a:off x="6058023" y="2624449"/>
          <a:ext cx="537030" cy="405228"/>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GB" sz="1700" kern="1200"/>
        </a:p>
      </dsp:txBody>
      <dsp:txXfrm>
        <a:off x="6179591" y="2705495"/>
        <a:ext cx="293894" cy="243136"/>
      </dsp:txXfrm>
    </dsp:sp>
    <dsp:sp modelId="{B8EAF45F-1AEB-43A0-8C95-3D57782876A7}">
      <dsp:nvSpPr>
        <dsp:cNvPr id="0" name=""/>
        <dsp:cNvSpPr/>
      </dsp:nvSpPr>
      <dsp:spPr>
        <a:xfrm>
          <a:off x="4545746" y="3266911"/>
          <a:ext cx="3588609" cy="1907433"/>
        </a:xfrm>
        <a:prstGeom prst="roundRect">
          <a:avLst>
            <a:gd name="adj" fmla="val 10000"/>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GB" sz="2100" kern="1200"/>
            <a:t>Physical Feelings</a:t>
          </a:r>
        </a:p>
        <a:p>
          <a:pPr lvl="0" algn="ctr" defTabSz="933450">
            <a:lnSpc>
              <a:spcPct val="90000"/>
            </a:lnSpc>
            <a:spcBef>
              <a:spcPct val="0"/>
            </a:spcBef>
            <a:spcAft>
              <a:spcPct val="35000"/>
            </a:spcAft>
          </a:pPr>
          <a:endParaRPr lang="en-GB" sz="2100" kern="1200"/>
        </a:p>
        <a:p>
          <a:pPr lvl="0" algn="ctr" defTabSz="933450">
            <a:lnSpc>
              <a:spcPct val="90000"/>
            </a:lnSpc>
            <a:spcBef>
              <a:spcPct val="0"/>
            </a:spcBef>
            <a:spcAft>
              <a:spcPct val="35000"/>
            </a:spcAft>
          </a:pPr>
          <a:endParaRPr lang="en-GB" sz="2100" kern="1200"/>
        </a:p>
        <a:p>
          <a:pPr lvl="0" algn="ctr" defTabSz="933450">
            <a:lnSpc>
              <a:spcPct val="90000"/>
            </a:lnSpc>
            <a:spcBef>
              <a:spcPct val="0"/>
            </a:spcBef>
            <a:spcAft>
              <a:spcPct val="35000"/>
            </a:spcAft>
          </a:pPr>
          <a:endParaRPr lang="en-GB" sz="2100" kern="1200"/>
        </a:p>
      </dsp:txBody>
      <dsp:txXfrm>
        <a:off x="4601613" y="3322778"/>
        <a:ext cx="3476875" cy="1795699"/>
      </dsp:txXfrm>
    </dsp:sp>
    <dsp:sp modelId="{BB694BAE-AF26-40BA-A639-B45AC6D1D090}">
      <dsp:nvSpPr>
        <dsp:cNvPr id="0" name=""/>
        <dsp:cNvSpPr/>
      </dsp:nvSpPr>
      <dsp:spPr>
        <a:xfrm rot="10840541">
          <a:off x="3875245" y="3992112"/>
          <a:ext cx="537030" cy="405228"/>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GB" sz="1700" kern="1200"/>
        </a:p>
      </dsp:txBody>
      <dsp:txXfrm rot="10800000">
        <a:off x="3996813" y="4073158"/>
        <a:ext cx="293894" cy="243136"/>
      </dsp:txXfrm>
    </dsp:sp>
    <dsp:sp modelId="{8E392931-03E2-4E41-B0D8-787F1EB916D4}">
      <dsp:nvSpPr>
        <dsp:cNvPr id="0" name=""/>
        <dsp:cNvSpPr/>
      </dsp:nvSpPr>
      <dsp:spPr>
        <a:xfrm>
          <a:off x="-4433" y="3182570"/>
          <a:ext cx="3746208" cy="1970648"/>
        </a:xfrm>
        <a:prstGeom prst="roundRect">
          <a:avLst>
            <a:gd name="adj" fmla="val 10000"/>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GB" sz="2100" kern="1200"/>
            <a:t>What you do - Actions/Behaviours</a:t>
          </a:r>
        </a:p>
        <a:p>
          <a:pPr lvl="0" algn="ctr" defTabSz="933450">
            <a:lnSpc>
              <a:spcPct val="90000"/>
            </a:lnSpc>
            <a:spcBef>
              <a:spcPct val="0"/>
            </a:spcBef>
            <a:spcAft>
              <a:spcPct val="35000"/>
            </a:spcAft>
          </a:pPr>
          <a:endParaRPr lang="en-GB" sz="2100" kern="1200"/>
        </a:p>
        <a:p>
          <a:pPr lvl="0" algn="ctr" defTabSz="933450">
            <a:lnSpc>
              <a:spcPct val="90000"/>
            </a:lnSpc>
            <a:spcBef>
              <a:spcPct val="0"/>
            </a:spcBef>
            <a:spcAft>
              <a:spcPct val="35000"/>
            </a:spcAft>
          </a:pPr>
          <a:endParaRPr lang="en-GB" sz="2100" kern="1200"/>
        </a:p>
        <a:p>
          <a:pPr lvl="0" algn="ctr" defTabSz="933450">
            <a:lnSpc>
              <a:spcPct val="90000"/>
            </a:lnSpc>
            <a:spcBef>
              <a:spcPct val="0"/>
            </a:spcBef>
            <a:spcAft>
              <a:spcPct val="35000"/>
            </a:spcAft>
          </a:pPr>
          <a:endParaRPr lang="en-GB" sz="2100" kern="1200"/>
        </a:p>
      </dsp:txBody>
      <dsp:txXfrm>
        <a:off x="53285" y="3240288"/>
        <a:ext cx="3630772" cy="1855212"/>
      </dsp:txXfrm>
    </dsp:sp>
    <dsp:sp modelId="{32C4F438-B74C-4ACD-9939-C759A07AC08B}">
      <dsp:nvSpPr>
        <dsp:cNvPr id="0" name=""/>
        <dsp:cNvSpPr/>
      </dsp:nvSpPr>
      <dsp:spPr>
        <a:xfrm rot="16252209">
          <a:off x="1621034" y="2590627"/>
          <a:ext cx="537030" cy="405228"/>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GB" sz="1700" kern="1200"/>
        </a:p>
      </dsp:txBody>
      <dsp:txXfrm>
        <a:off x="1742602" y="2671673"/>
        <a:ext cx="293894" cy="24313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5E89BC-8BE0-40EA-8C30-DE87C7D960C3}">
      <dsp:nvSpPr>
        <dsp:cNvPr id="0" name=""/>
        <dsp:cNvSpPr/>
      </dsp:nvSpPr>
      <dsp:spPr>
        <a:xfrm>
          <a:off x="2432335" y="1050"/>
          <a:ext cx="1002729" cy="651774"/>
        </a:xfrm>
        <a:prstGeom prst="roundRect">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GB" sz="1200" kern="1200"/>
            <a:t>Arousal</a:t>
          </a:r>
        </a:p>
      </dsp:txBody>
      <dsp:txXfrm>
        <a:off x="2464152" y="32867"/>
        <a:ext cx="939095" cy="588140"/>
      </dsp:txXfrm>
    </dsp:sp>
    <dsp:sp modelId="{3649E267-341F-464A-BBF1-3F1CDC467C71}">
      <dsp:nvSpPr>
        <dsp:cNvPr id="0" name=""/>
        <dsp:cNvSpPr/>
      </dsp:nvSpPr>
      <dsp:spPr>
        <a:xfrm>
          <a:off x="1855700" y="326937"/>
          <a:ext cx="2155999" cy="2155999"/>
        </a:xfrm>
        <a:custGeom>
          <a:avLst/>
          <a:gdLst/>
          <a:ahLst/>
          <a:cxnLst/>
          <a:rect l="0" t="0" r="0" b="0"/>
          <a:pathLst>
            <a:path>
              <a:moveTo>
                <a:pt x="1718138" y="210644"/>
              </a:moveTo>
              <a:arcTo wR="1077999" hR="1077999" stAng="18385720" swAng="1635741"/>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C13FD27B-F284-47DA-850A-0278C844103A}">
      <dsp:nvSpPr>
        <dsp:cNvPr id="0" name=""/>
        <dsp:cNvSpPr/>
      </dsp:nvSpPr>
      <dsp:spPr>
        <a:xfrm>
          <a:off x="3510334" y="1079050"/>
          <a:ext cx="1002729" cy="651774"/>
        </a:xfrm>
        <a:prstGeom prst="roundRect">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GB" sz="1200" kern="1200"/>
            <a:t>Anxiety around not sleeping</a:t>
          </a:r>
        </a:p>
      </dsp:txBody>
      <dsp:txXfrm>
        <a:off x="3542151" y="1110867"/>
        <a:ext cx="939095" cy="588140"/>
      </dsp:txXfrm>
    </dsp:sp>
    <dsp:sp modelId="{03CCE674-D246-4D66-B8AE-7C8C11CF6160}">
      <dsp:nvSpPr>
        <dsp:cNvPr id="0" name=""/>
        <dsp:cNvSpPr/>
      </dsp:nvSpPr>
      <dsp:spPr>
        <a:xfrm>
          <a:off x="1855700" y="326937"/>
          <a:ext cx="2155999" cy="2155999"/>
        </a:xfrm>
        <a:custGeom>
          <a:avLst/>
          <a:gdLst/>
          <a:ahLst/>
          <a:cxnLst/>
          <a:rect l="0" t="0" r="0" b="0"/>
          <a:pathLst>
            <a:path>
              <a:moveTo>
                <a:pt x="2044336" y="1555781"/>
              </a:moveTo>
              <a:arcTo wR="1077999" hR="1077999" stAng="1578539" swAng="1635741"/>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9C3F59CA-C371-4B40-A7D7-E26F02BD2162}">
      <dsp:nvSpPr>
        <dsp:cNvPr id="0" name=""/>
        <dsp:cNvSpPr/>
      </dsp:nvSpPr>
      <dsp:spPr>
        <a:xfrm>
          <a:off x="2432335" y="2157050"/>
          <a:ext cx="1002729" cy="651774"/>
        </a:xfrm>
        <a:prstGeom prst="roundRect">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GB" sz="1200" kern="1200"/>
            <a:t>Arousal</a:t>
          </a:r>
        </a:p>
      </dsp:txBody>
      <dsp:txXfrm>
        <a:off x="2464152" y="2188867"/>
        <a:ext cx="939095" cy="588140"/>
      </dsp:txXfrm>
    </dsp:sp>
    <dsp:sp modelId="{BE7458FD-8906-4146-8DC6-48D12F66BF88}">
      <dsp:nvSpPr>
        <dsp:cNvPr id="0" name=""/>
        <dsp:cNvSpPr/>
      </dsp:nvSpPr>
      <dsp:spPr>
        <a:xfrm>
          <a:off x="1855700" y="326937"/>
          <a:ext cx="2155999" cy="2155999"/>
        </a:xfrm>
        <a:custGeom>
          <a:avLst/>
          <a:gdLst/>
          <a:ahLst/>
          <a:cxnLst/>
          <a:rect l="0" t="0" r="0" b="0"/>
          <a:pathLst>
            <a:path>
              <a:moveTo>
                <a:pt x="437860" y="1945354"/>
              </a:moveTo>
              <a:arcTo wR="1077999" hR="1077999" stAng="7585720" swAng="1635741"/>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DB843E84-836C-4CAF-AFD0-CF61A9EA0465}">
      <dsp:nvSpPr>
        <dsp:cNvPr id="0" name=""/>
        <dsp:cNvSpPr/>
      </dsp:nvSpPr>
      <dsp:spPr>
        <a:xfrm>
          <a:off x="1354335" y="1079050"/>
          <a:ext cx="1002729" cy="651774"/>
        </a:xfrm>
        <a:prstGeom prst="roundRect">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GB" sz="1200" kern="1200"/>
            <a:t>Trying to get to sleep</a:t>
          </a:r>
        </a:p>
      </dsp:txBody>
      <dsp:txXfrm>
        <a:off x="1386152" y="1110867"/>
        <a:ext cx="939095" cy="588140"/>
      </dsp:txXfrm>
    </dsp:sp>
    <dsp:sp modelId="{C3C63A55-E91C-4E10-9433-A0F1B7AAB50A}">
      <dsp:nvSpPr>
        <dsp:cNvPr id="0" name=""/>
        <dsp:cNvSpPr/>
      </dsp:nvSpPr>
      <dsp:spPr>
        <a:xfrm>
          <a:off x="1855700" y="326937"/>
          <a:ext cx="2155999" cy="2155999"/>
        </a:xfrm>
        <a:custGeom>
          <a:avLst/>
          <a:gdLst/>
          <a:ahLst/>
          <a:cxnLst/>
          <a:rect l="0" t="0" r="0" b="0"/>
          <a:pathLst>
            <a:path>
              <a:moveTo>
                <a:pt x="111662" y="600217"/>
              </a:moveTo>
              <a:arcTo wR="1077999" hR="1077999" stAng="12378539" swAng="1635741"/>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C8B621-A885-4937-AE3E-4869C4C85CF2}">
      <dsp:nvSpPr>
        <dsp:cNvPr id="0" name=""/>
        <dsp:cNvSpPr/>
      </dsp:nvSpPr>
      <dsp:spPr>
        <a:xfrm>
          <a:off x="3017899" y="-11"/>
          <a:ext cx="2656214" cy="2505155"/>
        </a:xfrm>
        <a:prstGeom prst="roundRect">
          <a:avLst>
            <a:gd name="adj" fmla="val 10000"/>
          </a:avLst>
        </a:prstGeom>
        <a:solidFill>
          <a:schemeClr val="lt1">
            <a:hueOff val="0"/>
            <a:satOff val="0"/>
            <a:lumOff val="0"/>
            <a:alphaOff val="0"/>
          </a:schemeClr>
        </a:solidFill>
        <a:ln w="11429" cap="flat" cmpd="sng" algn="ctr">
          <a:solidFill>
            <a:schemeClr val="accent1">
              <a:shade val="80000"/>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t" anchorCtr="0">
          <a:noAutofit/>
        </a:bodyPr>
        <a:lstStyle/>
        <a:p>
          <a:pPr lvl="0" algn="ctr" defTabSz="755650">
            <a:lnSpc>
              <a:spcPct val="90000"/>
            </a:lnSpc>
            <a:spcBef>
              <a:spcPct val="0"/>
            </a:spcBef>
            <a:spcAft>
              <a:spcPct val="35000"/>
            </a:spcAft>
          </a:pPr>
          <a:r>
            <a:rPr lang="en-GB" sz="1700" u="none" kern="1200"/>
            <a:t>Thoughts</a:t>
          </a:r>
        </a:p>
        <a:p>
          <a:pPr lvl="0" algn="ctr" defTabSz="755650">
            <a:lnSpc>
              <a:spcPct val="90000"/>
            </a:lnSpc>
            <a:spcBef>
              <a:spcPct val="0"/>
            </a:spcBef>
            <a:spcAft>
              <a:spcPct val="35000"/>
            </a:spcAft>
          </a:pPr>
          <a:r>
            <a:rPr lang="en-GB" sz="1200" kern="1200"/>
            <a:t>'I won't sleep'</a:t>
          </a:r>
        </a:p>
        <a:p>
          <a:pPr lvl="0" algn="ctr" defTabSz="755650">
            <a:lnSpc>
              <a:spcPct val="90000"/>
            </a:lnSpc>
            <a:spcBef>
              <a:spcPct val="0"/>
            </a:spcBef>
            <a:spcAft>
              <a:spcPts val="0"/>
            </a:spcAft>
          </a:pPr>
          <a:endParaRPr lang="en-GB" sz="1700" kern="1200"/>
        </a:p>
      </dsp:txBody>
      <dsp:txXfrm>
        <a:off x="3091272" y="73362"/>
        <a:ext cx="2509468" cy="2358409"/>
      </dsp:txXfrm>
    </dsp:sp>
    <dsp:sp modelId="{32204A11-D19F-4E88-A1E2-7D18E1CE2052}">
      <dsp:nvSpPr>
        <dsp:cNvPr id="0" name=""/>
        <dsp:cNvSpPr/>
      </dsp:nvSpPr>
      <dsp:spPr>
        <a:xfrm rot="13003341">
          <a:off x="5585941" y="1977974"/>
          <a:ext cx="88087" cy="464837"/>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en-GB" sz="2100" kern="1200"/>
        </a:p>
      </dsp:txBody>
      <dsp:txXfrm rot="10800000">
        <a:off x="5612367" y="2070941"/>
        <a:ext cx="35235" cy="278903"/>
      </dsp:txXfrm>
    </dsp:sp>
    <dsp:sp modelId="{CA7628F7-A56D-4671-9EF0-A2C7D4DC34BA}">
      <dsp:nvSpPr>
        <dsp:cNvPr id="0" name=""/>
        <dsp:cNvSpPr/>
      </dsp:nvSpPr>
      <dsp:spPr>
        <a:xfrm>
          <a:off x="5585856" y="1864025"/>
          <a:ext cx="2656214" cy="2608389"/>
        </a:xfrm>
        <a:prstGeom prst="roundRect">
          <a:avLst>
            <a:gd name="adj" fmla="val 10000"/>
          </a:avLst>
        </a:prstGeom>
        <a:solidFill>
          <a:schemeClr val="lt1">
            <a:hueOff val="0"/>
            <a:satOff val="0"/>
            <a:lumOff val="0"/>
            <a:alphaOff val="0"/>
          </a:schemeClr>
        </a:solidFill>
        <a:ln w="11429" cap="flat" cmpd="sng" algn="ctr">
          <a:solidFill>
            <a:schemeClr val="accent1">
              <a:shade val="80000"/>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t" anchorCtr="0">
          <a:noAutofit/>
        </a:bodyPr>
        <a:lstStyle/>
        <a:p>
          <a:pPr lvl="0" algn="ctr" defTabSz="755650">
            <a:lnSpc>
              <a:spcPct val="90000"/>
            </a:lnSpc>
            <a:spcBef>
              <a:spcPct val="0"/>
            </a:spcBef>
            <a:spcAft>
              <a:spcPct val="35000"/>
            </a:spcAft>
          </a:pPr>
          <a:r>
            <a:rPr lang="en-GB" sz="1700" u="none" kern="1200"/>
            <a:t>Emotions</a:t>
          </a:r>
        </a:p>
        <a:p>
          <a:pPr lvl="0" algn="ctr" defTabSz="755650">
            <a:lnSpc>
              <a:spcPct val="90000"/>
            </a:lnSpc>
            <a:spcBef>
              <a:spcPct val="0"/>
            </a:spcBef>
            <a:spcAft>
              <a:spcPct val="35000"/>
            </a:spcAft>
          </a:pPr>
          <a:r>
            <a:rPr lang="en-GB" sz="1200" kern="1200"/>
            <a:t>Anxious, Frustrated, Angry</a:t>
          </a:r>
        </a:p>
        <a:p>
          <a:pPr lvl="0" algn="ctr" defTabSz="755650">
            <a:lnSpc>
              <a:spcPct val="90000"/>
            </a:lnSpc>
            <a:spcBef>
              <a:spcPct val="0"/>
            </a:spcBef>
            <a:spcAft>
              <a:spcPct val="35000"/>
            </a:spcAft>
          </a:pPr>
          <a:endParaRPr lang="en-GB" sz="1700" kern="1200"/>
        </a:p>
      </dsp:txBody>
      <dsp:txXfrm>
        <a:off x="5662253" y="1940422"/>
        <a:ext cx="2503420" cy="2455595"/>
      </dsp:txXfrm>
    </dsp:sp>
    <dsp:sp modelId="{16664B0D-579C-4929-A9BF-04AF3930DC0A}">
      <dsp:nvSpPr>
        <dsp:cNvPr id="0" name=""/>
        <dsp:cNvSpPr/>
      </dsp:nvSpPr>
      <dsp:spPr>
        <a:xfrm rot="19379027">
          <a:off x="5599595" y="3893623"/>
          <a:ext cx="88087" cy="464837"/>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en-GB" sz="2100" kern="1200"/>
        </a:p>
      </dsp:txBody>
      <dsp:txXfrm>
        <a:off x="5626021" y="3986590"/>
        <a:ext cx="35235" cy="278903"/>
      </dsp:txXfrm>
    </dsp:sp>
    <dsp:sp modelId="{1B3DF396-DDEF-40A4-B3C6-A97EFC490EA6}">
      <dsp:nvSpPr>
        <dsp:cNvPr id="0" name=""/>
        <dsp:cNvSpPr/>
      </dsp:nvSpPr>
      <dsp:spPr>
        <a:xfrm>
          <a:off x="3045207" y="3725928"/>
          <a:ext cx="2656214" cy="2715873"/>
        </a:xfrm>
        <a:prstGeom prst="roundRect">
          <a:avLst>
            <a:gd name="adj" fmla="val 10000"/>
          </a:avLst>
        </a:prstGeom>
        <a:solidFill>
          <a:schemeClr val="lt1">
            <a:hueOff val="0"/>
            <a:satOff val="0"/>
            <a:lumOff val="0"/>
            <a:alphaOff val="0"/>
          </a:schemeClr>
        </a:solidFill>
        <a:ln w="11429" cap="flat" cmpd="sng" algn="ctr">
          <a:solidFill>
            <a:schemeClr val="accent1">
              <a:shade val="80000"/>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t" anchorCtr="0">
          <a:noAutofit/>
        </a:bodyPr>
        <a:lstStyle/>
        <a:p>
          <a:pPr lvl="0" algn="ctr" defTabSz="755650">
            <a:lnSpc>
              <a:spcPct val="90000"/>
            </a:lnSpc>
            <a:spcBef>
              <a:spcPct val="0"/>
            </a:spcBef>
            <a:spcAft>
              <a:spcPct val="35000"/>
            </a:spcAft>
          </a:pPr>
          <a:r>
            <a:rPr lang="en-GB" sz="1700" u="none" kern="1200"/>
            <a:t>Behaviour</a:t>
          </a:r>
        </a:p>
        <a:p>
          <a:pPr lvl="0" algn="ctr" defTabSz="755650">
            <a:lnSpc>
              <a:spcPct val="90000"/>
            </a:lnSpc>
            <a:spcBef>
              <a:spcPct val="0"/>
            </a:spcBef>
            <a:spcAft>
              <a:spcPct val="35000"/>
            </a:spcAft>
          </a:pPr>
          <a:r>
            <a:rPr lang="en-GB" sz="1200" kern="1200"/>
            <a:t>Stay in bed longer</a:t>
          </a:r>
        </a:p>
        <a:p>
          <a:pPr lvl="0" algn="ctr" defTabSz="755650">
            <a:lnSpc>
              <a:spcPct val="90000"/>
            </a:lnSpc>
            <a:spcBef>
              <a:spcPct val="0"/>
            </a:spcBef>
            <a:spcAft>
              <a:spcPct val="35000"/>
            </a:spcAft>
          </a:pPr>
          <a:r>
            <a:rPr lang="en-GB" sz="1200" kern="1200"/>
            <a:t>Toss and turn</a:t>
          </a:r>
        </a:p>
        <a:p>
          <a:pPr lvl="0" algn="ctr" defTabSz="755650">
            <a:lnSpc>
              <a:spcPct val="90000"/>
            </a:lnSpc>
            <a:spcBef>
              <a:spcPct val="0"/>
            </a:spcBef>
            <a:spcAft>
              <a:spcPct val="35000"/>
            </a:spcAft>
          </a:pPr>
          <a:r>
            <a:rPr lang="en-GB" sz="1200" kern="1200"/>
            <a:t>Sleep during the day</a:t>
          </a:r>
        </a:p>
      </dsp:txBody>
      <dsp:txXfrm>
        <a:off x="3123005" y="3803726"/>
        <a:ext cx="2500618" cy="2560277"/>
      </dsp:txXfrm>
    </dsp:sp>
    <dsp:sp modelId="{3F2627C9-7249-494B-90FE-E7ADDB5A1A1C}">
      <dsp:nvSpPr>
        <dsp:cNvPr id="0" name=""/>
        <dsp:cNvSpPr/>
      </dsp:nvSpPr>
      <dsp:spPr>
        <a:xfrm rot="2232054">
          <a:off x="3067428" y="3893623"/>
          <a:ext cx="88087" cy="464837"/>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en-GB" sz="2100" kern="1200"/>
        </a:p>
      </dsp:txBody>
      <dsp:txXfrm>
        <a:off x="3093854" y="3986590"/>
        <a:ext cx="35235" cy="278903"/>
      </dsp:txXfrm>
    </dsp:sp>
    <dsp:sp modelId="{D1DFFEDE-7661-49E5-A8A0-E51D07CEF148}">
      <dsp:nvSpPr>
        <dsp:cNvPr id="0" name=""/>
        <dsp:cNvSpPr/>
      </dsp:nvSpPr>
      <dsp:spPr>
        <a:xfrm>
          <a:off x="521522" y="1799572"/>
          <a:ext cx="2656214" cy="2737295"/>
        </a:xfrm>
        <a:prstGeom prst="roundRect">
          <a:avLst>
            <a:gd name="adj" fmla="val 10000"/>
          </a:avLst>
        </a:prstGeom>
        <a:solidFill>
          <a:schemeClr val="lt1">
            <a:hueOff val="0"/>
            <a:satOff val="0"/>
            <a:lumOff val="0"/>
            <a:alphaOff val="0"/>
          </a:schemeClr>
        </a:solidFill>
        <a:ln w="11429" cap="flat" cmpd="sng" algn="ctr">
          <a:solidFill>
            <a:schemeClr val="accent1">
              <a:shade val="80000"/>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t" anchorCtr="0">
          <a:noAutofit/>
        </a:bodyPr>
        <a:lstStyle/>
        <a:p>
          <a:pPr lvl="0" algn="ctr" defTabSz="755650">
            <a:lnSpc>
              <a:spcPct val="90000"/>
            </a:lnSpc>
            <a:spcBef>
              <a:spcPct val="0"/>
            </a:spcBef>
            <a:spcAft>
              <a:spcPct val="35000"/>
            </a:spcAft>
          </a:pPr>
          <a:r>
            <a:rPr lang="en-GB" sz="1700" u="none" kern="1200"/>
            <a:t>Physical Symptoms</a:t>
          </a:r>
        </a:p>
        <a:p>
          <a:pPr lvl="0" algn="ctr" defTabSz="755650">
            <a:lnSpc>
              <a:spcPct val="90000"/>
            </a:lnSpc>
            <a:spcBef>
              <a:spcPct val="0"/>
            </a:spcBef>
            <a:spcAft>
              <a:spcPct val="35000"/>
            </a:spcAft>
          </a:pPr>
          <a:r>
            <a:rPr lang="en-GB" sz="1200" u="none" kern="1200"/>
            <a:t>Restless, tense</a:t>
          </a:r>
        </a:p>
        <a:p>
          <a:pPr lvl="0" algn="ctr" defTabSz="755650">
            <a:lnSpc>
              <a:spcPct val="90000"/>
            </a:lnSpc>
            <a:spcBef>
              <a:spcPct val="0"/>
            </a:spcBef>
            <a:spcAft>
              <a:spcPct val="35000"/>
            </a:spcAft>
          </a:pPr>
          <a:endParaRPr lang="en-GB" sz="2700" kern="1200"/>
        </a:p>
      </dsp:txBody>
      <dsp:txXfrm>
        <a:off x="599320" y="1877370"/>
        <a:ext cx="2500618" cy="2581699"/>
      </dsp:txXfrm>
    </dsp:sp>
    <dsp:sp modelId="{AC1676DE-330D-43FC-9CE3-7126F7F9582C}">
      <dsp:nvSpPr>
        <dsp:cNvPr id="0" name=""/>
        <dsp:cNvSpPr/>
      </dsp:nvSpPr>
      <dsp:spPr>
        <a:xfrm rot="8549899">
          <a:off x="3053774" y="1977974"/>
          <a:ext cx="88087" cy="464837"/>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en-GB" sz="2100" kern="1200"/>
        </a:p>
      </dsp:txBody>
      <dsp:txXfrm rot="10800000">
        <a:off x="3080200" y="2070941"/>
        <a:ext cx="35235" cy="27890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E9F2E4-61AA-420E-AAA5-CD0430224AD5}">
      <dsp:nvSpPr>
        <dsp:cNvPr id="0" name=""/>
        <dsp:cNvSpPr/>
      </dsp:nvSpPr>
      <dsp:spPr>
        <a:xfrm>
          <a:off x="2309144" y="347481"/>
          <a:ext cx="2390579" cy="1195289"/>
        </a:xfrm>
        <a:prstGeom prst="roundRect">
          <a:avLst>
            <a:gd name="adj" fmla="val 10000"/>
          </a:avLst>
        </a:prstGeom>
        <a:solidFill>
          <a:schemeClr val="lt1">
            <a:hueOff val="0"/>
            <a:satOff val="0"/>
            <a:lumOff val="0"/>
            <a:alphaOff val="0"/>
          </a:schemeClr>
        </a:solidFill>
        <a:ln w="11429" cap="flat" cmpd="sng" algn="ctr">
          <a:solidFill>
            <a:schemeClr val="accent1">
              <a:shade val="80000"/>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t" anchorCtr="0">
          <a:noAutofit/>
        </a:bodyPr>
        <a:lstStyle/>
        <a:p>
          <a:pPr lvl="0" algn="ctr" defTabSz="533400">
            <a:lnSpc>
              <a:spcPct val="90000"/>
            </a:lnSpc>
            <a:spcBef>
              <a:spcPct val="0"/>
            </a:spcBef>
            <a:spcAft>
              <a:spcPct val="35000"/>
            </a:spcAft>
          </a:pPr>
          <a:r>
            <a:rPr lang="en-GB" sz="1200" b="1" kern="1200"/>
            <a:t>Thoughts</a:t>
          </a:r>
          <a:r>
            <a:rPr lang="en-GB" sz="1200" kern="1200"/>
            <a:t> </a:t>
          </a:r>
        </a:p>
        <a:p>
          <a:pPr lvl="0" algn="ctr" defTabSz="533400">
            <a:lnSpc>
              <a:spcPct val="90000"/>
            </a:lnSpc>
            <a:spcBef>
              <a:spcPct val="0"/>
            </a:spcBef>
            <a:spcAft>
              <a:spcPct val="35000"/>
            </a:spcAft>
          </a:pPr>
          <a:r>
            <a:rPr lang="en-GB" sz="1200" kern="1200"/>
            <a:t>"I've no control over any of this"</a:t>
          </a:r>
        </a:p>
        <a:p>
          <a:pPr lvl="0" algn="ctr" defTabSz="533400">
            <a:lnSpc>
              <a:spcPct val="90000"/>
            </a:lnSpc>
            <a:spcBef>
              <a:spcPct val="0"/>
            </a:spcBef>
            <a:spcAft>
              <a:spcPct val="35000"/>
            </a:spcAft>
          </a:pPr>
          <a:r>
            <a:rPr lang="en-GB" sz="1200" kern="1200"/>
            <a:t>"The pain is stopping me from doing anything"</a:t>
          </a:r>
        </a:p>
      </dsp:txBody>
      <dsp:txXfrm>
        <a:off x="2344153" y="382490"/>
        <a:ext cx="2320561" cy="1125271"/>
      </dsp:txXfrm>
    </dsp:sp>
    <dsp:sp modelId="{0BBD62B1-1E75-4BDE-95F7-39C77F841C9F}">
      <dsp:nvSpPr>
        <dsp:cNvPr id="0" name=""/>
        <dsp:cNvSpPr/>
      </dsp:nvSpPr>
      <dsp:spPr>
        <a:xfrm rot="2711583">
          <a:off x="4024012" y="1885018"/>
          <a:ext cx="1243545" cy="418351"/>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GB" sz="1000" kern="1200"/>
        </a:p>
      </dsp:txBody>
      <dsp:txXfrm>
        <a:off x="4149517" y="1968688"/>
        <a:ext cx="992535" cy="251011"/>
      </dsp:txXfrm>
    </dsp:sp>
    <dsp:sp modelId="{3BF93B86-6F53-41E3-B694-0A9F788A466C}">
      <dsp:nvSpPr>
        <dsp:cNvPr id="0" name=""/>
        <dsp:cNvSpPr/>
      </dsp:nvSpPr>
      <dsp:spPr>
        <a:xfrm>
          <a:off x="4591846" y="2645617"/>
          <a:ext cx="2390579" cy="1195289"/>
        </a:xfrm>
        <a:prstGeom prst="roundRect">
          <a:avLst>
            <a:gd name="adj" fmla="val 10000"/>
          </a:avLst>
        </a:prstGeom>
        <a:solidFill>
          <a:schemeClr val="lt1">
            <a:hueOff val="0"/>
            <a:satOff val="0"/>
            <a:lumOff val="0"/>
            <a:alphaOff val="0"/>
          </a:schemeClr>
        </a:solidFill>
        <a:ln w="11429" cap="flat" cmpd="sng" algn="ctr">
          <a:solidFill>
            <a:schemeClr val="accent1">
              <a:shade val="80000"/>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t" anchorCtr="0">
          <a:noAutofit/>
        </a:bodyPr>
        <a:lstStyle/>
        <a:p>
          <a:pPr lvl="0" algn="ctr" defTabSz="533400">
            <a:lnSpc>
              <a:spcPct val="90000"/>
            </a:lnSpc>
            <a:spcBef>
              <a:spcPct val="0"/>
            </a:spcBef>
            <a:spcAft>
              <a:spcPct val="35000"/>
            </a:spcAft>
          </a:pPr>
          <a:r>
            <a:rPr lang="en-GB" sz="1200" b="1" kern="1200"/>
            <a:t>Emotions</a:t>
          </a:r>
        </a:p>
        <a:p>
          <a:pPr lvl="0" algn="ctr" defTabSz="533400">
            <a:lnSpc>
              <a:spcPct val="90000"/>
            </a:lnSpc>
            <a:spcBef>
              <a:spcPct val="0"/>
            </a:spcBef>
            <a:spcAft>
              <a:spcPct val="35000"/>
            </a:spcAft>
          </a:pPr>
          <a:r>
            <a:rPr lang="en-GB" sz="1200" kern="1200"/>
            <a:t>fear, anxiety</a:t>
          </a:r>
        </a:p>
        <a:p>
          <a:pPr lvl="0" algn="ctr" defTabSz="533400">
            <a:lnSpc>
              <a:spcPct val="90000"/>
            </a:lnSpc>
            <a:spcBef>
              <a:spcPct val="0"/>
            </a:spcBef>
            <a:spcAft>
              <a:spcPct val="35000"/>
            </a:spcAft>
          </a:pPr>
          <a:endParaRPr lang="en-GB" sz="1200" kern="1200"/>
        </a:p>
        <a:p>
          <a:pPr lvl="0" algn="ctr" defTabSz="533400">
            <a:lnSpc>
              <a:spcPct val="90000"/>
            </a:lnSpc>
            <a:spcBef>
              <a:spcPct val="0"/>
            </a:spcBef>
            <a:spcAft>
              <a:spcPct val="35000"/>
            </a:spcAft>
          </a:pPr>
          <a:endParaRPr lang="en-GB" sz="1200" kern="1200"/>
        </a:p>
      </dsp:txBody>
      <dsp:txXfrm>
        <a:off x="4626855" y="2680626"/>
        <a:ext cx="2320561" cy="1125271"/>
      </dsp:txXfrm>
    </dsp:sp>
    <dsp:sp modelId="{3DF23C31-A134-4690-9A78-F9C04D72C34B}">
      <dsp:nvSpPr>
        <dsp:cNvPr id="0" name=""/>
        <dsp:cNvSpPr/>
      </dsp:nvSpPr>
      <dsp:spPr>
        <a:xfrm rot="8100000">
          <a:off x="4017839" y="4181610"/>
          <a:ext cx="1243545" cy="418351"/>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GB" sz="1000" kern="1200"/>
        </a:p>
      </dsp:txBody>
      <dsp:txXfrm rot="10800000">
        <a:off x="4143344" y="4265280"/>
        <a:ext cx="992535" cy="251011"/>
      </dsp:txXfrm>
    </dsp:sp>
    <dsp:sp modelId="{507DA58B-3BB6-4FEC-8FC8-035A95A694A9}">
      <dsp:nvSpPr>
        <dsp:cNvPr id="0" name=""/>
        <dsp:cNvSpPr/>
      </dsp:nvSpPr>
      <dsp:spPr>
        <a:xfrm>
          <a:off x="2296798" y="4940665"/>
          <a:ext cx="2390579" cy="1195289"/>
        </a:xfrm>
        <a:prstGeom prst="roundRect">
          <a:avLst>
            <a:gd name="adj" fmla="val 10000"/>
          </a:avLst>
        </a:prstGeom>
        <a:solidFill>
          <a:schemeClr val="lt1">
            <a:hueOff val="0"/>
            <a:satOff val="0"/>
            <a:lumOff val="0"/>
            <a:alphaOff val="0"/>
          </a:schemeClr>
        </a:solidFill>
        <a:ln w="11429" cap="flat" cmpd="sng" algn="ctr">
          <a:solidFill>
            <a:schemeClr val="accent1">
              <a:shade val="80000"/>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t" anchorCtr="0">
          <a:noAutofit/>
        </a:bodyPr>
        <a:lstStyle/>
        <a:p>
          <a:pPr lvl="0" algn="ctr" defTabSz="533400">
            <a:lnSpc>
              <a:spcPct val="90000"/>
            </a:lnSpc>
            <a:spcBef>
              <a:spcPct val="0"/>
            </a:spcBef>
            <a:spcAft>
              <a:spcPct val="35000"/>
            </a:spcAft>
          </a:pPr>
          <a:r>
            <a:rPr lang="en-GB" sz="1200" b="1" kern="1200"/>
            <a:t>Body</a:t>
          </a:r>
        </a:p>
        <a:p>
          <a:pPr lvl="0" algn="ctr" defTabSz="533400">
            <a:lnSpc>
              <a:spcPct val="90000"/>
            </a:lnSpc>
            <a:spcBef>
              <a:spcPct val="0"/>
            </a:spcBef>
            <a:spcAft>
              <a:spcPct val="35000"/>
            </a:spcAft>
          </a:pPr>
          <a:r>
            <a:rPr lang="en-GB" sz="1200" kern="1200"/>
            <a:t>More pain</a:t>
          </a:r>
        </a:p>
        <a:p>
          <a:pPr lvl="0" algn="ctr" defTabSz="533400">
            <a:lnSpc>
              <a:spcPct val="90000"/>
            </a:lnSpc>
            <a:spcBef>
              <a:spcPct val="0"/>
            </a:spcBef>
            <a:spcAft>
              <a:spcPct val="35000"/>
            </a:spcAft>
          </a:pPr>
          <a:endParaRPr lang="en-GB" sz="1200" kern="1200"/>
        </a:p>
        <a:p>
          <a:pPr lvl="0" algn="ctr" defTabSz="533400">
            <a:lnSpc>
              <a:spcPct val="90000"/>
            </a:lnSpc>
            <a:spcBef>
              <a:spcPct val="0"/>
            </a:spcBef>
            <a:spcAft>
              <a:spcPct val="35000"/>
            </a:spcAft>
          </a:pPr>
          <a:endParaRPr lang="en-GB" sz="1200" kern="1200"/>
        </a:p>
      </dsp:txBody>
      <dsp:txXfrm>
        <a:off x="2331807" y="4975674"/>
        <a:ext cx="2320561" cy="1125271"/>
      </dsp:txXfrm>
    </dsp:sp>
    <dsp:sp modelId="{20932A72-785E-4F7D-AFC7-CA0A3EBCCF49}">
      <dsp:nvSpPr>
        <dsp:cNvPr id="0" name=""/>
        <dsp:cNvSpPr/>
      </dsp:nvSpPr>
      <dsp:spPr>
        <a:xfrm rot="13500000">
          <a:off x="1722791" y="4181610"/>
          <a:ext cx="1243545" cy="418351"/>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GB" sz="1000" kern="1200"/>
        </a:p>
      </dsp:txBody>
      <dsp:txXfrm rot="10800000">
        <a:off x="1848296" y="4265280"/>
        <a:ext cx="992535" cy="251011"/>
      </dsp:txXfrm>
    </dsp:sp>
    <dsp:sp modelId="{CD327302-98D1-4709-AB6C-D0613C9771EC}">
      <dsp:nvSpPr>
        <dsp:cNvPr id="0" name=""/>
        <dsp:cNvSpPr/>
      </dsp:nvSpPr>
      <dsp:spPr>
        <a:xfrm>
          <a:off x="1750" y="2645617"/>
          <a:ext cx="2390579" cy="1195289"/>
        </a:xfrm>
        <a:prstGeom prst="roundRect">
          <a:avLst>
            <a:gd name="adj" fmla="val 10000"/>
          </a:avLst>
        </a:prstGeom>
        <a:solidFill>
          <a:schemeClr val="lt1">
            <a:hueOff val="0"/>
            <a:satOff val="0"/>
            <a:lumOff val="0"/>
            <a:alphaOff val="0"/>
          </a:schemeClr>
        </a:solidFill>
        <a:ln w="11429" cap="flat" cmpd="sng" algn="ctr">
          <a:solidFill>
            <a:schemeClr val="accent1">
              <a:shade val="80000"/>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t" anchorCtr="0">
          <a:noAutofit/>
        </a:bodyPr>
        <a:lstStyle/>
        <a:p>
          <a:pPr lvl="0" algn="ctr" defTabSz="533400">
            <a:lnSpc>
              <a:spcPct val="90000"/>
            </a:lnSpc>
            <a:spcBef>
              <a:spcPct val="0"/>
            </a:spcBef>
            <a:spcAft>
              <a:spcPct val="35000"/>
            </a:spcAft>
          </a:pPr>
          <a:r>
            <a:rPr lang="en-GB" sz="1200" b="1" kern="1200"/>
            <a:t>Behaviou</a:t>
          </a:r>
          <a:r>
            <a:rPr lang="en-GB" sz="1200" kern="1200"/>
            <a:t>r</a:t>
          </a:r>
        </a:p>
        <a:p>
          <a:pPr lvl="0" algn="ctr" defTabSz="533400">
            <a:lnSpc>
              <a:spcPct val="90000"/>
            </a:lnSpc>
            <a:spcBef>
              <a:spcPct val="0"/>
            </a:spcBef>
            <a:spcAft>
              <a:spcPct val="35000"/>
            </a:spcAft>
          </a:pPr>
          <a:r>
            <a:rPr lang="en-GB" sz="1200" kern="1200"/>
            <a:t>Do less, withdraw from social situations</a:t>
          </a:r>
        </a:p>
        <a:p>
          <a:pPr lvl="0" algn="ctr" defTabSz="533400">
            <a:lnSpc>
              <a:spcPct val="90000"/>
            </a:lnSpc>
            <a:spcBef>
              <a:spcPct val="0"/>
            </a:spcBef>
            <a:spcAft>
              <a:spcPct val="35000"/>
            </a:spcAft>
          </a:pPr>
          <a:endParaRPr lang="en-GB" sz="1200" kern="1200"/>
        </a:p>
        <a:p>
          <a:pPr lvl="0" algn="ctr" defTabSz="533400">
            <a:lnSpc>
              <a:spcPct val="90000"/>
            </a:lnSpc>
            <a:spcBef>
              <a:spcPct val="0"/>
            </a:spcBef>
            <a:spcAft>
              <a:spcPct val="35000"/>
            </a:spcAft>
          </a:pPr>
          <a:endParaRPr lang="en-GB" sz="1200" kern="1200"/>
        </a:p>
      </dsp:txBody>
      <dsp:txXfrm>
        <a:off x="36759" y="2680626"/>
        <a:ext cx="2320561" cy="1125271"/>
      </dsp:txXfrm>
    </dsp:sp>
    <dsp:sp modelId="{2811C513-17FF-4B22-9E39-BCED7E3060F5}">
      <dsp:nvSpPr>
        <dsp:cNvPr id="0" name=""/>
        <dsp:cNvSpPr/>
      </dsp:nvSpPr>
      <dsp:spPr>
        <a:xfrm rot="18906910">
          <a:off x="1728964" y="1885018"/>
          <a:ext cx="1243545" cy="418351"/>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GB" sz="1000" kern="1200"/>
        </a:p>
      </dsp:txBody>
      <dsp:txXfrm>
        <a:off x="1854469" y="1968688"/>
        <a:ext cx="992535" cy="251011"/>
      </dsp:txXfrm>
    </dsp:sp>
  </dsp:spTree>
</dsp:drawing>
</file>

<file path=ppt/diagrams/layout1.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3.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png"/></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GB" smtClean="0"/>
              <a:t>Click to edit Master subtitle style</a:t>
            </a:r>
            <a:endParaRPr kumimoji="0" lang="en-US"/>
          </a:p>
        </p:txBody>
      </p:sp>
      <p:sp>
        <p:nvSpPr>
          <p:cNvPr id="28" name="Date Placeholder 27"/>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6/2/2016</a:t>
            </a:fld>
            <a:endParaRPr lang="en-US"/>
          </a:p>
        </p:txBody>
      </p:sp>
      <p:sp>
        <p:nvSpPr>
          <p:cNvPr id="17" name="Footer Placeholder 16"/>
          <p:cNvSpPr>
            <a:spLocks noGrp="1"/>
          </p:cNvSpPr>
          <p:nvPr>
            <p:ph type="ftr" sz="quarter" idx="11"/>
          </p:nvPr>
        </p:nvSpPr>
        <p:spPr/>
        <p:txBody>
          <a:bodyPr/>
          <a:lstStyle/>
          <a:p>
            <a:endParaRPr kumimoji="0"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GB"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GB"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6/2/2016</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2C6B1FF6-39B9-40F5-8B67-33C6354A3D4F}" type="slidenum">
              <a:rPr kumimoji="0" lang="en-US" smtClean="0"/>
              <a:pPr eaLnBrk="1" latinLnBrk="0" hangingPunct="1"/>
              <a:t>‹#›</a:t>
            </a:fld>
            <a:endParaRPr kumimoji="0" lang="en-US" dirty="0"/>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6/2/2016</a:t>
            </a:fld>
            <a:endParaRPr lang="en-US"/>
          </a:p>
        </p:txBody>
      </p:sp>
      <p:sp>
        <p:nvSpPr>
          <p:cNvPr id="5" name="Footer Placeholder 4"/>
          <p:cNvSpPr>
            <a:spLocks noGrp="1"/>
          </p:cNvSpPr>
          <p:nvPr>
            <p:ph type="ftr" sz="quarter" idx="11"/>
          </p:nvPr>
        </p:nvSpPr>
        <p:spPr/>
        <p:txBody>
          <a:bodyPr/>
          <a:lstStyle/>
          <a:p>
            <a:endParaRPr kumimoji="0"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GB"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GB" smtClean="0"/>
              <a:t>Click to edit Master title style</a:t>
            </a:r>
            <a:endParaRPr kumimoji="0" lang="en-US"/>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6/2/2016</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a:xfrm>
            <a:off x="4361688" y="1026372"/>
            <a:ext cx="457200" cy="441325"/>
          </a:xfrm>
        </p:spPr>
        <p:txBody>
          <a:bodyPr/>
          <a:lstStyle/>
          <a:p>
            <a:fld id="{2C6B1FF6-39B9-40F5-8B67-33C6354A3D4F}" type="slidenum">
              <a:rPr kumimoji="0" lang="en-US" smtClean="0"/>
              <a:pPr eaLnBrk="1" latinLnBrk="0" hangingPunct="1"/>
              <a:t>‹#›</a:t>
            </a:fld>
            <a:endParaRPr kumimoji="0" lang="en-US" dirty="0"/>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GB"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kumimoji="0" lang="en-US"/>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6/2/2016</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GB"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GB"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pPr eaLnBrk="1" latinLnBrk="0" hangingPunct="1"/>
            <a:fld id="{9D21D778-B565-4D7E-94D7-64010A445B68}" type="datetimeFigureOut">
              <a:rPr lang="en-US" smtClean="0"/>
              <a:pPr eaLnBrk="1" latinLnBrk="0" hangingPunct="1"/>
              <a:t>6/2/2016</a:t>
            </a:fld>
            <a:endParaRPr lang="en-US"/>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GB"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GB" smtClean="0"/>
              <a:t>Click to edit Master text styles</a:t>
            </a:r>
          </a:p>
        </p:txBody>
      </p:sp>
      <p:sp>
        <p:nvSpPr>
          <p:cNvPr id="7" name="Date Placeholder 6"/>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6/2/2016</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kumimoji="0"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pPr algn="ctr" eaLnBrk="1" latinLnBrk="0" hangingPunct="1"/>
            <a:fld id="{2C6B1FF6-39B9-40F5-8B67-33C6354A3D4F}" type="slidenum">
              <a:rPr kumimoji="0" lang="en-US" smtClean="0"/>
              <a:pPr algn="ctr" eaLnBrk="1" latinLnBrk="0" hangingPunct="1"/>
              <a:t>‹#›</a:t>
            </a:fld>
            <a:endParaRPr kumimoji="0" lang="en-US" dirty="0"/>
          </a:p>
        </p:txBody>
      </p:sp>
      <p:sp>
        <p:nvSpPr>
          <p:cNvPr id="23" name="Title 22"/>
          <p:cNvSpPr>
            <a:spLocks noGrp="1"/>
          </p:cNvSpPr>
          <p:nvPr>
            <p:ph type="title"/>
          </p:nvPr>
        </p:nvSpPr>
        <p:spPr/>
        <p:txBody>
          <a:bodyPr rtlCol="0" anchor="b" anchorCtr="0"/>
          <a:lstStyle/>
          <a:p>
            <a:r>
              <a:rPr kumimoji="0" lang="en-GB"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GB" smtClean="0"/>
              <a:t>Click to edit Master title style</a:t>
            </a:r>
            <a:endParaRPr kumimoji="0" lang="en-US"/>
          </a:p>
        </p:txBody>
      </p:sp>
      <p:sp>
        <p:nvSpPr>
          <p:cNvPr id="3" name="Date Placeholder 2"/>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6/2/2016</a:t>
            </a:fld>
            <a:endParaRPr lang="en-US"/>
          </a:p>
        </p:txBody>
      </p:sp>
      <p:sp>
        <p:nvSpPr>
          <p:cNvPr id="4" name="Footer Placeholder 3"/>
          <p:cNvSpPr>
            <a:spLocks noGrp="1"/>
          </p:cNvSpPr>
          <p:nvPr>
            <p:ph type="ftr" sz="quarter" idx="11"/>
          </p:nvPr>
        </p:nvSpPr>
        <p:spPr/>
        <p:txBody>
          <a:bodyPr/>
          <a:lstStyle/>
          <a:p>
            <a:endParaRPr kumimoji="0" lang="en-US" dirty="0"/>
          </a:p>
        </p:txBody>
      </p:sp>
      <p:sp>
        <p:nvSpPr>
          <p:cNvPr id="5" name="Slide Number Placeholder 4"/>
          <p:cNvSpPr>
            <a:spLocks noGrp="1"/>
          </p:cNvSpPr>
          <p:nvPr>
            <p:ph type="sldNum" sz="quarter" idx="12"/>
          </p:nvPr>
        </p:nvSpPr>
        <p:spPr>
          <a:xfrm>
            <a:off x="4343400" y="1036020"/>
            <a:ext cx="457200" cy="441325"/>
          </a:xfrm>
        </p:spPr>
        <p:txBody>
          <a:bodyPr/>
          <a:lstStyle/>
          <a:p>
            <a:fld id="{2C6B1FF6-39B9-40F5-8B67-33C6354A3D4F}" type="slidenum">
              <a:rPr kumimoji="0" lang="en-US" smtClean="0"/>
              <a:pPr eaLnBrk="1" latinLnBrk="0" hangingPunct="1"/>
              <a:t>‹#›</a:t>
            </a:fld>
            <a:endParaRPr kumimoji="0"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6/2/2016</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2C6B1FF6-39B9-40F5-8B67-33C6354A3D4F}" type="slidenum">
              <a:rPr kumimoji="0" lang="en-US" smtClean="0"/>
              <a:pPr eaLnBrk="1" latinLnBrk="0" hangingPunct="1"/>
              <a:t>‹#›</a:t>
            </a:fld>
            <a:endParaRPr kumimoji="0" lang="en-US" dirty="0">
              <a:solidFill>
                <a:srgbClr val="FFFFFF"/>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GB"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GB"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6/2/2016</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2C6B1FF6-39B9-40F5-8B67-33C6354A3D4F}" type="slidenum">
              <a:rPr kumimoji="0" lang="en-US" smtClean="0"/>
              <a:pPr eaLnBrk="1" latinLnBrk="0" hangingPunct="1"/>
              <a:t>‹#›</a:t>
            </a:fld>
            <a:endParaRPr kumimoji="0" lang="en-US" dirty="0"/>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GB"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GB" smtClean="0"/>
              <a:t>Drag picture to placeholder or click icon to add</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GB"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pPr eaLnBrk="1" latinLnBrk="0" hangingPunct="1"/>
            <a:fld id="{9D21D778-B565-4D7E-94D7-64010A445B68}" type="datetimeFigureOut">
              <a:rPr lang="en-US" smtClean="0"/>
              <a:pPr eaLnBrk="1" latinLnBrk="0" hangingPunct="1"/>
              <a:t>6/2/2016</a:t>
            </a:fld>
            <a:endParaRPr lang="en-US" dirty="0"/>
          </a:p>
        </p:txBody>
      </p:sp>
      <p:sp>
        <p:nvSpPr>
          <p:cNvPr id="6" name="Footer Placeholder 5"/>
          <p:cNvSpPr>
            <a:spLocks noGrp="1"/>
          </p:cNvSpPr>
          <p:nvPr>
            <p:ph type="ftr" sz="quarter" idx="11"/>
          </p:nvPr>
        </p:nvSpPr>
        <p:spPr>
          <a:xfrm>
            <a:off x="301752" y="6410848"/>
            <a:ext cx="3584448" cy="365760"/>
          </a:xfrm>
        </p:spPr>
        <p:txBody>
          <a:bodyPr/>
          <a:lstStyle/>
          <a:p>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pPr algn="r" eaLnBrk="1" latinLnBrk="0" hangingPunct="1"/>
            <a:fld id="{9D21D778-B565-4D7E-94D7-64010A445B68}" type="datetimeFigureOut">
              <a:rPr lang="en-US" smtClean="0"/>
              <a:pPr algn="r" eaLnBrk="1" latinLnBrk="0" hangingPunct="1"/>
              <a:t>6/2/2016</a:t>
            </a:fld>
            <a:endParaRPr lang="en-US" sz="1400" dirty="0">
              <a:solidFill>
                <a:srgbClr val="FFFFFF"/>
              </a:solidFill>
            </a:endParaRPr>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pPr algn="l" eaLnBrk="1" latinLnBrk="0" hangingPunct="1"/>
            <a:endParaRPr kumimoji="0" lang="en-US" dirty="0">
              <a:solidFill>
                <a:srgbClr val="FFFFFF"/>
              </a:solidFill>
            </a:endParaRPr>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pPr algn="ctr" eaLnBrk="1" latinLnBrk="0" hangingPunct="1"/>
            <a:fld id="{2C6B1FF6-39B9-40F5-8B67-33C6354A3D4F}" type="slidenum">
              <a:rPr kumimoji="0" lang="en-US" smtClean="0"/>
              <a:pPr algn="ctr" eaLnBrk="1" latinLnBrk="0" hangingPunct="1"/>
              <a:t>‹#›</a:t>
            </a:fld>
            <a:endParaRPr kumimoji="0" lang="en-US" sz="1600" dirty="0">
              <a:solidFill>
                <a:schemeClr val="accent3">
                  <a:shade val="75000"/>
                </a:schemeClr>
              </a:solidFill>
            </a:endParaRPr>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GB"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GB" smtClean="0"/>
              <a:t>Click to edit Master text styles</a:t>
            </a:r>
          </a:p>
          <a:p>
            <a:pPr lvl="1" eaLnBrk="1" latinLnBrk="0" hangingPunct="1"/>
            <a:r>
              <a:rPr kumimoji="0" lang="en-GB" smtClean="0"/>
              <a:t>Second level</a:t>
            </a:r>
          </a:p>
          <a:p>
            <a:pPr lvl="2" eaLnBrk="1" latinLnBrk="0" hangingPunct="1"/>
            <a:r>
              <a:rPr kumimoji="0" lang="en-GB" smtClean="0"/>
              <a:t>Third level</a:t>
            </a:r>
          </a:p>
          <a:p>
            <a:pPr lvl="3" eaLnBrk="1" latinLnBrk="0" hangingPunct="1"/>
            <a:r>
              <a:rPr kumimoji="0" lang="en-GB" smtClean="0"/>
              <a:t>Fourth level</a:t>
            </a:r>
          </a:p>
          <a:p>
            <a:pPr lvl="4" eaLnBrk="1" latinLnBrk="0" hangingPunct="1"/>
            <a:r>
              <a:rPr kumimoji="0" lang="en-GB"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3" Type="http://schemas.openxmlformats.org/officeDocument/2006/relationships/package" Target="../embeddings/Microsoft_Word_Document1.docx"/><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package" Target="../embeddings/Microsoft_Word_Document2.docx"/><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371600" y="2956703"/>
            <a:ext cx="6400800" cy="1752600"/>
          </a:xfrm>
        </p:spPr>
        <p:txBody>
          <a:bodyPr>
            <a:normAutofit/>
          </a:bodyPr>
          <a:lstStyle/>
          <a:p>
            <a:r>
              <a:rPr lang="en-US" sz="3200" dirty="0" smtClean="0"/>
              <a:t>Frank </a:t>
            </a:r>
            <a:r>
              <a:rPr lang="en-US" sz="3200" dirty="0" err="1" smtClean="0"/>
              <a:t>RÖhricht</a:t>
            </a:r>
            <a:endParaRPr lang="en-US" sz="3200" dirty="0" smtClean="0"/>
          </a:p>
          <a:p>
            <a:r>
              <a:rPr lang="en-US" sz="3200" dirty="0" smtClean="0"/>
              <a:t>&amp;</a:t>
            </a:r>
          </a:p>
          <a:p>
            <a:r>
              <a:rPr lang="en-US" sz="3200" dirty="0" smtClean="0"/>
              <a:t>Ivan </a:t>
            </a:r>
            <a:r>
              <a:rPr lang="en-US" sz="3200" dirty="0" smtClean="0"/>
              <a:t>Zammit</a:t>
            </a:r>
            <a:endParaRPr lang="en-US" sz="3200" dirty="0"/>
          </a:p>
        </p:txBody>
      </p:sp>
      <p:sp>
        <p:nvSpPr>
          <p:cNvPr id="3" name="Title 2"/>
          <p:cNvSpPr>
            <a:spLocks noGrp="1"/>
          </p:cNvSpPr>
          <p:nvPr>
            <p:ph type="ctrTitle"/>
          </p:nvPr>
        </p:nvSpPr>
        <p:spPr/>
        <p:txBody>
          <a:bodyPr/>
          <a:lstStyle/>
          <a:p>
            <a:r>
              <a:rPr lang="en-US" dirty="0" smtClean="0"/>
              <a:t>MUS-Information </a:t>
            </a:r>
            <a:r>
              <a:rPr lang="en-US" dirty="0" smtClean="0"/>
              <a:t>Events</a:t>
            </a:r>
            <a:br>
              <a:rPr lang="en-US" dirty="0" smtClean="0"/>
            </a:br>
            <a:r>
              <a:rPr lang="en-US" dirty="0" smtClean="0"/>
              <a:t>for Service Users</a:t>
            </a:r>
            <a:endParaRPr lang="en-US" dirty="0"/>
          </a:p>
        </p:txBody>
      </p:sp>
    </p:spTree>
    <p:extLst>
      <p:ext uri="{BB962C8B-B14F-4D97-AF65-F5344CB8AC3E}">
        <p14:creationId xmlns:p14="http://schemas.microsoft.com/office/powerpoint/2010/main" val="32412841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3519380284"/>
              </p:ext>
            </p:extLst>
          </p:nvPr>
        </p:nvGraphicFramePr>
        <p:xfrm>
          <a:off x="366103" y="1018331"/>
          <a:ext cx="8431815" cy="50115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extBox 1"/>
          <p:cNvSpPr txBox="1"/>
          <p:nvPr/>
        </p:nvSpPr>
        <p:spPr>
          <a:xfrm>
            <a:off x="2739154" y="581011"/>
            <a:ext cx="3619002" cy="646331"/>
          </a:xfrm>
          <a:prstGeom prst="rect">
            <a:avLst/>
          </a:prstGeom>
          <a:noFill/>
        </p:spPr>
        <p:txBody>
          <a:bodyPr wrap="square" rtlCol="0">
            <a:spAutoFit/>
          </a:bodyPr>
          <a:lstStyle/>
          <a:p>
            <a:r>
              <a:rPr lang="en-US" dirty="0" smtClean="0"/>
              <a:t>Triggers: life events, stress, information from media, etc. </a:t>
            </a:r>
            <a:endParaRPr lang="en-US" dirty="0"/>
          </a:p>
        </p:txBody>
      </p:sp>
    </p:spTree>
    <p:extLst>
      <p:ext uri="{BB962C8B-B14F-4D97-AF65-F5344CB8AC3E}">
        <p14:creationId xmlns:p14="http://schemas.microsoft.com/office/powerpoint/2010/main" val="24106325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p:cNvGraphicFramePr>
            <a:graphicFrameLocks noChangeAspect="1"/>
          </p:cNvGraphicFramePr>
          <p:nvPr>
            <p:extLst>
              <p:ext uri="{D42A27DB-BD31-4B8C-83A1-F6EECF244321}">
                <p14:modId xmlns:p14="http://schemas.microsoft.com/office/powerpoint/2010/main" val="2139134882"/>
              </p:ext>
            </p:extLst>
          </p:nvPr>
        </p:nvGraphicFramePr>
        <p:xfrm>
          <a:off x="617799" y="1178518"/>
          <a:ext cx="7722490" cy="4759838"/>
        </p:xfrm>
        <a:graphic>
          <a:graphicData uri="http://schemas.openxmlformats.org/presentationml/2006/ole">
            <mc:AlternateContent xmlns:mc="http://schemas.openxmlformats.org/markup-compatibility/2006">
              <mc:Choice xmlns:v="urn:schemas-microsoft-com:vml" Requires="v">
                <p:oleObj spid="_x0000_s1033" name="Document" r:id="rId3" imgW="5854700" imgH="2654300" progId="Word.Document.12">
                  <p:embed/>
                </p:oleObj>
              </mc:Choice>
              <mc:Fallback>
                <p:oleObj name="Document" r:id="rId3" imgW="5854700" imgH="2654300" progId="Word.Document.12">
                  <p:embed/>
                  <p:pic>
                    <p:nvPicPr>
                      <p:cNvPr id="0" name=""/>
                      <p:cNvPicPr/>
                      <p:nvPr/>
                    </p:nvPicPr>
                    <p:blipFill>
                      <a:blip r:embed="rId4"/>
                      <a:stretch>
                        <a:fillRect/>
                      </a:stretch>
                    </p:blipFill>
                    <p:spPr>
                      <a:xfrm>
                        <a:off x="617799" y="1178518"/>
                        <a:ext cx="7722490" cy="4759838"/>
                      </a:xfrm>
                      <a:prstGeom prst="rect">
                        <a:avLst/>
                      </a:prstGeom>
                    </p:spPr>
                  </p:pic>
                </p:oleObj>
              </mc:Fallback>
            </mc:AlternateContent>
          </a:graphicData>
        </a:graphic>
      </p:graphicFrame>
    </p:spTree>
    <p:extLst>
      <p:ext uri="{BB962C8B-B14F-4D97-AF65-F5344CB8AC3E}">
        <p14:creationId xmlns:p14="http://schemas.microsoft.com/office/powerpoint/2010/main" val="24948611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p:cNvGraphicFramePr>
            <a:graphicFrameLocks noChangeAspect="1"/>
          </p:cNvGraphicFramePr>
          <p:nvPr>
            <p:extLst>
              <p:ext uri="{D42A27DB-BD31-4B8C-83A1-F6EECF244321}">
                <p14:modId xmlns:p14="http://schemas.microsoft.com/office/powerpoint/2010/main" val="2056558015"/>
              </p:ext>
            </p:extLst>
          </p:nvPr>
        </p:nvGraphicFramePr>
        <p:xfrm>
          <a:off x="354661" y="800934"/>
          <a:ext cx="8454697" cy="5137422"/>
        </p:xfrm>
        <a:graphic>
          <a:graphicData uri="http://schemas.openxmlformats.org/presentationml/2006/ole">
            <mc:AlternateContent xmlns:mc="http://schemas.openxmlformats.org/markup-compatibility/2006">
              <mc:Choice xmlns:v="urn:schemas-microsoft-com:vml" Requires="v">
                <p:oleObj spid="_x0000_s2057" name="Document" r:id="rId3" imgW="5854700" imgH="2108200" progId="Word.Document.12">
                  <p:embed/>
                </p:oleObj>
              </mc:Choice>
              <mc:Fallback>
                <p:oleObj name="Document" r:id="rId3" imgW="5854700" imgH="2108200" progId="Word.Document.12">
                  <p:embed/>
                  <p:pic>
                    <p:nvPicPr>
                      <p:cNvPr id="0" name=""/>
                      <p:cNvPicPr/>
                      <p:nvPr/>
                    </p:nvPicPr>
                    <p:blipFill>
                      <a:blip r:embed="rId4"/>
                      <a:stretch>
                        <a:fillRect/>
                      </a:stretch>
                    </p:blipFill>
                    <p:spPr>
                      <a:xfrm>
                        <a:off x="354661" y="800934"/>
                        <a:ext cx="8454697" cy="5137422"/>
                      </a:xfrm>
                      <a:prstGeom prst="rect">
                        <a:avLst/>
                      </a:prstGeom>
                    </p:spPr>
                  </p:pic>
                </p:oleObj>
              </mc:Fallback>
            </mc:AlternateContent>
          </a:graphicData>
        </a:graphic>
      </p:graphicFrame>
    </p:spTree>
    <p:extLst>
      <p:ext uri="{BB962C8B-B14F-4D97-AF65-F5344CB8AC3E}">
        <p14:creationId xmlns:p14="http://schemas.microsoft.com/office/powerpoint/2010/main" val="32379224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Different views, different feelings/actions</a:t>
            </a:r>
            <a:endParaRPr lang="en-US" dirty="0"/>
          </a:p>
        </p:txBody>
      </p:sp>
      <p:sp>
        <p:nvSpPr>
          <p:cNvPr id="3" name="Content Placeholder 2"/>
          <p:cNvSpPr>
            <a:spLocks noGrp="1"/>
          </p:cNvSpPr>
          <p:nvPr>
            <p:ph sz="quarter" idx="1"/>
          </p:nvPr>
        </p:nvSpPr>
        <p:spPr/>
        <p:txBody>
          <a:bodyPr/>
          <a:lstStyle/>
          <a:p>
            <a:r>
              <a:rPr lang="en-GB" dirty="0"/>
              <a:t>However, the same situation can be viewed (thought about) very differently by different people or by the same person depending on their mood and circumstance.  Think about the thoughts, feelings and behaviour the above person would have if they were worried about their heart or were trying to loose weight!  Have a go at filling in the words and/or pictures below </a:t>
            </a:r>
            <a:endParaRPr lang="en-US" dirty="0"/>
          </a:p>
        </p:txBody>
      </p:sp>
    </p:spTree>
    <p:extLst>
      <p:ext uri="{BB962C8B-B14F-4D97-AF65-F5344CB8AC3E}">
        <p14:creationId xmlns:p14="http://schemas.microsoft.com/office/powerpoint/2010/main" val="34431960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i="1" dirty="0"/>
              <a:t>The vicious cycle of </a:t>
            </a:r>
            <a:r>
              <a:rPr lang="en-GB" i="1" dirty="0" smtClean="0"/>
              <a:t>sleep</a:t>
            </a:r>
            <a:endParaRPr lang="en-US" dirty="0"/>
          </a:p>
        </p:txBody>
      </p:sp>
      <p:sp>
        <p:nvSpPr>
          <p:cNvPr id="3" name="Content Placeholder 2"/>
          <p:cNvSpPr>
            <a:spLocks noGrp="1"/>
          </p:cNvSpPr>
          <p:nvPr>
            <p:ph sz="quarter" idx="1"/>
          </p:nvPr>
        </p:nvSpPr>
        <p:spPr/>
        <p:txBody>
          <a:bodyPr>
            <a:normAutofit lnSpcReduction="10000"/>
          </a:bodyPr>
          <a:lstStyle/>
          <a:p>
            <a:r>
              <a:rPr lang="en-GB" dirty="0" smtClean="0"/>
              <a:t>Sleep </a:t>
            </a:r>
            <a:r>
              <a:rPr lang="en-GB" dirty="0"/>
              <a:t>is </a:t>
            </a:r>
            <a:r>
              <a:rPr lang="en-GB" dirty="0" smtClean="0"/>
              <a:t>an</a:t>
            </a:r>
            <a:r>
              <a:rPr lang="en-GB" dirty="0"/>
              <a:t> </a:t>
            </a:r>
            <a:r>
              <a:rPr lang="en-GB" i="1" dirty="0" smtClean="0"/>
              <a:t>automatic </a:t>
            </a:r>
            <a:r>
              <a:rPr lang="en-GB" i="1" dirty="0"/>
              <a:t>process</a:t>
            </a:r>
            <a:r>
              <a:rPr lang="en-GB" dirty="0"/>
              <a:t> and cannot be achieved ‘on demand’. (Think about someone you know who has good sleep – what would happen if, in the middle of the day you asked them to go to sleep within the next 10 seconds, could they do it? Most people wouldn’t be able to!)</a:t>
            </a:r>
            <a:br>
              <a:rPr lang="en-GB" dirty="0"/>
            </a:br>
            <a:r>
              <a:rPr lang="en-GB" dirty="0"/>
              <a:t>Whilst it is possible to control factors and attitudes that encourage good sleep, it is not possible to control sleep </a:t>
            </a:r>
            <a:r>
              <a:rPr lang="en-GB" dirty="0" smtClean="0"/>
              <a:t>itself. </a:t>
            </a:r>
            <a:endParaRPr lang="en-GB" dirty="0"/>
          </a:p>
          <a:p>
            <a:r>
              <a:rPr lang="en-GB" dirty="0"/>
              <a:t>So, as the vicious cycle of sleep below shows, trying very hard to fall asleep keeps you awake </a:t>
            </a:r>
            <a:endParaRPr lang="en-US" dirty="0"/>
          </a:p>
        </p:txBody>
      </p:sp>
    </p:spTree>
    <p:extLst>
      <p:ext uri="{BB962C8B-B14F-4D97-AF65-F5344CB8AC3E}">
        <p14:creationId xmlns:p14="http://schemas.microsoft.com/office/powerpoint/2010/main" val="11825403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
          </p:nvPr>
        </p:nvSpPr>
        <p:spPr/>
        <p:txBody>
          <a:bodyPr>
            <a:normAutofit lnSpcReduction="10000"/>
          </a:bodyPr>
          <a:lstStyle/>
          <a:p>
            <a:r>
              <a:rPr lang="en-GB" dirty="0"/>
              <a:t>As we have discussed, each person’s experience of </a:t>
            </a:r>
            <a:r>
              <a:rPr lang="en-GB" dirty="0" smtClean="0"/>
              <a:t>his/her symptoms is </a:t>
            </a:r>
            <a:r>
              <a:rPr lang="en-GB" dirty="0"/>
              <a:t>different. It can be helpful to create a </a:t>
            </a:r>
            <a:r>
              <a:rPr lang="en-GB" dirty="0" smtClean="0"/>
              <a:t>personal </a:t>
            </a:r>
            <a:r>
              <a:rPr lang="en-GB" dirty="0"/>
              <a:t>version of what it’s like for you – the blank diagram below can help you to do this. </a:t>
            </a:r>
          </a:p>
          <a:p>
            <a:r>
              <a:rPr lang="en-GB" dirty="0"/>
              <a:t>Think back over the past few weeks or months – what have you been feeling? Are there particular </a:t>
            </a:r>
            <a:r>
              <a:rPr lang="en-GB" dirty="0" smtClean="0"/>
              <a:t>ideas/feelings </a:t>
            </a:r>
            <a:r>
              <a:rPr lang="en-GB" dirty="0"/>
              <a:t>that come into your mind a lot? What are the physical symptoms that you experience? </a:t>
            </a:r>
            <a:endParaRPr lang="en-GB" dirty="0" smtClean="0"/>
          </a:p>
          <a:p>
            <a:r>
              <a:rPr lang="en-GB" dirty="0" smtClean="0"/>
              <a:t>What </a:t>
            </a:r>
            <a:r>
              <a:rPr lang="en-GB" dirty="0"/>
              <a:t>have you been doing differently, or not doing at all? Write in the boxes what  your own experience has been.</a:t>
            </a:r>
          </a:p>
          <a:p>
            <a:endParaRPr lang="en-US" dirty="0"/>
          </a:p>
        </p:txBody>
      </p:sp>
    </p:spTree>
    <p:extLst>
      <p:ext uri="{BB962C8B-B14F-4D97-AF65-F5344CB8AC3E}">
        <p14:creationId xmlns:p14="http://schemas.microsoft.com/office/powerpoint/2010/main" val="38290625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3604335841"/>
              </p:ext>
            </p:extLst>
          </p:nvPr>
        </p:nvGraphicFramePr>
        <p:xfrm>
          <a:off x="469070" y="537770"/>
          <a:ext cx="8134356" cy="56065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099766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1638300" y="2024062"/>
          <a:ext cx="5867400" cy="28098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50816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1907011390"/>
              </p:ext>
            </p:extLst>
          </p:nvPr>
        </p:nvGraphicFramePr>
        <p:xfrm>
          <a:off x="114408" y="194513"/>
          <a:ext cx="8717832" cy="6441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255339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4200058873"/>
              </p:ext>
            </p:extLst>
          </p:nvPr>
        </p:nvGraphicFramePr>
        <p:xfrm>
          <a:off x="1619250" y="185737"/>
          <a:ext cx="6984176" cy="64865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69076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my health condition about?</a:t>
            </a:r>
            <a:endParaRPr lang="en-US" dirty="0"/>
          </a:p>
        </p:txBody>
      </p:sp>
      <p:sp>
        <p:nvSpPr>
          <p:cNvPr id="3" name="Content Placeholder 2"/>
          <p:cNvSpPr>
            <a:spLocks noGrp="1"/>
          </p:cNvSpPr>
          <p:nvPr>
            <p:ph sz="quarter" idx="1"/>
          </p:nvPr>
        </p:nvSpPr>
        <p:spPr>
          <a:xfrm>
            <a:off x="301752" y="1527048"/>
            <a:ext cx="8534400" cy="4572000"/>
          </a:xfrm>
        </p:spPr>
        <p:txBody>
          <a:bodyPr>
            <a:normAutofit lnSpcReduction="10000"/>
          </a:bodyPr>
          <a:lstStyle/>
          <a:p>
            <a:r>
              <a:rPr lang="en-GB" dirty="0"/>
              <a:t>Many people </a:t>
            </a:r>
            <a:r>
              <a:rPr lang="en-GB" dirty="0" smtClean="0"/>
              <a:t>are </a:t>
            </a:r>
            <a:r>
              <a:rPr lang="en-GB" dirty="0"/>
              <a:t>faced with problems linked to having to live and cope with physical symptoms that don’t get better with medical treatment.  </a:t>
            </a:r>
            <a:endParaRPr lang="en-GB" dirty="0" smtClean="0"/>
          </a:p>
          <a:p>
            <a:r>
              <a:rPr lang="en-GB" dirty="0" smtClean="0"/>
              <a:t>You </a:t>
            </a:r>
            <a:r>
              <a:rPr lang="en-GB" dirty="0"/>
              <a:t>may experience these symptoms as being disabling, you may also suffer pain and discomfort</a:t>
            </a:r>
            <a:r>
              <a:rPr lang="en-GB" dirty="0" smtClean="0"/>
              <a:t>.</a:t>
            </a:r>
          </a:p>
          <a:p>
            <a:r>
              <a:rPr lang="en-GB" dirty="0"/>
              <a:t>Your doctor/ nurse may have been unable to explain why you are suffering with your </a:t>
            </a:r>
            <a:r>
              <a:rPr lang="en-GB" dirty="0" smtClean="0"/>
              <a:t>symptoms.</a:t>
            </a:r>
          </a:p>
          <a:p>
            <a:r>
              <a:rPr lang="en-GB" dirty="0" smtClean="0"/>
              <a:t>Sometimes </a:t>
            </a:r>
            <a:r>
              <a:rPr lang="en-GB" dirty="0"/>
              <a:t>it may have felt as if the realities of your symptoms are being doubted.  </a:t>
            </a:r>
            <a:endParaRPr lang="en-GB" dirty="0" smtClean="0"/>
          </a:p>
          <a:p>
            <a:r>
              <a:rPr lang="en-GB" dirty="0" smtClean="0"/>
              <a:t>This </a:t>
            </a:r>
            <a:r>
              <a:rPr lang="en-GB" dirty="0"/>
              <a:t>may have affected your relationship with the doctors and nurses trying to help you.</a:t>
            </a:r>
          </a:p>
          <a:p>
            <a:endParaRPr lang="en-GB" dirty="0"/>
          </a:p>
          <a:p>
            <a:endParaRPr lang="en-US" dirty="0"/>
          </a:p>
        </p:txBody>
      </p:sp>
    </p:spTree>
    <p:extLst>
      <p:ext uri="{BB962C8B-B14F-4D97-AF65-F5344CB8AC3E}">
        <p14:creationId xmlns:p14="http://schemas.microsoft.com/office/powerpoint/2010/main" val="29114811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b="1" dirty="0"/>
              <a:t>Journaling </a:t>
            </a:r>
            <a:r>
              <a:rPr lang="en-US" b="1" dirty="0" smtClean="0"/>
              <a:t>homework (15 </a:t>
            </a:r>
            <a:r>
              <a:rPr lang="en-US" b="1" dirty="0" err="1" smtClean="0"/>
              <a:t>mins</a:t>
            </a:r>
            <a:r>
              <a:rPr lang="en-US" b="1" dirty="0" smtClean="0"/>
              <a:t> per day):</a:t>
            </a:r>
            <a:endParaRPr lang="en-US" dirty="0"/>
          </a:p>
        </p:txBody>
      </p:sp>
      <p:sp>
        <p:nvSpPr>
          <p:cNvPr id="4" name="Content Placeholder 3"/>
          <p:cNvSpPr>
            <a:spLocks noGrp="1"/>
          </p:cNvSpPr>
          <p:nvPr>
            <p:ph sz="quarter" idx="1"/>
          </p:nvPr>
        </p:nvSpPr>
        <p:spPr/>
        <p:txBody>
          <a:bodyPr/>
          <a:lstStyle/>
          <a:p>
            <a:r>
              <a:rPr lang="en-US" dirty="0"/>
              <a:t>In what situation did the symptom occur? </a:t>
            </a:r>
          </a:p>
          <a:p>
            <a:r>
              <a:rPr lang="en-US" dirty="0"/>
              <a:t>What seemed to trigger the symptom? </a:t>
            </a:r>
          </a:p>
          <a:p>
            <a:r>
              <a:rPr lang="en-US" dirty="0"/>
              <a:t>What thoughts did the symptom produce? </a:t>
            </a:r>
          </a:p>
          <a:p>
            <a:r>
              <a:rPr lang="en-US" dirty="0"/>
              <a:t>What feelings did your thoughts produce? </a:t>
            </a:r>
          </a:p>
          <a:p>
            <a:r>
              <a:rPr lang="en-US" dirty="0"/>
              <a:t>What action did you </a:t>
            </a:r>
            <a:r>
              <a:rPr lang="en-US" dirty="0" smtClean="0"/>
              <a:t>take </a:t>
            </a:r>
            <a:endParaRPr lang="en-US" dirty="0"/>
          </a:p>
          <a:p>
            <a:endParaRPr lang="en-US" dirty="0"/>
          </a:p>
        </p:txBody>
      </p:sp>
    </p:spTree>
    <p:extLst>
      <p:ext uri="{BB962C8B-B14F-4D97-AF65-F5344CB8AC3E}">
        <p14:creationId xmlns:p14="http://schemas.microsoft.com/office/powerpoint/2010/main" val="3720230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How you think </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smtClean="0"/>
              <a:t>Constant </a:t>
            </a:r>
            <a:r>
              <a:rPr lang="en-US" dirty="0"/>
              <a:t>worrying about </a:t>
            </a:r>
            <a:r>
              <a:rPr lang="en-US" dirty="0" smtClean="0"/>
              <a:t>health</a:t>
            </a:r>
            <a:endParaRPr lang="en-US" dirty="0"/>
          </a:p>
          <a:p>
            <a:r>
              <a:rPr lang="en-US" dirty="0" smtClean="0"/>
              <a:t>Imagining </a:t>
            </a:r>
            <a:r>
              <a:rPr lang="en-US" dirty="0"/>
              <a:t>the worst and dwelling on </a:t>
            </a:r>
            <a:r>
              <a:rPr lang="en-US" dirty="0" smtClean="0"/>
              <a:t>it</a:t>
            </a:r>
            <a:endParaRPr lang="en-US" dirty="0"/>
          </a:p>
          <a:p>
            <a:r>
              <a:rPr lang="en-US" dirty="0" smtClean="0"/>
              <a:t>Thoughts </a:t>
            </a:r>
            <a:r>
              <a:rPr lang="en-US" dirty="0"/>
              <a:t>about illnesses and </a:t>
            </a:r>
            <a:r>
              <a:rPr lang="en-US" dirty="0" smtClean="0"/>
              <a:t>symptoms</a:t>
            </a:r>
            <a:endParaRPr lang="en-US" dirty="0"/>
          </a:p>
          <a:p>
            <a:r>
              <a:rPr lang="en-US" dirty="0" smtClean="0"/>
              <a:t>Concentrating </a:t>
            </a:r>
            <a:r>
              <a:rPr lang="en-US" dirty="0"/>
              <a:t>on parts of your body and </a:t>
            </a:r>
            <a:r>
              <a:rPr lang="en-US" dirty="0" smtClean="0"/>
              <a:t>symptoms</a:t>
            </a:r>
          </a:p>
          <a:p>
            <a:r>
              <a:rPr lang="en-US" dirty="0" smtClean="0"/>
              <a:t>Thinking </a:t>
            </a:r>
            <a:r>
              <a:rPr lang="en-US" dirty="0"/>
              <a:t>that </a:t>
            </a:r>
            <a:r>
              <a:rPr lang="en-US" dirty="0" smtClean="0"/>
              <a:t>(only) the </a:t>
            </a:r>
            <a:r>
              <a:rPr lang="en-US" dirty="0"/>
              <a:t>doctor may be able to </a:t>
            </a:r>
            <a:r>
              <a:rPr lang="en-US" dirty="0" smtClean="0"/>
              <a:t>help</a:t>
            </a:r>
          </a:p>
          <a:p>
            <a:r>
              <a:rPr lang="en-US" dirty="0" smtClean="0"/>
              <a:t>Worrying </a:t>
            </a:r>
            <a:r>
              <a:rPr lang="en-US" dirty="0"/>
              <a:t>that the doctor may have missed something </a:t>
            </a:r>
            <a:endParaRPr lang="en-US" dirty="0" smtClean="0"/>
          </a:p>
          <a:p>
            <a:r>
              <a:rPr lang="en-US" dirty="0"/>
              <a:t>A belief that unless you keep an eye on things you may miss signs of a serious illness </a:t>
            </a:r>
          </a:p>
          <a:p>
            <a:r>
              <a:rPr lang="en-US" dirty="0" smtClean="0"/>
              <a:t>Strong wish </a:t>
            </a:r>
            <a:r>
              <a:rPr lang="en-US" dirty="0"/>
              <a:t>you could consult the doctor but fear he or she now thinks of you as </a:t>
            </a:r>
            <a:r>
              <a:rPr lang="en-US" dirty="0" smtClean="0"/>
              <a:t>a </a:t>
            </a:r>
            <a:r>
              <a:rPr lang="en-US" dirty="0"/>
              <a:t>time waster or does not take you seriously </a:t>
            </a:r>
          </a:p>
          <a:p>
            <a:endParaRPr lang="en-US" dirty="0"/>
          </a:p>
          <a:p>
            <a:endParaRPr lang="en-US" dirty="0"/>
          </a:p>
        </p:txBody>
      </p:sp>
    </p:spTree>
    <p:extLst>
      <p:ext uri="{BB962C8B-B14F-4D97-AF65-F5344CB8AC3E}">
        <p14:creationId xmlns:p14="http://schemas.microsoft.com/office/powerpoint/2010/main" val="4391727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What you do </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smtClean="0"/>
              <a:t>Go </a:t>
            </a:r>
            <a:r>
              <a:rPr lang="en-US" dirty="0"/>
              <a:t>to the doctor’s surgery </a:t>
            </a:r>
            <a:r>
              <a:rPr lang="en-US" dirty="0" smtClean="0"/>
              <a:t>frequently</a:t>
            </a:r>
            <a:endParaRPr lang="en-US" dirty="0"/>
          </a:p>
          <a:p>
            <a:r>
              <a:rPr lang="en-US" dirty="0" smtClean="0"/>
              <a:t>Ask </a:t>
            </a:r>
            <a:r>
              <a:rPr lang="en-US" dirty="0"/>
              <a:t>family and friends for reassurance about your </a:t>
            </a:r>
            <a:r>
              <a:rPr lang="en-US" dirty="0" smtClean="0"/>
              <a:t>symptoms</a:t>
            </a:r>
            <a:endParaRPr lang="en-US" dirty="0"/>
          </a:p>
          <a:p>
            <a:r>
              <a:rPr lang="en-US" dirty="0" smtClean="0"/>
              <a:t>Frequently </a:t>
            </a:r>
            <a:r>
              <a:rPr lang="en-US" dirty="0"/>
              <a:t>check your body for symptoms such as lumps or bumps, </a:t>
            </a:r>
            <a:r>
              <a:rPr lang="en-US" dirty="0" smtClean="0"/>
              <a:t>tingling </a:t>
            </a:r>
            <a:r>
              <a:rPr lang="en-US" dirty="0"/>
              <a:t>and </a:t>
            </a:r>
            <a:r>
              <a:rPr lang="en-US" dirty="0" smtClean="0"/>
              <a:t>pain</a:t>
            </a:r>
          </a:p>
          <a:p>
            <a:r>
              <a:rPr lang="en-US" dirty="0" smtClean="0"/>
              <a:t>Focus </a:t>
            </a:r>
            <a:r>
              <a:rPr lang="en-US" dirty="0"/>
              <a:t>on one area of the body for changing </a:t>
            </a:r>
            <a:r>
              <a:rPr lang="en-US" dirty="0" smtClean="0"/>
              <a:t>sensations</a:t>
            </a:r>
            <a:endParaRPr lang="en-US" dirty="0"/>
          </a:p>
          <a:p>
            <a:r>
              <a:rPr lang="en-US" dirty="0" smtClean="0"/>
              <a:t>Avoid information </a:t>
            </a:r>
            <a:r>
              <a:rPr lang="en-US" dirty="0"/>
              <a:t>on serious </a:t>
            </a:r>
            <a:r>
              <a:rPr lang="en-US" dirty="0" smtClean="0"/>
              <a:t>illnesses (e.g. TV)</a:t>
            </a:r>
          </a:p>
          <a:p>
            <a:r>
              <a:rPr lang="en-US" dirty="0" smtClean="0"/>
              <a:t>Seek </a:t>
            </a:r>
            <a:r>
              <a:rPr lang="en-US" dirty="0"/>
              <a:t>out any information on serious illnesses, and check for those </a:t>
            </a:r>
            <a:r>
              <a:rPr lang="en-US" dirty="0" smtClean="0"/>
              <a:t>symptoms </a:t>
            </a:r>
            <a:r>
              <a:rPr lang="en-US" dirty="0"/>
              <a:t>(books, Internet, TV</a:t>
            </a:r>
            <a:r>
              <a:rPr lang="en-US" dirty="0" smtClean="0"/>
              <a:t>)</a:t>
            </a:r>
            <a:endParaRPr lang="en-US" dirty="0"/>
          </a:p>
          <a:p>
            <a:r>
              <a:rPr lang="en-US" dirty="0" smtClean="0"/>
              <a:t>Act </a:t>
            </a:r>
            <a:r>
              <a:rPr lang="en-US" dirty="0"/>
              <a:t>as if you were ill, for example, avoiding exertion or exercise, keeping </a:t>
            </a:r>
            <a:r>
              <a:rPr lang="en-US" dirty="0" smtClean="0"/>
              <a:t>near </a:t>
            </a:r>
            <a:r>
              <a:rPr lang="en-US" dirty="0"/>
              <a:t>to home, resting </a:t>
            </a:r>
          </a:p>
          <a:p>
            <a:endParaRPr lang="en-US" dirty="0"/>
          </a:p>
        </p:txBody>
      </p:sp>
    </p:spTree>
    <p:extLst>
      <p:ext uri="{BB962C8B-B14F-4D97-AF65-F5344CB8AC3E}">
        <p14:creationId xmlns:p14="http://schemas.microsoft.com/office/powerpoint/2010/main" val="39570957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What happens to your body? </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a:latin typeface="Wingdings"/>
              </a:rPr>
              <a:t> </a:t>
            </a:r>
            <a:r>
              <a:rPr lang="en-US" dirty="0"/>
              <a:t>“Odd’ sensations in various parts of body </a:t>
            </a:r>
            <a:endParaRPr lang="en-US" dirty="0" smtClean="0"/>
          </a:p>
          <a:p>
            <a:r>
              <a:rPr lang="en-US" dirty="0" smtClean="0">
                <a:latin typeface="Wingdings"/>
              </a:rPr>
              <a:t> </a:t>
            </a:r>
            <a:r>
              <a:rPr lang="en-US" dirty="0"/>
              <a:t>Body aching</a:t>
            </a:r>
            <a:br>
              <a:rPr lang="en-US" dirty="0"/>
            </a:br>
            <a:r>
              <a:rPr lang="en-US" dirty="0">
                <a:latin typeface="Wingdings"/>
              </a:rPr>
              <a:t> </a:t>
            </a:r>
            <a:r>
              <a:rPr lang="en-US" dirty="0" smtClean="0"/>
              <a:t>Tense muscles </a:t>
            </a:r>
          </a:p>
          <a:p>
            <a:r>
              <a:rPr lang="en-US" dirty="0" smtClean="0">
                <a:latin typeface="Wingdings"/>
              </a:rPr>
              <a:t> </a:t>
            </a:r>
            <a:r>
              <a:rPr lang="en-US" dirty="0"/>
              <a:t>Breathing changes</a:t>
            </a:r>
            <a:br>
              <a:rPr lang="en-US" dirty="0"/>
            </a:br>
            <a:r>
              <a:rPr lang="en-US" dirty="0">
                <a:latin typeface="Wingdings"/>
              </a:rPr>
              <a:t> </a:t>
            </a:r>
            <a:r>
              <a:rPr lang="en-US" dirty="0"/>
              <a:t>Chest feels tight or painful</a:t>
            </a:r>
            <a:br>
              <a:rPr lang="en-US" dirty="0"/>
            </a:br>
            <a:r>
              <a:rPr lang="en-US" dirty="0">
                <a:latin typeface="Wingdings"/>
              </a:rPr>
              <a:t> </a:t>
            </a:r>
            <a:r>
              <a:rPr lang="en-US" dirty="0"/>
              <a:t>Dizzy, light headed</a:t>
            </a:r>
            <a:br>
              <a:rPr lang="en-US" dirty="0"/>
            </a:br>
            <a:r>
              <a:rPr lang="en-US" dirty="0">
                <a:latin typeface="Wingdings"/>
              </a:rPr>
              <a:t> </a:t>
            </a:r>
            <a:r>
              <a:rPr lang="en-US" dirty="0"/>
              <a:t>Feeling jumpy or restless</a:t>
            </a:r>
            <a:br>
              <a:rPr lang="en-US" dirty="0"/>
            </a:br>
            <a:r>
              <a:rPr lang="en-US" dirty="0">
                <a:latin typeface="Wingdings"/>
              </a:rPr>
              <a:t> </a:t>
            </a:r>
            <a:r>
              <a:rPr lang="en-US" dirty="0"/>
              <a:t>Having to go to the toilet frequently</a:t>
            </a:r>
            <a:br>
              <a:rPr lang="en-US" dirty="0"/>
            </a:br>
            <a:r>
              <a:rPr lang="en-US" dirty="0">
                <a:latin typeface="Wingdings"/>
              </a:rPr>
              <a:t> </a:t>
            </a:r>
            <a:r>
              <a:rPr lang="en-US" dirty="0"/>
              <a:t>Headache</a:t>
            </a:r>
            <a:br>
              <a:rPr lang="en-US" dirty="0"/>
            </a:br>
            <a:r>
              <a:rPr lang="en-US" dirty="0">
                <a:latin typeface="Wingdings"/>
              </a:rPr>
              <a:t> </a:t>
            </a:r>
            <a:r>
              <a:rPr lang="en-US" dirty="0"/>
              <a:t>Heart pounds, races, skips a beat</a:t>
            </a:r>
            <a:br>
              <a:rPr lang="en-US" dirty="0"/>
            </a:br>
            <a:r>
              <a:rPr lang="en-US" dirty="0">
                <a:latin typeface="Wingdings"/>
              </a:rPr>
              <a:t> </a:t>
            </a:r>
            <a:r>
              <a:rPr lang="en-US" dirty="0"/>
              <a:t>Stomach churning, “butterflies”</a:t>
            </a:r>
            <a:br>
              <a:rPr lang="en-US" dirty="0"/>
            </a:br>
            <a:r>
              <a:rPr lang="en-US" dirty="0">
                <a:latin typeface="Wingdings"/>
              </a:rPr>
              <a:t> </a:t>
            </a:r>
            <a:r>
              <a:rPr lang="en-US" dirty="0" smtClean="0"/>
              <a:t>Sweating </a:t>
            </a:r>
            <a:endParaRPr lang="en-US" dirty="0"/>
          </a:p>
        </p:txBody>
      </p:sp>
    </p:spTree>
    <p:extLst>
      <p:ext uri="{BB962C8B-B14F-4D97-AF65-F5344CB8AC3E}">
        <p14:creationId xmlns:p14="http://schemas.microsoft.com/office/powerpoint/2010/main" val="35056304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Working to increase </a:t>
            </a:r>
            <a:r>
              <a:rPr lang="en-GB" b="1" dirty="0" smtClean="0"/>
              <a:t>activity</a:t>
            </a:r>
            <a:endParaRPr lang="en-US" dirty="0"/>
          </a:p>
        </p:txBody>
      </p:sp>
      <p:sp>
        <p:nvSpPr>
          <p:cNvPr id="3" name="Content Placeholder 2"/>
          <p:cNvSpPr>
            <a:spLocks noGrp="1"/>
          </p:cNvSpPr>
          <p:nvPr>
            <p:ph sz="quarter" idx="1"/>
          </p:nvPr>
        </p:nvSpPr>
        <p:spPr/>
        <p:txBody>
          <a:bodyPr>
            <a:normAutofit fontScale="92500" lnSpcReduction="10000"/>
          </a:bodyPr>
          <a:lstStyle/>
          <a:p>
            <a:r>
              <a:rPr lang="en-GB" dirty="0"/>
              <a:t>For many people living with physical symptoms the issue of taking part in activities that require them to take exercise can become troublesome. </a:t>
            </a:r>
            <a:endParaRPr lang="en-GB" dirty="0" smtClean="0"/>
          </a:p>
          <a:p>
            <a:r>
              <a:rPr lang="en-GB" dirty="0"/>
              <a:t>Working to increase helpful activity and </a:t>
            </a:r>
            <a:r>
              <a:rPr lang="en-GB" dirty="0" err="1"/>
              <a:t>behavior</a:t>
            </a:r>
            <a:r>
              <a:rPr lang="en-GB" dirty="0"/>
              <a:t> can help to make lots of physical symptoms to improve and can also help </a:t>
            </a:r>
            <a:r>
              <a:rPr lang="en-GB" dirty="0" smtClean="0"/>
              <a:t>to </a:t>
            </a:r>
            <a:r>
              <a:rPr lang="en-GB" dirty="0"/>
              <a:t>overcome </a:t>
            </a:r>
            <a:r>
              <a:rPr lang="en-GB" dirty="0" smtClean="0"/>
              <a:t>stress.</a:t>
            </a:r>
          </a:p>
          <a:p>
            <a:r>
              <a:rPr lang="en-GB" dirty="0"/>
              <a:t>Evidence from the Mental Health Foundation document ‘Moving on Up’ published in 2009 lets us know that regular exercise can help you to stay well. </a:t>
            </a:r>
            <a:endParaRPr lang="en-GB" dirty="0" smtClean="0"/>
          </a:p>
          <a:p>
            <a:r>
              <a:rPr lang="en-GB" dirty="0"/>
              <a:t>Exercise can also relieve stress by making you feel good about mastering a new skill, as well as improving your fitness and energy levels. </a:t>
            </a:r>
          </a:p>
          <a:p>
            <a:endParaRPr lang="en-US" dirty="0"/>
          </a:p>
        </p:txBody>
      </p:sp>
    </p:spTree>
    <p:extLst>
      <p:ext uri="{BB962C8B-B14F-4D97-AF65-F5344CB8AC3E}">
        <p14:creationId xmlns:p14="http://schemas.microsoft.com/office/powerpoint/2010/main" val="41920981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Exercising</a:t>
            </a:r>
            <a:endParaRPr lang="en-US" dirty="0"/>
          </a:p>
        </p:txBody>
      </p:sp>
      <p:sp>
        <p:nvSpPr>
          <p:cNvPr id="3" name="Content Placeholder 2"/>
          <p:cNvSpPr>
            <a:spLocks noGrp="1"/>
          </p:cNvSpPr>
          <p:nvPr>
            <p:ph sz="quarter" idx="1"/>
          </p:nvPr>
        </p:nvSpPr>
        <p:spPr/>
        <p:txBody>
          <a:bodyPr>
            <a:normAutofit fontScale="92500" lnSpcReduction="20000"/>
          </a:bodyPr>
          <a:lstStyle/>
          <a:p>
            <a:pPr lvl="0"/>
            <a:r>
              <a:rPr lang="en-GB" dirty="0"/>
              <a:t>Try to exercise for about 20 – 30 minutes, three to five times a week, at a pace that leaves you slightly out of breath.  It’s good for you, and forms part of a healthy lifestyle</a:t>
            </a:r>
            <a:r>
              <a:rPr lang="en-GB" dirty="0" smtClean="0"/>
              <a:t>.</a:t>
            </a:r>
            <a:endParaRPr lang="en-GB" dirty="0"/>
          </a:p>
          <a:p>
            <a:pPr lvl="0"/>
            <a:r>
              <a:rPr lang="en-GB" dirty="0"/>
              <a:t>Make sure that you enjoy yourself.  You will be more likely to keep it up if you do.  Ask a friend to join you, or join an exercise class or group.  Local libraries and notice boards in shops, supermarkets and surgeries often have information about what is available in your area</a:t>
            </a:r>
            <a:r>
              <a:rPr lang="en-GB" dirty="0" smtClean="0"/>
              <a:t>.</a:t>
            </a:r>
            <a:endParaRPr lang="en-GB" dirty="0"/>
          </a:p>
          <a:p>
            <a:pPr lvl="0"/>
            <a:r>
              <a:rPr lang="en-GB" dirty="0"/>
              <a:t>Aim to make exercise part of your weekly routine.  Remember exercising in the evening can be very energising and can adversely affect your sleep.  Exercise in the morning can be very good for people who struggle with sleep. </a:t>
            </a:r>
          </a:p>
          <a:p>
            <a:endParaRPr lang="en-US" dirty="0"/>
          </a:p>
        </p:txBody>
      </p:sp>
    </p:spTree>
    <p:extLst>
      <p:ext uri="{BB962C8B-B14F-4D97-AF65-F5344CB8AC3E}">
        <p14:creationId xmlns:p14="http://schemas.microsoft.com/office/powerpoint/2010/main" val="32108688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331577"/>
            <a:ext cx="8622014" cy="758952"/>
          </a:xfrm>
        </p:spPr>
        <p:txBody>
          <a:bodyPr>
            <a:normAutofit fontScale="90000"/>
          </a:bodyPr>
          <a:lstStyle/>
          <a:p>
            <a:r>
              <a:rPr lang="en-US" dirty="0" smtClean="0"/>
              <a:t>What is it called </a:t>
            </a:r>
            <a:br>
              <a:rPr lang="en-US" dirty="0" smtClean="0"/>
            </a:br>
            <a:r>
              <a:rPr lang="en-US" dirty="0" smtClean="0"/>
              <a:t>when symptoms can not be explained?</a:t>
            </a:r>
            <a:endParaRPr lang="en-US" dirty="0"/>
          </a:p>
        </p:txBody>
      </p:sp>
      <p:sp>
        <p:nvSpPr>
          <p:cNvPr id="3" name="Content Placeholder 2"/>
          <p:cNvSpPr>
            <a:spLocks noGrp="1"/>
          </p:cNvSpPr>
          <p:nvPr>
            <p:ph sz="quarter" idx="1"/>
          </p:nvPr>
        </p:nvSpPr>
        <p:spPr/>
        <p:txBody>
          <a:bodyPr/>
          <a:lstStyle/>
          <a:p>
            <a:r>
              <a:rPr lang="en-US" dirty="0" smtClean="0"/>
              <a:t>Medically unexplained symptoms</a:t>
            </a:r>
          </a:p>
          <a:p>
            <a:r>
              <a:rPr lang="en-US" dirty="0" smtClean="0"/>
              <a:t>Somatoform disorder</a:t>
            </a:r>
          </a:p>
          <a:p>
            <a:r>
              <a:rPr lang="en-US" dirty="0" smtClean="0"/>
              <a:t>Functional disorder</a:t>
            </a:r>
          </a:p>
          <a:p>
            <a:r>
              <a:rPr lang="en-US" dirty="0" smtClean="0"/>
              <a:t>Health anxiety</a:t>
            </a:r>
          </a:p>
          <a:p>
            <a:r>
              <a:rPr lang="en-US" dirty="0" smtClean="0"/>
              <a:t>Psychosomatic disorder</a:t>
            </a:r>
            <a:endParaRPr lang="en-US" dirty="0"/>
          </a:p>
        </p:txBody>
      </p:sp>
    </p:spTree>
    <p:extLst>
      <p:ext uri="{BB962C8B-B14F-4D97-AF65-F5344CB8AC3E}">
        <p14:creationId xmlns:p14="http://schemas.microsoft.com/office/powerpoint/2010/main" val="24475202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a:t>
            </a:r>
            <a:endParaRPr lang="en-US" dirty="0"/>
          </a:p>
        </p:txBody>
      </p:sp>
      <p:sp>
        <p:nvSpPr>
          <p:cNvPr id="3" name="Content Placeholder 2"/>
          <p:cNvSpPr>
            <a:spLocks noGrp="1"/>
          </p:cNvSpPr>
          <p:nvPr>
            <p:ph sz="quarter" idx="1"/>
          </p:nvPr>
        </p:nvSpPr>
        <p:spPr/>
        <p:txBody>
          <a:bodyPr/>
          <a:lstStyle/>
          <a:p>
            <a:r>
              <a:rPr lang="en-US" dirty="0"/>
              <a:t>“I am always at the doctor’s surgery. That is because I often worry about having something wrong with me. Last week it was tingling in my hands and arms. I thought it was the first sign of something like M.S. The doctor did some tests and said it was nothing to worry about. At first I felt better, but this week I have had a headache too, maybe I should go back just to make sure...” </a:t>
            </a:r>
          </a:p>
          <a:p>
            <a:endParaRPr lang="en-US" dirty="0"/>
          </a:p>
        </p:txBody>
      </p:sp>
    </p:spTree>
    <p:extLst>
      <p:ext uri="{BB962C8B-B14F-4D97-AF65-F5344CB8AC3E}">
        <p14:creationId xmlns:p14="http://schemas.microsoft.com/office/powerpoint/2010/main" val="30030709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a:t>
            </a:r>
            <a:endParaRPr lang="en-US" dirty="0"/>
          </a:p>
        </p:txBody>
      </p:sp>
      <p:sp>
        <p:nvSpPr>
          <p:cNvPr id="3" name="Content Placeholder 2"/>
          <p:cNvSpPr>
            <a:spLocks noGrp="1"/>
          </p:cNvSpPr>
          <p:nvPr>
            <p:ph sz="quarter" idx="1"/>
          </p:nvPr>
        </p:nvSpPr>
        <p:spPr/>
        <p:txBody>
          <a:bodyPr/>
          <a:lstStyle/>
          <a:p>
            <a:r>
              <a:rPr lang="en-US" dirty="0"/>
              <a:t>“I often have worrying symptoms that must be the sign of something serious. The doctors have found nothing yet. I make sure that I rest a lot so I don’t strain myself. I don’t travel away from my own town, I want to be near our own doctors. My wife tells me nothing is wrong but that only makes me feel better for a few minutes. I just feel I must keep checking how I am every day...” </a:t>
            </a:r>
          </a:p>
          <a:p>
            <a:endParaRPr lang="en-US" dirty="0"/>
          </a:p>
        </p:txBody>
      </p:sp>
    </p:spTree>
    <p:extLst>
      <p:ext uri="{BB962C8B-B14F-4D97-AF65-F5344CB8AC3E}">
        <p14:creationId xmlns:p14="http://schemas.microsoft.com/office/powerpoint/2010/main" val="26985373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vicious circle: </a:t>
            </a:r>
            <a:r>
              <a:rPr lang="en-GB" b="1" dirty="0" smtClean="0"/>
              <a:t>Body symptoms &amp; </a:t>
            </a:r>
            <a:r>
              <a:rPr lang="en-GB" b="1" dirty="0"/>
              <a:t>Stress</a:t>
            </a:r>
            <a:r>
              <a:rPr lang="en-GB" dirty="0"/>
              <a:t> </a:t>
            </a:r>
            <a:endParaRPr lang="en-US" dirty="0"/>
          </a:p>
        </p:txBody>
      </p:sp>
      <p:sp>
        <p:nvSpPr>
          <p:cNvPr id="3" name="Content Placeholder 2"/>
          <p:cNvSpPr>
            <a:spLocks noGrp="1"/>
          </p:cNvSpPr>
          <p:nvPr>
            <p:ph sz="quarter" idx="1"/>
          </p:nvPr>
        </p:nvSpPr>
        <p:spPr/>
        <p:txBody>
          <a:bodyPr/>
          <a:lstStyle/>
          <a:p>
            <a:r>
              <a:rPr lang="en-US" dirty="0" smtClean="0"/>
              <a:t>Every symptom such as pain or tension causes stress</a:t>
            </a:r>
          </a:p>
          <a:p>
            <a:r>
              <a:rPr lang="en-GB" dirty="0"/>
              <a:t>Every human has a response to stress that is either learned or genetically implanted</a:t>
            </a:r>
            <a:r>
              <a:rPr lang="en-GB" dirty="0" smtClean="0"/>
              <a:t>. </a:t>
            </a:r>
            <a:r>
              <a:rPr lang="en-GB" dirty="0"/>
              <a:t>A</a:t>
            </a:r>
            <a:r>
              <a:rPr lang="en-GB" dirty="0" smtClean="0"/>
              <a:t>lmost </a:t>
            </a:r>
            <a:r>
              <a:rPr lang="en-GB" dirty="0"/>
              <a:t>all of this response will be triggered by </a:t>
            </a:r>
            <a:r>
              <a:rPr lang="en-GB" dirty="0" smtClean="0"/>
              <a:t>a “survival instinct” </a:t>
            </a:r>
            <a:r>
              <a:rPr lang="en-GB" dirty="0"/>
              <a:t>to help you to fight off or flee this </a:t>
            </a:r>
            <a:r>
              <a:rPr lang="en-GB" dirty="0" smtClean="0"/>
              <a:t>stress/danger</a:t>
            </a:r>
            <a:r>
              <a:rPr lang="en-GB" dirty="0"/>
              <a:t>. </a:t>
            </a:r>
            <a:endParaRPr lang="en-GB" dirty="0" smtClean="0"/>
          </a:p>
          <a:p>
            <a:r>
              <a:rPr lang="en-US" dirty="0" smtClean="0"/>
              <a:t>The body reacts: </a:t>
            </a:r>
            <a:r>
              <a:rPr lang="en-GB" dirty="0"/>
              <a:t>Increased heart </a:t>
            </a:r>
            <a:r>
              <a:rPr lang="en-GB" dirty="0" smtClean="0"/>
              <a:t>rate, </a:t>
            </a:r>
            <a:r>
              <a:rPr lang="en-GB" dirty="0"/>
              <a:t>Breathing usually becomes more </a:t>
            </a:r>
            <a:r>
              <a:rPr lang="en-GB" dirty="0" smtClean="0"/>
              <a:t>rapid, </a:t>
            </a:r>
            <a:r>
              <a:rPr lang="en-GB" dirty="0"/>
              <a:t>Stress hormones are </a:t>
            </a:r>
            <a:r>
              <a:rPr lang="en-GB" dirty="0" smtClean="0"/>
              <a:t>released, </a:t>
            </a:r>
            <a:r>
              <a:rPr lang="en-GB" dirty="0"/>
              <a:t>Blood pressure can go </a:t>
            </a:r>
            <a:r>
              <a:rPr lang="en-GB" dirty="0" smtClean="0"/>
              <a:t>up, </a:t>
            </a:r>
            <a:r>
              <a:rPr lang="en-GB" dirty="0"/>
              <a:t>Muscles that you would use to fight or flee often become very tight </a:t>
            </a:r>
            <a:endParaRPr lang="en-GB" dirty="0" smtClean="0"/>
          </a:p>
          <a:p>
            <a:r>
              <a:rPr lang="en-GB" dirty="0"/>
              <a:t>All of your senses are heightened when under stress </a:t>
            </a:r>
            <a:r>
              <a:rPr lang="en-GB" dirty="0" smtClean="0"/>
              <a:t> </a:t>
            </a:r>
            <a:endParaRPr lang="en-US" dirty="0"/>
          </a:p>
        </p:txBody>
      </p:sp>
    </p:spTree>
    <p:extLst>
      <p:ext uri="{BB962C8B-B14F-4D97-AF65-F5344CB8AC3E}">
        <p14:creationId xmlns:p14="http://schemas.microsoft.com/office/powerpoint/2010/main" val="30263939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Health anxiety</a:t>
            </a:r>
            <a:endParaRPr lang="en-US" dirty="0"/>
          </a:p>
        </p:txBody>
      </p:sp>
      <p:sp>
        <p:nvSpPr>
          <p:cNvPr id="3" name="Content Placeholder 2"/>
          <p:cNvSpPr>
            <a:spLocks noGrp="1"/>
          </p:cNvSpPr>
          <p:nvPr>
            <p:ph sz="quarter" idx="1"/>
          </p:nvPr>
        </p:nvSpPr>
        <p:spPr/>
        <p:txBody>
          <a:bodyPr/>
          <a:lstStyle/>
          <a:p>
            <a:r>
              <a:rPr lang="en-US" dirty="0"/>
              <a:t>These are the thoughts of two people who suffer from health anxiety. That means that they worry a lot about their health. This focus on health makes their symptoms seem worse. Much of their time is taken up with these worries and reassurance from a doctor that nothing is wrong doesn’t seem to help for long. </a:t>
            </a:r>
          </a:p>
          <a:p>
            <a:r>
              <a:rPr lang="en-US" dirty="0"/>
              <a:t>If you find yourself with many troublesome worries about your health you may be experiencing health anxiety. </a:t>
            </a:r>
          </a:p>
          <a:p>
            <a:endParaRPr lang="en-US" dirty="0"/>
          </a:p>
        </p:txBody>
      </p:sp>
    </p:spTree>
    <p:extLst>
      <p:ext uri="{BB962C8B-B14F-4D97-AF65-F5344CB8AC3E}">
        <p14:creationId xmlns:p14="http://schemas.microsoft.com/office/powerpoint/2010/main" val="20591064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308693"/>
            <a:ext cx="8534400" cy="758952"/>
          </a:xfrm>
        </p:spPr>
        <p:txBody>
          <a:bodyPr>
            <a:normAutofit fontScale="90000"/>
          </a:bodyPr>
          <a:lstStyle/>
          <a:p>
            <a:r>
              <a:rPr lang="en-US" b="1" dirty="0"/>
              <a:t>When does worrying about our health become a </a:t>
            </a:r>
            <a:r>
              <a:rPr lang="en-US" b="1" dirty="0" smtClean="0"/>
              <a:t>problem</a:t>
            </a:r>
            <a:r>
              <a:rPr lang="en-US" b="1" dirty="0"/>
              <a:t>? </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a:t>We all worry about our health from time to time, for example, if we had to go into hospital for an operation, or if we are recalled by our doctor following tests. </a:t>
            </a:r>
            <a:endParaRPr lang="en-US" dirty="0" smtClean="0"/>
          </a:p>
          <a:p>
            <a:r>
              <a:rPr lang="en-US" dirty="0"/>
              <a:t>Health worries become a problem when they begin to get in the way of normal life even though there is no reason to think that anything is </a:t>
            </a:r>
            <a:r>
              <a:rPr lang="en-US" b="1" u="sng" dirty="0"/>
              <a:t>seriously</a:t>
            </a:r>
            <a:r>
              <a:rPr lang="en-US" dirty="0"/>
              <a:t> wrong. </a:t>
            </a:r>
          </a:p>
          <a:p>
            <a:r>
              <a:rPr lang="en-US" dirty="0"/>
              <a:t>You may find you are checking your body for symptoms, and that the more you check, the more you seem to notice strange feelings or lumps in your body. </a:t>
            </a:r>
            <a:endParaRPr lang="en-US" dirty="0" smtClean="0"/>
          </a:p>
          <a:p>
            <a:r>
              <a:rPr lang="en-US" dirty="0" smtClean="0"/>
              <a:t>You </a:t>
            </a:r>
            <a:r>
              <a:rPr lang="en-US" dirty="0"/>
              <a:t>may avoid certain activities as if you were ill, and you may avoid anything to do with illness e.g. information or medical </a:t>
            </a:r>
            <a:r>
              <a:rPr lang="en-US" dirty="0" err="1" smtClean="0"/>
              <a:t>programes</a:t>
            </a:r>
            <a:r>
              <a:rPr lang="en-US" dirty="0" smtClean="0"/>
              <a:t> </a:t>
            </a:r>
            <a:r>
              <a:rPr lang="en-US" dirty="0"/>
              <a:t>on the television. </a:t>
            </a:r>
          </a:p>
          <a:p>
            <a:endParaRPr lang="en-US" dirty="0"/>
          </a:p>
          <a:p>
            <a:endParaRPr lang="en-US" dirty="0"/>
          </a:p>
        </p:txBody>
      </p:sp>
    </p:spTree>
    <p:extLst>
      <p:ext uri="{BB962C8B-B14F-4D97-AF65-F5344CB8AC3E}">
        <p14:creationId xmlns:p14="http://schemas.microsoft.com/office/powerpoint/2010/main" val="36441540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308693"/>
            <a:ext cx="8534400" cy="758952"/>
          </a:xfrm>
        </p:spPr>
        <p:txBody>
          <a:bodyPr>
            <a:normAutofit fontScale="90000"/>
          </a:bodyPr>
          <a:lstStyle/>
          <a:p>
            <a:r>
              <a:rPr lang="en-GB" b="1" dirty="0"/>
              <a:t>Are there multiple reasons for why people can experience physical symptoms? </a:t>
            </a:r>
            <a:endParaRPr lang="en-US" dirty="0"/>
          </a:p>
        </p:txBody>
      </p:sp>
      <p:sp>
        <p:nvSpPr>
          <p:cNvPr id="3" name="Content Placeholder 2"/>
          <p:cNvSpPr>
            <a:spLocks noGrp="1"/>
          </p:cNvSpPr>
          <p:nvPr>
            <p:ph sz="quarter" idx="1"/>
          </p:nvPr>
        </p:nvSpPr>
        <p:spPr/>
        <p:txBody>
          <a:bodyPr>
            <a:normAutofit lnSpcReduction="10000"/>
          </a:bodyPr>
          <a:lstStyle/>
          <a:p>
            <a:r>
              <a:rPr lang="en-GB" dirty="0"/>
              <a:t>There </a:t>
            </a:r>
            <a:r>
              <a:rPr lang="en-GB" dirty="0" smtClean="0"/>
              <a:t>are </a:t>
            </a:r>
            <a:r>
              <a:rPr lang="en-GB" dirty="0"/>
              <a:t>identifiable physical </a:t>
            </a:r>
            <a:r>
              <a:rPr lang="en-GB" dirty="0" smtClean="0"/>
              <a:t>causes </a:t>
            </a:r>
            <a:r>
              <a:rPr lang="en-GB" dirty="0"/>
              <a:t>that can be diagnosed. </a:t>
            </a:r>
            <a:endParaRPr lang="en-GB" dirty="0" smtClean="0"/>
          </a:p>
          <a:p>
            <a:r>
              <a:rPr lang="en-GB" dirty="0" smtClean="0"/>
              <a:t>Research found that strong feelings and stress </a:t>
            </a:r>
            <a:r>
              <a:rPr lang="en-GB" dirty="0"/>
              <a:t>can be experienced as physical symptoms and pain</a:t>
            </a:r>
            <a:endParaRPr lang="en-GB" dirty="0" smtClean="0"/>
          </a:p>
          <a:p>
            <a:r>
              <a:rPr lang="en-GB" dirty="0"/>
              <a:t>A large amount of research has found that </a:t>
            </a:r>
            <a:r>
              <a:rPr lang="en-GB" dirty="0" smtClean="0"/>
              <a:t>experiences of trauma have </a:t>
            </a:r>
            <a:r>
              <a:rPr lang="en-GB" dirty="0"/>
              <a:t>negative effects on physical health. </a:t>
            </a:r>
            <a:r>
              <a:rPr lang="en-GB" dirty="0" smtClean="0"/>
              <a:t> </a:t>
            </a:r>
          </a:p>
          <a:p>
            <a:r>
              <a:rPr lang="en-GB" dirty="0"/>
              <a:t>Researchers have found that </a:t>
            </a:r>
            <a:r>
              <a:rPr lang="en-GB" dirty="0" smtClean="0"/>
              <a:t>heightened bodily </a:t>
            </a:r>
            <a:r>
              <a:rPr lang="en-GB" dirty="0"/>
              <a:t>sensitivity is found in many people with irritable bowel syndrome, Fibromyalgia and chronic fatigue syndrome. </a:t>
            </a:r>
            <a:endParaRPr lang="en-GB" dirty="0" smtClean="0"/>
          </a:p>
          <a:p>
            <a:pPr marL="0" indent="0">
              <a:buNone/>
            </a:pPr>
            <a:endParaRPr lang="en-US" dirty="0"/>
          </a:p>
        </p:txBody>
      </p:sp>
    </p:spTree>
    <p:extLst>
      <p:ext uri="{BB962C8B-B14F-4D97-AF65-F5344CB8AC3E}">
        <p14:creationId xmlns:p14="http://schemas.microsoft.com/office/powerpoint/2010/main" val="3217595774"/>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华文新魏"/>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Civic.thmx</Template>
  <TotalTime>202</TotalTime>
  <Words>1577</Words>
  <Application>Microsoft Office PowerPoint</Application>
  <PresentationFormat>On-screen Show (4:3)</PresentationFormat>
  <Paragraphs>122</Paragraphs>
  <Slides>25</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25</vt:i4>
      </vt:variant>
    </vt:vector>
  </HeadingPairs>
  <TitlesOfParts>
    <vt:vector size="27" baseType="lpstr">
      <vt:lpstr>Civic</vt:lpstr>
      <vt:lpstr>Document</vt:lpstr>
      <vt:lpstr>MUS-Information Events for Service Users</vt:lpstr>
      <vt:lpstr>What is my health condition about?</vt:lpstr>
      <vt:lpstr>What is it called  when symptoms can not be explained?</vt:lpstr>
      <vt:lpstr>Example 1</vt:lpstr>
      <vt:lpstr>Example 2</vt:lpstr>
      <vt:lpstr>The vicious circle: Body symptoms &amp; Stress </vt:lpstr>
      <vt:lpstr>Health anxiety</vt:lpstr>
      <vt:lpstr>When does worrying about our health become a problem? </vt:lpstr>
      <vt:lpstr>Are there multiple reasons for why people can experience physical symptoms? </vt:lpstr>
      <vt:lpstr>PowerPoint Presentation</vt:lpstr>
      <vt:lpstr>PowerPoint Presentation</vt:lpstr>
      <vt:lpstr>PowerPoint Presentation</vt:lpstr>
      <vt:lpstr>Different views, different feelings/actions</vt:lpstr>
      <vt:lpstr>The vicious cycle of sleep</vt:lpstr>
      <vt:lpstr>PowerPoint Presentation</vt:lpstr>
      <vt:lpstr>PowerPoint Presentation</vt:lpstr>
      <vt:lpstr>PowerPoint Presentation</vt:lpstr>
      <vt:lpstr>PowerPoint Presentation</vt:lpstr>
      <vt:lpstr>PowerPoint Presentation</vt:lpstr>
      <vt:lpstr>Journaling homework (15 mins per day):</vt:lpstr>
      <vt:lpstr>How you think </vt:lpstr>
      <vt:lpstr>What you do </vt:lpstr>
      <vt:lpstr>What happens to your body? </vt:lpstr>
      <vt:lpstr>Working to increase activity</vt:lpstr>
      <vt:lpstr>Exercising</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MUS-Information Events</dc:title>
  <dc:creator>Frank &amp; Katja Röhricht</dc:creator>
  <cp:lastModifiedBy>Rohricht Frank</cp:lastModifiedBy>
  <cp:revision>13</cp:revision>
  <dcterms:created xsi:type="dcterms:W3CDTF">2014-08-12T12:11:16Z</dcterms:created>
  <dcterms:modified xsi:type="dcterms:W3CDTF">2016-06-02T11:28:43Z</dcterms:modified>
</cp:coreProperties>
</file>