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43"/>
  </p:notesMasterIdLst>
  <p:sldIdLst>
    <p:sldId id="260" r:id="rId2"/>
    <p:sldId id="398" r:id="rId3"/>
    <p:sldId id="265" r:id="rId4"/>
    <p:sldId id="336" r:id="rId5"/>
    <p:sldId id="276" r:id="rId6"/>
    <p:sldId id="340" r:id="rId7"/>
    <p:sldId id="357" r:id="rId8"/>
    <p:sldId id="358" r:id="rId9"/>
    <p:sldId id="359" r:id="rId10"/>
    <p:sldId id="365" r:id="rId11"/>
    <p:sldId id="360" r:id="rId12"/>
    <p:sldId id="363" r:id="rId13"/>
    <p:sldId id="361" r:id="rId14"/>
    <p:sldId id="362" r:id="rId15"/>
    <p:sldId id="356" r:id="rId16"/>
    <p:sldId id="367" r:id="rId17"/>
    <p:sldId id="375" r:id="rId18"/>
    <p:sldId id="376" r:id="rId19"/>
    <p:sldId id="378" r:id="rId20"/>
    <p:sldId id="377" r:id="rId21"/>
    <p:sldId id="364" r:id="rId22"/>
    <p:sldId id="368" r:id="rId23"/>
    <p:sldId id="369" r:id="rId24"/>
    <p:sldId id="370" r:id="rId25"/>
    <p:sldId id="371" r:id="rId26"/>
    <p:sldId id="319" r:id="rId27"/>
    <p:sldId id="391" r:id="rId28"/>
    <p:sldId id="392" r:id="rId29"/>
    <p:sldId id="372" r:id="rId30"/>
    <p:sldId id="374" r:id="rId31"/>
    <p:sldId id="380" r:id="rId32"/>
    <p:sldId id="373" r:id="rId33"/>
    <p:sldId id="381" r:id="rId34"/>
    <p:sldId id="386" r:id="rId35"/>
    <p:sldId id="385" r:id="rId36"/>
    <p:sldId id="387" r:id="rId37"/>
    <p:sldId id="394" r:id="rId38"/>
    <p:sldId id="393" r:id="rId39"/>
    <p:sldId id="395" r:id="rId40"/>
    <p:sldId id="397" r:id="rId41"/>
    <p:sldId id="264" r:id="rId4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DFAF"/>
    <a:srgbClr val="FFA725"/>
    <a:srgbClr val="FF99FF"/>
    <a:srgbClr val="F4FAFE"/>
    <a:srgbClr val="FFFFFF"/>
    <a:srgbClr val="FFEED5"/>
    <a:srgbClr val="339966"/>
    <a:srgbClr val="1B7749"/>
    <a:srgbClr val="F0FAF5"/>
    <a:srgbClr val="D0F0E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971" autoAdjust="0"/>
    <p:restoredTop sz="90598" autoAdjust="0"/>
  </p:normalViewPr>
  <p:slideViewPr>
    <p:cSldViewPr>
      <p:cViewPr>
        <p:scale>
          <a:sx n="66" d="100"/>
          <a:sy n="66" d="100"/>
        </p:scale>
        <p:origin x="-1368" y="-114"/>
      </p:cViewPr>
      <p:guideLst>
        <p:guide orient="horz" pos="2160"/>
        <p:guide pos="2880"/>
      </p:guideLst>
    </p:cSldViewPr>
  </p:slideViewPr>
  <p:outlineViewPr>
    <p:cViewPr>
      <p:scale>
        <a:sx n="33" d="100"/>
        <a:sy n="33" d="100"/>
      </p:scale>
      <p:origin x="0" y="3018"/>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NULL"/></Relationships>
</file>

<file path=ppt/drawings/_rels/vmlDrawing2.vml.rels><?xml version="1.0" encoding="UTF-8" standalone="yes"?>
<Relationships xmlns="http://schemas.openxmlformats.org/package/2006/relationships"><Relationship Id="rId1" Type="http://schemas.openxmlformats.org/officeDocument/2006/relationships/image" Target="NULL"/></Relationships>
</file>

<file path=ppt/drawings/_rels/vmlDrawing3.vml.rels><?xml version="1.0" encoding="UTF-8" standalone="yes"?>
<Relationships xmlns="http://schemas.openxmlformats.org/package/2006/relationships"><Relationship Id="rId1" Type="http://schemas.openxmlformats.org/officeDocument/2006/relationships/image" Target="NULL"/></Relationships>
</file>

<file path=ppt/drawings/_rels/vmlDrawing4.vml.rels><?xml version="1.0" encoding="UTF-8" standalone="yes"?>
<Relationships xmlns="http://schemas.openxmlformats.org/package/2006/relationships"><Relationship Id="rId1" Type="http://schemas.openxmlformats.org/officeDocument/2006/relationships/image" Target="NULL"/></Relationships>
</file>

<file path=ppt/drawings/_rels/vmlDrawing5.vml.rels><?xml version="1.0" encoding="UTF-8" standalone="yes"?>
<Relationships xmlns="http://schemas.openxmlformats.org/package/2006/relationships"><Relationship Id="rId1" Type="http://schemas.openxmlformats.org/officeDocument/2006/relationships/image" Target="NULL"/></Relationships>
</file>

<file path=ppt/drawings/_rels/vmlDrawing6.vml.rels><?xml version="1.0" encoding="UTF-8" standalone="yes"?>
<Relationships xmlns="http://schemas.openxmlformats.org/package/2006/relationships"><Relationship Id="rId1" Type="http://schemas.openxmlformats.org/officeDocument/2006/relationships/image" Target="NUL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E8DAE6B-EA81-4C41-81EC-9E9F3EE114E2}" type="datetimeFigureOut">
              <a:rPr lang="en-GB" smtClean="0"/>
              <a:pPr/>
              <a:t>12/02/2015</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02C9589-5BEA-46DF-B619-A787AB40AAA0}" type="slidenum">
              <a:rPr lang="en-GB" smtClean="0"/>
              <a:pPr/>
              <a:t>‹#›</a:t>
            </a:fld>
            <a:endParaRPr lang="en-GB"/>
          </a:p>
        </p:txBody>
      </p:sp>
    </p:spTree>
    <p:extLst>
      <p:ext uri="{BB962C8B-B14F-4D97-AF65-F5344CB8AC3E}">
        <p14:creationId xmlns:p14="http://schemas.microsoft.com/office/powerpoint/2010/main" val="6456085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02C9589-5BEA-46DF-B619-A787AB40AAA0}" type="slidenum">
              <a:rPr lang="en-GB" smtClean="0"/>
              <a:pPr/>
              <a:t>1</a:t>
            </a:fld>
            <a:endParaRPr lang="en-GB" dirty="0"/>
          </a:p>
        </p:txBody>
      </p:sp>
    </p:spTree>
    <p:extLst>
      <p:ext uri="{BB962C8B-B14F-4D97-AF65-F5344CB8AC3E}">
        <p14:creationId xmlns:p14="http://schemas.microsoft.com/office/powerpoint/2010/main" val="28710797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302C9589-5BEA-46DF-B619-A787AB40AAA0}" type="slidenum">
              <a:rPr lang="en-GB" smtClean="0"/>
              <a:pPr/>
              <a:t>2</a:t>
            </a:fld>
            <a:endParaRPr lang="en-GB"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02C9589-5BEA-46DF-B619-A787AB40AAA0}" type="slidenum">
              <a:rPr lang="en-GB" smtClean="0"/>
              <a:pPr/>
              <a:t>3</a:t>
            </a:fld>
            <a:endParaRPr lang="en-GB"/>
          </a:p>
        </p:txBody>
      </p:sp>
    </p:spTree>
    <p:extLst>
      <p:ext uri="{BB962C8B-B14F-4D97-AF65-F5344CB8AC3E}">
        <p14:creationId xmlns:p14="http://schemas.microsoft.com/office/powerpoint/2010/main" val="6662235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302C9589-5BEA-46DF-B619-A787AB40AAA0}" type="slidenum">
              <a:rPr lang="en-GB" smtClean="0"/>
              <a:pPr/>
              <a:t>5</a:t>
            </a:fld>
            <a:endParaRPr lang="en-GB"/>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02C9589-5BEA-46DF-B619-A787AB40AAA0}" type="slidenum">
              <a:rPr lang="en-GB" smtClean="0"/>
              <a:pPr/>
              <a:t>26</a:t>
            </a:fld>
            <a:endParaRPr lang="en-GB"/>
          </a:p>
        </p:txBody>
      </p:sp>
    </p:spTree>
    <p:extLst>
      <p:ext uri="{BB962C8B-B14F-4D97-AF65-F5344CB8AC3E}">
        <p14:creationId xmlns:p14="http://schemas.microsoft.com/office/powerpoint/2010/main" val="619388203"/>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tags" Target="../tags/tag8.xml"/><Relationship Id="rId7" Type="http://schemas.openxmlformats.org/officeDocument/2006/relationships/image" Target="../media/image1.jpeg"/><Relationship Id="rId2" Type="http://schemas.openxmlformats.org/officeDocument/2006/relationships/tags" Target="../tags/tag7.xml"/><Relationship Id="rId1" Type="http://schemas.openxmlformats.org/officeDocument/2006/relationships/vmlDrawing" Target="../drawings/vmlDrawing2.vml"/><Relationship Id="rId6" Type="http://schemas.openxmlformats.org/officeDocument/2006/relationships/oleObject" Target="../embeddings/oleObject2.bin"/><Relationship Id="rId5" Type="http://schemas.openxmlformats.org/officeDocument/2006/relationships/slideMaster" Target="../slideMasters/slideMaster1.xml"/><Relationship Id="rId4" Type="http://schemas.openxmlformats.org/officeDocument/2006/relationships/tags" Target="../tags/tag9.xml"/></Relationships>
</file>

<file path=ppt/slideLayouts/_rels/slideLayout10.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tags" Target="../tags/tag23.xml"/><Relationship Id="rId7" Type="http://schemas.openxmlformats.org/officeDocument/2006/relationships/image" Target="../media/image1.jpeg"/><Relationship Id="rId2" Type="http://schemas.openxmlformats.org/officeDocument/2006/relationships/tags" Target="../tags/tag22.xml"/><Relationship Id="rId1" Type="http://schemas.openxmlformats.org/officeDocument/2006/relationships/vmlDrawing" Target="../drawings/vmlDrawing5.vml"/><Relationship Id="rId6" Type="http://schemas.openxmlformats.org/officeDocument/2006/relationships/oleObject" Target="../embeddings/oleObject5.bin"/><Relationship Id="rId5" Type="http://schemas.openxmlformats.org/officeDocument/2006/relationships/slideMaster" Target="../slideMasters/slideMaster1.xml"/><Relationship Id="rId4" Type="http://schemas.openxmlformats.org/officeDocument/2006/relationships/tags" Target="../tags/tag24.xml"/></Relationships>
</file>

<file path=ppt/slideLayouts/_rels/slideLayout11.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tags" Target="../tags/tag26.xml"/><Relationship Id="rId7" Type="http://schemas.openxmlformats.org/officeDocument/2006/relationships/image" Target="../media/image1.jpeg"/><Relationship Id="rId2" Type="http://schemas.openxmlformats.org/officeDocument/2006/relationships/tags" Target="../tags/tag25.xml"/><Relationship Id="rId1" Type="http://schemas.openxmlformats.org/officeDocument/2006/relationships/vmlDrawing" Target="../drawings/vmlDrawing6.vml"/><Relationship Id="rId6" Type="http://schemas.openxmlformats.org/officeDocument/2006/relationships/oleObject" Target="../embeddings/oleObject6.bin"/><Relationship Id="rId5" Type="http://schemas.openxmlformats.org/officeDocument/2006/relationships/slideMaster" Target="../slideMasters/slideMaster1.xml"/><Relationship Id="rId4" Type="http://schemas.openxmlformats.org/officeDocument/2006/relationships/tags" Target="../tags/tag27.xml"/></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tags" Target="../tags/tag11.xml"/><Relationship Id="rId7" Type="http://schemas.openxmlformats.org/officeDocument/2006/relationships/oleObject" Target="../embeddings/oleObject3.bin"/><Relationship Id="rId2" Type="http://schemas.openxmlformats.org/officeDocument/2006/relationships/tags" Target="../tags/tag10.xml"/><Relationship Id="rId1" Type="http://schemas.openxmlformats.org/officeDocument/2006/relationships/vmlDrawing" Target="../drawings/vmlDrawing3.vml"/><Relationship Id="rId6" Type="http://schemas.openxmlformats.org/officeDocument/2006/relationships/image" Target="../media/image1.jpeg"/><Relationship Id="rId11" Type="http://schemas.openxmlformats.org/officeDocument/2006/relationships/image" Target="../media/image8.jpeg"/><Relationship Id="rId5" Type="http://schemas.openxmlformats.org/officeDocument/2006/relationships/slideMaster" Target="../slideMasters/slideMaster1.xml"/><Relationship Id="rId10" Type="http://schemas.openxmlformats.org/officeDocument/2006/relationships/image" Target="../media/image7.jpeg"/><Relationship Id="rId4" Type="http://schemas.openxmlformats.org/officeDocument/2006/relationships/tags" Target="../tags/tag12.xml"/><Relationship Id="rId9" Type="http://schemas.openxmlformats.org/officeDocument/2006/relationships/image" Target="../media/image6.jp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1.xml"/><Relationship Id="rId1" Type="http://schemas.openxmlformats.org/officeDocument/2006/relationships/tags" Target="../tags/tag13.xml"/><Relationship Id="rId4" Type="http://schemas.openxmlformats.org/officeDocument/2006/relationships/image" Target="../media/image2.jpeg"/></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4.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5.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6.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7.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8.xml"/></Relationships>
</file>

<file path=ppt/slideLayouts/_rels/slideLayout9.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tags" Target="../tags/tag20.xml"/><Relationship Id="rId7" Type="http://schemas.openxmlformats.org/officeDocument/2006/relationships/image" Target="../media/image1.jpeg"/><Relationship Id="rId2" Type="http://schemas.openxmlformats.org/officeDocument/2006/relationships/tags" Target="../tags/tag19.xml"/><Relationship Id="rId1" Type="http://schemas.openxmlformats.org/officeDocument/2006/relationships/vmlDrawing" Target="../drawings/vmlDrawing4.vml"/><Relationship Id="rId6" Type="http://schemas.openxmlformats.org/officeDocument/2006/relationships/oleObject" Target="../embeddings/oleObject4.bin"/><Relationship Id="rId5" Type="http://schemas.openxmlformats.org/officeDocument/2006/relationships/slideMaster" Target="../slideMasters/slideMaster1.xml"/><Relationship Id="rId4" Type="http://schemas.openxmlformats.org/officeDocument/2006/relationships/tags" Target="../tags/tag2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aphicFrame>
        <p:nvGraphicFramePr>
          <p:cNvPr id="6" name="Rectangle 1228" hidden="1"/>
          <p:cNvGraphicFramePr>
            <a:graphicFrameLocks/>
          </p:cNvGraphicFramePr>
          <p:nvPr>
            <p:custDataLst>
              <p:tags r:id="rId2"/>
            </p:custDataLst>
          </p:nvPr>
        </p:nvGraphicFramePr>
        <p:xfrm>
          <a:off x="0" y="0"/>
          <a:ext cx="161984" cy="161974"/>
        </p:xfrm>
        <a:graphic>
          <a:graphicData uri="http://schemas.openxmlformats.org/presentationml/2006/ole">
            <mc:AlternateContent xmlns:mc="http://schemas.openxmlformats.org/markup-compatibility/2006">
              <mc:Choice xmlns:v="urn:schemas-microsoft-com:vml" Requires="v">
                <p:oleObj spid="_x0000_s10908" name="think-cell Slide" r:id="rId6" imgW="0" imgH="0" progId="">
                  <p:embed/>
                </p:oleObj>
              </mc:Choice>
              <mc:Fallback>
                <p:oleObj name="think-cell Slide" r:id="rId6" imgW="0" imgH="0" progId="">
                  <p:embed/>
                  <p:pic>
                    <p:nvPicPr>
                      <p:cNvPr id="0" name="AutoShape 100"/>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61984" cy="16197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McK Document type" hidden="1"/>
          <p:cNvSpPr txBox="1">
            <a:spLocks noChangeArrowheads="1"/>
          </p:cNvSpPr>
          <p:nvPr>
            <p:custDataLst>
              <p:tags r:id="rId3"/>
            </p:custDataLst>
          </p:nvPr>
        </p:nvSpPr>
        <p:spPr bwMode="auto">
          <a:xfrm>
            <a:off x="2693795" y="5845642"/>
            <a:ext cx="5036084" cy="215444"/>
          </a:xfrm>
          <a:prstGeom prst="rect">
            <a:avLst/>
          </a:prstGeom>
          <a:noFill/>
          <a:ln w="9525">
            <a:noFill/>
            <a:miter lim="800000"/>
            <a:headEnd/>
            <a:tailEnd/>
          </a:ln>
          <a:effectLst/>
        </p:spPr>
        <p:txBody>
          <a:bodyPr lIns="0" tIns="0" rIns="0" bIns="0" anchor="b">
            <a:spAutoFit/>
          </a:bodyPr>
          <a:lstStyle/>
          <a:p>
            <a:pPr>
              <a:defRPr/>
            </a:pPr>
            <a:r>
              <a:rPr lang="en-GB" sz="1400">
                <a:solidFill>
                  <a:srgbClr val="000000"/>
                </a:solidFill>
              </a:rPr>
              <a:t>Document type</a:t>
            </a:r>
          </a:p>
        </p:txBody>
      </p:sp>
      <p:sp>
        <p:nvSpPr>
          <p:cNvPr id="8" name="McK Date" hidden="1"/>
          <p:cNvSpPr txBox="1">
            <a:spLocks noChangeArrowheads="1"/>
          </p:cNvSpPr>
          <p:nvPr>
            <p:custDataLst>
              <p:tags r:id="rId4"/>
            </p:custDataLst>
          </p:nvPr>
        </p:nvSpPr>
        <p:spPr bwMode="auto">
          <a:xfrm>
            <a:off x="2693795" y="6114538"/>
            <a:ext cx="5036084" cy="215444"/>
          </a:xfrm>
          <a:prstGeom prst="rect">
            <a:avLst/>
          </a:prstGeom>
          <a:noFill/>
          <a:ln w="9525">
            <a:noFill/>
            <a:miter lim="800000"/>
            <a:headEnd/>
            <a:tailEnd/>
          </a:ln>
          <a:effectLst/>
        </p:spPr>
        <p:txBody>
          <a:bodyPr lIns="0" tIns="0" rIns="0" bIns="0">
            <a:spAutoFit/>
          </a:bodyPr>
          <a:lstStyle/>
          <a:p>
            <a:pPr>
              <a:defRPr/>
            </a:pPr>
            <a:r>
              <a:rPr lang="en-GB" sz="1400">
                <a:solidFill>
                  <a:srgbClr val="000000"/>
                </a:solidFill>
              </a:rPr>
              <a:t>Date</a:t>
            </a:r>
          </a:p>
        </p:txBody>
      </p:sp>
      <p:pic>
        <p:nvPicPr>
          <p:cNvPr id="10" name="Picture 9"/>
          <p:cNvPicPr>
            <a:picLocks noChangeAspect="1"/>
          </p:cNvPicPr>
          <p:nvPr userDrawn="1"/>
        </p:nvPicPr>
        <p:blipFill rotWithShape="1">
          <a:blip r:embed="rId7" cstate="print">
            <a:extLst>
              <a:ext uri="{28A0092B-C50C-407E-A947-70E740481C1C}">
                <a14:useLocalDpi xmlns:a14="http://schemas.microsoft.com/office/drawing/2010/main" val="0"/>
              </a:ext>
            </a:extLst>
          </a:blip>
          <a:srcRect t="95787" r="5498"/>
          <a:stretch/>
        </p:blipFill>
        <p:spPr>
          <a:xfrm>
            <a:off x="-11596" y="0"/>
            <a:ext cx="9155596" cy="4797152"/>
          </a:xfrm>
          <a:prstGeom prst="rect">
            <a:avLst/>
          </a:prstGeom>
          <a:effectLst>
            <a:outerShdw blurRad="50800" dist="38100" dir="2700000" sx="101000" sy="101000" algn="tl" rotWithShape="0">
              <a:prstClr val="black">
                <a:alpha val="40000"/>
              </a:prstClr>
            </a:outerShdw>
          </a:effectLst>
        </p:spPr>
      </p:pic>
      <p:pic>
        <p:nvPicPr>
          <p:cNvPr id="14" name="Picture 13"/>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473662" y="3212976"/>
            <a:ext cx="3865959" cy="1225696"/>
          </a:xfrm>
          <a:prstGeom prst="rect">
            <a:avLst/>
          </a:prstGeom>
        </p:spPr>
      </p:pic>
    </p:spTree>
    <p:extLst>
      <p:ext uri="{BB962C8B-B14F-4D97-AF65-F5344CB8AC3E}">
        <p14:creationId xmlns:p14="http://schemas.microsoft.com/office/powerpoint/2010/main" val="3912285831"/>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graphicFrame>
        <p:nvGraphicFramePr>
          <p:cNvPr id="6" name="Rectangle 1228" hidden="1"/>
          <p:cNvGraphicFramePr>
            <a:graphicFrameLocks/>
          </p:cNvGraphicFramePr>
          <p:nvPr>
            <p:custDataLst>
              <p:tags r:id="rId2"/>
            </p:custDataLst>
          </p:nvPr>
        </p:nvGraphicFramePr>
        <p:xfrm>
          <a:off x="0" y="0"/>
          <a:ext cx="161984" cy="161974"/>
        </p:xfrm>
        <a:graphic>
          <a:graphicData uri="http://schemas.openxmlformats.org/presentationml/2006/ole">
            <mc:AlternateContent xmlns:mc="http://schemas.openxmlformats.org/markup-compatibility/2006">
              <mc:Choice xmlns:v="urn:schemas-microsoft-com:vml" Requires="v">
                <p:oleObj spid="_x0000_s8860" name="think-cell Slide" r:id="rId6" imgW="0" imgH="0" progId="">
                  <p:embed/>
                </p:oleObj>
              </mc:Choice>
              <mc:Fallback>
                <p:oleObj name="think-cell Slide" r:id="rId6" imgW="0" imgH="0" progId="">
                  <p:embed/>
                  <p:pic>
                    <p:nvPicPr>
                      <p:cNvPr id="0" name="AutoShape 100"/>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61984" cy="16197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McK Document type" hidden="1"/>
          <p:cNvSpPr txBox="1">
            <a:spLocks noChangeArrowheads="1"/>
          </p:cNvSpPr>
          <p:nvPr>
            <p:custDataLst>
              <p:tags r:id="rId3"/>
            </p:custDataLst>
          </p:nvPr>
        </p:nvSpPr>
        <p:spPr bwMode="auto">
          <a:xfrm>
            <a:off x="2693795" y="5845642"/>
            <a:ext cx="5036084" cy="215444"/>
          </a:xfrm>
          <a:prstGeom prst="rect">
            <a:avLst/>
          </a:prstGeom>
          <a:noFill/>
          <a:ln w="9525">
            <a:noFill/>
            <a:miter lim="800000"/>
            <a:headEnd/>
            <a:tailEnd/>
          </a:ln>
          <a:effectLst/>
        </p:spPr>
        <p:txBody>
          <a:bodyPr lIns="0" tIns="0" rIns="0" bIns="0" anchor="b">
            <a:spAutoFit/>
          </a:bodyPr>
          <a:lstStyle/>
          <a:p>
            <a:pPr>
              <a:defRPr/>
            </a:pPr>
            <a:r>
              <a:rPr lang="en-GB" sz="1400">
                <a:solidFill>
                  <a:srgbClr val="000000"/>
                </a:solidFill>
              </a:rPr>
              <a:t>Document type</a:t>
            </a:r>
          </a:p>
        </p:txBody>
      </p:sp>
      <p:sp>
        <p:nvSpPr>
          <p:cNvPr id="8" name="McK Date" hidden="1"/>
          <p:cNvSpPr txBox="1">
            <a:spLocks noChangeArrowheads="1"/>
          </p:cNvSpPr>
          <p:nvPr>
            <p:custDataLst>
              <p:tags r:id="rId4"/>
            </p:custDataLst>
          </p:nvPr>
        </p:nvSpPr>
        <p:spPr bwMode="auto">
          <a:xfrm>
            <a:off x="2693795" y="6114538"/>
            <a:ext cx="5036084" cy="215444"/>
          </a:xfrm>
          <a:prstGeom prst="rect">
            <a:avLst/>
          </a:prstGeom>
          <a:noFill/>
          <a:ln w="9525">
            <a:noFill/>
            <a:miter lim="800000"/>
            <a:headEnd/>
            <a:tailEnd/>
          </a:ln>
          <a:effectLst/>
        </p:spPr>
        <p:txBody>
          <a:bodyPr lIns="0" tIns="0" rIns="0" bIns="0">
            <a:spAutoFit/>
          </a:bodyPr>
          <a:lstStyle/>
          <a:p>
            <a:pPr>
              <a:defRPr/>
            </a:pPr>
            <a:r>
              <a:rPr lang="en-GB" sz="1400">
                <a:solidFill>
                  <a:srgbClr val="000000"/>
                </a:solidFill>
              </a:rPr>
              <a:t>Date</a:t>
            </a:r>
          </a:p>
        </p:txBody>
      </p:sp>
      <p:pic>
        <p:nvPicPr>
          <p:cNvPr id="10" name="Picture 9"/>
          <p:cNvPicPr>
            <a:picLocks noChangeAspect="1"/>
          </p:cNvPicPr>
          <p:nvPr userDrawn="1"/>
        </p:nvPicPr>
        <p:blipFill rotWithShape="1">
          <a:blip r:embed="rId7" cstate="print">
            <a:extLst>
              <a:ext uri="{28A0092B-C50C-407E-A947-70E740481C1C}">
                <a14:useLocalDpi xmlns:a14="http://schemas.microsoft.com/office/drawing/2010/main" val="0"/>
              </a:ext>
            </a:extLst>
          </a:blip>
          <a:srcRect t="95787" r="5498"/>
          <a:stretch/>
        </p:blipFill>
        <p:spPr>
          <a:xfrm>
            <a:off x="-11596" y="0"/>
            <a:ext cx="9155596" cy="4797152"/>
          </a:xfrm>
          <a:prstGeom prst="rect">
            <a:avLst/>
          </a:prstGeom>
          <a:effectLst>
            <a:outerShdw blurRad="50800" dist="38100" dir="2700000" sx="101000" sy="101000" algn="tl" rotWithShape="0">
              <a:prstClr val="black">
                <a:alpha val="40000"/>
              </a:prstClr>
            </a:outerShdw>
          </a:effectLst>
        </p:spPr>
      </p:pic>
      <p:pic>
        <p:nvPicPr>
          <p:cNvPr id="14" name="Picture 13"/>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473662" y="3212976"/>
            <a:ext cx="3865959" cy="1225696"/>
          </a:xfrm>
          <a:prstGeom prst="rect">
            <a:avLst/>
          </a:prstGeom>
        </p:spPr>
      </p:pic>
    </p:spTree>
    <p:extLst>
      <p:ext uri="{BB962C8B-B14F-4D97-AF65-F5344CB8AC3E}">
        <p14:creationId xmlns:p14="http://schemas.microsoft.com/office/powerpoint/2010/main" val="2859125879"/>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userDrawn="1">
  <p:cSld name="1_End Slide">
    <p:spTree>
      <p:nvGrpSpPr>
        <p:cNvPr id="1" name=""/>
        <p:cNvGrpSpPr/>
        <p:nvPr/>
      </p:nvGrpSpPr>
      <p:grpSpPr>
        <a:xfrm>
          <a:off x="0" y="0"/>
          <a:ext cx="0" cy="0"/>
          <a:chOff x="0" y="0"/>
          <a:chExt cx="0" cy="0"/>
        </a:xfrm>
      </p:grpSpPr>
      <p:graphicFrame>
        <p:nvGraphicFramePr>
          <p:cNvPr id="6" name="Rectangle 1228" hidden="1"/>
          <p:cNvGraphicFramePr>
            <a:graphicFrameLocks/>
          </p:cNvGraphicFramePr>
          <p:nvPr>
            <p:custDataLst>
              <p:tags r:id="rId2"/>
            </p:custDataLst>
          </p:nvPr>
        </p:nvGraphicFramePr>
        <p:xfrm>
          <a:off x="0" y="0"/>
          <a:ext cx="161984" cy="161974"/>
        </p:xfrm>
        <a:graphic>
          <a:graphicData uri="http://schemas.openxmlformats.org/presentationml/2006/ole">
            <mc:AlternateContent xmlns:mc="http://schemas.openxmlformats.org/markup-compatibility/2006">
              <mc:Choice xmlns:v="urn:schemas-microsoft-com:vml" Requires="v">
                <p:oleObj spid="_x0000_s7836" name="think-cell Slide" r:id="rId6" imgW="0" imgH="0" progId="">
                  <p:embed/>
                </p:oleObj>
              </mc:Choice>
              <mc:Fallback>
                <p:oleObj name="think-cell Slide" r:id="rId6" imgW="0" imgH="0" progId="">
                  <p:embed/>
                  <p:pic>
                    <p:nvPicPr>
                      <p:cNvPr id="0" name="AutoShape 100"/>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61984" cy="16197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McK Document type" hidden="1"/>
          <p:cNvSpPr txBox="1">
            <a:spLocks noChangeArrowheads="1"/>
          </p:cNvSpPr>
          <p:nvPr>
            <p:custDataLst>
              <p:tags r:id="rId3"/>
            </p:custDataLst>
          </p:nvPr>
        </p:nvSpPr>
        <p:spPr bwMode="auto">
          <a:xfrm>
            <a:off x="2693795" y="5845642"/>
            <a:ext cx="5036084" cy="215444"/>
          </a:xfrm>
          <a:prstGeom prst="rect">
            <a:avLst/>
          </a:prstGeom>
          <a:noFill/>
          <a:ln w="9525">
            <a:noFill/>
            <a:miter lim="800000"/>
            <a:headEnd/>
            <a:tailEnd/>
          </a:ln>
          <a:effectLst/>
        </p:spPr>
        <p:txBody>
          <a:bodyPr lIns="0" tIns="0" rIns="0" bIns="0" anchor="b">
            <a:spAutoFit/>
          </a:bodyPr>
          <a:lstStyle/>
          <a:p>
            <a:pPr>
              <a:defRPr/>
            </a:pPr>
            <a:r>
              <a:rPr lang="en-GB" sz="1400">
                <a:solidFill>
                  <a:srgbClr val="000000"/>
                </a:solidFill>
              </a:rPr>
              <a:t>Document type</a:t>
            </a:r>
          </a:p>
        </p:txBody>
      </p:sp>
      <p:sp>
        <p:nvSpPr>
          <p:cNvPr id="8" name="McK Date" hidden="1"/>
          <p:cNvSpPr txBox="1">
            <a:spLocks noChangeArrowheads="1"/>
          </p:cNvSpPr>
          <p:nvPr>
            <p:custDataLst>
              <p:tags r:id="rId4"/>
            </p:custDataLst>
          </p:nvPr>
        </p:nvSpPr>
        <p:spPr bwMode="auto">
          <a:xfrm>
            <a:off x="2693795" y="6114538"/>
            <a:ext cx="5036084" cy="215444"/>
          </a:xfrm>
          <a:prstGeom prst="rect">
            <a:avLst/>
          </a:prstGeom>
          <a:noFill/>
          <a:ln w="9525">
            <a:noFill/>
            <a:miter lim="800000"/>
            <a:headEnd/>
            <a:tailEnd/>
          </a:ln>
          <a:effectLst/>
        </p:spPr>
        <p:txBody>
          <a:bodyPr lIns="0" tIns="0" rIns="0" bIns="0">
            <a:spAutoFit/>
          </a:bodyPr>
          <a:lstStyle/>
          <a:p>
            <a:pPr>
              <a:defRPr/>
            </a:pPr>
            <a:r>
              <a:rPr lang="en-GB" sz="1400">
                <a:solidFill>
                  <a:srgbClr val="000000"/>
                </a:solidFill>
              </a:rPr>
              <a:t>Date</a:t>
            </a:r>
          </a:p>
        </p:txBody>
      </p:sp>
      <p:pic>
        <p:nvPicPr>
          <p:cNvPr id="9" name="Picture 8"/>
          <p:cNvPicPr>
            <a:picLocks noChangeAspect="1"/>
          </p:cNvPicPr>
          <p:nvPr userDrawn="1"/>
        </p:nvPicPr>
        <p:blipFill rotWithShape="1">
          <a:blip r:embed="rId7" cstate="print">
            <a:extLst>
              <a:ext uri="{28A0092B-C50C-407E-A947-70E740481C1C}">
                <a14:useLocalDpi xmlns:a14="http://schemas.microsoft.com/office/drawing/2010/main" val="0"/>
              </a:ext>
            </a:extLst>
          </a:blip>
          <a:srcRect t="95787" r="5498"/>
          <a:stretch/>
        </p:blipFill>
        <p:spPr>
          <a:xfrm>
            <a:off x="-11596" y="-32959"/>
            <a:ext cx="9155596" cy="3461960"/>
          </a:xfrm>
          <a:prstGeom prst="rect">
            <a:avLst/>
          </a:prstGeom>
          <a:effectLst>
            <a:outerShdw blurRad="50800" dist="38100" dir="2700000" sx="101000" sy="101000" algn="tl" rotWithShape="0">
              <a:prstClr val="black">
                <a:alpha val="40000"/>
              </a:prstClr>
            </a:outerShdw>
          </a:effectLst>
        </p:spPr>
      </p:pic>
      <p:pic>
        <p:nvPicPr>
          <p:cNvPr id="11" name="Picture 10"/>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6660232" y="332656"/>
            <a:ext cx="2122436" cy="672915"/>
          </a:xfrm>
          <a:prstGeom prst="rect">
            <a:avLst/>
          </a:prstGeom>
        </p:spPr>
      </p:pic>
    </p:spTree>
    <p:extLst>
      <p:ext uri="{BB962C8B-B14F-4D97-AF65-F5344CB8AC3E}">
        <p14:creationId xmlns:p14="http://schemas.microsoft.com/office/powerpoint/2010/main" val="3822557985"/>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2_Title Slide">
    <p:spTree>
      <p:nvGrpSpPr>
        <p:cNvPr id="1" name=""/>
        <p:cNvGrpSpPr/>
        <p:nvPr/>
      </p:nvGrpSpPr>
      <p:grpSpPr>
        <a:xfrm>
          <a:off x="0" y="0"/>
          <a:ext cx="0" cy="0"/>
          <a:chOff x="0" y="0"/>
          <a:chExt cx="0" cy="0"/>
        </a:xfrm>
      </p:grpSpPr>
      <p:pic>
        <p:nvPicPr>
          <p:cNvPr id="12" name="Picture 11"/>
          <p:cNvPicPr>
            <a:picLocks noChangeAspect="1"/>
          </p:cNvPicPr>
          <p:nvPr userDrawn="1"/>
        </p:nvPicPr>
        <p:blipFill rotWithShape="1">
          <a:blip r:embed="rId6" cstate="print">
            <a:extLst>
              <a:ext uri="{28A0092B-C50C-407E-A947-70E740481C1C}">
                <a14:useLocalDpi xmlns:a14="http://schemas.microsoft.com/office/drawing/2010/main" val="0"/>
              </a:ext>
            </a:extLst>
          </a:blip>
          <a:srcRect t="95787" r="5498"/>
          <a:stretch/>
        </p:blipFill>
        <p:spPr>
          <a:xfrm>
            <a:off x="-11596" y="1412776"/>
            <a:ext cx="9155596" cy="3528392"/>
          </a:xfrm>
          <a:prstGeom prst="rect">
            <a:avLst/>
          </a:prstGeom>
          <a:effectLst>
            <a:outerShdw blurRad="50800" dist="38100" dir="8100000" algn="tr" rotWithShape="0">
              <a:prstClr val="black">
                <a:alpha val="40000"/>
              </a:prstClr>
            </a:outerShdw>
          </a:effectLst>
        </p:spPr>
      </p:pic>
      <p:graphicFrame>
        <p:nvGraphicFramePr>
          <p:cNvPr id="6" name="Rectangle 1228" hidden="1"/>
          <p:cNvGraphicFramePr>
            <a:graphicFrameLocks/>
          </p:cNvGraphicFramePr>
          <p:nvPr>
            <p:custDataLst>
              <p:tags r:id="rId2"/>
            </p:custDataLst>
          </p:nvPr>
        </p:nvGraphicFramePr>
        <p:xfrm>
          <a:off x="0" y="0"/>
          <a:ext cx="161984" cy="161974"/>
        </p:xfrm>
        <a:graphic>
          <a:graphicData uri="http://schemas.openxmlformats.org/presentationml/2006/ole">
            <mc:AlternateContent xmlns:mc="http://schemas.openxmlformats.org/markup-compatibility/2006">
              <mc:Choice xmlns:v="urn:schemas-microsoft-com:vml" Requires="v">
                <p:oleObj spid="_x0000_s12324" name="think-cell Slide" r:id="rId7" imgW="0" imgH="0" progId="">
                  <p:embed/>
                </p:oleObj>
              </mc:Choice>
              <mc:Fallback>
                <p:oleObj name="think-cell Slide" r:id="rId7" imgW="0" imgH="0" progId="">
                  <p:embed/>
                  <p:pic>
                    <p:nvPicPr>
                      <p:cNvPr id="0" name=""/>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61984" cy="16197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McK Document type" hidden="1"/>
          <p:cNvSpPr txBox="1">
            <a:spLocks noChangeArrowheads="1"/>
          </p:cNvSpPr>
          <p:nvPr>
            <p:custDataLst>
              <p:tags r:id="rId3"/>
            </p:custDataLst>
          </p:nvPr>
        </p:nvSpPr>
        <p:spPr bwMode="auto">
          <a:xfrm>
            <a:off x="2693795" y="5845642"/>
            <a:ext cx="5036084" cy="215444"/>
          </a:xfrm>
          <a:prstGeom prst="rect">
            <a:avLst/>
          </a:prstGeom>
          <a:noFill/>
          <a:ln w="9525">
            <a:noFill/>
            <a:miter lim="800000"/>
            <a:headEnd/>
            <a:tailEnd/>
          </a:ln>
          <a:effectLst/>
        </p:spPr>
        <p:txBody>
          <a:bodyPr lIns="0" tIns="0" rIns="0" bIns="0" anchor="b">
            <a:spAutoFit/>
          </a:bodyPr>
          <a:lstStyle/>
          <a:p>
            <a:pPr>
              <a:defRPr/>
            </a:pPr>
            <a:r>
              <a:rPr lang="en-GB" sz="1400">
                <a:solidFill>
                  <a:srgbClr val="000000"/>
                </a:solidFill>
              </a:rPr>
              <a:t>Document type</a:t>
            </a:r>
          </a:p>
        </p:txBody>
      </p:sp>
      <p:sp>
        <p:nvSpPr>
          <p:cNvPr id="8" name="McK Date" hidden="1"/>
          <p:cNvSpPr txBox="1">
            <a:spLocks noChangeArrowheads="1"/>
          </p:cNvSpPr>
          <p:nvPr>
            <p:custDataLst>
              <p:tags r:id="rId4"/>
            </p:custDataLst>
          </p:nvPr>
        </p:nvSpPr>
        <p:spPr bwMode="auto">
          <a:xfrm>
            <a:off x="2693795" y="6114538"/>
            <a:ext cx="5036084" cy="215444"/>
          </a:xfrm>
          <a:prstGeom prst="rect">
            <a:avLst/>
          </a:prstGeom>
          <a:noFill/>
          <a:ln w="9525">
            <a:noFill/>
            <a:miter lim="800000"/>
            <a:headEnd/>
            <a:tailEnd/>
          </a:ln>
          <a:effectLst/>
        </p:spPr>
        <p:txBody>
          <a:bodyPr lIns="0" tIns="0" rIns="0" bIns="0">
            <a:spAutoFit/>
          </a:bodyPr>
          <a:lstStyle/>
          <a:p>
            <a:pPr>
              <a:defRPr/>
            </a:pPr>
            <a:r>
              <a:rPr lang="en-GB" sz="1400">
                <a:solidFill>
                  <a:srgbClr val="000000"/>
                </a:solidFill>
              </a:rPr>
              <a:t>Date</a:t>
            </a:r>
          </a:p>
        </p:txBody>
      </p:sp>
      <p:pic>
        <p:nvPicPr>
          <p:cNvPr id="2" name="Picture 1"/>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3059832" y="297163"/>
            <a:ext cx="2625622" cy="827581"/>
          </a:xfrm>
          <a:prstGeom prst="rect">
            <a:avLst/>
          </a:prstGeom>
        </p:spPr>
      </p:pic>
      <p:pic>
        <p:nvPicPr>
          <p:cNvPr id="3" name="Picture 2"/>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6920089" y="231936"/>
            <a:ext cx="1972391" cy="820800"/>
          </a:xfrm>
          <a:prstGeom prst="rect">
            <a:avLst/>
          </a:prstGeom>
        </p:spPr>
      </p:pic>
      <p:pic>
        <p:nvPicPr>
          <p:cNvPr id="5" name="Picture 4"/>
          <p:cNvPicPr>
            <a:picLocks noChangeAspect="1"/>
          </p:cNvPicPr>
          <p:nvPr userDrawn="1"/>
        </p:nvPicPr>
        <p:blipFill rotWithShape="1">
          <a:blip r:embed="rId10" cstate="print">
            <a:extLst>
              <a:ext uri="{28A0092B-C50C-407E-A947-70E740481C1C}">
                <a14:useLocalDpi xmlns:a14="http://schemas.microsoft.com/office/drawing/2010/main" val="0"/>
              </a:ext>
            </a:extLst>
          </a:blip>
          <a:srcRect t="13448" b="1322"/>
          <a:stretch/>
        </p:blipFill>
        <p:spPr>
          <a:xfrm>
            <a:off x="539552" y="1662629"/>
            <a:ext cx="5400000" cy="3062515"/>
          </a:xfrm>
          <a:prstGeom prst="rect">
            <a:avLst/>
          </a:prstGeom>
        </p:spPr>
      </p:pic>
      <p:pic>
        <p:nvPicPr>
          <p:cNvPr id="9" name="Picture 8"/>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251520" y="116632"/>
            <a:ext cx="720000" cy="1215170"/>
          </a:xfrm>
          <a:prstGeom prst="rect">
            <a:avLst/>
          </a:prstGeom>
        </p:spPr>
      </p:pic>
    </p:spTree>
    <p:extLst>
      <p:ext uri="{BB962C8B-B14F-4D97-AF65-F5344CB8AC3E}">
        <p14:creationId xmlns:p14="http://schemas.microsoft.com/office/powerpoint/2010/main" val="62940191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4" name="Rectangle 280"/>
          <p:cNvSpPr>
            <a:spLocks noGrp="1" noChangeArrowheads="1"/>
          </p:cNvSpPr>
          <p:nvPr>
            <p:ph type="sldNum" sz="quarter" idx="10"/>
            <p:custDataLst>
              <p:tags r:id="rId1"/>
            </p:custDataLst>
          </p:nvPr>
        </p:nvSpPr>
        <p:spPr>
          <a:ln/>
        </p:spPr>
        <p:txBody>
          <a:bodyPr/>
          <a:lstStyle>
            <a:lvl1pPr>
              <a:defRPr/>
            </a:lvl1pPr>
          </a:lstStyle>
          <a:p>
            <a:fld id="{DA5A8D2D-B30F-410E-BF0A-C93262F860C7}" type="slidenum">
              <a:rPr lang="en-GB" smtClean="0"/>
              <a:pPr/>
              <a:t>‹#›</a:t>
            </a:fld>
            <a:endParaRPr lang="en-GB"/>
          </a:p>
        </p:txBody>
      </p:sp>
      <p:pic>
        <p:nvPicPr>
          <p:cNvPr id="9" name="Picture 8"/>
          <p:cNvPicPr>
            <a:picLocks noChangeAspect="1"/>
          </p:cNvPicPr>
          <p:nvPr userDrawn="1"/>
        </p:nvPicPr>
        <p:blipFill rotWithShape="1">
          <a:blip r:embed="rId3" cstate="print">
            <a:extLst>
              <a:ext uri="{28A0092B-C50C-407E-A947-70E740481C1C}">
                <a14:useLocalDpi xmlns:a14="http://schemas.microsoft.com/office/drawing/2010/main" val="0"/>
              </a:ext>
            </a:extLst>
          </a:blip>
          <a:srcRect t="95787" r="5498"/>
          <a:stretch/>
        </p:blipFill>
        <p:spPr>
          <a:xfrm>
            <a:off x="0" y="411"/>
            <a:ext cx="9155596" cy="1052325"/>
          </a:xfrm>
          <a:prstGeom prst="rect">
            <a:avLst/>
          </a:prstGeom>
          <a:effectLst>
            <a:outerShdw blurRad="50800" dist="38100" dir="2700000" algn="tl" rotWithShape="0">
              <a:prstClr val="black">
                <a:alpha val="40000"/>
              </a:prstClr>
            </a:outerShdw>
          </a:effectLst>
        </p:spPr>
      </p:pic>
      <p:pic>
        <p:nvPicPr>
          <p:cNvPr id="10" name="Picture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380312" y="266146"/>
            <a:ext cx="1430533" cy="453548"/>
          </a:xfrm>
          <a:prstGeom prst="rect">
            <a:avLst/>
          </a:prstGeom>
        </p:spPr>
      </p:pic>
      <p:sp>
        <p:nvSpPr>
          <p:cNvPr id="8" name="Title Placeholder 3"/>
          <p:cNvSpPr>
            <a:spLocks noGrp="1"/>
          </p:cNvSpPr>
          <p:nvPr>
            <p:ph type="title"/>
          </p:nvPr>
        </p:nvSpPr>
        <p:spPr>
          <a:xfrm>
            <a:off x="323528" y="274638"/>
            <a:ext cx="6707088" cy="706090"/>
          </a:xfrm>
          <a:prstGeom prst="rect">
            <a:avLst/>
          </a:prstGeom>
        </p:spPr>
        <p:txBody>
          <a:bodyPr vert="horz" lIns="90000" tIns="36000" rIns="90000" bIns="36000" rtlCol="0" anchor="ctr">
            <a:normAutofit/>
          </a:bodyPr>
          <a:lstStyle/>
          <a:p>
            <a:r>
              <a:rPr lang="en-US" smtClean="0"/>
              <a:t>Click to edit Master title style</a:t>
            </a:r>
            <a:endParaRPr lang="en-GB"/>
          </a:p>
        </p:txBody>
      </p:sp>
      <p:sp>
        <p:nvSpPr>
          <p:cNvPr id="5" name="Content Placeholder 4"/>
          <p:cNvSpPr>
            <a:spLocks noGrp="1"/>
          </p:cNvSpPr>
          <p:nvPr>
            <p:ph sz="quarter" idx="11"/>
          </p:nvPr>
        </p:nvSpPr>
        <p:spPr>
          <a:xfrm>
            <a:off x="323528" y="1916113"/>
            <a:ext cx="8415337" cy="4465637"/>
          </a:xfrm>
        </p:spPr>
        <p:txBody>
          <a:bodyPr lIns="90000" tIns="36000" rIns="90000" bIns="3600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61575809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449" y="4407327"/>
            <a:ext cx="7771995" cy="1261884"/>
          </a:xfrm>
          <a:prstGeom prst="rect">
            <a:avLst/>
          </a:prstGeom>
        </p:spPr>
        <p:txBody>
          <a:bodyPr/>
          <a:lstStyle>
            <a:lvl1pPr algn="l">
              <a:defRPr sz="4100" b="1" cap="all"/>
            </a:lvl1pPr>
          </a:lstStyle>
          <a:p>
            <a:r>
              <a:rPr lang="en-US" dirty="0" smtClean="0"/>
              <a:t>Click to edit Master title style</a:t>
            </a:r>
            <a:endParaRPr lang="en-GB" dirty="0"/>
          </a:p>
        </p:txBody>
      </p:sp>
      <p:sp>
        <p:nvSpPr>
          <p:cNvPr id="3" name="Text Placeholder 2"/>
          <p:cNvSpPr>
            <a:spLocks noGrp="1"/>
          </p:cNvSpPr>
          <p:nvPr>
            <p:ph type="body" idx="1"/>
          </p:nvPr>
        </p:nvSpPr>
        <p:spPr>
          <a:xfrm>
            <a:off x="722449" y="2907444"/>
            <a:ext cx="7771995" cy="1499884"/>
          </a:xfrm>
        </p:spPr>
        <p:txBody>
          <a:bodyPr anchor="b"/>
          <a:lstStyle>
            <a:lvl1pPr marL="0" indent="0">
              <a:buNone/>
              <a:defRPr sz="2000"/>
            </a:lvl1pPr>
            <a:lvl2pPr marL="466481" indent="0">
              <a:buNone/>
              <a:defRPr sz="1800"/>
            </a:lvl2pPr>
            <a:lvl3pPr marL="932962" indent="0">
              <a:buNone/>
              <a:defRPr sz="1600"/>
            </a:lvl3pPr>
            <a:lvl4pPr marL="1399443" indent="0">
              <a:buNone/>
              <a:defRPr sz="1400"/>
            </a:lvl4pPr>
            <a:lvl5pPr marL="1865925" indent="0">
              <a:buNone/>
              <a:defRPr sz="1400"/>
            </a:lvl5pPr>
            <a:lvl6pPr marL="2332406" indent="0">
              <a:buNone/>
              <a:defRPr sz="1400"/>
            </a:lvl6pPr>
            <a:lvl7pPr marL="2798887" indent="0">
              <a:buNone/>
              <a:defRPr sz="1400"/>
            </a:lvl7pPr>
            <a:lvl8pPr marL="3265368" indent="0">
              <a:buNone/>
              <a:defRPr sz="1400"/>
            </a:lvl8pPr>
            <a:lvl9pPr marL="3731849" indent="0">
              <a:buNone/>
              <a:defRPr sz="1400"/>
            </a:lvl9pPr>
          </a:lstStyle>
          <a:p>
            <a:pPr lvl="0"/>
            <a:r>
              <a:rPr lang="en-US" smtClean="0"/>
              <a:t>Click to edit Master text styles</a:t>
            </a:r>
          </a:p>
        </p:txBody>
      </p:sp>
      <p:sp>
        <p:nvSpPr>
          <p:cNvPr id="4" name="Rectangle 280"/>
          <p:cNvSpPr>
            <a:spLocks noGrp="1" noChangeArrowheads="1"/>
          </p:cNvSpPr>
          <p:nvPr>
            <p:ph type="sldNum" sz="quarter" idx="10"/>
            <p:custDataLst>
              <p:tags r:id="rId1"/>
            </p:custDataLst>
          </p:nvPr>
        </p:nvSpPr>
        <p:spPr>
          <a:ln/>
        </p:spPr>
        <p:txBody>
          <a:bodyPr/>
          <a:lstStyle>
            <a:lvl1pPr>
              <a:defRPr/>
            </a:lvl1pPr>
          </a:lstStyle>
          <a:p>
            <a:fld id="{DA5A8D2D-B30F-410E-BF0A-C93262F860C7}" type="slidenum">
              <a:rPr lang="en-GB" smtClean="0"/>
              <a:pPr/>
              <a:t>‹#›</a:t>
            </a:fld>
            <a:endParaRPr lang="en-GB"/>
          </a:p>
        </p:txBody>
      </p:sp>
    </p:spTree>
    <p:extLst>
      <p:ext uri="{BB962C8B-B14F-4D97-AF65-F5344CB8AC3E}">
        <p14:creationId xmlns:p14="http://schemas.microsoft.com/office/powerpoint/2010/main" val="2069414278"/>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482156" y="1990668"/>
            <a:ext cx="2117131" cy="1247204"/>
          </a:xfrm>
        </p:spPr>
        <p:txBody>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Content Placeholder 3"/>
          <p:cNvSpPr>
            <a:spLocks noGrp="1"/>
          </p:cNvSpPr>
          <p:nvPr>
            <p:ph sz="half" idx="2"/>
          </p:nvPr>
        </p:nvSpPr>
        <p:spPr>
          <a:xfrm>
            <a:off x="3754791" y="1990668"/>
            <a:ext cx="2117132" cy="1247204"/>
          </a:xfrm>
        </p:spPr>
        <p:txBody>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Rectangle 280"/>
          <p:cNvSpPr>
            <a:spLocks noGrp="1" noChangeArrowheads="1"/>
          </p:cNvSpPr>
          <p:nvPr>
            <p:ph type="sldNum" sz="quarter" idx="10"/>
            <p:custDataLst>
              <p:tags r:id="rId1"/>
            </p:custDataLst>
          </p:nvPr>
        </p:nvSpPr>
        <p:spPr>
          <a:ln/>
        </p:spPr>
        <p:txBody>
          <a:bodyPr/>
          <a:lstStyle>
            <a:lvl1pPr>
              <a:defRPr/>
            </a:lvl1pPr>
          </a:lstStyle>
          <a:p>
            <a:fld id="{DA5A8D2D-B30F-410E-BF0A-C93262F860C7}" type="slidenum">
              <a:rPr lang="en-GB" smtClean="0"/>
              <a:pPr/>
              <a:t>‹#›</a:t>
            </a:fld>
            <a:endParaRPr lang="en-GB"/>
          </a:p>
        </p:txBody>
      </p:sp>
      <p:sp>
        <p:nvSpPr>
          <p:cNvPr id="7" name="Title Placeholder 3"/>
          <p:cNvSpPr>
            <a:spLocks noGrp="1"/>
          </p:cNvSpPr>
          <p:nvPr>
            <p:ph type="title"/>
          </p:nvPr>
        </p:nvSpPr>
        <p:spPr>
          <a:xfrm>
            <a:off x="323528" y="274638"/>
            <a:ext cx="6707088" cy="706090"/>
          </a:xfrm>
          <a:prstGeom prst="rect">
            <a:avLst/>
          </a:prstGeom>
        </p:spPr>
        <p:txBody>
          <a:bodyPr vert="horz" lIns="91440" tIns="45720" rIns="91440" bIns="45720" rtlCol="0" anchor="ctr">
            <a:normAutofit/>
          </a:bodyPr>
          <a:lstStyle/>
          <a:p>
            <a:r>
              <a:rPr lang="en-US" smtClean="0"/>
              <a:t>Click to edit Master title style</a:t>
            </a:r>
            <a:endParaRPr lang="en-GB"/>
          </a:p>
        </p:txBody>
      </p:sp>
    </p:spTree>
    <p:extLst>
      <p:ext uri="{BB962C8B-B14F-4D97-AF65-F5344CB8AC3E}">
        <p14:creationId xmlns:p14="http://schemas.microsoft.com/office/powerpoint/2010/main" val="5905150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6796" y="1535520"/>
            <a:ext cx="4039883" cy="639800"/>
          </a:xfrm>
        </p:spPr>
        <p:txBody>
          <a:bodyPr anchor="b"/>
          <a:lstStyle>
            <a:lvl1pPr marL="0" indent="0">
              <a:buNone/>
              <a:defRPr sz="2000" b="1">
                <a:solidFill>
                  <a:schemeClr val="tx2"/>
                </a:solidFill>
                <a:latin typeface="+mn-lt"/>
              </a:defRPr>
            </a:lvl1pPr>
            <a:lvl2pPr marL="466481" indent="0">
              <a:buNone/>
              <a:defRPr sz="2000" b="1"/>
            </a:lvl2pPr>
            <a:lvl3pPr marL="932962" indent="0">
              <a:buNone/>
              <a:defRPr sz="1800" b="1"/>
            </a:lvl3pPr>
            <a:lvl4pPr marL="1399443" indent="0">
              <a:buNone/>
              <a:defRPr sz="1600" b="1"/>
            </a:lvl4pPr>
            <a:lvl5pPr marL="1865925" indent="0">
              <a:buNone/>
              <a:defRPr sz="1600" b="1"/>
            </a:lvl5pPr>
            <a:lvl6pPr marL="2332406" indent="0">
              <a:buNone/>
              <a:defRPr sz="1600" b="1"/>
            </a:lvl6pPr>
            <a:lvl7pPr marL="2798887" indent="0">
              <a:buNone/>
              <a:defRPr sz="1600" b="1"/>
            </a:lvl7pPr>
            <a:lvl8pPr marL="3265368" indent="0">
              <a:buNone/>
              <a:defRPr sz="1600" b="1"/>
            </a:lvl8pPr>
            <a:lvl9pPr marL="3731849"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6796" y="2175319"/>
            <a:ext cx="4039883" cy="3950557"/>
          </a:xfrm>
        </p:spPr>
        <p:txBody>
          <a:bodyPr/>
          <a:lstStyle>
            <a:lvl1pPr>
              <a:defRPr sz="1600">
                <a:latin typeface="+mn-lt"/>
              </a:defRPr>
            </a:lvl1pPr>
            <a:lvl2pPr>
              <a:defRPr sz="1600">
                <a:latin typeface="+mn-lt"/>
              </a:defRPr>
            </a:lvl2pPr>
            <a:lvl3pPr>
              <a:defRPr sz="1600">
                <a:latin typeface="+mn-lt"/>
              </a:defRPr>
            </a:lvl3pPr>
            <a:lvl4pPr>
              <a:defRPr sz="1600">
                <a:latin typeface="+mn-lt"/>
              </a:defRPr>
            </a:lvl4pPr>
            <a:lvl5pPr>
              <a:defRPr sz="1600">
                <a:latin typeface="+mn-lt"/>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Text Placeholder 4"/>
          <p:cNvSpPr>
            <a:spLocks noGrp="1"/>
          </p:cNvSpPr>
          <p:nvPr>
            <p:ph type="body" sz="quarter" idx="3"/>
          </p:nvPr>
        </p:nvSpPr>
        <p:spPr>
          <a:xfrm>
            <a:off x="4645703" y="1535520"/>
            <a:ext cx="4041503" cy="639800"/>
          </a:xfrm>
        </p:spPr>
        <p:txBody>
          <a:bodyPr anchor="b"/>
          <a:lstStyle>
            <a:lvl1pPr marL="0" indent="0">
              <a:buNone/>
              <a:defRPr sz="2000" b="1">
                <a:solidFill>
                  <a:schemeClr val="tx2"/>
                </a:solidFill>
                <a:latin typeface="+mn-lt"/>
              </a:defRPr>
            </a:lvl1pPr>
            <a:lvl2pPr marL="466481" indent="0">
              <a:buNone/>
              <a:defRPr sz="2000" b="1"/>
            </a:lvl2pPr>
            <a:lvl3pPr marL="932962" indent="0">
              <a:buNone/>
              <a:defRPr sz="1800" b="1"/>
            </a:lvl3pPr>
            <a:lvl4pPr marL="1399443" indent="0">
              <a:buNone/>
              <a:defRPr sz="1600" b="1"/>
            </a:lvl4pPr>
            <a:lvl5pPr marL="1865925" indent="0">
              <a:buNone/>
              <a:defRPr sz="1600" b="1"/>
            </a:lvl5pPr>
            <a:lvl6pPr marL="2332406" indent="0">
              <a:buNone/>
              <a:defRPr sz="1600" b="1"/>
            </a:lvl6pPr>
            <a:lvl7pPr marL="2798887" indent="0">
              <a:buNone/>
              <a:defRPr sz="1600" b="1"/>
            </a:lvl7pPr>
            <a:lvl8pPr marL="3265368" indent="0">
              <a:buNone/>
              <a:defRPr sz="1600" b="1"/>
            </a:lvl8pPr>
            <a:lvl9pPr marL="3731849"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703" y="2175319"/>
            <a:ext cx="4041503" cy="3950557"/>
          </a:xfrm>
        </p:spPr>
        <p:txBody>
          <a:bodyPr/>
          <a:lstStyle>
            <a:lvl1pPr>
              <a:defRPr sz="1600">
                <a:latin typeface="+mn-lt"/>
              </a:defRPr>
            </a:lvl1pPr>
            <a:lvl2pPr>
              <a:defRPr sz="1600">
                <a:latin typeface="+mn-lt"/>
              </a:defRPr>
            </a:lvl2pPr>
            <a:lvl3pPr>
              <a:defRPr sz="1600">
                <a:latin typeface="+mn-lt"/>
              </a:defRPr>
            </a:lvl3pPr>
            <a:lvl4pPr>
              <a:defRPr sz="1600">
                <a:latin typeface="+mn-lt"/>
              </a:defRPr>
            </a:lvl4pPr>
            <a:lvl5pPr>
              <a:defRPr sz="1600">
                <a:latin typeface="+mn-lt"/>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7" name="Rectangle 280"/>
          <p:cNvSpPr>
            <a:spLocks noGrp="1" noChangeArrowheads="1"/>
          </p:cNvSpPr>
          <p:nvPr>
            <p:ph type="sldNum" sz="quarter" idx="10"/>
            <p:custDataLst>
              <p:tags r:id="rId1"/>
            </p:custDataLst>
          </p:nvPr>
        </p:nvSpPr>
        <p:spPr>
          <a:ln/>
        </p:spPr>
        <p:txBody>
          <a:bodyPr/>
          <a:lstStyle>
            <a:lvl1pPr>
              <a:defRPr/>
            </a:lvl1pPr>
          </a:lstStyle>
          <a:p>
            <a:fld id="{DA5A8D2D-B30F-410E-BF0A-C93262F860C7}" type="slidenum">
              <a:rPr lang="en-GB" smtClean="0"/>
              <a:pPr/>
              <a:t>‹#›</a:t>
            </a:fld>
            <a:endParaRPr lang="en-GB"/>
          </a:p>
        </p:txBody>
      </p:sp>
      <p:sp>
        <p:nvSpPr>
          <p:cNvPr id="8" name="Title Placeholder 3"/>
          <p:cNvSpPr>
            <a:spLocks noGrp="1"/>
          </p:cNvSpPr>
          <p:nvPr>
            <p:ph type="title"/>
          </p:nvPr>
        </p:nvSpPr>
        <p:spPr>
          <a:xfrm>
            <a:off x="323528" y="274638"/>
            <a:ext cx="6707088" cy="706090"/>
          </a:xfrm>
          <a:prstGeom prst="rect">
            <a:avLst/>
          </a:prstGeom>
        </p:spPr>
        <p:txBody>
          <a:bodyPr vert="horz" lIns="91440" tIns="45720" rIns="91440" bIns="45720" rtlCol="0" anchor="ctr">
            <a:normAutofit/>
          </a:bodyPr>
          <a:lstStyle/>
          <a:p>
            <a:r>
              <a:rPr lang="en-US" smtClean="0"/>
              <a:t>Click to edit Master title style</a:t>
            </a:r>
            <a:endParaRPr lang="en-GB"/>
          </a:p>
        </p:txBody>
      </p:sp>
    </p:spTree>
    <p:extLst>
      <p:ext uri="{BB962C8B-B14F-4D97-AF65-F5344CB8AC3E}">
        <p14:creationId xmlns:p14="http://schemas.microsoft.com/office/powerpoint/2010/main" val="4192298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80"/>
          <p:cNvSpPr>
            <a:spLocks noGrp="1" noChangeArrowheads="1"/>
          </p:cNvSpPr>
          <p:nvPr>
            <p:ph type="sldNum" sz="quarter" idx="10"/>
            <p:custDataLst>
              <p:tags r:id="rId1"/>
            </p:custDataLst>
          </p:nvPr>
        </p:nvSpPr>
        <p:spPr>
          <a:ln/>
        </p:spPr>
        <p:txBody>
          <a:bodyPr/>
          <a:lstStyle>
            <a:lvl1pPr>
              <a:defRPr/>
            </a:lvl1pPr>
          </a:lstStyle>
          <a:p>
            <a:fld id="{DA5A8D2D-B30F-410E-BF0A-C93262F860C7}" type="slidenum">
              <a:rPr lang="en-GB" smtClean="0"/>
              <a:pPr/>
              <a:t>‹#›</a:t>
            </a:fld>
            <a:endParaRPr lang="en-GB"/>
          </a:p>
        </p:txBody>
      </p:sp>
      <p:sp>
        <p:nvSpPr>
          <p:cNvPr id="6" name="Title Placeholder 3"/>
          <p:cNvSpPr>
            <a:spLocks noGrp="1"/>
          </p:cNvSpPr>
          <p:nvPr>
            <p:ph type="title"/>
          </p:nvPr>
        </p:nvSpPr>
        <p:spPr>
          <a:xfrm>
            <a:off x="323528" y="274638"/>
            <a:ext cx="6707088" cy="706090"/>
          </a:xfrm>
          <a:prstGeom prst="rect">
            <a:avLst/>
          </a:prstGeom>
        </p:spPr>
        <p:txBody>
          <a:bodyPr vert="horz" lIns="91440" tIns="45720" rIns="91440" bIns="45720" rtlCol="0" anchor="ctr">
            <a:normAutofit/>
          </a:bodyPr>
          <a:lstStyle/>
          <a:p>
            <a:r>
              <a:rPr lang="en-US" smtClean="0"/>
              <a:t>Click to edit Master title style</a:t>
            </a:r>
            <a:endParaRPr lang="en-GB"/>
          </a:p>
        </p:txBody>
      </p:sp>
    </p:spTree>
    <p:extLst>
      <p:ext uri="{BB962C8B-B14F-4D97-AF65-F5344CB8AC3E}">
        <p14:creationId xmlns:p14="http://schemas.microsoft.com/office/powerpoint/2010/main" val="15908801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Rectangle 280"/>
          <p:cNvSpPr>
            <a:spLocks noGrp="1" noChangeArrowheads="1"/>
          </p:cNvSpPr>
          <p:nvPr>
            <p:ph type="sldNum" sz="quarter" idx="10"/>
            <p:custDataLst>
              <p:tags r:id="rId1"/>
            </p:custDataLst>
          </p:nvPr>
        </p:nvSpPr>
        <p:spPr>
          <a:ln/>
        </p:spPr>
        <p:txBody>
          <a:bodyPr/>
          <a:lstStyle>
            <a:lvl1pPr>
              <a:defRPr/>
            </a:lvl1pPr>
          </a:lstStyle>
          <a:p>
            <a:fld id="{DA5A8D2D-B30F-410E-BF0A-C93262F860C7}" type="slidenum">
              <a:rPr lang="en-GB" smtClean="0"/>
              <a:pPr/>
              <a:t>‹#›</a:t>
            </a:fld>
            <a:endParaRPr lang="en-GB"/>
          </a:p>
        </p:txBody>
      </p:sp>
      <p:sp>
        <p:nvSpPr>
          <p:cNvPr id="5" name="Title Placeholder 3"/>
          <p:cNvSpPr>
            <a:spLocks noGrp="1"/>
          </p:cNvSpPr>
          <p:nvPr>
            <p:ph type="title"/>
          </p:nvPr>
        </p:nvSpPr>
        <p:spPr>
          <a:xfrm>
            <a:off x="323528" y="274638"/>
            <a:ext cx="6707088" cy="706090"/>
          </a:xfrm>
          <a:prstGeom prst="rect">
            <a:avLst/>
          </a:prstGeom>
        </p:spPr>
        <p:txBody>
          <a:bodyPr vert="horz" lIns="91440" tIns="45720" rIns="91440" bIns="45720" rtlCol="0" anchor="ctr">
            <a:normAutofit/>
          </a:bodyPr>
          <a:lstStyle/>
          <a:p>
            <a:r>
              <a:rPr lang="en-US" smtClean="0"/>
              <a:t>Click to edit Master title style</a:t>
            </a:r>
            <a:endParaRPr lang="en-GB"/>
          </a:p>
        </p:txBody>
      </p:sp>
    </p:spTree>
    <p:extLst>
      <p:ext uri="{BB962C8B-B14F-4D97-AF65-F5344CB8AC3E}">
        <p14:creationId xmlns:p14="http://schemas.microsoft.com/office/powerpoint/2010/main" val="29733342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userDrawn="1">
  <p:cSld name="End Slide">
    <p:spTree>
      <p:nvGrpSpPr>
        <p:cNvPr id="1" name=""/>
        <p:cNvGrpSpPr/>
        <p:nvPr/>
      </p:nvGrpSpPr>
      <p:grpSpPr>
        <a:xfrm>
          <a:off x="0" y="0"/>
          <a:ext cx="0" cy="0"/>
          <a:chOff x="0" y="0"/>
          <a:chExt cx="0" cy="0"/>
        </a:xfrm>
      </p:grpSpPr>
      <p:graphicFrame>
        <p:nvGraphicFramePr>
          <p:cNvPr id="6" name="Rectangle 1228" hidden="1"/>
          <p:cNvGraphicFramePr>
            <a:graphicFrameLocks/>
          </p:cNvGraphicFramePr>
          <p:nvPr>
            <p:custDataLst>
              <p:tags r:id="rId2"/>
            </p:custDataLst>
          </p:nvPr>
        </p:nvGraphicFramePr>
        <p:xfrm>
          <a:off x="0" y="0"/>
          <a:ext cx="161984" cy="161974"/>
        </p:xfrm>
        <a:graphic>
          <a:graphicData uri="http://schemas.openxmlformats.org/presentationml/2006/ole">
            <mc:AlternateContent xmlns:mc="http://schemas.openxmlformats.org/markup-compatibility/2006">
              <mc:Choice xmlns:v="urn:schemas-microsoft-com:vml" Requires="v">
                <p:oleObj spid="_x0000_s9884" name="think-cell Slide" r:id="rId6" imgW="0" imgH="0" progId="">
                  <p:embed/>
                </p:oleObj>
              </mc:Choice>
              <mc:Fallback>
                <p:oleObj name="think-cell Slide" r:id="rId6" imgW="0" imgH="0" progId="">
                  <p:embed/>
                  <p:pic>
                    <p:nvPicPr>
                      <p:cNvPr id="0" name="AutoShape 100"/>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61984" cy="16197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McK Document type" hidden="1"/>
          <p:cNvSpPr txBox="1">
            <a:spLocks noChangeArrowheads="1"/>
          </p:cNvSpPr>
          <p:nvPr>
            <p:custDataLst>
              <p:tags r:id="rId3"/>
            </p:custDataLst>
          </p:nvPr>
        </p:nvSpPr>
        <p:spPr bwMode="auto">
          <a:xfrm>
            <a:off x="2693795" y="5845642"/>
            <a:ext cx="5036084" cy="215444"/>
          </a:xfrm>
          <a:prstGeom prst="rect">
            <a:avLst/>
          </a:prstGeom>
          <a:noFill/>
          <a:ln w="9525">
            <a:noFill/>
            <a:miter lim="800000"/>
            <a:headEnd/>
            <a:tailEnd/>
          </a:ln>
          <a:effectLst/>
        </p:spPr>
        <p:txBody>
          <a:bodyPr lIns="0" tIns="0" rIns="0" bIns="0" anchor="b">
            <a:spAutoFit/>
          </a:bodyPr>
          <a:lstStyle/>
          <a:p>
            <a:pPr>
              <a:defRPr/>
            </a:pPr>
            <a:r>
              <a:rPr lang="en-GB" sz="1400">
                <a:solidFill>
                  <a:srgbClr val="000000"/>
                </a:solidFill>
              </a:rPr>
              <a:t>Document type</a:t>
            </a:r>
          </a:p>
        </p:txBody>
      </p:sp>
      <p:sp>
        <p:nvSpPr>
          <p:cNvPr id="8" name="McK Date" hidden="1"/>
          <p:cNvSpPr txBox="1">
            <a:spLocks noChangeArrowheads="1"/>
          </p:cNvSpPr>
          <p:nvPr>
            <p:custDataLst>
              <p:tags r:id="rId4"/>
            </p:custDataLst>
          </p:nvPr>
        </p:nvSpPr>
        <p:spPr bwMode="auto">
          <a:xfrm>
            <a:off x="2693795" y="6114538"/>
            <a:ext cx="5036084" cy="215444"/>
          </a:xfrm>
          <a:prstGeom prst="rect">
            <a:avLst/>
          </a:prstGeom>
          <a:noFill/>
          <a:ln w="9525">
            <a:noFill/>
            <a:miter lim="800000"/>
            <a:headEnd/>
            <a:tailEnd/>
          </a:ln>
          <a:effectLst/>
        </p:spPr>
        <p:txBody>
          <a:bodyPr lIns="0" tIns="0" rIns="0" bIns="0">
            <a:spAutoFit/>
          </a:bodyPr>
          <a:lstStyle/>
          <a:p>
            <a:pPr>
              <a:defRPr/>
            </a:pPr>
            <a:r>
              <a:rPr lang="en-GB" sz="1400">
                <a:solidFill>
                  <a:srgbClr val="000000"/>
                </a:solidFill>
              </a:rPr>
              <a:t>Date</a:t>
            </a:r>
          </a:p>
        </p:txBody>
      </p:sp>
      <p:pic>
        <p:nvPicPr>
          <p:cNvPr id="9" name="Picture 8"/>
          <p:cNvPicPr>
            <a:picLocks noChangeAspect="1"/>
          </p:cNvPicPr>
          <p:nvPr userDrawn="1"/>
        </p:nvPicPr>
        <p:blipFill rotWithShape="1">
          <a:blip r:embed="rId7" cstate="print">
            <a:extLst>
              <a:ext uri="{28A0092B-C50C-407E-A947-70E740481C1C}">
                <a14:useLocalDpi xmlns:a14="http://schemas.microsoft.com/office/drawing/2010/main" val="0"/>
              </a:ext>
            </a:extLst>
          </a:blip>
          <a:srcRect t="95787" r="5498"/>
          <a:stretch/>
        </p:blipFill>
        <p:spPr>
          <a:xfrm>
            <a:off x="-11596" y="-32959"/>
            <a:ext cx="9155596" cy="3461960"/>
          </a:xfrm>
          <a:prstGeom prst="rect">
            <a:avLst/>
          </a:prstGeom>
          <a:effectLst>
            <a:outerShdw blurRad="50800" dist="38100" dir="2700000" sx="101000" sy="101000" algn="tl" rotWithShape="0">
              <a:prstClr val="black">
                <a:alpha val="40000"/>
              </a:prstClr>
            </a:outerShdw>
          </a:effectLst>
        </p:spPr>
      </p:pic>
      <p:pic>
        <p:nvPicPr>
          <p:cNvPr id="11" name="Picture 10"/>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6660232" y="332656"/>
            <a:ext cx="2122436" cy="672915"/>
          </a:xfrm>
          <a:prstGeom prst="rect">
            <a:avLst/>
          </a:prstGeom>
        </p:spPr>
      </p:pic>
    </p:spTree>
    <p:extLst>
      <p:ext uri="{BB962C8B-B14F-4D97-AF65-F5344CB8AC3E}">
        <p14:creationId xmlns:p14="http://schemas.microsoft.com/office/powerpoint/2010/main" val="219714472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vmlDrawing" Target="../drawings/vmlDrawing1.vml"/><Relationship Id="rId18" Type="http://schemas.openxmlformats.org/officeDocument/2006/relationships/tags" Target="../tags/tag5.xml"/><Relationship Id="rId3" Type="http://schemas.openxmlformats.org/officeDocument/2006/relationships/slideLayout" Target="../slideLayouts/slideLayout3.xml"/><Relationship Id="rId21" Type="http://schemas.openxmlformats.org/officeDocument/2006/relationships/image" Target="../media/image1.jpeg"/><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tags" Target="../tags/tag4.xml"/><Relationship Id="rId2" Type="http://schemas.openxmlformats.org/officeDocument/2006/relationships/slideLayout" Target="../slideLayouts/slideLayout2.xml"/><Relationship Id="rId16" Type="http://schemas.openxmlformats.org/officeDocument/2006/relationships/tags" Target="../tags/tag3.xml"/><Relationship Id="rId20" Type="http://schemas.openxmlformats.org/officeDocument/2006/relationships/oleObject" Target="../embeddings/oleObject1.bin"/><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ags" Target="../tags/tag2.xml"/><Relationship Id="rId23" Type="http://schemas.openxmlformats.org/officeDocument/2006/relationships/image" Target="../media/image3.png"/><Relationship Id="rId10" Type="http://schemas.openxmlformats.org/officeDocument/2006/relationships/slideLayout" Target="../slideLayouts/slideLayout10.xml"/><Relationship Id="rId19" Type="http://schemas.openxmlformats.org/officeDocument/2006/relationships/tags" Target="../tags/tag6.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1.xml"/><Relationship Id="rId22"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1026" name="Rectangle 298" hidden="1"/>
          <p:cNvGraphicFramePr>
            <a:graphicFrameLocks/>
          </p:cNvGraphicFramePr>
          <p:nvPr>
            <p:custDataLst>
              <p:tags r:id="rId14"/>
            </p:custDataLst>
          </p:nvPr>
        </p:nvGraphicFramePr>
        <p:xfrm>
          <a:off x="0" y="0"/>
          <a:ext cx="161984" cy="161974"/>
        </p:xfrm>
        <a:graphic>
          <a:graphicData uri="http://schemas.openxmlformats.org/presentationml/2006/ole">
            <mc:AlternateContent xmlns:mc="http://schemas.openxmlformats.org/markup-compatibility/2006">
              <mc:Choice xmlns:v="urn:schemas-microsoft-com:vml" Requires="v">
                <p:oleObj spid="_x0000_s11934" name="think-cell Slide" r:id="rId20" imgW="0" imgH="0" progId="">
                  <p:embed/>
                </p:oleObj>
              </mc:Choice>
              <mc:Fallback>
                <p:oleObj name="think-cell Slide" r:id="rId20" imgW="0" imgH="0" progId="">
                  <p:embed/>
                  <p:pic>
                    <p:nvPicPr>
                      <p:cNvPr id="0" name="AutoShape 102"/>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61984" cy="16197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76" name="McK 1. On-page tracker" hidden="1"/>
          <p:cNvSpPr>
            <a:spLocks noChangeArrowheads="1"/>
          </p:cNvSpPr>
          <p:nvPr>
            <p:custDataLst>
              <p:tags r:id="rId15"/>
            </p:custDataLst>
          </p:nvPr>
        </p:nvSpPr>
        <p:spPr bwMode="auto">
          <a:xfrm>
            <a:off x="121490" y="27537"/>
            <a:ext cx="859210" cy="215444"/>
          </a:xfrm>
          <a:prstGeom prst="rect">
            <a:avLst/>
          </a:prstGeom>
          <a:noFill/>
          <a:ln w="9525">
            <a:noFill/>
            <a:miter lim="800000"/>
            <a:headEnd/>
            <a:tailEnd/>
          </a:ln>
          <a:effectLst/>
        </p:spPr>
        <p:txBody>
          <a:bodyPr wrap="none" lIns="0" tIns="0" rIns="0" bIns="0">
            <a:spAutoFit/>
          </a:bodyPr>
          <a:lstStyle/>
          <a:p>
            <a:pPr>
              <a:defRPr/>
            </a:pPr>
            <a:r>
              <a:rPr lang="en-GB" sz="1400">
                <a:solidFill>
                  <a:srgbClr val="808080"/>
                </a:solidFill>
              </a:rPr>
              <a:t>TRACKER</a:t>
            </a:r>
          </a:p>
        </p:txBody>
      </p:sp>
      <p:sp>
        <p:nvSpPr>
          <p:cNvPr id="1032" name="McK 3. Unit of measure" hidden="1"/>
          <p:cNvSpPr txBox="1">
            <a:spLocks noChangeArrowheads="1"/>
          </p:cNvSpPr>
          <p:nvPr>
            <p:custDataLst>
              <p:tags r:id="rId16"/>
            </p:custDataLst>
          </p:nvPr>
        </p:nvSpPr>
        <p:spPr bwMode="auto">
          <a:xfrm>
            <a:off x="121490" y="542615"/>
            <a:ext cx="3730492" cy="215444"/>
          </a:xfrm>
          <a:prstGeom prst="rect">
            <a:avLst/>
          </a:prstGeom>
          <a:noFill/>
          <a:ln w="9525">
            <a:noFill/>
            <a:miter lim="800000"/>
            <a:headEnd/>
            <a:tailEnd/>
          </a:ln>
          <a:effectLst/>
        </p:spPr>
        <p:txBody>
          <a:bodyPr lIns="0" tIns="0" rIns="0" bIns="0">
            <a:spAutoFit/>
          </a:bodyPr>
          <a:lstStyle/>
          <a:p>
            <a:pPr defTabSz="913526">
              <a:defRPr/>
            </a:pPr>
            <a:r>
              <a:rPr lang="en-GB" sz="1400">
                <a:solidFill>
                  <a:srgbClr val="808080"/>
                </a:solidFill>
              </a:rPr>
              <a:t>Unit of measure</a:t>
            </a:r>
          </a:p>
        </p:txBody>
      </p:sp>
      <p:grpSp>
        <p:nvGrpSpPr>
          <p:cNvPr id="2" name="McK Slide Elements"/>
          <p:cNvGrpSpPr>
            <a:grpSpLocks/>
          </p:cNvGrpSpPr>
          <p:nvPr/>
        </p:nvGrpSpPr>
        <p:grpSpPr bwMode="auto">
          <a:xfrm>
            <a:off x="121489" y="5803554"/>
            <a:ext cx="8722840" cy="396838"/>
            <a:chOff x="75" y="3583"/>
            <a:chExt cx="5385" cy="245"/>
          </a:xfrm>
        </p:grpSpPr>
        <p:sp>
          <p:nvSpPr>
            <p:cNvPr id="1151" name="McK 4. Footnote" hidden="1"/>
            <p:cNvSpPr txBox="1">
              <a:spLocks noChangeArrowheads="1"/>
            </p:cNvSpPr>
            <p:nvPr userDrawn="1"/>
          </p:nvSpPr>
          <p:spPr bwMode="auto">
            <a:xfrm>
              <a:off x="75" y="3583"/>
              <a:ext cx="5385" cy="95"/>
            </a:xfrm>
            <a:prstGeom prst="rect">
              <a:avLst/>
            </a:prstGeom>
            <a:noFill/>
            <a:ln w="9525">
              <a:noFill/>
              <a:miter lim="800000"/>
              <a:headEnd/>
              <a:tailEnd/>
            </a:ln>
            <a:effectLst/>
          </p:spPr>
          <p:txBody>
            <a:bodyPr lIns="0" tIns="0" rIns="0" bIns="0" anchor="b">
              <a:spAutoFit/>
            </a:bodyPr>
            <a:lstStyle/>
            <a:p>
              <a:pPr marL="106902" indent="-106902" defTabSz="913526">
                <a:defRPr/>
              </a:pPr>
              <a:r>
                <a:rPr lang="en-GB" sz="1000">
                  <a:solidFill>
                    <a:srgbClr val="000000"/>
                  </a:solidFill>
                </a:rPr>
                <a:t>1 Footnote</a:t>
              </a:r>
            </a:p>
          </p:txBody>
        </p:sp>
        <p:sp>
          <p:nvSpPr>
            <p:cNvPr id="1154" name="McK 5. Source" hidden="1"/>
            <p:cNvSpPr>
              <a:spLocks noChangeArrowheads="1"/>
            </p:cNvSpPr>
            <p:nvPr userDrawn="1"/>
          </p:nvSpPr>
          <p:spPr bwMode="auto">
            <a:xfrm>
              <a:off x="75" y="3733"/>
              <a:ext cx="4323" cy="95"/>
            </a:xfrm>
            <a:prstGeom prst="rect">
              <a:avLst/>
            </a:prstGeom>
            <a:noFill/>
            <a:ln w="9525">
              <a:noFill/>
              <a:miter lim="800000"/>
              <a:headEnd/>
              <a:tailEnd/>
            </a:ln>
            <a:effectLst/>
          </p:spPr>
          <p:txBody>
            <a:bodyPr lIns="0" tIns="0" rIns="0" bIns="0" anchor="b">
              <a:spAutoFit/>
            </a:bodyPr>
            <a:lstStyle/>
            <a:p>
              <a:pPr marL="621975" indent="-621975" defTabSz="913526">
                <a:tabLst>
                  <a:tab pos="625214" algn="l"/>
                </a:tabLst>
                <a:defRPr/>
              </a:pPr>
              <a:r>
                <a:rPr lang="en-GB" sz="1000">
                  <a:solidFill>
                    <a:srgbClr val="000000"/>
                  </a:solidFill>
                </a:rPr>
                <a:t>SOURCE: Source</a:t>
              </a:r>
            </a:p>
          </p:txBody>
        </p:sp>
      </p:grpSp>
      <p:grpSp>
        <p:nvGrpSpPr>
          <p:cNvPr id="3" name="ACET" hidden="1"/>
          <p:cNvGrpSpPr>
            <a:grpSpLocks/>
          </p:cNvGrpSpPr>
          <p:nvPr>
            <p:custDataLst>
              <p:tags r:id="rId17"/>
            </p:custDataLst>
          </p:nvPr>
        </p:nvGrpSpPr>
        <p:grpSpPr bwMode="auto">
          <a:xfrm>
            <a:off x="1482155" y="1281219"/>
            <a:ext cx="4352512" cy="571771"/>
            <a:chOff x="915" y="677"/>
            <a:chExt cx="2687" cy="353"/>
          </a:xfrm>
        </p:grpSpPr>
        <p:cxnSp>
          <p:nvCxnSpPr>
            <p:cNvPr id="1037" name="AutoShape 249" hidden="1"/>
            <p:cNvCxnSpPr>
              <a:cxnSpLocks noChangeShapeType="1"/>
              <a:stCxn id="1274" idx="4"/>
              <a:endCxn id="1274" idx="6"/>
            </p:cNvCxnSpPr>
            <p:nvPr/>
          </p:nvCxnSpPr>
          <p:spPr bwMode="auto">
            <a:xfrm rot="16200000" flipH="1">
              <a:off x="2258" y="-313"/>
              <a:ext cx="1" cy="2686"/>
            </a:xfrm>
            <a:prstGeom prst="straightConnector1">
              <a:avLst/>
            </a:prstGeom>
            <a:noFill/>
            <a:ln w="9525">
              <a:solidFill>
                <a:schemeClr val="tx1"/>
              </a:solidFill>
              <a:round/>
              <a:headEnd/>
              <a:tailEnd/>
            </a:ln>
          </p:spPr>
        </p:cxnSp>
        <p:sp>
          <p:nvSpPr>
            <p:cNvPr id="1274" name="AutoShape 250" hidden="1"/>
            <p:cNvSpPr>
              <a:spLocks noChangeArrowheads="1"/>
            </p:cNvSpPr>
            <p:nvPr/>
          </p:nvSpPr>
          <p:spPr bwMode="auto">
            <a:xfrm>
              <a:off x="915" y="677"/>
              <a:ext cx="2686" cy="353"/>
            </a:xfrm>
            <a:prstGeom prst="leftRightArrow">
              <a:avLst>
                <a:gd name="adj1" fmla="val 100000"/>
                <a:gd name="adj2" fmla="val 0"/>
              </a:avLst>
            </a:prstGeom>
            <a:noFill/>
            <a:ln w="9525">
              <a:noFill/>
              <a:miter lim="800000"/>
              <a:headEnd/>
              <a:tailEnd/>
            </a:ln>
            <a:effectLst/>
          </p:spPr>
          <p:txBody>
            <a:bodyPr lIns="0" tIns="0" rIns="0" bIns="18288" anchor="b">
              <a:spAutoFit/>
            </a:bodyPr>
            <a:lstStyle/>
            <a:p>
              <a:pPr>
                <a:defRPr/>
              </a:pPr>
              <a:r>
                <a:rPr lang="en-GB" b="1">
                  <a:solidFill>
                    <a:srgbClr val="000000"/>
                  </a:solidFill>
                </a:rPr>
                <a:t>Title</a:t>
              </a:r>
            </a:p>
            <a:p>
              <a:pPr>
                <a:defRPr/>
              </a:pPr>
              <a:r>
                <a:rPr lang="en-GB">
                  <a:solidFill>
                    <a:srgbClr val="808080"/>
                  </a:solidFill>
                </a:rPr>
                <a:t>Unit of measure</a:t>
              </a:r>
            </a:p>
          </p:txBody>
        </p:sp>
      </p:grpSp>
      <p:sp>
        <p:nvSpPr>
          <p:cNvPr id="1304" name="Rectangle 280"/>
          <p:cNvSpPr>
            <a:spLocks noGrp="1" noChangeArrowheads="1"/>
          </p:cNvSpPr>
          <p:nvPr>
            <p:ph type="sldNum" sz="quarter" idx="4"/>
            <p:custDataLst>
              <p:tags r:id="rId18"/>
            </p:custDataLst>
          </p:nvPr>
        </p:nvSpPr>
        <p:spPr bwMode="auto">
          <a:xfrm>
            <a:off x="8884826" y="6653913"/>
            <a:ext cx="194381" cy="153888"/>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a:defRPr sz="1000">
                <a:solidFill>
                  <a:srgbClr val="000000"/>
                </a:solidFill>
                <a:cs typeface="+mn-cs"/>
              </a:defRPr>
            </a:lvl1pPr>
          </a:lstStyle>
          <a:p>
            <a:fld id="{2C4D8520-FDFA-47B1-A3DC-6842F88E3ABF}" type="slidenum">
              <a:rPr lang="en-GB" smtClean="0"/>
              <a:pPr/>
              <a:t>‹#›</a:t>
            </a:fld>
            <a:endParaRPr lang="en-GB"/>
          </a:p>
        </p:txBody>
      </p:sp>
      <p:sp>
        <p:nvSpPr>
          <p:cNvPr id="1035" name="Rectangle 286"/>
          <p:cNvSpPr>
            <a:spLocks noGrp="1" noChangeArrowheads="1"/>
          </p:cNvSpPr>
          <p:nvPr>
            <p:ph type="body" idx="1"/>
            <p:custDataLst>
              <p:tags r:id="rId19"/>
            </p:custDataLst>
          </p:nvPr>
        </p:nvSpPr>
        <p:spPr bwMode="auto">
          <a:xfrm>
            <a:off x="323527" y="1990668"/>
            <a:ext cx="8487317" cy="403062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smtClean="0"/>
          </a:p>
        </p:txBody>
      </p:sp>
      <p:grpSp>
        <p:nvGrpSpPr>
          <p:cNvPr id="19" name="Group 18"/>
          <p:cNvGrpSpPr/>
          <p:nvPr/>
        </p:nvGrpSpPr>
        <p:grpSpPr>
          <a:xfrm>
            <a:off x="0" y="411"/>
            <a:ext cx="9155596" cy="1052325"/>
            <a:chOff x="0" y="411"/>
            <a:chExt cx="9155596" cy="1052325"/>
          </a:xfrm>
        </p:grpSpPr>
        <p:pic>
          <p:nvPicPr>
            <p:cNvPr id="20" name="Picture 19"/>
            <p:cNvPicPr>
              <a:picLocks noChangeAspect="1"/>
            </p:cNvPicPr>
            <p:nvPr userDrawn="1"/>
          </p:nvPicPr>
          <p:blipFill rotWithShape="1">
            <a:blip r:embed="rId21" cstate="print">
              <a:extLst>
                <a:ext uri="{28A0092B-C50C-407E-A947-70E740481C1C}">
                  <a14:useLocalDpi xmlns:a14="http://schemas.microsoft.com/office/drawing/2010/main" val="0"/>
                </a:ext>
              </a:extLst>
            </a:blip>
            <a:srcRect t="95787" r="5498"/>
            <a:stretch/>
          </p:blipFill>
          <p:spPr>
            <a:xfrm>
              <a:off x="0" y="411"/>
              <a:ext cx="9155596" cy="1052325"/>
            </a:xfrm>
            <a:prstGeom prst="rect">
              <a:avLst/>
            </a:prstGeom>
            <a:effectLst>
              <a:outerShdw blurRad="50800" dist="38100" dir="2700000" algn="tl" rotWithShape="0">
                <a:prstClr val="black">
                  <a:alpha val="40000"/>
                </a:prstClr>
              </a:outerShdw>
            </a:effectLst>
          </p:spPr>
        </p:pic>
        <p:pic>
          <p:nvPicPr>
            <p:cNvPr id="21" name="Picture 20"/>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7380312" y="266146"/>
              <a:ext cx="1430533" cy="453548"/>
            </a:xfrm>
            <a:prstGeom prst="rect">
              <a:avLst/>
            </a:prstGeom>
          </p:spPr>
        </p:pic>
      </p:grpSp>
      <p:sp>
        <p:nvSpPr>
          <p:cNvPr id="4" name="Title Placeholder 3"/>
          <p:cNvSpPr>
            <a:spLocks noGrp="1"/>
          </p:cNvSpPr>
          <p:nvPr>
            <p:ph type="title"/>
          </p:nvPr>
        </p:nvSpPr>
        <p:spPr>
          <a:xfrm>
            <a:off x="323528" y="274638"/>
            <a:ext cx="6707088" cy="706090"/>
          </a:xfrm>
          <a:prstGeom prst="rect">
            <a:avLst/>
          </a:prstGeom>
        </p:spPr>
        <p:txBody>
          <a:bodyPr vert="horz" lIns="91440" tIns="45720" rIns="91440" bIns="45720" rtlCol="0" anchor="ctr">
            <a:normAutofit/>
          </a:bodyPr>
          <a:lstStyle/>
          <a:p>
            <a:r>
              <a:rPr lang="en-US" smtClean="0"/>
              <a:t>Click to edit Master title style</a:t>
            </a:r>
            <a:endParaRPr lang="en-GB"/>
          </a:p>
        </p:txBody>
      </p:sp>
    </p:spTree>
    <p:extLst>
      <p:ext uri="{BB962C8B-B14F-4D97-AF65-F5344CB8AC3E}">
        <p14:creationId xmlns:p14="http://schemas.microsoft.com/office/powerpoint/2010/main" val="1494358214"/>
      </p:ext>
    </p:extLst>
  </p:cSld>
  <p:clrMap bg1="lt1" tx1="dk1" bg2="lt2" tx2="dk2" accent1="accent1" accent2="accent2" accent3="accent3" accent4="accent4" accent5="accent5" accent6="accent6" hlink="hlink" folHlink="folHlink"/>
  <p:sldLayoutIdLst>
    <p:sldLayoutId id="2147483661" r:id="rId1"/>
    <p:sldLayoutId id="2147483677" r:id="rId2"/>
    <p:sldLayoutId id="2147483662" r:id="rId3"/>
    <p:sldLayoutId id="2147483663" r:id="rId4"/>
    <p:sldLayoutId id="2147483664" r:id="rId5"/>
    <p:sldLayoutId id="2147483665" r:id="rId6"/>
    <p:sldLayoutId id="2147483666" r:id="rId7"/>
    <p:sldLayoutId id="2147483667" r:id="rId8"/>
    <p:sldLayoutId id="2147483673" r:id="rId9"/>
    <p:sldLayoutId id="2147483674" r:id="rId10"/>
    <p:sldLayoutId id="2147483676" r:id="rId11"/>
  </p:sldLayoutIdLst>
  <p:timing>
    <p:tnLst>
      <p:par>
        <p:cTn id="1" dur="indefinite" restart="never" nodeType="tmRoot"/>
      </p:par>
    </p:tnLst>
  </p:timing>
  <p:hf hdr="0" ftr="0" dt="0"/>
  <p:txStyles>
    <p:titleStyle>
      <a:lvl1pPr algn="l" defTabSz="913526" rtl="0" eaLnBrk="1" fontAlgn="base" hangingPunct="1">
        <a:spcBef>
          <a:spcPct val="0"/>
        </a:spcBef>
        <a:spcAft>
          <a:spcPct val="0"/>
        </a:spcAft>
        <a:defRPr sz="2800" b="1">
          <a:solidFill>
            <a:schemeClr val="bg1"/>
          </a:solidFill>
          <a:latin typeface="Calibri" pitchFamily="34" charset="0"/>
          <a:ea typeface="+mj-ea"/>
          <a:cs typeface="+mj-cs"/>
        </a:defRPr>
      </a:lvl1pPr>
      <a:lvl2pPr algn="l" defTabSz="913526" rtl="0" eaLnBrk="1" fontAlgn="base" hangingPunct="1">
        <a:spcBef>
          <a:spcPct val="0"/>
        </a:spcBef>
        <a:spcAft>
          <a:spcPct val="0"/>
        </a:spcAft>
        <a:defRPr sz="1900" b="1">
          <a:solidFill>
            <a:schemeClr val="tx2"/>
          </a:solidFill>
          <a:latin typeface="Arial" charset="0"/>
        </a:defRPr>
      </a:lvl2pPr>
      <a:lvl3pPr algn="l" defTabSz="913526" rtl="0" eaLnBrk="1" fontAlgn="base" hangingPunct="1">
        <a:spcBef>
          <a:spcPct val="0"/>
        </a:spcBef>
        <a:spcAft>
          <a:spcPct val="0"/>
        </a:spcAft>
        <a:defRPr sz="1900" b="1">
          <a:solidFill>
            <a:schemeClr val="tx2"/>
          </a:solidFill>
          <a:latin typeface="Arial" charset="0"/>
        </a:defRPr>
      </a:lvl3pPr>
      <a:lvl4pPr algn="l" defTabSz="913526" rtl="0" eaLnBrk="1" fontAlgn="base" hangingPunct="1">
        <a:spcBef>
          <a:spcPct val="0"/>
        </a:spcBef>
        <a:spcAft>
          <a:spcPct val="0"/>
        </a:spcAft>
        <a:defRPr sz="1900" b="1">
          <a:solidFill>
            <a:schemeClr val="tx2"/>
          </a:solidFill>
          <a:latin typeface="Arial" charset="0"/>
        </a:defRPr>
      </a:lvl4pPr>
      <a:lvl5pPr algn="l" defTabSz="913526" rtl="0" eaLnBrk="1" fontAlgn="base" hangingPunct="1">
        <a:spcBef>
          <a:spcPct val="0"/>
        </a:spcBef>
        <a:spcAft>
          <a:spcPct val="0"/>
        </a:spcAft>
        <a:defRPr sz="1900" b="1">
          <a:solidFill>
            <a:schemeClr val="tx2"/>
          </a:solidFill>
          <a:latin typeface="Arial" charset="0"/>
        </a:defRPr>
      </a:lvl5pPr>
      <a:lvl6pPr marL="466481" algn="l" defTabSz="913526" rtl="0" eaLnBrk="1" fontAlgn="base" hangingPunct="1">
        <a:spcBef>
          <a:spcPct val="0"/>
        </a:spcBef>
        <a:spcAft>
          <a:spcPct val="0"/>
        </a:spcAft>
        <a:defRPr sz="1900" b="1">
          <a:solidFill>
            <a:schemeClr val="tx2"/>
          </a:solidFill>
          <a:latin typeface="Arial" charset="0"/>
        </a:defRPr>
      </a:lvl6pPr>
      <a:lvl7pPr marL="932962" algn="l" defTabSz="913526" rtl="0" eaLnBrk="1" fontAlgn="base" hangingPunct="1">
        <a:spcBef>
          <a:spcPct val="0"/>
        </a:spcBef>
        <a:spcAft>
          <a:spcPct val="0"/>
        </a:spcAft>
        <a:defRPr sz="1900" b="1">
          <a:solidFill>
            <a:schemeClr val="tx2"/>
          </a:solidFill>
          <a:latin typeface="Arial" charset="0"/>
        </a:defRPr>
      </a:lvl7pPr>
      <a:lvl8pPr marL="1399443" algn="l" defTabSz="913526" rtl="0" eaLnBrk="1" fontAlgn="base" hangingPunct="1">
        <a:spcBef>
          <a:spcPct val="0"/>
        </a:spcBef>
        <a:spcAft>
          <a:spcPct val="0"/>
        </a:spcAft>
        <a:defRPr sz="1900" b="1">
          <a:solidFill>
            <a:schemeClr val="tx2"/>
          </a:solidFill>
          <a:latin typeface="Arial" charset="0"/>
        </a:defRPr>
      </a:lvl8pPr>
      <a:lvl9pPr marL="1865925" algn="l" defTabSz="913526" rtl="0" eaLnBrk="1" fontAlgn="base" hangingPunct="1">
        <a:spcBef>
          <a:spcPct val="0"/>
        </a:spcBef>
        <a:spcAft>
          <a:spcPct val="0"/>
        </a:spcAft>
        <a:defRPr sz="1900" b="1">
          <a:solidFill>
            <a:schemeClr val="tx2"/>
          </a:solidFill>
          <a:latin typeface="Arial" charset="0"/>
        </a:defRPr>
      </a:lvl9pPr>
    </p:titleStyle>
    <p:bodyStyle>
      <a:lvl1pPr marL="349861" indent="-349861" algn="l" defTabSz="913526" rtl="0" eaLnBrk="1" fontAlgn="base" hangingPunct="1">
        <a:spcBef>
          <a:spcPct val="0"/>
        </a:spcBef>
        <a:spcAft>
          <a:spcPct val="0"/>
        </a:spcAft>
        <a:buClr>
          <a:schemeClr val="tx2"/>
        </a:buClr>
        <a:defRPr sz="1600">
          <a:solidFill>
            <a:schemeClr val="tx1"/>
          </a:solidFill>
          <a:latin typeface="Calibri" pitchFamily="34" charset="0"/>
          <a:ea typeface="+mn-ea"/>
          <a:cs typeface="+mn-cs"/>
        </a:defRPr>
      </a:lvl1pPr>
      <a:lvl2pPr marL="268288" indent="-266700" algn="l" defTabSz="913526" rtl="0" eaLnBrk="1" fontAlgn="base" hangingPunct="1">
        <a:spcBef>
          <a:spcPct val="0"/>
        </a:spcBef>
        <a:spcAft>
          <a:spcPct val="0"/>
        </a:spcAft>
        <a:buClr>
          <a:schemeClr val="tx2"/>
        </a:buClr>
        <a:buSzPct val="100000"/>
        <a:buFontTx/>
        <a:buBlip>
          <a:blip r:embed="rId23"/>
        </a:buBlip>
        <a:defRPr sz="1600">
          <a:solidFill>
            <a:schemeClr val="tx1"/>
          </a:solidFill>
          <a:latin typeface="Calibri" pitchFamily="34" charset="0"/>
        </a:defRPr>
      </a:lvl2pPr>
      <a:lvl3pPr marL="444500" indent="-246063" algn="l" defTabSz="913526" rtl="0" eaLnBrk="1" fontAlgn="base" hangingPunct="1">
        <a:spcBef>
          <a:spcPct val="0"/>
        </a:spcBef>
        <a:spcAft>
          <a:spcPct val="0"/>
        </a:spcAft>
        <a:buClr>
          <a:schemeClr val="accent2"/>
        </a:buClr>
        <a:buSzPct val="100000"/>
        <a:buFont typeface="Arial" pitchFamily="34" charset="0"/>
        <a:buChar char="&gt;"/>
        <a:defRPr sz="1600">
          <a:solidFill>
            <a:schemeClr val="tx1"/>
          </a:solidFill>
          <a:latin typeface="Calibri" pitchFamily="34" charset="0"/>
        </a:defRPr>
      </a:lvl3pPr>
      <a:lvl4pPr marL="804863" indent="-244475" algn="l" defTabSz="913526" rtl="0" eaLnBrk="1" fontAlgn="base" hangingPunct="1">
        <a:spcBef>
          <a:spcPct val="0"/>
        </a:spcBef>
        <a:spcAft>
          <a:spcPct val="0"/>
        </a:spcAft>
        <a:buClr>
          <a:schemeClr val="accent2"/>
        </a:buClr>
        <a:buSzPct val="100000"/>
        <a:buFont typeface="Arial" pitchFamily="34" charset="0"/>
        <a:buChar char="−"/>
        <a:defRPr sz="1600">
          <a:solidFill>
            <a:schemeClr val="tx1"/>
          </a:solidFill>
          <a:latin typeface="Calibri" pitchFamily="34" charset="0"/>
        </a:defRPr>
      </a:lvl4pPr>
      <a:lvl5pPr marL="990600" indent="-228600" algn="l" defTabSz="913526" rtl="0" eaLnBrk="1" fontAlgn="base" hangingPunct="1">
        <a:spcBef>
          <a:spcPct val="0"/>
        </a:spcBef>
        <a:spcAft>
          <a:spcPct val="0"/>
        </a:spcAft>
        <a:buClr>
          <a:schemeClr val="accent2"/>
        </a:buClr>
        <a:buSzPct val="100000"/>
        <a:buFont typeface="Arial" pitchFamily="34" charset="0"/>
        <a:buChar char="•"/>
        <a:defRPr sz="1600">
          <a:solidFill>
            <a:schemeClr val="tx1"/>
          </a:solidFill>
          <a:latin typeface="Calibri" pitchFamily="34" charset="0"/>
        </a:defRPr>
      </a:lvl5pPr>
      <a:lvl6pPr marL="1227752" indent="-132818" algn="l" defTabSz="913526"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6pPr>
      <a:lvl7pPr marL="1694234" indent="-132818" algn="l" defTabSz="913526"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7pPr>
      <a:lvl8pPr marL="2160715" indent="-132818" algn="l" defTabSz="913526"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8pPr>
      <a:lvl9pPr marL="2627196" indent="-132818" algn="l" defTabSz="913526"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9pPr>
    </p:bodyStyle>
    <p:otherStyle>
      <a:defPPr>
        <a:defRPr lang="en-US"/>
      </a:defPPr>
      <a:lvl1pPr marL="0" algn="l" defTabSz="932962" rtl="0" eaLnBrk="1" latinLnBrk="0" hangingPunct="1">
        <a:defRPr sz="1800" kern="1200">
          <a:solidFill>
            <a:schemeClr val="tx1"/>
          </a:solidFill>
          <a:latin typeface="+mn-lt"/>
          <a:ea typeface="+mn-ea"/>
          <a:cs typeface="+mn-cs"/>
        </a:defRPr>
      </a:lvl1pPr>
      <a:lvl2pPr marL="466481" algn="l" defTabSz="932962" rtl="0" eaLnBrk="1" latinLnBrk="0" hangingPunct="1">
        <a:defRPr sz="1800" kern="1200">
          <a:solidFill>
            <a:schemeClr val="tx1"/>
          </a:solidFill>
          <a:latin typeface="+mn-lt"/>
          <a:ea typeface="+mn-ea"/>
          <a:cs typeface="+mn-cs"/>
        </a:defRPr>
      </a:lvl2pPr>
      <a:lvl3pPr marL="932962" algn="l" defTabSz="932962" rtl="0" eaLnBrk="1" latinLnBrk="0" hangingPunct="1">
        <a:defRPr sz="1800" kern="1200">
          <a:solidFill>
            <a:schemeClr val="tx1"/>
          </a:solidFill>
          <a:latin typeface="+mn-lt"/>
          <a:ea typeface="+mn-ea"/>
          <a:cs typeface="+mn-cs"/>
        </a:defRPr>
      </a:lvl3pPr>
      <a:lvl4pPr marL="1399443" algn="l" defTabSz="932962" rtl="0" eaLnBrk="1" latinLnBrk="0" hangingPunct="1">
        <a:defRPr sz="1800" kern="1200">
          <a:solidFill>
            <a:schemeClr val="tx1"/>
          </a:solidFill>
          <a:latin typeface="+mn-lt"/>
          <a:ea typeface="+mn-ea"/>
          <a:cs typeface="+mn-cs"/>
        </a:defRPr>
      </a:lvl4pPr>
      <a:lvl5pPr marL="1865925" algn="l" defTabSz="932962" rtl="0" eaLnBrk="1" latinLnBrk="0" hangingPunct="1">
        <a:defRPr sz="1800" kern="1200">
          <a:solidFill>
            <a:schemeClr val="tx1"/>
          </a:solidFill>
          <a:latin typeface="+mn-lt"/>
          <a:ea typeface="+mn-ea"/>
          <a:cs typeface="+mn-cs"/>
        </a:defRPr>
      </a:lvl5pPr>
      <a:lvl6pPr marL="2332406" algn="l" defTabSz="932962" rtl="0" eaLnBrk="1" latinLnBrk="0" hangingPunct="1">
        <a:defRPr sz="1800" kern="1200">
          <a:solidFill>
            <a:schemeClr val="tx1"/>
          </a:solidFill>
          <a:latin typeface="+mn-lt"/>
          <a:ea typeface="+mn-ea"/>
          <a:cs typeface="+mn-cs"/>
        </a:defRPr>
      </a:lvl6pPr>
      <a:lvl7pPr marL="2798887" algn="l" defTabSz="932962" rtl="0" eaLnBrk="1" latinLnBrk="0" hangingPunct="1">
        <a:defRPr sz="1800" kern="1200">
          <a:solidFill>
            <a:schemeClr val="tx1"/>
          </a:solidFill>
          <a:latin typeface="+mn-lt"/>
          <a:ea typeface="+mn-ea"/>
          <a:cs typeface="+mn-cs"/>
        </a:defRPr>
      </a:lvl7pPr>
      <a:lvl8pPr marL="3265368" algn="l" defTabSz="932962" rtl="0" eaLnBrk="1" latinLnBrk="0" hangingPunct="1">
        <a:defRPr sz="1800" kern="1200">
          <a:solidFill>
            <a:schemeClr val="tx1"/>
          </a:solidFill>
          <a:latin typeface="+mn-lt"/>
          <a:ea typeface="+mn-ea"/>
          <a:cs typeface="+mn-cs"/>
        </a:defRPr>
      </a:lvl8pPr>
      <a:lvl9pPr marL="3731849" algn="l" defTabSz="932962"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95536" y="5085184"/>
            <a:ext cx="8316416" cy="1261884"/>
          </a:xfrm>
          <a:prstGeom prst="rect">
            <a:avLst/>
          </a:prstGeom>
        </p:spPr>
        <p:txBody>
          <a:bodyPr wrap="square">
            <a:spAutoFit/>
          </a:bodyPr>
          <a:lstStyle/>
          <a:p>
            <a:r>
              <a:rPr lang="en-GB" sz="2800" b="1" dirty="0" smtClean="0">
                <a:solidFill>
                  <a:prstClr val="black"/>
                </a:solidFill>
                <a:latin typeface="Calibri"/>
                <a:ea typeface="ＭＳ Ｐゴシック" pitchFamily="34" charset="-128"/>
              </a:rPr>
              <a:t>Comorbidities: Using a psychological approach</a:t>
            </a:r>
          </a:p>
          <a:p>
            <a:r>
              <a:rPr lang="en-GB" sz="2400" dirty="0" smtClean="0">
                <a:solidFill>
                  <a:prstClr val="black"/>
                </a:solidFill>
                <a:latin typeface="Calibri"/>
                <a:ea typeface="ＭＳ Ｐゴシック" pitchFamily="34" charset="-128"/>
              </a:rPr>
              <a:t>Presenter name, position, trust</a:t>
            </a:r>
          </a:p>
          <a:p>
            <a:r>
              <a:rPr lang="en-GB" sz="2400" dirty="0" smtClean="0">
                <a:latin typeface="Calibri"/>
                <a:ea typeface="ＭＳ Ｐゴシック" pitchFamily="34" charset="-128"/>
              </a:rPr>
              <a:t>Date</a:t>
            </a:r>
            <a:endParaRPr lang="en-GB" sz="2400" dirty="0">
              <a:solidFill>
                <a:prstClr val="black"/>
              </a:solidFill>
              <a:latin typeface="Calibri"/>
              <a:ea typeface="ＭＳ Ｐゴシック" pitchFamily="34" charset="-128"/>
            </a:endParaRPr>
          </a:p>
        </p:txBody>
      </p:sp>
    </p:spTree>
    <p:extLst>
      <p:ext uri="{BB962C8B-B14F-4D97-AF65-F5344CB8AC3E}">
        <p14:creationId xmlns:p14="http://schemas.microsoft.com/office/powerpoint/2010/main" val="263502865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0"/>
          </p:nvPr>
        </p:nvSpPr>
        <p:spPr/>
        <p:txBody>
          <a:bodyPr/>
          <a:lstStyle/>
          <a:p>
            <a:fld id="{DA5A8D2D-B30F-410E-BF0A-C93262F860C7}" type="slidenum">
              <a:rPr lang="en-GB" smtClean="0"/>
              <a:pPr/>
              <a:t>10</a:t>
            </a:fld>
            <a:endParaRPr lang="en-GB"/>
          </a:p>
        </p:txBody>
      </p:sp>
      <p:sp>
        <p:nvSpPr>
          <p:cNvPr id="10" name="Content Placeholder 8"/>
          <p:cNvSpPr>
            <a:spLocks noGrp="1"/>
          </p:cNvSpPr>
          <p:nvPr>
            <p:ph sz="quarter" idx="11"/>
          </p:nvPr>
        </p:nvSpPr>
        <p:spPr>
          <a:xfrm>
            <a:off x="323528" y="2203723"/>
            <a:ext cx="8415337" cy="4465637"/>
          </a:xfrm>
        </p:spPr>
        <p:txBody>
          <a:bodyPr/>
          <a:lstStyle/>
          <a:p>
            <a:pPr marL="0" indent="0" algn="ctr"/>
            <a:r>
              <a:rPr lang="en-GB" sz="4000" dirty="0" smtClean="0">
                <a:solidFill>
                  <a:srgbClr val="0070C0"/>
                </a:solidFill>
              </a:rPr>
              <a:t>Physical</a:t>
            </a:r>
            <a:r>
              <a:rPr lang="en-GB" sz="4000" dirty="0">
                <a:solidFill>
                  <a:srgbClr val="0070C0"/>
                </a:solidFill>
              </a:rPr>
              <a:t>, psychological and </a:t>
            </a:r>
            <a:r>
              <a:rPr lang="en-GB" sz="4000" dirty="0" smtClean="0">
                <a:solidFill>
                  <a:srgbClr val="0070C0"/>
                </a:solidFill>
              </a:rPr>
              <a:t>social </a:t>
            </a:r>
            <a:r>
              <a:rPr lang="en-GB" sz="4000" dirty="0">
                <a:solidFill>
                  <a:srgbClr val="0070C0"/>
                </a:solidFill>
              </a:rPr>
              <a:t>effects of having a </a:t>
            </a:r>
            <a:r>
              <a:rPr lang="en-GB" sz="4000" dirty="0" smtClean="0">
                <a:solidFill>
                  <a:srgbClr val="0070C0"/>
                </a:solidFill>
              </a:rPr>
              <a:t>long-term </a:t>
            </a:r>
            <a:r>
              <a:rPr lang="en-GB" sz="4000" dirty="0">
                <a:solidFill>
                  <a:srgbClr val="0070C0"/>
                </a:solidFill>
              </a:rPr>
              <a:t>condition </a:t>
            </a:r>
          </a:p>
        </p:txBody>
      </p:sp>
    </p:spTree>
    <p:extLst>
      <p:ext uri="{BB962C8B-B14F-4D97-AF65-F5344CB8AC3E}">
        <p14:creationId xmlns:p14="http://schemas.microsoft.com/office/powerpoint/2010/main" val="310231931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0"/>
          </p:nvPr>
        </p:nvSpPr>
        <p:spPr/>
        <p:txBody>
          <a:bodyPr/>
          <a:lstStyle/>
          <a:p>
            <a:fld id="{DA5A8D2D-B30F-410E-BF0A-C93262F860C7}" type="slidenum">
              <a:rPr lang="en-GB" smtClean="0"/>
              <a:pPr/>
              <a:t>11</a:t>
            </a:fld>
            <a:endParaRPr lang="en-GB"/>
          </a:p>
        </p:txBody>
      </p:sp>
      <p:sp>
        <p:nvSpPr>
          <p:cNvPr id="13" name="Title 12"/>
          <p:cNvSpPr>
            <a:spLocks noGrp="1"/>
          </p:cNvSpPr>
          <p:nvPr>
            <p:ph type="title"/>
          </p:nvPr>
        </p:nvSpPr>
        <p:spPr/>
        <p:txBody>
          <a:bodyPr>
            <a:normAutofit/>
          </a:bodyPr>
          <a:lstStyle/>
          <a:p>
            <a:r>
              <a:rPr lang="en-GB" dirty="0"/>
              <a:t>The </a:t>
            </a:r>
            <a:r>
              <a:rPr lang="en-GB" dirty="0" smtClean="0"/>
              <a:t>effects </a:t>
            </a:r>
            <a:r>
              <a:rPr lang="en-GB" dirty="0"/>
              <a:t>of having a long-term </a:t>
            </a:r>
            <a:r>
              <a:rPr lang="en-GB" dirty="0" smtClean="0"/>
              <a:t>condition</a:t>
            </a:r>
            <a:endParaRPr lang="en-GB" dirty="0"/>
          </a:p>
        </p:txBody>
      </p:sp>
      <p:sp>
        <p:nvSpPr>
          <p:cNvPr id="14" name="Content Placeholder 13"/>
          <p:cNvSpPr>
            <a:spLocks noGrp="1"/>
          </p:cNvSpPr>
          <p:nvPr>
            <p:ph sz="quarter" idx="11"/>
          </p:nvPr>
        </p:nvSpPr>
        <p:spPr>
          <a:xfrm>
            <a:off x="323528" y="1484785"/>
            <a:ext cx="8415337" cy="4896966"/>
          </a:xfrm>
        </p:spPr>
        <p:txBody>
          <a:bodyPr/>
          <a:lstStyle/>
          <a:p>
            <a:r>
              <a:rPr lang="en-GB" sz="2800" dirty="0" smtClean="0"/>
              <a:t>Group work (3 groups)</a:t>
            </a:r>
          </a:p>
          <a:p>
            <a:endParaRPr lang="en-GB" sz="2800" dirty="0"/>
          </a:p>
          <a:p>
            <a:r>
              <a:rPr lang="en-GB" sz="2800" dirty="0" smtClean="0"/>
              <a:t>Choose a condition</a:t>
            </a:r>
          </a:p>
          <a:p>
            <a:endParaRPr lang="en-GB" sz="2800" dirty="0"/>
          </a:p>
          <a:p>
            <a:r>
              <a:rPr lang="en-GB" sz="2800" dirty="0" smtClean="0"/>
              <a:t>If you had this condition how would it affect you:</a:t>
            </a:r>
          </a:p>
          <a:p>
            <a:pPr>
              <a:buFont typeface="Arial" panose="020B0604020202020204" pitchFamily="34" charset="0"/>
              <a:buChar char="•"/>
            </a:pPr>
            <a:r>
              <a:rPr lang="en-GB" sz="2800" dirty="0" smtClean="0"/>
              <a:t>Group 1 </a:t>
            </a:r>
            <a:r>
              <a:rPr lang="en-GB" sz="2800" dirty="0"/>
              <a:t>– </a:t>
            </a:r>
            <a:r>
              <a:rPr lang="en-GB" sz="2800" dirty="0" smtClean="0"/>
              <a:t>Physically?</a:t>
            </a:r>
          </a:p>
          <a:p>
            <a:pPr>
              <a:buFont typeface="Arial" panose="020B0604020202020204" pitchFamily="34" charset="0"/>
              <a:buChar char="•"/>
            </a:pPr>
            <a:r>
              <a:rPr lang="en-GB" sz="2800" dirty="0" smtClean="0"/>
              <a:t>Group 2 </a:t>
            </a:r>
            <a:r>
              <a:rPr lang="en-GB" sz="2800" dirty="0"/>
              <a:t>–</a:t>
            </a:r>
            <a:r>
              <a:rPr lang="en-GB" sz="2800" b="1" dirty="0" smtClean="0"/>
              <a:t> </a:t>
            </a:r>
            <a:r>
              <a:rPr lang="en-GB" sz="2800" dirty="0" smtClean="0"/>
              <a:t>Socially?</a:t>
            </a:r>
          </a:p>
          <a:p>
            <a:pPr>
              <a:buFont typeface="Arial" panose="020B0604020202020204" pitchFamily="34" charset="0"/>
              <a:buChar char="•"/>
            </a:pPr>
            <a:r>
              <a:rPr lang="en-GB" sz="2800" dirty="0" smtClean="0"/>
              <a:t>Group 3 </a:t>
            </a:r>
            <a:r>
              <a:rPr lang="en-GB" sz="2800" dirty="0"/>
              <a:t>– </a:t>
            </a:r>
            <a:r>
              <a:rPr lang="en-GB" sz="2800" dirty="0" smtClean="0"/>
              <a:t>Emotionally?</a:t>
            </a:r>
            <a:endParaRPr lang="en-GB" sz="2800" dirty="0"/>
          </a:p>
        </p:txBody>
      </p:sp>
    </p:spTree>
    <p:extLst>
      <p:ext uri="{BB962C8B-B14F-4D97-AF65-F5344CB8AC3E}">
        <p14:creationId xmlns:p14="http://schemas.microsoft.com/office/powerpoint/2010/main" val="3964219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4">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a:xfrm>
            <a:off x="456796" y="1628800"/>
            <a:ext cx="4039883" cy="432048"/>
          </a:xfrm>
        </p:spPr>
        <p:txBody>
          <a:bodyPr/>
          <a:lstStyle/>
          <a:p>
            <a:r>
              <a:rPr lang="en-GB" sz="2400" dirty="0" smtClean="0">
                <a:solidFill>
                  <a:schemeClr val="tx1"/>
                </a:solidFill>
                <a:latin typeface="Calibri" panose="020F0502020204030204" pitchFamily="34" charset="0"/>
              </a:rPr>
              <a:t>Physical</a:t>
            </a:r>
          </a:p>
          <a:p>
            <a:endParaRPr lang="en-GB" dirty="0">
              <a:latin typeface="Calibri" panose="020F0502020204030204" pitchFamily="34" charset="0"/>
            </a:endParaRPr>
          </a:p>
        </p:txBody>
      </p:sp>
      <p:sp>
        <p:nvSpPr>
          <p:cNvPr id="4" name="Content Placeholder 3"/>
          <p:cNvSpPr>
            <a:spLocks noGrp="1"/>
          </p:cNvSpPr>
          <p:nvPr>
            <p:ph sz="half" idx="2"/>
          </p:nvPr>
        </p:nvSpPr>
        <p:spPr>
          <a:xfrm>
            <a:off x="456796" y="1844824"/>
            <a:ext cx="4039883" cy="4824536"/>
          </a:xfrm>
        </p:spPr>
        <p:txBody>
          <a:bodyPr/>
          <a:lstStyle/>
          <a:p>
            <a:pPr>
              <a:buFont typeface="Arial" panose="020B0604020202020204" pitchFamily="34" charset="0"/>
              <a:buChar char="•"/>
            </a:pPr>
            <a:r>
              <a:rPr lang="en-GB" sz="2400" dirty="0" smtClean="0">
                <a:latin typeface="Calibri" panose="020F0502020204030204" pitchFamily="34" charset="0"/>
              </a:rPr>
              <a:t>Changes in appearance</a:t>
            </a:r>
            <a:endParaRPr lang="en-GB" sz="2400" dirty="0">
              <a:latin typeface="Calibri" panose="020F0502020204030204" pitchFamily="34" charset="0"/>
            </a:endParaRPr>
          </a:p>
          <a:p>
            <a:pPr>
              <a:buFont typeface="Arial" panose="020B0604020202020204" pitchFamily="34" charset="0"/>
              <a:buChar char="•"/>
            </a:pPr>
            <a:r>
              <a:rPr lang="en-GB" sz="2400" dirty="0" smtClean="0">
                <a:latin typeface="Calibri" panose="020F0502020204030204" pitchFamily="34" charset="0"/>
              </a:rPr>
              <a:t>Poor hygiene</a:t>
            </a:r>
            <a:endParaRPr lang="en-GB" sz="2400" dirty="0">
              <a:latin typeface="Calibri" panose="020F0502020204030204" pitchFamily="34" charset="0"/>
            </a:endParaRPr>
          </a:p>
          <a:p>
            <a:pPr>
              <a:buFont typeface="Arial" panose="020B0604020202020204" pitchFamily="34" charset="0"/>
              <a:buChar char="•"/>
            </a:pPr>
            <a:r>
              <a:rPr lang="en-GB" sz="2400" dirty="0" smtClean="0">
                <a:latin typeface="Calibri" panose="020F0502020204030204" pitchFamily="34" charset="0"/>
              </a:rPr>
              <a:t>Breathing </a:t>
            </a:r>
            <a:r>
              <a:rPr lang="en-GB" sz="2400" dirty="0">
                <a:latin typeface="Calibri" panose="020F0502020204030204" pitchFamily="34" charset="0"/>
              </a:rPr>
              <a:t>difficulties</a:t>
            </a:r>
          </a:p>
          <a:p>
            <a:pPr>
              <a:buFont typeface="Arial" panose="020B0604020202020204" pitchFamily="34" charset="0"/>
              <a:buChar char="•"/>
            </a:pPr>
            <a:r>
              <a:rPr lang="en-GB" sz="2400" dirty="0" smtClean="0">
                <a:latin typeface="Calibri" panose="020F0502020204030204" pitchFamily="34" charset="0"/>
              </a:rPr>
              <a:t>Urinary </a:t>
            </a:r>
            <a:r>
              <a:rPr lang="en-GB" sz="2400" dirty="0">
                <a:latin typeface="Calibri" panose="020F0502020204030204" pitchFamily="34" charset="0"/>
              </a:rPr>
              <a:t>symptoms</a:t>
            </a:r>
          </a:p>
          <a:p>
            <a:pPr>
              <a:buFont typeface="Arial" panose="020B0604020202020204" pitchFamily="34" charset="0"/>
              <a:buChar char="•"/>
            </a:pPr>
            <a:r>
              <a:rPr lang="en-GB" sz="2400" dirty="0" smtClean="0">
                <a:latin typeface="Calibri" panose="020F0502020204030204" pitchFamily="34" charset="0"/>
              </a:rPr>
              <a:t>Constipation</a:t>
            </a:r>
            <a:endParaRPr lang="en-GB" sz="2400" dirty="0">
              <a:latin typeface="Calibri" panose="020F0502020204030204" pitchFamily="34" charset="0"/>
            </a:endParaRPr>
          </a:p>
          <a:p>
            <a:pPr>
              <a:buFont typeface="Arial" panose="020B0604020202020204" pitchFamily="34" charset="0"/>
              <a:buChar char="•"/>
            </a:pPr>
            <a:r>
              <a:rPr lang="en-GB" sz="2400" dirty="0" smtClean="0">
                <a:latin typeface="Calibri" panose="020F0502020204030204" pitchFamily="34" charset="0"/>
              </a:rPr>
              <a:t>Diarrhoea</a:t>
            </a:r>
            <a:endParaRPr lang="en-GB" sz="2400" dirty="0">
              <a:latin typeface="Calibri" panose="020F0502020204030204" pitchFamily="34" charset="0"/>
            </a:endParaRPr>
          </a:p>
          <a:p>
            <a:pPr>
              <a:buFont typeface="Arial" panose="020B0604020202020204" pitchFamily="34" charset="0"/>
              <a:buChar char="•"/>
            </a:pPr>
            <a:r>
              <a:rPr lang="en-GB" sz="2400" dirty="0" smtClean="0">
                <a:latin typeface="Calibri" panose="020F0502020204030204" pitchFamily="34" charset="0"/>
              </a:rPr>
              <a:t>Changes in eating </a:t>
            </a:r>
            <a:r>
              <a:rPr lang="en-GB" sz="2400" dirty="0">
                <a:latin typeface="Calibri" panose="020F0502020204030204" pitchFamily="34" charset="0"/>
              </a:rPr>
              <a:t>or appetite</a:t>
            </a:r>
          </a:p>
          <a:p>
            <a:pPr marL="342900" indent="-342900">
              <a:buFont typeface="Arial" panose="020B0604020202020204" pitchFamily="34" charset="0"/>
              <a:buChar char="•"/>
            </a:pPr>
            <a:r>
              <a:rPr lang="en-GB" sz="2400" dirty="0" smtClean="0">
                <a:latin typeface="Calibri" panose="020F0502020204030204" pitchFamily="34" charset="0"/>
              </a:rPr>
              <a:t>Fatigue</a:t>
            </a:r>
            <a:r>
              <a:rPr lang="en-GB" sz="2400" dirty="0">
                <a:latin typeface="Calibri" panose="020F0502020204030204" pitchFamily="34" charset="0"/>
              </a:rPr>
              <a:t>, exhaustion or extreme tiredness</a:t>
            </a:r>
          </a:p>
          <a:p>
            <a:pPr>
              <a:buFont typeface="Arial" panose="020B0604020202020204" pitchFamily="34" charset="0"/>
              <a:buChar char="•"/>
            </a:pPr>
            <a:r>
              <a:rPr lang="en-GB" sz="2400" dirty="0" smtClean="0">
                <a:latin typeface="Calibri" panose="020F0502020204030204" pitchFamily="34" charset="0"/>
              </a:rPr>
              <a:t>Feeling </a:t>
            </a:r>
            <a:r>
              <a:rPr lang="en-GB" sz="2400" dirty="0">
                <a:latin typeface="Calibri" panose="020F0502020204030204" pitchFamily="34" charset="0"/>
              </a:rPr>
              <a:t>swollen or bloated</a:t>
            </a:r>
          </a:p>
          <a:p>
            <a:pPr>
              <a:buFont typeface="Arial" panose="020B0604020202020204" pitchFamily="34" charset="0"/>
              <a:buChar char="•"/>
            </a:pPr>
            <a:r>
              <a:rPr lang="en-GB" sz="2400" dirty="0" smtClean="0">
                <a:latin typeface="Calibri" panose="020F0502020204030204" pitchFamily="34" charset="0"/>
              </a:rPr>
              <a:t>High </a:t>
            </a:r>
            <a:r>
              <a:rPr lang="en-GB" sz="2400" dirty="0">
                <a:latin typeface="Calibri" panose="020F0502020204030204" pitchFamily="34" charset="0"/>
              </a:rPr>
              <a:t>temperature or fever</a:t>
            </a:r>
          </a:p>
          <a:p>
            <a:pPr>
              <a:buFont typeface="Arial" panose="020B0604020202020204" pitchFamily="34" charset="0"/>
              <a:buChar char="•"/>
            </a:pPr>
            <a:r>
              <a:rPr lang="en-GB" sz="2400" dirty="0" smtClean="0">
                <a:latin typeface="Calibri" panose="020F0502020204030204" pitchFamily="34" charset="0"/>
              </a:rPr>
              <a:t>Mobility problems</a:t>
            </a:r>
          </a:p>
          <a:p>
            <a:pPr>
              <a:buFont typeface="Arial" panose="020B0604020202020204" pitchFamily="34" charset="0"/>
              <a:buChar char="•"/>
            </a:pPr>
            <a:r>
              <a:rPr lang="en-GB" sz="2400" dirty="0">
                <a:latin typeface="Calibri" panose="020F0502020204030204" pitchFamily="34" charset="0"/>
              </a:rPr>
              <a:t>Dizziness</a:t>
            </a:r>
            <a:endParaRPr lang="en-GB" sz="2400" dirty="0" smtClean="0">
              <a:latin typeface="Calibri" panose="020F0502020204030204" pitchFamily="34" charset="0"/>
            </a:endParaRPr>
          </a:p>
        </p:txBody>
      </p:sp>
      <p:sp>
        <p:nvSpPr>
          <p:cNvPr id="7" name="Content Placeholder 6"/>
          <p:cNvSpPr>
            <a:spLocks noGrp="1"/>
          </p:cNvSpPr>
          <p:nvPr>
            <p:ph sz="quarter" idx="4"/>
          </p:nvPr>
        </p:nvSpPr>
        <p:spPr>
          <a:xfrm>
            <a:off x="4644008" y="1844824"/>
            <a:ext cx="4041503" cy="4752528"/>
          </a:xfrm>
        </p:spPr>
        <p:txBody>
          <a:bodyPr/>
          <a:lstStyle/>
          <a:p>
            <a:pPr marL="342900" indent="-342900">
              <a:buFont typeface="Arial" panose="020B0604020202020204" pitchFamily="34" charset="0"/>
              <a:buChar char="•"/>
            </a:pPr>
            <a:r>
              <a:rPr lang="en-GB" sz="2400" dirty="0" smtClean="0">
                <a:latin typeface="Calibri" panose="020F0502020204030204" pitchFamily="34" charset="0"/>
              </a:rPr>
              <a:t>Indigestion</a:t>
            </a:r>
          </a:p>
          <a:p>
            <a:pPr marL="342900" indent="-342900">
              <a:buFont typeface="Arial" panose="020B0604020202020204" pitchFamily="34" charset="0"/>
              <a:buChar char="•"/>
            </a:pPr>
            <a:r>
              <a:rPr lang="en-GB" sz="2400" dirty="0" smtClean="0">
                <a:latin typeface="Calibri" panose="020F0502020204030204" pitchFamily="34" charset="0"/>
              </a:rPr>
              <a:t>Nausea </a:t>
            </a:r>
            <a:r>
              <a:rPr lang="en-GB" sz="2400" dirty="0">
                <a:latin typeface="Calibri" panose="020F0502020204030204" pitchFamily="34" charset="0"/>
              </a:rPr>
              <a:t>or vomiting</a:t>
            </a:r>
          </a:p>
          <a:p>
            <a:pPr marL="342900" indent="-342900">
              <a:buFont typeface="Arial" panose="020B0604020202020204" pitchFamily="34" charset="0"/>
              <a:buChar char="•"/>
            </a:pPr>
            <a:r>
              <a:rPr lang="en-GB" sz="2400" dirty="0" smtClean="0">
                <a:latin typeface="Calibri" panose="020F0502020204030204" pitchFamily="34" charset="0"/>
              </a:rPr>
              <a:t>Pain</a:t>
            </a:r>
            <a:endParaRPr lang="en-GB" sz="2400" dirty="0">
              <a:latin typeface="Calibri" panose="020F0502020204030204" pitchFamily="34" charset="0"/>
            </a:endParaRPr>
          </a:p>
          <a:p>
            <a:pPr marL="342900" indent="-342900">
              <a:buFont typeface="Arial" panose="020B0604020202020204" pitchFamily="34" charset="0"/>
              <a:buChar char="•"/>
            </a:pPr>
            <a:r>
              <a:rPr lang="en-GB" sz="2400" dirty="0" smtClean="0">
                <a:latin typeface="Calibri" panose="020F0502020204030204" pitchFamily="34" charset="0"/>
              </a:rPr>
              <a:t>Dry </a:t>
            </a:r>
            <a:r>
              <a:rPr lang="en-GB" sz="2400" dirty="0">
                <a:latin typeface="Calibri" panose="020F0502020204030204" pitchFamily="34" charset="0"/>
              </a:rPr>
              <a:t>itchy or sore skin</a:t>
            </a:r>
          </a:p>
          <a:p>
            <a:pPr marL="342900" indent="-342900">
              <a:buFont typeface="Arial" panose="020B0604020202020204" pitchFamily="34" charset="0"/>
              <a:buChar char="•"/>
            </a:pPr>
            <a:r>
              <a:rPr lang="en-GB" sz="2400" dirty="0" smtClean="0">
                <a:latin typeface="Calibri" panose="020F0502020204030204" pitchFamily="34" charset="0"/>
              </a:rPr>
              <a:t>Sleep </a:t>
            </a:r>
            <a:r>
              <a:rPr lang="en-GB" sz="2400" dirty="0">
                <a:latin typeface="Calibri" panose="020F0502020204030204" pitchFamily="34" charset="0"/>
              </a:rPr>
              <a:t>problems</a:t>
            </a:r>
          </a:p>
          <a:p>
            <a:pPr marL="342900" indent="-342900">
              <a:buFont typeface="Arial" panose="020B0604020202020204" pitchFamily="34" charset="0"/>
              <a:buChar char="•"/>
            </a:pPr>
            <a:r>
              <a:rPr lang="en-GB" sz="2400" dirty="0" smtClean="0">
                <a:latin typeface="Calibri" panose="020F0502020204030204" pitchFamily="34" charset="0"/>
              </a:rPr>
              <a:t>Tingling </a:t>
            </a:r>
            <a:r>
              <a:rPr lang="en-GB" sz="2400" dirty="0">
                <a:latin typeface="Calibri" panose="020F0502020204030204" pitchFamily="34" charset="0"/>
              </a:rPr>
              <a:t>in hands or feet</a:t>
            </a:r>
          </a:p>
          <a:p>
            <a:pPr marL="342900" indent="-342900">
              <a:buFont typeface="Arial" panose="020B0604020202020204" pitchFamily="34" charset="0"/>
              <a:buChar char="•"/>
            </a:pPr>
            <a:r>
              <a:rPr lang="en-GB" sz="2400" dirty="0" smtClean="0">
                <a:latin typeface="Calibri" panose="020F0502020204030204" pitchFamily="34" charset="0"/>
              </a:rPr>
              <a:t>Altered sense of taste</a:t>
            </a:r>
            <a:endParaRPr lang="en-GB" sz="2400" dirty="0">
              <a:latin typeface="Calibri" panose="020F0502020204030204" pitchFamily="34" charset="0"/>
            </a:endParaRPr>
          </a:p>
          <a:p>
            <a:pPr marL="342900" indent="-342900">
              <a:buFont typeface="Arial" panose="020B0604020202020204" pitchFamily="34" charset="0"/>
              <a:buChar char="•"/>
            </a:pPr>
            <a:r>
              <a:rPr lang="en-GB" sz="2400" dirty="0" smtClean="0">
                <a:latin typeface="Calibri" panose="020F0502020204030204" pitchFamily="34" charset="0"/>
              </a:rPr>
              <a:t>Hot </a:t>
            </a:r>
            <a:r>
              <a:rPr lang="en-GB" sz="2400" dirty="0">
                <a:latin typeface="Calibri" panose="020F0502020204030204" pitchFamily="34" charset="0"/>
              </a:rPr>
              <a:t>flushes</a:t>
            </a:r>
          </a:p>
          <a:p>
            <a:pPr marL="342900" indent="-342900">
              <a:buFont typeface="Arial" panose="020B0604020202020204" pitchFamily="34" charset="0"/>
              <a:buChar char="•"/>
            </a:pPr>
            <a:r>
              <a:rPr lang="en-GB" sz="2400" dirty="0" smtClean="0">
                <a:latin typeface="Calibri" panose="020F0502020204030204" pitchFamily="34" charset="0"/>
              </a:rPr>
              <a:t>Difficulties with memory </a:t>
            </a:r>
            <a:br>
              <a:rPr lang="en-GB" sz="2400" dirty="0" smtClean="0">
                <a:latin typeface="Calibri" panose="020F0502020204030204" pitchFamily="34" charset="0"/>
              </a:rPr>
            </a:br>
            <a:r>
              <a:rPr lang="en-GB" sz="2400" dirty="0" smtClean="0">
                <a:latin typeface="Calibri" panose="020F0502020204030204" pitchFamily="34" charset="0"/>
              </a:rPr>
              <a:t>or </a:t>
            </a:r>
            <a:r>
              <a:rPr lang="en-GB" sz="2400" dirty="0">
                <a:latin typeface="Calibri" panose="020F0502020204030204" pitchFamily="34" charset="0"/>
              </a:rPr>
              <a:t>concentration</a:t>
            </a:r>
          </a:p>
          <a:p>
            <a:pPr marL="342900" indent="-342900">
              <a:buFont typeface="Arial" panose="020B0604020202020204" pitchFamily="34" charset="0"/>
              <a:buChar char="•"/>
            </a:pPr>
            <a:r>
              <a:rPr lang="en-GB" sz="2400" dirty="0" smtClean="0">
                <a:latin typeface="Calibri" panose="020F0502020204030204" pitchFamily="34" charset="0"/>
              </a:rPr>
              <a:t>Sores/wounds</a:t>
            </a:r>
          </a:p>
          <a:p>
            <a:pPr marL="342900" indent="-342900">
              <a:buFont typeface="Arial" panose="020B0604020202020204" pitchFamily="34" charset="0"/>
              <a:buChar char="•"/>
            </a:pPr>
            <a:r>
              <a:rPr lang="en-GB" sz="2400" dirty="0">
                <a:latin typeface="Calibri" panose="020F0502020204030204" pitchFamily="34" charset="0"/>
              </a:rPr>
              <a:t>Sore or dry </a:t>
            </a:r>
            <a:r>
              <a:rPr lang="en-GB" sz="2400" dirty="0" smtClean="0">
                <a:latin typeface="Calibri" panose="020F0502020204030204" pitchFamily="34" charset="0"/>
              </a:rPr>
              <a:t>mouth</a:t>
            </a:r>
          </a:p>
          <a:p>
            <a:pPr marL="342900" indent="-342900">
              <a:buFont typeface="Arial" panose="020B0604020202020204" pitchFamily="34" charset="0"/>
              <a:buChar char="•"/>
            </a:pPr>
            <a:r>
              <a:rPr lang="en-GB" sz="2400" dirty="0" smtClean="0">
                <a:latin typeface="Calibri" panose="020F0502020204030204" pitchFamily="34" charset="0"/>
              </a:rPr>
              <a:t>Misuse of drugs or alcohol</a:t>
            </a:r>
            <a:endParaRPr lang="en-GB" sz="2400" dirty="0">
              <a:latin typeface="Calibri" panose="020F0502020204030204" pitchFamily="34" charset="0"/>
            </a:endParaRPr>
          </a:p>
        </p:txBody>
      </p:sp>
      <p:sp>
        <p:nvSpPr>
          <p:cNvPr id="2" name="Slide Number Placeholder 1"/>
          <p:cNvSpPr>
            <a:spLocks noGrp="1"/>
          </p:cNvSpPr>
          <p:nvPr>
            <p:ph type="sldNum" sz="quarter" idx="10"/>
          </p:nvPr>
        </p:nvSpPr>
        <p:spPr/>
        <p:txBody>
          <a:bodyPr/>
          <a:lstStyle/>
          <a:p>
            <a:fld id="{DA5A8D2D-B30F-410E-BF0A-C93262F860C7}" type="slidenum">
              <a:rPr lang="en-GB" smtClean="0"/>
              <a:pPr/>
              <a:t>12</a:t>
            </a:fld>
            <a:endParaRPr lang="en-GB"/>
          </a:p>
        </p:txBody>
      </p:sp>
      <p:sp>
        <p:nvSpPr>
          <p:cNvPr id="3" name="Title 2"/>
          <p:cNvSpPr>
            <a:spLocks noGrp="1"/>
          </p:cNvSpPr>
          <p:nvPr>
            <p:ph type="title"/>
          </p:nvPr>
        </p:nvSpPr>
        <p:spPr/>
        <p:txBody>
          <a:bodyPr>
            <a:normAutofit/>
          </a:bodyPr>
          <a:lstStyle/>
          <a:p>
            <a:r>
              <a:rPr lang="en-GB" dirty="0"/>
              <a:t>The </a:t>
            </a:r>
            <a:r>
              <a:rPr lang="en-GB" dirty="0" smtClean="0"/>
              <a:t>effects </a:t>
            </a:r>
            <a:r>
              <a:rPr lang="en-GB" dirty="0"/>
              <a:t>of having a long-term condition</a:t>
            </a:r>
          </a:p>
        </p:txBody>
      </p:sp>
    </p:spTree>
    <p:extLst>
      <p:ext uri="{BB962C8B-B14F-4D97-AF65-F5344CB8AC3E}">
        <p14:creationId xmlns:p14="http://schemas.microsoft.com/office/powerpoint/2010/main" val="762613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
                                            <p:txEl>
                                              <p:pRg st="10" end="10"/>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
                                            <p:txEl>
                                              <p:pRg st="11" end="11"/>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7">
                                            <p:txEl>
                                              <p:pRg st="0" end="0"/>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7">
                                            <p:txEl>
                                              <p:pRg st="1" end="1"/>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7">
                                            <p:txEl>
                                              <p:pRg st="2" end="2"/>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7">
                                            <p:txEl>
                                              <p:pRg st="3" end="3"/>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7">
                                            <p:txEl>
                                              <p:pRg st="4" end="4"/>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7">
                                            <p:txEl>
                                              <p:pRg st="5" end="5"/>
                                            </p:txEl>
                                          </p:spTgt>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7">
                                            <p:txEl>
                                              <p:pRg st="6" end="6"/>
                                            </p:txEl>
                                          </p:spTgt>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7">
                                            <p:txEl>
                                              <p:pRg st="7" end="7"/>
                                            </p:txEl>
                                          </p:spTgt>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7">
                                            <p:txEl>
                                              <p:pRg st="8" end="8"/>
                                            </p:txEl>
                                          </p:spTgt>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7">
                                            <p:txEl>
                                              <p:pRg st="9" end="9"/>
                                            </p:txEl>
                                          </p:spTgt>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7">
                                            <p:txEl>
                                              <p:pRg st="10" end="10"/>
                                            </p:txEl>
                                          </p:spTgt>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7">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DA5A8D2D-B30F-410E-BF0A-C93262F860C7}" type="slidenum">
              <a:rPr lang="en-GB" smtClean="0"/>
              <a:pPr/>
              <a:t>13</a:t>
            </a:fld>
            <a:endParaRPr lang="en-GB"/>
          </a:p>
        </p:txBody>
      </p:sp>
      <p:sp>
        <p:nvSpPr>
          <p:cNvPr id="3" name="Title 2"/>
          <p:cNvSpPr>
            <a:spLocks noGrp="1"/>
          </p:cNvSpPr>
          <p:nvPr>
            <p:ph type="title"/>
          </p:nvPr>
        </p:nvSpPr>
        <p:spPr/>
        <p:txBody>
          <a:bodyPr>
            <a:normAutofit/>
          </a:bodyPr>
          <a:lstStyle/>
          <a:p>
            <a:r>
              <a:rPr lang="en-GB" dirty="0"/>
              <a:t>The </a:t>
            </a:r>
            <a:r>
              <a:rPr lang="en-GB" dirty="0" smtClean="0"/>
              <a:t>effects </a:t>
            </a:r>
            <a:r>
              <a:rPr lang="en-GB" dirty="0"/>
              <a:t>of having a long-term condition</a:t>
            </a:r>
          </a:p>
        </p:txBody>
      </p:sp>
      <p:sp>
        <p:nvSpPr>
          <p:cNvPr id="4" name="Content Placeholder 3"/>
          <p:cNvSpPr>
            <a:spLocks noGrp="1"/>
          </p:cNvSpPr>
          <p:nvPr>
            <p:ph sz="quarter" idx="11"/>
          </p:nvPr>
        </p:nvSpPr>
        <p:spPr>
          <a:xfrm>
            <a:off x="395536" y="1340769"/>
            <a:ext cx="8343329" cy="5040982"/>
          </a:xfrm>
        </p:spPr>
        <p:txBody>
          <a:bodyPr/>
          <a:lstStyle/>
          <a:p>
            <a:r>
              <a:rPr lang="en-GB" sz="2400" b="1" dirty="0" smtClean="0"/>
              <a:t>Psychological</a:t>
            </a:r>
          </a:p>
          <a:p>
            <a:endParaRPr lang="en-GB" sz="1200" b="1" dirty="0">
              <a:solidFill>
                <a:srgbClr val="0070C0"/>
              </a:solidFill>
            </a:endParaRPr>
          </a:p>
          <a:p>
            <a:pPr>
              <a:buFont typeface="Arial" panose="020B0604020202020204" pitchFamily="34" charset="0"/>
              <a:buChar char="•"/>
            </a:pPr>
            <a:r>
              <a:rPr lang="en-GB" sz="2400" dirty="0" smtClean="0"/>
              <a:t>Loneliness </a:t>
            </a:r>
            <a:r>
              <a:rPr lang="en-GB" sz="2400" dirty="0"/>
              <a:t>or isolation</a:t>
            </a:r>
          </a:p>
          <a:p>
            <a:pPr>
              <a:buFont typeface="Arial" panose="020B0604020202020204" pitchFamily="34" charset="0"/>
              <a:buChar char="•"/>
            </a:pPr>
            <a:r>
              <a:rPr lang="en-GB" sz="2400" dirty="0"/>
              <a:t>Sadness or depression </a:t>
            </a:r>
          </a:p>
          <a:p>
            <a:pPr>
              <a:buFont typeface="Arial" panose="020B0604020202020204" pitchFamily="34" charset="0"/>
              <a:buChar char="•"/>
            </a:pPr>
            <a:r>
              <a:rPr lang="en-GB" sz="2400" dirty="0"/>
              <a:t>Worry, fear or anxiety </a:t>
            </a:r>
          </a:p>
          <a:p>
            <a:pPr>
              <a:buFont typeface="Arial" panose="020B0604020202020204" pitchFamily="34" charset="0"/>
              <a:buChar char="•"/>
            </a:pPr>
            <a:r>
              <a:rPr lang="en-GB" sz="2400" dirty="0"/>
              <a:t>Anger or frustration </a:t>
            </a:r>
          </a:p>
          <a:p>
            <a:pPr>
              <a:buFont typeface="Arial" panose="020B0604020202020204" pitchFamily="34" charset="0"/>
              <a:buChar char="•"/>
            </a:pPr>
            <a:r>
              <a:rPr lang="en-GB" sz="2400" dirty="0"/>
              <a:t>Guilt </a:t>
            </a:r>
          </a:p>
          <a:p>
            <a:pPr>
              <a:buFont typeface="Arial" panose="020B0604020202020204" pitchFamily="34" charset="0"/>
              <a:buChar char="•"/>
            </a:pPr>
            <a:r>
              <a:rPr lang="en-GB" sz="2400" dirty="0"/>
              <a:t>Hopelessness </a:t>
            </a:r>
          </a:p>
          <a:p>
            <a:pPr>
              <a:buFont typeface="Arial" panose="020B0604020202020204" pitchFamily="34" charset="0"/>
              <a:buChar char="•"/>
            </a:pPr>
            <a:r>
              <a:rPr lang="en-GB" sz="2400" dirty="0"/>
              <a:t>Difficulty making plans </a:t>
            </a:r>
          </a:p>
          <a:p>
            <a:pPr>
              <a:buFont typeface="Arial" panose="020B0604020202020204" pitchFamily="34" charset="0"/>
              <a:buChar char="•"/>
            </a:pPr>
            <a:r>
              <a:rPr lang="en-GB" sz="2400" dirty="0"/>
              <a:t>Sexual concerns </a:t>
            </a:r>
          </a:p>
          <a:p>
            <a:pPr>
              <a:buFont typeface="Arial" panose="020B0604020202020204" pitchFamily="34" charset="0"/>
              <a:buChar char="•"/>
            </a:pPr>
            <a:r>
              <a:rPr lang="en-GB" sz="2400" dirty="0"/>
              <a:t>Loss of faith or other spiritual concern</a:t>
            </a:r>
          </a:p>
          <a:p>
            <a:pPr>
              <a:buFont typeface="Arial" panose="020B0604020202020204" pitchFamily="34" charset="0"/>
              <a:buChar char="•"/>
            </a:pPr>
            <a:r>
              <a:rPr lang="en-GB" sz="2400" dirty="0"/>
              <a:t>Loss of meaning or purpose in life </a:t>
            </a:r>
          </a:p>
          <a:p>
            <a:pPr>
              <a:buFont typeface="Arial" panose="020B0604020202020204" pitchFamily="34" charset="0"/>
              <a:buChar char="•"/>
            </a:pPr>
            <a:r>
              <a:rPr lang="en-GB" sz="2400" dirty="0"/>
              <a:t>Feeling regret about the past</a:t>
            </a:r>
          </a:p>
          <a:p>
            <a:endParaRPr lang="en-GB" dirty="0"/>
          </a:p>
        </p:txBody>
      </p:sp>
    </p:spTree>
    <p:extLst>
      <p:ext uri="{BB962C8B-B14F-4D97-AF65-F5344CB8AC3E}">
        <p14:creationId xmlns:p14="http://schemas.microsoft.com/office/powerpoint/2010/main" val="2725123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xEl>
                                              <p:pRg st="9" end="9"/>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
                                            <p:txEl>
                                              <p:pRg st="10" end="10"/>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
                                            <p:txEl>
                                              <p:pRg st="11" end="11"/>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DA5A8D2D-B30F-410E-BF0A-C93262F860C7}" type="slidenum">
              <a:rPr lang="en-GB" smtClean="0"/>
              <a:pPr/>
              <a:t>14</a:t>
            </a:fld>
            <a:endParaRPr lang="en-GB"/>
          </a:p>
        </p:txBody>
      </p:sp>
      <p:sp>
        <p:nvSpPr>
          <p:cNvPr id="3" name="Title 2"/>
          <p:cNvSpPr>
            <a:spLocks noGrp="1"/>
          </p:cNvSpPr>
          <p:nvPr>
            <p:ph type="title"/>
          </p:nvPr>
        </p:nvSpPr>
        <p:spPr/>
        <p:txBody>
          <a:bodyPr>
            <a:normAutofit/>
          </a:bodyPr>
          <a:lstStyle/>
          <a:p>
            <a:r>
              <a:rPr lang="en-GB" dirty="0"/>
              <a:t>The </a:t>
            </a:r>
            <a:r>
              <a:rPr lang="en-GB" dirty="0" smtClean="0"/>
              <a:t>effects </a:t>
            </a:r>
            <a:r>
              <a:rPr lang="en-GB" dirty="0"/>
              <a:t>of having a long-term condition</a:t>
            </a:r>
          </a:p>
        </p:txBody>
      </p:sp>
      <p:sp>
        <p:nvSpPr>
          <p:cNvPr id="4" name="Content Placeholder 3"/>
          <p:cNvSpPr>
            <a:spLocks noGrp="1"/>
          </p:cNvSpPr>
          <p:nvPr>
            <p:ph sz="quarter" idx="11"/>
          </p:nvPr>
        </p:nvSpPr>
        <p:spPr>
          <a:xfrm>
            <a:off x="323528" y="1340769"/>
            <a:ext cx="8415337" cy="5040982"/>
          </a:xfrm>
        </p:spPr>
        <p:txBody>
          <a:bodyPr/>
          <a:lstStyle/>
          <a:p>
            <a:r>
              <a:rPr lang="en-GB" sz="2400" b="1" dirty="0" smtClean="0"/>
              <a:t>Social</a:t>
            </a:r>
          </a:p>
          <a:p>
            <a:endParaRPr lang="en-GB" sz="2400" dirty="0" smtClean="0"/>
          </a:p>
          <a:p>
            <a:r>
              <a:rPr lang="en-GB" sz="2400" dirty="0" smtClean="0"/>
              <a:t>Difficulties with:</a:t>
            </a:r>
            <a:endParaRPr lang="en-GB" sz="2400" dirty="0"/>
          </a:p>
          <a:p>
            <a:pPr>
              <a:buFont typeface="Arial" panose="020B0604020202020204" pitchFamily="34" charset="0"/>
              <a:buChar char="•"/>
            </a:pPr>
            <a:r>
              <a:rPr lang="en-GB" sz="2400" dirty="0"/>
              <a:t>Caring responsibilities</a:t>
            </a:r>
          </a:p>
          <a:p>
            <a:pPr>
              <a:buFont typeface="Arial" panose="020B0604020202020204" pitchFamily="34" charset="0"/>
              <a:buChar char="•"/>
            </a:pPr>
            <a:r>
              <a:rPr lang="en-GB" sz="2400" dirty="0"/>
              <a:t>Housing or </a:t>
            </a:r>
            <a:r>
              <a:rPr lang="en-GB" sz="2400" dirty="0" smtClean="0"/>
              <a:t>finances </a:t>
            </a:r>
            <a:endParaRPr lang="en-GB" sz="2400" dirty="0"/>
          </a:p>
          <a:p>
            <a:pPr>
              <a:buFont typeface="Arial" panose="020B0604020202020204" pitchFamily="34" charset="0"/>
              <a:buChar char="•"/>
            </a:pPr>
            <a:r>
              <a:rPr lang="en-GB" sz="2400" dirty="0"/>
              <a:t>Transport or parking </a:t>
            </a:r>
          </a:p>
          <a:p>
            <a:pPr>
              <a:buFont typeface="Arial" panose="020B0604020202020204" pitchFamily="34" charset="0"/>
              <a:buChar char="•"/>
            </a:pPr>
            <a:r>
              <a:rPr lang="en-GB" sz="2400" dirty="0"/>
              <a:t>Work or </a:t>
            </a:r>
            <a:r>
              <a:rPr lang="en-GB" sz="2400" dirty="0" smtClean="0"/>
              <a:t>education</a:t>
            </a:r>
            <a:endParaRPr lang="en-GB" sz="2400" dirty="0"/>
          </a:p>
          <a:p>
            <a:pPr>
              <a:buFont typeface="Arial" panose="020B0604020202020204" pitchFamily="34" charset="0"/>
              <a:buChar char="•"/>
            </a:pPr>
            <a:r>
              <a:rPr lang="en-GB" sz="2400" dirty="0"/>
              <a:t>Family and friends</a:t>
            </a:r>
          </a:p>
          <a:p>
            <a:pPr>
              <a:buFont typeface="Arial" panose="020B0604020202020204" pitchFamily="34" charset="0"/>
              <a:buChar char="•"/>
            </a:pPr>
            <a:r>
              <a:rPr lang="en-GB" sz="2400" dirty="0"/>
              <a:t>Hobbies</a:t>
            </a:r>
          </a:p>
          <a:p>
            <a:pPr>
              <a:buFont typeface="Arial" panose="020B0604020202020204" pitchFamily="34" charset="0"/>
              <a:buChar char="•"/>
            </a:pPr>
            <a:r>
              <a:rPr lang="en-GB" sz="2400" dirty="0"/>
              <a:t>Sport</a:t>
            </a:r>
          </a:p>
          <a:p>
            <a:endParaRPr lang="en-GB" dirty="0"/>
          </a:p>
        </p:txBody>
      </p:sp>
    </p:spTree>
    <p:extLst>
      <p:ext uri="{BB962C8B-B14F-4D97-AF65-F5344CB8AC3E}">
        <p14:creationId xmlns:p14="http://schemas.microsoft.com/office/powerpoint/2010/main" val="3974624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DA5A8D2D-B30F-410E-BF0A-C93262F860C7}" type="slidenum">
              <a:rPr lang="en-GB" smtClean="0"/>
              <a:pPr/>
              <a:t>15</a:t>
            </a:fld>
            <a:endParaRPr lang="en-GB"/>
          </a:p>
        </p:txBody>
      </p:sp>
      <p:sp>
        <p:nvSpPr>
          <p:cNvPr id="4" name="Content Placeholder 3"/>
          <p:cNvSpPr>
            <a:spLocks noGrp="1"/>
          </p:cNvSpPr>
          <p:nvPr>
            <p:ph sz="quarter" idx="11"/>
          </p:nvPr>
        </p:nvSpPr>
        <p:spPr>
          <a:xfrm>
            <a:off x="323528" y="2203723"/>
            <a:ext cx="8415337" cy="4465637"/>
          </a:xfrm>
        </p:spPr>
        <p:txBody>
          <a:bodyPr/>
          <a:lstStyle/>
          <a:p>
            <a:pPr marL="0" lvl="0" indent="0" algn="ctr">
              <a:buClr>
                <a:srgbClr val="0070BA"/>
              </a:buClr>
            </a:pPr>
            <a:r>
              <a:rPr lang="en-GB" sz="4000" dirty="0" smtClean="0">
                <a:solidFill>
                  <a:srgbClr val="BFE3F9">
                    <a:lumMod val="50000"/>
                  </a:srgbClr>
                </a:solidFill>
              </a:rPr>
              <a:t>Helping patients to manage </a:t>
            </a:r>
            <a:br>
              <a:rPr lang="en-GB" sz="4000" dirty="0" smtClean="0">
                <a:solidFill>
                  <a:srgbClr val="BFE3F9">
                    <a:lumMod val="50000"/>
                  </a:srgbClr>
                </a:solidFill>
              </a:rPr>
            </a:br>
            <a:r>
              <a:rPr lang="en-GB" sz="4000" dirty="0" smtClean="0">
                <a:solidFill>
                  <a:srgbClr val="BFE3F9">
                    <a:lumMod val="50000"/>
                  </a:srgbClr>
                </a:solidFill>
              </a:rPr>
              <a:t>their condition</a:t>
            </a:r>
            <a:endParaRPr lang="en-GB" sz="4000" dirty="0">
              <a:solidFill>
                <a:srgbClr val="BFE3F9">
                  <a:lumMod val="50000"/>
                </a:srgbClr>
              </a:solidFill>
            </a:endParaRPr>
          </a:p>
          <a:p>
            <a:endParaRPr lang="en-GB" dirty="0"/>
          </a:p>
        </p:txBody>
      </p:sp>
    </p:spTree>
    <p:extLst>
      <p:ext uri="{BB962C8B-B14F-4D97-AF65-F5344CB8AC3E}">
        <p14:creationId xmlns:p14="http://schemas.microsoft.com/office/powerpoint/2010/main" val="40576637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DA5A8D2D-B30F-410E-BF0A-C93262F860C7}" type="slidenum">
              <a:rPr lang="en-GB" smtClean="0"/>
              <a:pPr/>
              <a:t>16</a:t>
            </a:fld>
            <a:endParaRPr lang="en-GB"/>
          </a:p>
        </p:txBody>
      </p:sp>
      <p:sp>
        <p:nvSpPr>
          <p:cNvPr id="3" name="Title 2"/>
          <p:cNvSpPr>
            <a:spLocks noGrp="1"/>
          </p:cNvSpPr>
          <p:nvPr>
            <p:ph type="title"/>
          </p:nvPr>
        </p:nvSpPr>
        <p:spPr/>
        <p:txBody>
          <a:bodyPr>
            <a:normAutofit/>
          </a:bodyPr>
          <a:lstStyle/>
          <a:p>
            <a:r>
              <a:rPr lang="en-GB" dirty="0" smtClean="0"/>
              <a:t>Self-management</a:t>
            </a:r>
            <a:endParaRPr lang="en-GB" dirty="0"/>
          </a:p>
        </p:txBody>
      </p:sp>
      <p:sp>
        <p:nvSpPr>
          <p:cNvPr id="4" name="Content Placeholder 3"/>
          <p:cNvSpPr>
            <a:spLocks noGrp="1"/>
          </p:cNvSpPr>
          <p:nvPr>
            <p:ph sz="quarter" idx="11"/>
          </p:nvPr>
        </p:nvSpPr>
        <p:spPr>
          <a:xfrm>
            <a:off x="323528" y="1556793"/>
            <a:ext cx="8415337" cy="4824958"/>
          </a:xfrm>
        </p:spPr>
        <p:txBody>
          <a:bodyPr/>
          <a:lstStyle/>
          <a:p>
            <a:pPr marL="0" indent="0"/>
            <a:r>
              <a:rPr lang="en-GB" sz="2800" dirty="0" smtClean="0"/>
              <a:t>Why would it be cost effective to ensure good mental health and wellbeing?</a:t>
            </a:r>
          </a:p>
          <a:p>
            <a:pPr marL="0" indent="0"/>
            <a:endParaRPr lang="en-GB" sz="2800" dirty="0"/>
          </a:p>
          <a:p>
            <a:pPr marL="457200" indent="-457200">
              <a:buFont typeface="+mj-lt"/>
              <a:buAutoNum type="arabicPeriod"/>
            </a:pPr>
            <a:r>
              <a:rPr lang="en-GB" sz="2800" dirty="0" smtClean="0"/>
              <a:t>Shorter </a:t>
            </a:r>
            <a:r>
              <a:rPr lang="en-GB" sz="2800" dirty="0"/>
              <a:t>hospital </a:t>
            </a:r>
            <a:r>
              <a:rPr lang="en-GB" sz="2800" dirty="0" smtClean="0"/>
              <a:t>stays </a:t>
            </a:r>
          </a:p>
          <a:p>
            <a:pPr marL="457200" indent="-457200">
              <a:buFont typeface="+mj-lt"/>
              <a:buAutoNum type="arabicPeriod"/>
            </a:pPr>
            <a:r>
              <a:rPr lang="en-GB" sz="2800" dirty="0" smtClean="0"/>
              <a:t>Fewer </a:t>
            </a:r>
            <a:r>
              <a:rPr lang="en-GB" sz="2800" dirty="0"/>
              <a:t>emergency </a:t>
            </a:r>
            <a:r>
              <a:rPr lang="en-GB" sz="2800" dirty="0" smtClean="0"/>
              <a:t>admissions</a:t>
            </a:r>
          </a:p>
          <a:p>
            <a:pPr marL="457200" indent="-457200">
              <a:buFont typeface="+mj-lt"/>
              <a:buAutoNum type="arabicPeriod"/>
            </a:pPr>
            <a:r>
              <a:rPr lang="en-GB" sz="2800" dirty="0" smtClean="0"/>
              <a:t>Fewer visits </a:t>
            </a:r>
            <a:r>
              <a:rPr lang="en-GB" sz="2800" dirty="0"/>
              <a:t>to primary </a:t>
            </a:r>
            <a:r>
              <a:rPr lang="en-GB" sz="2800" dirty="0" smtClean="0"/>
              <a:t>care</a:t>
            </a:r>
          </a:p>
          <a:p>
            <a:pPr marL="457200" indent="-457200">
              <a:buFont typeface="+mj-lt"/>
              <a:buAutoNum type="arabicPeriod"/>
            </a:pPr>
            <a:r>
              <a:rPr lang="en-GB" sz="2800" dirty="0"/>
              <a:t>I</a:t>
            </a:r>
            <a:r>
              <a:rPr lang="en-GB" sz="2800" dirty="0" smtClean="0"/>
              <a:t>mproved </a:t>
            </a:r>
            <a:r>
              <a:rPr lang="en-GB" sz="2800" dirty="0"/>
              <a:t>treatment </a:t>
            </a:r>
            <a:r>
              <a:rPr lang="en-GB" sz="2800" dirty="0" smtClean="0"/>
              <a:t>adherence</a:t>
            </a:r>
          </a:p>
          <a:p>
            <a:pPr marL="457200" indent="-457200">
              <a:buFont typeface="+mj-lt"/>
              <a:buAutoNum type="arabicPeriod"/>
            </a:pPr>
            <a:r>
              <a:rPr lang="en-GB" sz="2800" dirty="0" smtClean="0"/>
              <a:t>Higher </a:t>
            </a:r>
            <a:r>
              <a:rPr lang="en-GB" sz="2800" dirty="0"/>
              <a:t>thresholds for requiring </a:t>
            </a:r>
            <a:r>
              <a:rPr lang="en-GB" sz="2800" dirty="0" smtClean="0"/>
              <a:t>reassurance</a:t>
            </a:r>
          </a:p>
          <a:p>
            <a:pPr marL="457200" indent="-457200">
              <a:buFont typeface="+mj-lt"/>
              <a:buAutoNum type="arabicPeriod"/>
            </a:pPr>
            <a:r>
              <a:rPr lang="en-GB" sz="2800" dirty="0" smtClean="0"/>
              <a:t>Less </a:t>
            </a:r>
            <a:r>
              <a:rPr lang="en-GB" sz="2800" dirty="0"/>
              <a:t>likely to </a:t>
            </a:r>
            <a:r>
              <a:rPr lang="en-GB" sz="2800" dirty="0" smtClean="0"/>
              <a:t>complain</a:t>
            </a:r>
            <a:endParaRPr lang="en-GB" sz="2800" dirty="0"/>
          </a:p>
        </p:txBody>
      </p:sp>
    </p:spTree>
    <p:extLst>
      <p:ext uri="{BB962C8B-B14F-4D97-AF65-F5344CB8AC3E}">
        <p14:creationId xmlns:p14="http://schemas.microsoft.com/office/powerpoint/2010/main" val="2430129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DA5A8D2D-B30F-410E-BF0A-C93262F860C7}" type="slidenum">
              <a:rPr lang="en-GB" smtClean="0"/>
              <a:pPr/>
              <a:t>17</a:t>
            </a:fld>
            <a:endParaRPr lang="en-GB"/>
          </a:p>
        </p:txBody>
      </p:sp>
      <p:sp>
        <p:nvSpPr>
          <p:cNvPr id="3" name="Title 2"/>
          <p:cNvSpPr>
            <a:spLocks noGrp="1"/>
          </p:cNvSpPr>
          <p:nvPr>
            <p:ph type="title"/>
          </p:nvPr>
        </p:nvSpPr>
        <p:spPr/>
        <p:txBody>
          <a:bodyPr/>
          <a:lstStyle/>
          <a:p>
            <a:r>
              <a:rPr lang="en-GB" dirty="0" smtClean="0"/>
              <a:t>Self-management </a:t>
            </a:r>
            <a:endParaRPr lang="en-GB" dirty="0"/>
          </a:p>
        </p:txBody>
      </p:sp>
      <p:sp>
        <p:nvSpPr>
          <p:cNvPr id="4" name="Content Placeholder 3"/>
          <p:cNvSpPr>
            <a:spLocks noGrp="1"/>
          </p:cNvSpPr>
          <p:nvPr>
            <p:ph sz="quarter" idx="11"/>
          </p:nvPr>
        </p:nvSpPr>
        <p:spPr>
          <a:xfrm>
            <a:off x="251520" y="1772816"/>
            <a:ext cx="8415337" cy="3961581"/>
          </a:xfrm>
        </p:spPr>
        <p:txBody>
          <a:bodyPr/>
          <a:lstStyle/>
          <a:p>
            <a:r>
              <a:rPr lang="en-GB" sz="2800" dirty="0" smtClean="0"/>
              <a:t>Supporting patients to self manage encourages them to:</a:t>
            </a:r>
          </a:p>
          <a:p>
            <a:endParaRPr lang="en-GB" sz="2800" dirty="0" smtClean="0"/>
          </a:p>
          <a:p>
            <a:pPr marL="457200" indent="-457200">
              <a:buFont typeface="+mj-lt"/>
              <a:buAutoNum type="arabicPeriod"/>
            </a:pPr>
            <a:r>
              <a:rPr lang="en-GB" sz="2800" dirty="0" smtClean="0"/>
              <a:t>Learn about </a:t>
            </a:r>
            <a:r>
              <a:rPr lang="en-GB" sz="2800" dirty="0"/>
              <a:t>their condition</a:t>
            </a:r>
          </a:p>
          <a:p>
            <a:pPr marL="457200" indent="-457200">
              <a:buFont typeface="+mj-lt"/>
              <a:buAutoNum type="arabicPeriod"/>
            </a:pPr>
            <a:r>
              <a:rPr lang="en-GB" sz="2800" dirty="0" smtClean="0"/>
              <a:t>Develop the skills and use the </a:t>
            </a:r>
            <a:r>
              <a:rPr lang="en-GB" sz="2800" dirty="0"/>
              <a:t>tools to help them manage their </a:t>
            </a:r>
            <a:r>
              <a:rPr lang="en-GB" sz="2800" dirty="0" smtClean="0"/>
              <a:t>condition</a:t>
            </a:r>
            <a:endParaRPr lang="en-GB" sz="2800" dirty="0"/>
          </a:p>
          <a:p>
            <a:pPr marL="457200" indent="-457200">
              <a:buFont typeface="+mj-lt"/>
              <a:buAutoNum type="arabicPeriod"/>
            </a:pPr>
            <a:r>
              <a:rPr lang="en-GB" sz="2800" dirty="0" smtClean="0"/>
              <a:t>Work effectively with </a:t>
            </a:r>
            <a:r>
              <a:rPr lang="en-GB" sz="2800" dirty="0"/>
              <a:t>healthcare professionals</a:t>
            </a:r>
          </a:p>
          <a:p>
            <a:pPr marL="457200" indent="-457200">
              <a:buFont typeface="+mj-lt"/>
              <a:buAutoNum type="arabicPeriod"/>
            </a:pPr>
            <a:r>
              <a:rPr lang="en-GB" sz="2800" dirty="0" smtClean="0"/>
              <a:t>Take control of </a:t>
            </a:r>
            <a:r>
              <a:rPr lang="en-GB" sz="2800" dirty="0"/>
              <a:t>their </a:t>
            </a:r>
            <a:r>
              <a:rPr lang="en-GB" sz="2800" dirty="0" smtClean="0"/>
              <a:t>treatment and care</a:t>
            </a:r>
          </a:p>
          <a:p>
            <a:pPr>
              <a:buFont typeface="Arial" panose="020B0604020202020204" pitchFamily="34" charset="0"/>
              <a:buChar char="•"/>
            </a:pPr>
            <a:endParaRPr lang="en-GB" dirty="0" smtClean="0"/>
          </a:p>
        </p:txBody>
      </p:sp>
    </p:spTree>
    <p:extLst>
      <p:ext uri="{BB962C8B-B14F-4D97-AF65-F5344CB8AC3E}">
        <p14:creationId xmlns:p14="http://schemas.microsoft.com/office/powerpoint/2010/main" val="2792352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DA5A8D2D-B30F-410E-BF0A-C93262F860C7}" type="slidenum">
              <a:rPr lang="en-GB" smtClean="0"/>
              <a:pPr/>
              <a:t>18</a:t>
            </a:fld>
            <a:endParaRPr lang="en-GB"/>
          </a:p>
        </p:txBody>
      </p:sp>
      <p:sp>
        <p:nvSpPr>
          <p:cNvPr id="3" name="Title 2"/>
          <p:cNvSpPr>
            <a:spLocks noGrp="1"/>
          </p:cNvSpPr>
          <p:nvPr>
            <p:ph type="title"/>
          </p:nvPr>
        </p:nvSpPr>
        <p:spPr/>
        <p:txBody>
          <a:bodyPr>
            <a:noAutofit/>
          </a:bodyPr>
          <a:lstStyle/>
          <a:p>
            <a:r>
              <a:rPr lang="en-GB" sz="2600" dirty="0" smtClean="0"/>
              <a:t>Actions to </a:t>
            </a:r>
            <a:r>
              <a:rPr lang="en-GB" sz="2600" dirty="0"/>
              <a:t>help patients manage their condition</a:t>
            </a:r>
          </a:p>
        </p:txBody>
      </p:sp>
      <p:sp>
        <p:nvSpPr>
          <p:cNvPr id="4" name="Content Placeholder 3"/>
          <p:cNvSpPr>
            <a:spLocks noGrp="1"/>
          </p:cNvSpPr>
          <p:nvPr>
            <p:ph sz="quarter" idx="11"/>
          </p:nvPr>
        </p:nvSpPr>
        <p:spPr/>
        <p:txBody>
          <a:bodyPr/>
          <a:lstStyle/>
          <a:p>
            <a:pPr marL="457200" indent="-457200">
              <a:buFont typeface="+mj-lt"/>
              <a:buAutoNum type="arabicPeriod"/>
            </a:pPr>
            <a:r>
              <a:rPr lang="en-GB" sz="2800" dirty="0" smtClean="0"/>
              <a:t>Promote mental </a:t>
            </a:r>
            <a:r>
              <a:rPr lang="en-GB" sz="2800" dirty="0"/>
              <a:t>health and </a:t>
            </a:r>
            <a:r>
              <a:rPr lang="en-GB" sz="2800" dirty="0" smtClean="0"/>
              <a:t>wellbeing and identify distress</a:t>
            </a:r>
          </a:p>
          <a:p>
            <a:pPr marL="457200" indent="-457200">
              <a:buFont typeface="+mj-lt"/>
              <a:buAutoNum type="arabicPeriod"/>
            </a:pPr>
            <a:r>
              <a:rPr lang="en-GB" sz="2800" dirty="0" smtClean="0"/>
              <a:t>Use consultation techniques to motivate and promote choice and control </a:t>
            </a:r>
          </a:p>
          <a:p>
            <a:pPr marL="457200" indent="-457200">
              <a:buFont typeface="+mj-lt"/>
              <a:buAutoNum type="arabicPeriod"/>
            </a:pPr>
            <a:r>
              <a:rPr lang="en-GB" sz="2800" dirty="0" smtClean="0"/>
              <a:t>Enable access </a:t>
            </a:r>
            <a:r>
              <a:rPr lang="en-GB" sz="2800" dirty="0"/>
              <a:t>to information, advice and support </a:t>
            </a:r>
          </a:p>
          <a:p>
            <a:pPr marL="457200" indent="-457200">
              <a:buFont typeface="+mj-lt"/>
              <a:buAutoNum type="arabicPeriod"/>
            </a:pPr>
            <a:r>
              <a:rPr lang="en-GB" sz="2800" dirty="0" smtClean="0"/>
              <a:t>Care </a:t>
            </a:r>
            <a:r>
              <a:rPr lang="en-GB" sz="2800" dirty="0"/>
              <a:t>plan to </a:t>
            </a:r>
            <a:r>
              <a:rPr lang="en-GB" sz="2800" dirty="0" smtClean="0"/>
              <a:t>promote self-management</a:t>
            </a:r>
          </a:p>
          <a:p>
            <a:pPr marL="457200" indent="-457200">
              <a:buFont typeface="+mj-lt"/>
              <a:buAutoNum type="arabicPeriod"/>
            </a:pPr>
            <a:r>
              <a:rPr lang="en-GB" sz="2800" dirty="0" smtClean="0"/>
              <a:t>Help them to </a:t>
            </a:r>
            <a:r>
              <a:rPr lang="en-GB" sz="2800" dirty="0"/>
              <a:t>understand </a:t>
            </a:r>
            <a:r>
              <a:rPr lang="en-GB" sz="2800" dirty="0" smtClean="0"/>
              <a:t>their medication</a:t>
            </a:r>
            <a:endParaRPr lang="en-GB" sz="2800" dirty="0"/>
          </a:p>
          <a:p>
            <a:pPr marL="457200" indent="-457200">
              <a:buFont typeface="+mj-lt"/>
              <a:buAutoNum type="arabicPeriod"/>
            </a:pPr>
            <a:r>
              <a:rPr lang="en-GB" sz="2800" dirty="0" err="1" smtClean="0"/>
              <a:t>Telehealth</a:t>
            </a:r>
            <a:r>
              <a:rPr lang="en-GB" sz="2800" dirty="0" smtClean="0"/>
              <a:t> provision </a:t>
            </a:r>
            <a:r>
              <a:rPr lang="en-GB" sz="2800" dirty="0"/>
              <a:t>for self-management</a:t>
            </a:r>
          </a:p>
          <a:p>
            <a:pPr marL="457200" indent="-457200">
              <a:buFont typeface="+mj-lt"/>
              <a:buAutoNum type="arabicPeriod"/>
            </a:pPr>
            <a:r>
              <a:rPr lang="en-GB" sz="2800" dirty="0" smtClean="0"/>
              <a:t>Support </a:t>
            </a:r>
            <a:r>
              <a:rPr lang="en-GB" sz="2800" dirty="0"/>
              <a:t>carers in their role</a:t>
            </a:r>
          </a:p>
          <a:p>
            <a:endParaRPr lang="en-GB" dirty="0"/>
          </a:p>
        </p:txBody>
      </p:sp>
    </p:spTree>
    <p:extLst>
      <p:ext uri="{BB962C8B-B14F-4D97-AF65-F5344CB8AC3E}">
        <p14:creationId xmlns:p14="http://schemas.microsoft.com/office/powerpoint/2010/main" val="277333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DA5A8D2D-B30F-410E-BF0A-C93262F860C7}" type="slidenum">
              <a:rPr lang="en-GB" smtClean="0"/>
              <a:pPr/>
              <a:t>19</a:t>
            </a:fld>
            <a:endParaRPr lang="en-GB"/>
          </a:p>
        </p:txBody>
      </p:sp>
      <p:sp>
        <p:nvSpPr>
          <p:cNvPr id="4" name="Content Placeholder 3"/>
          <p:cNvSpPr>
            <a:spLocks noGrp="1"/>
          </p:cNvSpPr>
          <p:nvPr>
            <p:ph sz="quarter" idx="11"/>
          </p:nvPr>
        </p:nvSpPr>
        <p:spPr>
          <a:xfrm>
            <a:off x="323528" y="2204442"/>
            <a:ext cx="8415337" cy="4176886"/>
          </a:xfrm>
        </p:spPr>
        <p:txBody>
          <a:bodyPr/>
          <a:lstStyle/>
          <a:p>
            <a:pPr marL="0" indent="0" algn="ctr"/>
            <a:r>
              <a:rPr lang="en-GB" sz="4000" dirty="0" smtClean="0">
                <a:solidFill>
                  <a:srgbClr val="0070C0"/>
                </a:solidFill>
              </a:rPr>
              <a:t>Promoting health and wellbeing and identifying distress</a:t>
            </a:r>
            <a:endParaRPr lang="en-GB" sz="4000" dirty="0">
              <a:solidFill>
                <a:srgbClr val="0070C0"/>
              </a:solidFill>
            </a:endParaRPr>
          </a:p>
        </p:txBody>
      </p:sp>
    </p:spTree>
    <p:extLst>
      <p:ext uri="{BB962C8B-B14F-4D97-AF65-F5344CB8AC3E}">
        <p14:creationId xmlns:p14="http://schemas.microsoft.com/office/powerpoint/2010/main" val="74729306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DA5A8D2D-B30F-410E-BF0A-C93262F860C7}" type="slidenum">
              <a:rPr lang="en-GB" smtClean="0"/>
              <a:pPr/>
              <a:t>2</a:t>
            </a:fld>
            <a:endParaRPr lang="en-GB" dirty="0"/>
          </a:p>
        </p:txBody>
      </p:sp>
      <p:sp>
        <p:nvSpPr>
          <p:cNvPr id="3" name="Title 2"/>
          <p:cNvSpPr>
            <a:spLocks noGrp="1"/>
          </p:cNvSpPr>
          <p:nvPr>
            <p:ph type="title"/>
          </p:nvPr>
        </p:nvSpPr>
        <p:spPr/>
        <p:txBody>
          <a:bodyPr/>
          <a:lstStyle/>
          <a:p>
            <a:r>
              <a:rPr lang="en-GB" dirty="0" smtClean="0"/>
              <a:t>Acknowledgements</a:t>
            </a:r>
            <a:endParaRPr lang="en-GB" dirty="0"/>
          </a:p>
        </p:txBody>
      </p:sp>
      <p:sp>
        <p:nvSpPr>
          <p:cNvPr id="5" name="Rectangle 1"/>
          <p:cNvSpPr>
            <a:spLocks noChangeArrowheads="1"/>
          </p:cNvSpPr>
          <p:nvPr/>
        </p:nvSpPr>
        <p:spPr bwMode="auto">
          <a:xfrm>
            <a:off x="107504" y="1242484"/>
            <a:ext cx="8352928"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fontAlgn="base">
              <a:spcBef>
                <a:spcPct val="0"/>
              </a:spcBef>
              <a:spcAft>
                <a:spcPct val="0"/>
              </a:spcAft>
              <a:tabLst>
                <a:tab pos="2857500" algn="l"/>
              </a:tabLst>
              <a:defRPr>
                <a:solidFill>
                  <a:schemeClr val="tx1"/>
                </a:solidFill>
                <a:latin typeface="Arial" pitchFamily="34" charset="0"/>
                <a:cs typeface="Arial" pitchFamily="34" charset="0"/>
              </a:defRPr>
            </a:lvl1pPr>
            <a:lvl2pPr fontAlgn="base">
              <a:spcBef>
                <a:spcPct val="0"/>
              </a:spcBef>
              <a:spcAft>
                <a:spcPct val="0"/>
              </a:spcAft>
              <a:tabLst>
                <a:tab pos="2857500" algn="l"/>
              </a:tabLst>
              <a:defRPr>
                <a:solidFill>
                  <a:schemeClr val="tx1"/>
                </a:solidFill>
                <a:latin typeface="Arial" pitchFamily="34" charset="0"/>
                <a:cs typeface="Arial" pitchFamily="34" charset="0"/>
              </a:defRPr>
            </a:lvl2pPr>
            <a:lvl3pPr fontAlgn="base">
              <a:spcBef>
                <a:spcPct val="0"/>
              </a:spcBef>
              <a:spcAft>
                <a:spcPct val="0"/>
              </a:spcAft>
              <a:tabLst>
                <a:tab pos="2857500" algn="l"/>
              </a:tabLst>
              <a:defRPr>
                <a:solidFill>
                  <a:schemeClr val="tx1"/>
                </a:solidFill>
                <a:latin typeface="Arial" pitchFamily="34" charset="0"/>
                <a:cs typeface="Arial" pitchFamily="34" charset="0"/>
              </a:defRPr>
            </a:lvl3pPr>
            <a:lvl4pPr fontAlgn="base">
              <a:spcBef>
                <a:spcPct val="0"/>
              </a:spcBef>
              <a:spcAft>
                <a:spcPct val="0"/>
              </a:spcAft>
              <a:tabLst>
                <a:tab pos="2857500" algn="l"/>
              </a:tabLst>
              <a:defRPr>
                <a:solidFill>
                  <a:schemeClr val="tx1"/>
                </a:solidFill>
                <a:latin typeface="Arial" pitchFamily="34" charset="0"/>
                <a:cs typeface="Arial" pitchFamily="34" charset="0"/>
              </a:defRPr>
            </a:lvl4pPr>
            <a:lvl5pPr fontAlgn="base">
              <a:spcBef>
                <a:spcPct val="0"/>
              </a:spcBef>
              <a:spcAft>
                <a:spcPct val="0"/>
              </a:spcAft>
              <a:tabLst>
                <a:tab pos="2857500" algn="l"/>
              </a:tabLst>
              <a:defRPr>
                <a:solidFill>
                  <a:schemeClr val="tx1"/>
                </a:solidFill>
                <a:latin typeface="Arial" pitchFamily="34" charset="0"/>
                <a:cs typeface="Arial" pitchFamily="34" charset="0"/>
              </a:defRPr>
            </a:lvl5pPr>
            <a:lvl6pPr fontAlgn="base">
              <a:spcBef>
                <a:spcPct val="0"/>
              </a:spcBef>
              <a:spcAft>
                <a:spcPct val="0"/>
              </a:spcAft>
              <a:tabLst>
                <a:tab pos="2857500" algn="l"/>
              </a:tabLst>
              <a:defRPr>
                <a:solidFill>
                  <a:schemeClr val="tx1"/>
                </a:solidFill>
                <a:latin typeface="Arial" pitchFamily="34" charset="0"/>
                <a:cs typeface="Arial" pitchFamily="34" charset="0"/>
              </a:defRPr>
            </a:lvl6pPr>
            <a:lvl7pPr fontAlgn="base">
              <a:spcBef>
                <a:spcPct val="0"/>
              </a:spcBef>
              <a:spcAft>
                <a:spcPct val="0"/>
              </a:spcAft>
              <a:tabLst>
                <a:tab pos="2857500" algn="l"/>
              </a:tabLst>
              <a:defRPr>
                <a:solidFill>
                  <a:schemeClr val="tx1"/>
                </a:solidFill>
                <a:latin typeface="Arial" pitchFamily="34" charset="0"/>
                <a:cs typeface="Arial" pitchFamily="34" charset="0"/>
              </a:defRPr>
            </a:lvl7pPr>
            <a:lvl8pPr fontAlgn="base">
              <a:spcBef>
                <a:spcPct val="0"/>
              </a:spcBef>
              <a:spcAft>
                <a:spcPct val="0"/>
              </a:spcAft>
              <a:tabLst>
                <a:tab pos="2857500" algn="l"/>
              </a:tabLst>
              <a:defRPr>
                <a:solidFill>
                  <a:schemeClr val="tx1"/>
                </a:solidFill>
                <a:latin typeface="Arial" pitchFamily="34" charset="0"/>
                <a:cs typeface="Arial" pitchFamily="34" charset="0"/>
              </a:defRPr>
            </a:lvl8pPr>
            <a:lvl9pPr fontAlgn="base">
              <a:spcBef>
                <a:spcPct val="0"/>
              </a:spcBef>
              <a:spcAft>
                <a:spcPct val="0"/>
              </a:spcAft>
              <a:tabLst>
                <a:tab pos="2857500" algn="l"/>
              </a:tabLst>
              <a:defRPr>
                <a:solidFill>
                  <a:schemeClr val="tx1"/>
                </a:solidFill>
                <a:latin typeface="Arial" pitchFamily="34" charset="0"/>
                <a:cs typeface="Arial"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2857500" algn="l"/>
              </a:tabLst>
            </a:pPr>
            <a:r>
              <a:rPr kumimoji="0" lang="en-US" altLang="ja-JP" sz="1600" b="0" i="0" u="none" strike="noStrike" cap="none" normalizeH="0" baseline="0" dirty="0" smtClean="0">
                <a:ln>
                  <a:noFill/>
                </a:ln>
                <a:solidFill>
                  <a:schemeClr val="tx1"/>
                </a:solidFill>
                <a:effectLst/>
                <a:latin typeface="Calibri" panose="020F0502020204030204" pitchFamily="34" charset="0"/>
                <a:ea typeface="Times New Roman" pitchFamily="18" charset="0"/>
                <a:cs typeface="Times New Roman" pitchFamily="18" charset="0"/>
              </a:rPr>
              <a:t>We would like to thank:</a:t>
            </a:r>
            <a:endParaRPr kumimoji="0" lang="en-GB" altLang="ja-JP" sz="1600" b="0" i="0" u="none" strike="noStrike" cap="none" normalizeH="0" baseline="0" dirty="0" smtClean="0">
              <a:ln>
                <a:noFill/>
              </a:ln>
              <a:solidFill>
                <a:schemeClr val="tx1"/>
              </a:solidFill>
              <a:effectLst/>
              <a:latin typeface="Calibri" panose="020F0502020204030204" pitchFamily="34" charset="0"/>
            </a:endParaRPr>
          </a:p>
          <a:p>
            <a:pPr marL="0" marR="0" lvl="0" indent="-226800" algn="l" defTabSz="914400" rtl="0" eaLnBrk="0" fontAlgn="base" latinLnBrk="0" hangingPunct="0">
              <a:lnSpc>
                <a:spcPct val="100000"/>
              </a:lnSpc>
              <a:spcBef>
                <a:spcPct val="0"/>
              </a:spcBef>
              <a:spcAft>
                <a:spcPct val="0"/>
              </a:spcAft>
              <a:buClr>
                <a:schemeClr val="tx2"/>
              </a:buClr>
              <a:buSzTx/>
              <a:buFontTx/>
              <a:buChar char="•"/>
              <a:tabLst>
                <a:tab pos="2857500" algn="l"/>
              </a:tabLst>
            </a:pPr>
            <a:r>
              <a:rPr kumimoji="0" lang="en-US" altLang="ja-JP" sz="1600" b="0" i="0" u="none" strike="noStrike" cap="none" normalizeH="0" baseline="0" dirty="0" smtClean="0">
                <a:ln>
                  <a:noFill/>
                </a:ln>
                <a:solidFill>
                  <a:schemeClr val="tx1"/>
                </a:solidFill>
                <a:effectLst/>
                <a:latin typeface="Calibri" panose="020F0502020204030204" pitchFamily="34" charset="0"/>
              </a:rPr>
              <a:t>Dr Sheila Hardy,</a:t>
            </a:r>
            <a:r>
              <a:rPr kumimoji="0" lang="en-US" altLang="ja-JP" sz="1600" b="1" i="0" u="none" strike="noStrike" cap="none" normalizeH="0" baseline="0" dirty="0" smtClean="0">
                <a:ln>
                  <a:noFill/>
                </a:ln>
                <a:solidFill>
                  <a:schemeClr val="tx1"/>
                </a:solidFill>
                <a:effectLst/>
                <a:latin typeface="Calibri" panose="020F0502020204030204" pitchFamily="34" charset="0"/>
              </a:rPr>
              <a:t> </a:t>
            </a:r>
            <a:r>
              <a:rPr kumimoji="0" lang="en-US" altLang="ja-JP" sz="1600" b="0" i="0" u="none" strike="noStrike" cap="none" normalizeH="0" baseline="0" dirty="0" smtClean="0">
                <a:ln>
                  <a:noFill/>
                </a:ln>
                <a:solidFill>
                  <a:schemeClr val="tx1"/>
                </a:solidFill>
                <a:effectLst/>
                <a:latin typeface="Calibri" panose="020F0502020204030204" pitchFamily="34" charset="0"/>
              </a:rPr>
              <a:t>Education Fellow at UCLPartners, and author of these materials.</a:t>
            </a:r>
          </a:p>
          <a:p>
            <a:pPr marL="0" marR="0" lvl="0" indent="-226800" algn="l" defTabSz="914400" rtl="0" eaLnBrk="0" fontAlgn="base" latinLnBrk="0" hangingPunct="0">
              <a:lnSpc>
                <a:spcPct val="100000"/>
              </a:lnSpc>
              <a:spcBef>
                <a:spcPct val="0"/>
              </a:spcBef>
              <a:spcAft>
                <a:spcPct val="0"/>
              </a:spcAft>
              <a:buClr>
                <a:schemeClr val="tx2"/>
              </a:buClr>
              <a:buSzTx/>
              <a:buFontTx/>
              <a:buChar char="•"/>
              <a:tabLst>
                <a:tab pos="2857500" algn="l"/>
              </a:tabLst>
            </a:pPr>
            <a:r>
              <a:rPr lang="en-US" altLang="ja-JP" sz="1600" dirty="0" smtClean="0">
                <a:latin typeface="Calibri" panose="020F0502020204030204" pitchFamily="34" charset="0"/>
              </a:rPr>
              <a:t>The expert reference group, steering group and project team:</a:t>
            </a:r>
          </a:p>
          <a:p>
            <a:pPr marL="0" marR="0" lvl="0" indent="0" algn="l" defTabSz="914400" rtl="0" eaLnBrk="0" fontAlgn="base" latinLnBrk="0" hangingPunct="0">
              <a:lnSpc>
                <a:spcPct val="100000"/>
              </a:lnSpc>
              <a:spcBef>
                <a:spcPct val="0"/>
              </a:spcBef>
              <a:spcAft>
                <a:spcPct val="0"/>
              </a:spcAft>
              <a:buClrTx/>
              <a:buSzTx/>
              <a:tabLst>
                <a:tab pos="2857500" algn="l"/>
              </a:tabLst>
            </a:pPr>
            <a:endParaRPr kumimoji="0" lang="en-US" altLang="ja-JP" sz="1600" b="0" i="0" u="none" strike="noStrike" cap="none" normalizeH="0" baseline="0" dirty="0">
              <a:ln>
                <a:noFill/>
              </a:ln>
              <a:solidFill>
                <a:schemeClr val="tx1"/>
              </a:solidFill>
              <a:effectLst/>
              <a:latin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tabLst>
                <a:tab pos="2857500" algn="l"/>
              </a:tabLst>
            </a:pPr>
            <a:endParaRPr lang="en-US" altLang="ja-JP" sz="1600" dirty="0" smtClean="0">
              <a:latin typeface="Calibri" panose="020F0502020204030204"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val="2451391482"/>
              </p:ext>
            </p:extLst>
          </p:nvPr>
        </p:nvGraphicFramePr>
        <p:xfrm>
          <a:off x="215516" y="2187922"/>
          <a:ext cx="8712968" cy="4481438"/>
        </p:xfrm>
        <a:graphic>
          <a:graphicData uri="http://schemas.openxmlformats.org/drawingml/2006/table">
            <a:tbl>
              <a:tblPr firstRow="1" firstCol="1" bandRow="1"/>
              <a:tblGrid>
                <a:gridCol w="1584176"/>
                <a:gridCol w="7128792"/>
              </a:tblGrid>
              <a:tr h="249910">
                <a:tc>
                  <a:txBody>
                    <a:bodyPr/>
                    <a:lstStyle>
                      <a:lvl1pPr marL="0" algn="l" defTabSz="932962" rtl="0" eaLnBrk="1" latinLnBrk="0" hangingPunct="1">
                        <a:defRPr sz="1800" kern="1200">
                          <a:solidFill>
                            <a:schemeClr val="tx1"/>
                          </a:solidFill>
                          <a:latin typeface="Calibri"/>
                          <a:ea typeface=""/>
                          <a:cs typeface=""/>
                        </a:defRPr>
                      </a:lvl1pPr>
                      <a:lvl2pPr marL="466481" algn="l" defTabSz="932962" rtl="0" eaLnBrk="1" latinLnBrk="0" hangingPunct="1">
                        <a:defRPr sz="1800" kern="1200">
                          <a:solidFill>
                            <a:schemeClr val="tx1"/>
                          </a:solidFill>
                          <a:latin typeface="Calibri"/>
                          <a:ea typeface=""/>
                          <a:cs typeface=""/>
                        </a:defRPr>
                      </a:lvl2pPr>
                      <a:lvl3pPr marL="932962" algn="l" defTabSz="932962" rtl="0" eaLnBrk="1" latinLnBrk="0" hangingPunct="1">
                        <a:defRPr sz="1800" kern="1200">
                          <a:solidFill>
                            <a:schemeClr val="tx1"/>
                          </a:solidFill>
                          <a:latin typeface="Calibri"/>
                          <a:ea typeface=""/>
                          <a:cs typeface=""/>
                        </a:defRPr>
                      </a:lvl3pPr>
                      <a:lvl4pPr marL="1399443" algn="l" defTabSz="932962" rtl="0" eaLnBrk="1" latinLnBrk="0" hangingPunct="1">
                        <a:defRPr sz="1800" kern="1200">
                          <a:solidFill>
                            <a:schemeClr val="tx1"/>
                          </a:solidFill>
                          <a:latin typeface="Calibri"/>
                          <a:ea typeface=""/>
                          <a:cs typeface=""/>
                        </a:defRPr>
                      </a:lvl4pPr>
                      <a:lvl5pPr marL="1865925" algn="l" defTabSz="932962" rtl="0" eaLnBrk="1" latinLnBrk="0" hangingPunct="1">
                        <a:defRPr sz="1800" kern="1200">
                          <a:solidFill>
                            <a:schemeClr val="tx1"/>
                          </a:solidFill>
                          <a:latin typeface="Calibri"/>
                          <a:ea typeface=""/>
                          <a:cs typeface=""/>
                        </a:defRPr>
                      </a:lvl5pPr>
                      <a:lvl6pPr marL="2332406" algn="l" defTabSz="932962" rtl="0" eaLnBrk="1" latinLnBrk="0" hangingPunct="1">
                        <a:defRPr sz="1800" kern="1200">
                          <a:solidFill>
                            <a:schemeClr val="tx1"/>
                          </a:solidFill>
                          <a:latin typeface="Calibri"/>
                          <a:ea typeface=""/>
                          <a:cs typeface=""/>
                        </a:defRPr>
                      </a:lvl6pPr>
                      <a:lvl7pPr marL="2798887" algn="l" defTabSz="932962" rtl="0" eaLnBrk="1" latinLnBrk="0" hangingPunct="1">
                        <a:defRPr sz="1800" kern="1200">
                          <a:solidFill>
                            <a:schemeClr val="tx1"/>
                          </a:solidFill>
                          <a:latin typeface="Calibri"/>
                          <a:ea typeface=""/>
                          <a:cs typeface=""/>
                        </a:defRPr>
                      </a:lvl7pPr>
                      <a:lvl8pPr marL="3265368" algn="l" defTabSz="932962" rtl="0" eaLnBrk="1" latinLnBrk="0" hangingPunct="1">
                        <a:defRPr sz="1800" kern="1200">
                          <a:solidFill>
                            <a:schemeClr val="tx1"/>
                          </a:solidFill>
                          <a:latin typeface="Calibri"/>
                          <a:ea typeface=""/>
                          <a:cs typeface=""/>
                        </a:defRPr>
                      </a:lvl8pPr>
                      <a:lvl9pPr marL="3731849" algn="l" defTabSz="932962" rtl="0" eaLnBrk="1" latinLnBrk="0" hangingPunct="1">
                        <a:defRPr sz="1800" kern="1200">
                          <a:solidFill>
                            <a:schemeClr val="tx1"/>
                          </a:solidFill>
                          <a:latin typeface="Calibri"/>
                          <a:ea typeface=""/>
                          <a:cs typeface=""/>
                        </a:defRPr>
                      </a:lvl9pPr>
                    </a:lstStyle>
                    <a:p>
                      <a:pPr marL="0" algn="l" defTabSz="932962" rtl="0" eaLnBrk="1" latinLnBrk="0" hangingPunct="1">
                        <a:lnSpc>
                          <a:spcPct val="115000"/>
                        </a:lnSpc>
                        <a:spcBef>
                          <a:spcPts val="0"/>
                        </a:spcBef>
                        <a:spcAft>
                          <a:spcPts val="0"/>
                        </a:spcAft>
                      </a:pPr>
                      <a:r>
                        <a:rPr lang="en-GB" sz="1200" kern="1200" dirty="0" smtClean="0">
                          <a:solidFill>
                            <a:schemeClr val="dk1"/>
                          </a:solidFill>
                          <a:latin typeface="Calibri" panose="020F0502020204030204" pitchFamily="34" charset="0"/>
                          <a:ea typeface="+mn-ea"/>
                          <a:cs typeface="+mn-cs"/>
                        </a:rPr>
                        <a:t>Michael Benson</a:t>
                      </a:r>
                      <a:endParaRPr lang="en-GB" sz="1200" kern="1200" dirty="0">
                        <a:solidFill>
                          <a:schemeClr val="dk1"/>
                        </a:solidFill>
                        <a:latin typeface="Calibri" panose="020F0502020204030204" pitchFamily="34" charset="0"/>
                        <a:ea typeface="+mn-ea"/>
                        <a:cs typeface="+mn-cs"/>
                      </a:endParaRPr>
                    </a:p>
                  </a:txBody>
                  <a:tcPr marL="14701" marR="56705" marT="0" marB="0" anchor="ctr">
                    <a:lnL>
                      <a:noFill/>
                    </a:lnL>
                    <a:lnR>
                      <a:noFill/>
                    </a:lnR>
                    <a:lnT>
                      <a:noFill/>
                    </a:lnT>
                    <a:lnB>
                      <a:noFill/>
                    </a:lnB>
                    <a:lnTlToBr w="12700" cmpd="sng">
                      <a:noFill/>
                      <a:prstDash val="solid"/>
                    </a:lnTlToBr>
                    <a:lnBlToTr w="12700" cmpd="sng">
                      <a:noFill/>
                      <a:prstDash val="solid"/>
                    </a:lnBlToTr>
                    <a:solidFill>
                      <a:srgbClr val="0070BA">
                        <a:lumMod val="20000"/>
                        <a:lumOff val="80000"/>
                      </a:srgbClr>
                    </a:solidFill>
                  </a:tcPr>
                </a:tc>
                <a:tc>
                  <a:txBody>
                    <a:bodyPr/>
                    <a:lstStyle>
                      <a:lvl1pPr marL="0" algn="l" defTabSz="932962" rtl="0" eaLnBrk="1" latinLnBrk="0" hangingPunct="1">
                        <a:defRPr sz="1800" kern="1200">
                          <a:solidFill>
                            <a:schemeClr val="tx1"/>
                          </a:solidFill>
                          <a:latin typeface="Calibri"/>
                          <a:ea typeface=""/>
                          <a:cs typeface=""/>
                        </a:defRPr>
                      </a:lvl1pPr>
                      <a:lvl2pPr marL="466481" algn="l" defTabSz="932962" rtl="0" eaLnBrk="1" latinLnBrk="0" hangingPunct="1">
                        <a:defRPr sz="1800" kern="1200">
                          <a:solidFill>
                            <a:schemeClr val="tx1"/>
                          </a:solidFill>
                          <a:latin typeface="Calibri"/>
                          <a:ea typeface=""/>
                          <a:cs typeface=""/>
                        </a:defRPr>
                      </a:lvl2pPr>
                      <a:lvl3pPr marL="932962" algn="l" defTabSz="932962" rtl="0" eaLnBrk="1" latinLnBrk="0" hangingPunct="1">
                        <a:defRPr sz="1800" kern="1200">
                          <a:solidFill>
                            <a:schemeClr val="tx1"/>
                          </a:solidFill>
                          <a:latin typeface="Calibri"/>
                          <a:ea typeface=""/>
                          <a:cs typeface=""/>
                        </a:defRPr>
                      </a:lvl3pPr>
                      <a:lvl4pPr marL="1399443" algn="l" defTabSz="932962" rtl="0" eaLnBrk="1" latinLnBrk="0" hangingPunct="1">
                        <a:defRPr sz="1800" kern="1200">
                          <a:solidFill>
                            <a:schemeClr val="tx1"/>
                          </a:solidFill>
                          <a:latin typeface="Calibri"/>
                          <a:ea typeface=""/>
                          <a:cs typeface=""/>
                        </a:defRPr>
                      </a:lvl4pPr>
                      <a:lvl5pPr marL="1865925" algn="l" defTabSz="932962" rtl="0" eaLnBrk="1" latinLnBrk="0" hangingPunct="1">
                        <a:defRPr sz="1800" kern="1200">
                          <a:solidFill>
                            <a:schemeClr val="tx1"/>
                          </a:solidFill>
                          <a:latin typeface="Calibri"/>
                          <a:ea typeface=""/>
                          <a:cs typeface=""/>
                        </a:defRPr>
                      </a:lvl5pPr>
                      <a:lvl6pPr marL="2332406" algn="l" defTabSz="932962" rtl="0" eaLnBrk="1" latinLnBrk="0" hangingPunct="1">
                        <a:defRPr sz="1800" kern="1200">
                          <a:solidFill>
                            <a:schemeClr val="tx1"/>
                          </a:solidFill>
                          <a:latin typeface="Calibri"/>
                          <a:ea typeface=""/>
                          <a:cs typeface=""/>
                        </a:defRPr>
                      </a:lvl6pPr>
                      <a:lvl7pPr marL="2798887" algn="l" defTabSz="932962" rtl="0" eaLnBrk="1" latinLnBrk="0" hangingPunct="1">
                        <a:defRPr sz="1800" kern="1200">
                          <a:solidFill>
                            <a:schemeClr val="tx1"/>
                          </a:solidFill>
                          <a:latin typeface="Calibri"/>
                          <a:ea typeface=""/>
                          <a:cs typeface=""/>
                        </a:defRPr>
                      </a:lvl7pPr>
                      <a:lvl8pPr marL="3265368" algn="l" defTabSz="932962" rtl="0" eaLnBrk="1" latinLnBrk="0" hangingPunct="1">
                        <a:defRPr sz="1800" kern="1200">
                          <a:solidFill>
                            <a:schemeClr val="tx1"/>
                          </a:solidFill>
                          <a:latin typeface="Calibri"/>
                          <a:ea typeface=""/>
                          <a:cs typeface=""/>
                        </a:defRPr>
                      </a:lvl8pPr>
                      <a:lvl9pPr marL="3731849" algn="l" defTabSz="932962" rtl="0" eaLnBrk="1" latinLnBrk="0" hangingPunct="1">
                        <a:defRPr sz="1800" kern="1200">
                          <a:solidFill>
                            <a:schemeClr val="tx1"/>
                          </a:solidFill>
                          <a:latin typeface="Calibri"/>
                          <a:ea typeface=""/>
                          <a:cs typeface=""/>
                        </a:defRPr>
                      </a:lvl9pPr>
                    </a:lstStyle>
                    <a:p>
                      <a:pPr marL="0" algn="l" defTabSz="932962" rtl="0" eaLnBrk="1" latinLnBrk="0" hangingPunct="1">
                        <a:lnSpc>
                          <a:spcPct val="115000"/>
                        </a:lnSpc>
                        <a:spcBef>
                          <a:spcPts val="0"/>
                        </a:spcBef>
                        <a:spcAft>
                          <a:spcPts val="0"/>
                        </a:spcAft>
                      </a:pPr>
                      <a:r>
                        <a:rPr lang="en-GB" sz="1200" kern="1200" dirty="0" smtClean="0">
                          <a:solidFill>
                            <a:schemeClr val="dk1"/>
                          </a:solidFill>
                          <a:latin typeface="Calibri" panose="020F0502020204030204" pitchFamily="34" charset="0"/>
                          <a:ea typeface="+mn-ea"/>
                          <a:cs typeface="+mn-cs"/>
                        </a:rPr>
                        <a:t>Lead Nurse Education and Practice Development, Barnet, Enfield and Haringey Mental Health NHS Trust</a:t>
                      </a:r>
                      <a:endParaRPr lang="en-GB" sz="1200" kern="1200" dirty="0">
                        <a:solidFill>
                          <a:schemeClr val="dk1"/>
                        </a:solidFill>
                        <a:latin typeface="Calibri" panose="020F0502020204030204" pitchFamily="34" charset="0"/>
                        <a:ea typeface="+mn-ea"/>
                        <a:cs typeface="+mn-cs"/>
                      </a:endParaRPr>
                    </a:p>
                  </a:txBody>
                  <a:tcPr marL="14701" marR="56705" marT="0" marB="0" anchor="ctr">
                    <a:lnL>
                      <a:noFill/>
                    </a:lnL>
                    <a:lnR>
                      <a:noFill/>
                    </a:lnR>
                    <a:lnT>
                      <a:noFill/>
                    </a:lnT>
                    <a:lnB>
                      <a:noFill/>
                    </a:lnB>
                    <a:lnTlToBr w="12700" cmpd="sng">
                      <a:noFill/>
                      <a:prstDash val="solid"/>
                    </a:lnTlToBr>
                    <a:lnBlToTr w="12700" cmpd="sng">
                      <a:noFill/>
                      <a:prstDash val="solid"/>
                    </a:lnBlToTr>
                    <a:solidFill>
                      <a:srgbClr val="0070BA">
                        <a:lumMod val="20000"/>
                        <a:lumOff val="80000"/>
                      </a:srgbClr>
                    </a:solidFill>
                  </a:tcPr>
                </a:tc>
              </a:tr>
              <a:tr h="249910">
                <a:tc>
                  <a:txBody>
                    <a:bodyPr/>
                    <a:lstStyle>
                      <a:lvl1pPr marL="0" algn="l" defTabSz="932962" rtl="0" eaLnBrk="1" latinLnBrk="0" hangingPunct="1">
                        <a:defRPr sz="1800" kern="1200">
                          <a:solidFill>
                            <a:schemeClr val="tx1"/>
                          </a:solidFill>
                          <a:latin typeface="Calibri"/>
                          <a:ea typeface=""/>
                          <a:cs typeface=""/>
                        </a:defRPr>
                      </a:lvl1pPr>
                      <a:lvl2pPr marL="466481" algn="l" defTabSz="932962" rtl="0" eaLnBrk="1" latinLnBrk="0" hangingPunct="1">
                        <a:defRPr sz="1800" kern="1200">
                          <a:solidFill>
                            <a:schemeClr val="tx1"/>
                          </a:solidFill>
                          <a:latin typeface="Calibri"/>
                          <a:ea typeface=""/>
                          <a:cs typeface=""/>
                        </a:defRPr>
                      </a:lvl2pPr>
                      <a:lvl3pPr marL="932962" algn="l" defTabSz="932962" rtl="0" eaLnBrk="1" latinLnBrk="0" hangingPunct="1">
                        <a:defRPr sz="1800" kern="1200">
                          <a:solidFill>
                            <a:schemeClr val="tx1"/>
                          </a:solidFill>
                          <a:latin typeface="Calibri"/>
                          <a:ea typeface=""/>
                          <a:cs typeface=""/>
                        </a:defRPr>
                      </a:lvl3pPr>
                      <a:lvl4pPr marL="1399443" algn="l" defTabSz="932962" rtl="0" eaLnBrk="1" latinLnBrk="0" hangingPunct="1">
                        <a:defRPr sz="1800" kern="1200">
                          <a:solidFill>
                            <a:schemeClr val="tx1"/>
                          </a:solidFill>
                          <a:latin typeface="Calibri"/>
                          <a:ea typeface=""/>
                          <a:cs typeface=""/>
                        </a:defRPr>
                      </a:lvl4pPr>
                      <a:lvl5pPr marL="1865925" algn="l" defTabSz="932962" rtl="0" eaLnBrk="1" latinLnBrk="0" hangingPunct="1">
                        <a:defRPr sz="1800" kern="1200">
                          <a:solidFill>
                            <a:schemeClr val="tx1"/>
                          </a:solidFill>
                          <a:latin typeface="Calibri"/>
                          <a:ea typeface=""/>
                          <a:cs typeface=""/>
                        </a:defRPr>
                      </a:lvl5pPr>
                      <a:lvl6pPr marL="2332406" algn="l" defTabSz="932962" rtl="0" eaLnBrk="1" latinLnBrk="0" hangingPunct="1">
                        <a:defRPr sz="1800" kern="1200">
                          <a:solidFill>
                            <a:schemeClr val="tx1"/>
                          </a:solidFill>
                          <a:latin typeface="Calibri"/>
                          <a:ea typeface=""/>
                          <a:cs typeface=""/>
                        </a:defRPr>
                      </a:lvl6pPr>
                      <a:lvl7pPr marL="2798887" algn="l" defTabSz="932962" rtl="0" eaLnBrk="1" latinLnBrk="0" hangingPunct="1">
                        <a:defRPr sz="1800" kern="1200">
                          <a:solidFill>
                            <a:schemeClr val="tx1"/>
                          </a:solidFill>
                          <a:latin typeface="Calibri"/>
                          <a:ea typeface=""/>
                          <a:cs typeface=""/>
                        </a:defRPr>
                      </a:lvl7pPr>
                      <a:lvl8pPr marL="3265368" algn="l" defTabSz="932962" rtl="0" eaLnBrk="1" latinLnBrk="0" hangingPunct="1">
                        <a:defRPr sz="1800" kern="1200">
                          <a:solidFill>
                            <a:schemeClr val="tx1"/>
                          </a:solidFill>
                          <a:latin typeface="Calibri"/>
                          <a:ea typeface=""/>
                          <a:cs typeface=""/>
                        </a:defRPr>
                      </a:lvl8pPr>
                      <a:lvl9pPr marL="3731849" algn="l" defTabSz="932962" rtl="0" eaLnBrk="1" latinLnBrk="0" hangingPunct="1">
                        <a:defRPr sz="1800" kern="1200">
                          <a:solidFill>
                            <a:schemeClr val="tx1"/>
                          </a:solidFill>
                          <a:latin typeface="Calibri"/>
                          <a:ea typeface=""/>
                          <a:cs typeface=""/>
                        </a:defRPr>
                      </a:lvl9pPr>
                    </a:lstStyle>
                    <a:p>
                      <a:pPr marL="0" algn="l" defTabSz="932962" rtl="0" eaLnBrk="1" latinLnBrk="0" hangingPunct="1">
                        <a:lnSpc>
                          <a:spcPct val="115000"/>
                        </a:lnSpc>
                        <a:spcBef>
                          <a:spcPts val="0"/>
                        </a:spcBef>
                        <a:spcAft>
                          <a:spcPts val="0"/>
                        </a:spcAft>
                      </a:pPr>
                      <a:r>
                        <a:rPr lang="en-GB" sz="1200" kern="1200" dirty="0">
                          <a:solidFill>
                            <a:schemeClr val="dk1"/>
                          </a:solidFill>
                          <a:latin typeface="Calibri" panose="020F0502020204030204" pitchFamily="34" charset="0"/>
                          <a:ea typeface="+mn-ea"/>
                          <a:cs typeface="+mn-cs"/>
                        </a:rPr>
                        <a:t>Stephanie Bridger</a:t>
                      </a:r>
                    </a:p>
                  </a:txBody>
                  <a:tcPr marL="14701" marR="56705" marT="0" marB="0" anchor="ctr">
                    <a:lnL>
                      <a:noFill/>
                    </a:lnL>
                    <a:lnR>
                      <a:noFill/>
                    </a:lnR>
                    <a:lnT>
                      <a:noFill/>
                    </a:lnT>
                    <a:lnB>
                      <a:noFill/>
                    </a:lnB>
                    <a:lnTlToBr w="12700" cmpd="sng">
                      <a:noFill/>
                      <a:prstDash val="solid"/>
                    </a:lnTlToBr>
                    <a:lnBlToTr w="12700" cmpd="sng">
                      <a:noFill/>
                      <a:prstDash val="solid"/>
                    </a:lnBlToTr>
                    <a:solidFill>
                      <a:srgbClr val="0070BA">
                        <a:lumMod val="20000"/>
                        <a:lumOff val="80000"/>
                      </a:srgbClr>
                    </a:solidFill>
                  </a:tcPr>
                </a:tc>
                <a:tc>
                  <a:txBody>
                    <a:bodyPr/>
                    <a:lstStyle>
                      <a:lvl1pPr marL="0" algn="l" defTabSz="932962" rtl="0" eaLnBrk="1" latinLnBrk="0" hangingPunct="1">
                        <a:defRPr sz="1800" kern="1200">
                          <a:solidFill>
                            <a:schemeClr val="tx1"/>
                          </a:solidFill>
                          <a:latin typeface="Calibri"/>
                          <a:ea typeface=""/>
                          <a:cs typeface=""/>
                        </a:defRPr>
                      </a:lvl1pPr>
                      <a:lvl2pPr marL="466481" algn="l" defTabSz="932962" rtl="0" eaLnBrk="1" latinLnBrk="0" hangingPunct="1">
                        <a:defRPr sz="1800" kern="1200">
                          <a:solidFill>
                            <a:schemeClr val="tx1"/>
                          </a:solidFill>
                          <a:latin typeface="Calibri"/>
                          <a:ea typeface=""/>
                          <a:cs typeface=""/>
                        </a:defRPr>
                      </a:lvl2pPr>
                      <a:lvl3pPr marL="932962" algn="l" defTabSz="932962" rtl="0" eaLnBrk="1" latinLnBrk="0" hangingPunct="1">
                        <a:defRPr sz="1800" kern="1200">
                          <a:solidFill>
                            <a:schemeClr val="tx1"/>
                          </a:solidFill>
                          <a:latin typeface="Calibri"/>
                          <a:ea typeface=""/>
                          <a:cs typeface=""/>
                        </a:defRPr>
                      </a:lvl3pPr>
                      <a:lvl4pPr marL="1399443" algn="l" defTabSz="932962" rtl="0" eaLnBrk="1" latinLnBrk="0" hangingPunct="1">
                        <a:defRPr sz="1800" kern="1200">
                          <a:solidFill>
                            <a:schemeClr val="tx1"/>
                          </a:solidFill>
                          <a:latin typeface="Calibri"/>
                          <a:ea typeface=""/>
                          <a:cs typeface=""/>
                        </a:defRPr>
                      </a:lvl4pPr>
                      <a:lvl5pPr marL="1865925" algn="l" defTabSz="932962" rtl="0" eaLnBrk="1" latinLnBrk="0" hangingPunct="1">
                        <a:defRPr sz="1800" kern="1200">
                          <a:solidFill>
                            <a:schemeClr val="tx1"/>
                          </a:solidFill>
                          <a:latin typeface="Calibri"/>
                          <a:ea typeface=""/>
                          <a:cs typeface=""/>
                        </a:defRPr>
                      </a:lvl5pPr>
                      <a:lvl6pPr marL="2332406" algn="l" defTabSz="932962" rtl="0" eaLnBrk="1" latinLnBrk="0" hangingPunct="1">
                        <a:defRPr sz="1800" kern="1200">
                          <a:solidFill>
                            <a:schemeClr val="tx1"/>
                          </a:solidFill>
                          <a:latin typeface="Calibri"/>
                          <a:ea typeface=""/>
                          <a:cs typeface=""/>
                        </a:defRPr>
                      </a:lvl6pPr>
                      <a:lvl7pPr marL="2798887" algn="l" defTabSz="932962" rtl="0" eaLnBrk="1" latinLnBrk="0" hangingPunct="1">
                        <a:defRPr sz="1800" kern="1200">
                          <a:solidFill>
                            <a:schemeClr val="tx1"/>
                          </a:solidFill>
                          <a:latin typeface="Calibri"/>
                          <a:ea typeface=""/>
                          <a:cs typeface=""/>
                        </a:defRPr>
                      </a:lvl7pPr>
                      <a:lvl8pPr marL="3265368" algn="l" defTabSz="932962" rtl="0" eaLnBrk="1" latinLnBrk="0" hangingPunct="1">
                        <a:defRPr sz="1800" kern="1200">
                          <a:solidFill>
                            <a:schemeClr val="tx1"/>
                          </a:solidFill>
                          <a:latin typeface="Calibri"/>
                          <a:ea typeface=""/>
                          <a:cs typeface=""/>
                        </a:defRPr>
                      </a:lvl8pPr>
                      <a:lvl9pPr marL="3731849" algn="l" defTabSz="932962" rtl="0" eaLnBrk="1" latinLnBrk="0" hangingPunct="1">
                        <a:defRPr sz="1800" kern="1200">
                          <a:solidFill>
                            <a:schemeClr val="tx1"/>
                          </a:solidFill>
                          <a:latin typeface="Calibri"/>
                          <a:ea typeface=""/>
                          <a:cs typeface=""/>
                        </a:defRPr>
                      </a:lvl9pPr>
                    </a:lstStyle>
                    <a:p>
                      <a:pPr marL="0" algn="l" defTabSz="932962" rtl="0" eaLnBrk="1" latinLnBrk="0" hangingPunct="1">
                        <a:lnSpc>
                          <a:spcPct val="115000"/>
                        </a:lnSpc>
                        <a:spcBef>
                          <a:spcPts val="0"/>
                        </a:spcBef>
                        <a:spcAft>
                          <a:spcPts val="0"/>
                        </a:spcAft>
                      </a:pPr>
                      <a:r>
                        <a:rPr lang="en-GB" sz="1200" kern="1200" dirty="0">
                          <a:solidFill>
                            <a:schemeClr val="dk1"/>
                          </a:solidFill>
                          <a:latin typeface="Calibri" panose="020F0502020204030204" pitchFamily="34" charset="0"/>
                          <a:ea typeface="+mn-ea"/>
                          <a:cs typeface="+mn-cs"/>
                        </a:rPr>
                        <a:t>Director of Nursing, North East London NHS Foundation Trust</a:t>
                      </a:r>
                    </a:p>
                  </a:txBody>
                  <a:tcPr marL="14701" marR="56705" marT="0" marB="0" anchor="ctr">
                    <a:lnL>
                      <a:noFill/>
                    </a:lnL>
                    <a:lnR>
                      <a:noFill/>
                    </a:lnR>
                    <a:lnT>
                      <a:noFill/>
                    </a:lnT>
                    <a:lnB>
                      <a:noFill/>
                    </a:lnB>
                    <a:lnTlToBr w="12700" cmpd="sng">
                      <a:noFill/>
                      <a:prstDash val="solid"/>
                    </a:lnTlToBr>
                    <a:lnBlToTr w="12700" cmpd="sng">
                      <a:noFill/>
                      <a:prstDash val="solid"/>
                    </a:lnBlToTr>
                    <a:solidFill>
                      <a:srgbClr val="0070BA">
                        <a:lumMod val="20000"/>
                        <a:lumOff val="80000"/>
                      </a:srgbClr>
                    </a:solidFill>
                  </a:tcPr>
                </a:tc>
              </a:tr>
              <a:tr h="249910">
                <a:tc>
                  <a:txBody>
                    <a:bodyPr/>
                    <a:lstStyle>
                      <a:lvl1pPr marL="0" algn="l" defTabSz="932962" rtl="0" eaLnBrk="1" latinLnBrk="0" hangingPunct="1">
                        <a:defRPr sz="1800" kern="1200">
                          <a:solidFill>
                            <a:schemeClr val="tx1"/>
                          </a:solidFill>
                          <a:latin typeface="Calibri"/>
                          <a:ea typeface=""/>
                          <a:cs typeface=""/>
                        </a:defRPr>
                      </a:lvl1pPr>
                      <a:lvl2pPr marL="466481" algn="l" defTabSz="932962" rtl="0" eaLnBrk="1" latinLnBrk="0" hangingPunct="1">
                        <a:defRPr sz="1800" kern="1200">
                          <a:solidFill>
                            <a:schemeClr val="tx1"/>
                          </a:solidFill>
                          <a:latin typeface="Calibri"/>
                          <a:ea typeface=""/>
                          <a:cs typeface=""/>
                        </a:defRPr>
                      </a:lvl2pPr>
                      <a:lvl3pPr marL="932962" algn="l" defTabSz="932962" rtl="0" eaLnBrk="1" latinLnBrk="0" hangingPunct="1">
                        <a:defRPr sz="1800" kern="1200">
                          <a:solidFill>
                            <a:schemeClr val="tx1"/>
                          </a:solidFill>
                          <a:latin typeface="Calibri"/>
                          <a:ea typeface=""/>
                          <a:cs typeface=""/>
                        </a:defRPr>
                      </a:lvl3pPr>
                      <a:lvl4pPr marL="1399443" algn="l" defTabSz="932962" rtl="0" eaLnBrk="1" latinLnBrk="0" hangingPunct="1">
                        <a:defRPr sz="1800" kern="1200">
                          <a:solidFill>
                            <a:schemeClr val="tx1"/>
                          </a:solidFill>
                          <a:latin typeface="Calibri"/>
                          <a:ea typeface=""/>
                          <a:cs typeface=""/>
                        </a:defRPr>
                      </a:lvl4pPr>
                      <a:lvl5pPr marL="1865925" algn="l" defTabSz="932962" rtl="0" eaLnBrk="1" latinLnBrk="0" hangingPunct="1">
                        <a:defRPr sz="1800" kern="1200">
                          <a:solidFill>
                            <a:schemeClr val="tx1"/>
                          </a:solidFill>
                          <a:latin typeface="Calibri"/>
                          <a:ea typeface=""/>
                          <a:cs typeface=""/>
                        </a:defRPr>
                      </a:lvl5pPr>
                      <a:lvl6pPr marL="2332406" algn="l" defTabSz="932962" rtl="0" eaLnBrk="1" latinLnBrk="0" hangingPunct="1">
                        <a:defRPr sz="1800" kern="1200">
                          <a:solidFill>
                            <a:schemeClr val="tx1"/>
                          </a:solidFill>
                          <a:latin typeface="Calibri"/>
                          <a:ea typeface=""/>
                          <a:cs typeface=""/>
                        </a:defRPr>
                      </a:lvl6pPr>
                      <a:lvl7pPr marL="2798887" algn="l" defTabSz="932962" rtl="0" eaLnBrk="1" latinLnBrk="0" hangingPunct="1">
                        <a:defRPr sz="1800" kern="1200">
                          <a:solidFill>
                            <a:schemeClr val="tx1"/>
                          </a:solidFill>
                          <a:latin typeface="Calibri"/>
                          <a:ea typeface=""/>
                          <a:cs typeface=""/>
                        </a:defRPr>
                      </a:lvl7pPr>
                      <a:lvl8pPr marL="3265368" algn="l" defTabSz="932962" rtl="0" eaLnBrk="1" latinLnBrk="0" hangingPunct="1">
                        <a:defRPr sz="1800" kern="1200">
                          <a:solidFill>
                            <a:schemeClr val="tx1"/>
                          </a:solidFill>
                          <a:latin typeface="Calibri"/>
                          <a:ea typeface=""/>
                          <a:cs typeface=""/>
                        </a:defRPr>
                      </a:lvl8pPr>
                      <a:lvl9pPr marL="3731849" algn="l" defTabSz="932962" rtl="0" eaLnBrk="1" latinLnBrk="0" hangingPunct="1">
                        <a:defRPr sz="1800" kern="1200">
                          <a:solidFill>
                            <a:schemeClr val="tx1"/>
                          </a:solidFill>
                          <a:latin typeface="Calibri"/>
                          <a:ea typeface=""/>
                          <a:cs typeface=""/>
                        </a:defRPr>
                      </a:lvl9pPr>
                    </a:lstStyle>
                    <a:p>
                      <a:pPr marL="0" algn="l" defTabSz="932962" rtl="0" eaLnBrk="1" latinLnBrk="0" hangingPunct="1">
                        <a:lnSpc>
                          <a:spcPct val="115000"/>
                        </a:lnSpc>
                        <a:spcBef>
                          <a:spcPts val="0"/>
                        </a:spcBef>
                        <a:spcAft>
                          <a:spcPts val="0"/>
                        </a:spcAft>
                      </a:pPr>
                      <a:r>
                        <a:rPr lang="en-GB" sz="1200" kern="1200" dirty="0">
                          <a:solidFill>
                            <a:schemeClr val="dk1"/>
                          </a:solidFill>
                          <a:latin typeface="Calibri" panose="020F0502020204030204" pitchFamily="34" charset="0"/>
                          <a:ea typeface="+mn-ea"/>
                          <a:cs typeface="+mn-cs"/>
                        </a:rPr>
                        <a:t>Eileen Bryant  </a:t>
                      </a:r>
                    </a:p>
                  </a:txBody>
                  <a:tcPr marL="14701" marR="56705" marT="0" marB="0" anchor="ctr">
                    <a:lnL>
                      <a:noFill/>
                    </a:lnL>
                    <a:lnR>
                      <a:noFill/>
                    </a:lnR>
                    <a:lnT>
                      <a:noFill/>
                    </a:lnT>
                    <a:lnB>
                      <a:noFill/>
                    </a:lnB>
                    <a:lnTlToBr w="12700" cmpd="sng">
                      <a:noFill/>
                      <a:prstDash val="solid"/>
                    </a:lnTlToBr>
                    <a:lnBlToTr w="12700" cmpd="sng">
                      <a:noFill/>
                      <a:prstDash val="solid"/>
                    </a:lnBlToTr>
                    <a:solidFill>
                      <a:srgbClr val="0070BA">
                        <a:lumMod val="20000"/>
                        <a:lumOff val="80000"/>
                      </a:srgbClr>
                    </a:solidFill>
                  </a:tcPr>
                </a:tc>
                <a:tc>
                  <a:txBody>
                    <a:bodyPr/>
                    <a:lstStyle>
                      <a:lvl1pPr marL="0" algn="l" defTabSz="932962" rtl="0" eaLnBrk="1" latinLnBrk="0" hangingPunct="1">
                        <a:defRPr sz="1800" kern="1200">
                          <a:solidFill>
                            <a:schemeClr val="tx1"/>
                          </a:solidFill>
                          <a:latin typeface="Calibri"/>
                          <a:ea typeface=""/>
                          <a:cs typeface=""/>
                        </a:defRPr>
                      </a:lvl1pPr>
                      <a:lvl2pPr marL="466481" algn="l" defTabSz="932962" rtl="0" eaLnBrk="1" latinLnBrk="0" hangingPunct="1">
                        <a:defRPr sz="1800" kern="1200">
                          <a:solidFill>
                            <a:schemeClr val="tx1"/>
                          </a:solidFill>
                          <a:latin typeface="Calibri"/>
                          <a:ea typeface=""/>
                          <a:cs typeface=""/>
                        </a:defRPr>
                      </a:lvl2pPr>
                      <a:lvl3pPr marL="932962" algn="l" defTabSz="932962" rtl="0" eaLnBrk="1" latinLnBrk="0" hangingPunct="1">
                        <a:defRPr sz="1800" kern="1200">
                          <a:solidFill>
                            <a:schemeClr val="tx1"/>
                          </a:solidFill>
                          <a:latin typeface="Calibri"/>
                          <a:ea typeface=""/>
                          <a:cs typeface=""/>
                        </a:defRPr>
                      </a:lvl3pPr>
                      <a:lvl4pPr marL="1399443" algn="l" defTabSz="932962" rtl="0" eaLnBrk="1" latinLnBrk="0" hangingPunct="1">
                        <a:defRPr sz="1800" kern="1200">
                          <a:solidFill>
                            <a:schemeClr val="tx1"/>
                          </a:solidFill>
                          <a:latin typeface="Calibri"/>
                          <a:ea typeface=""/>
                          <a:cs typeface=""/>
                        </a:defRPr>
                      </a:lvl4pPr>
                      <a:lvl5pPr marL="1865925" algn="l" defTabSz="932962" rtl="0" eaLnBrk="1" latinLnBrk="0" hangingPunct="1">
                        <a:defRPr sz="1800" kern="1200">
                          <a:solidFill>
                            <a:schemeClr val="tx1"/>
                          </a:solidFill>
                          <a:latin typeface="Calibri"/>
                          <a:ea typeface=""/>
                          <a:cs typeface=""/>
                        </a:defRPr>
                      </a:lvl5pPr>
                      <a:lvl6pPr marL="2332406" algn="l" defTabSz="932962" rtl="0" eaLnBrk="1" latinLnBrk="0" hangingPunct="1">
                        <a:defRPr sz="1800" kern="1200">
                          <a:solidFill>
                            <a:schemeClr val="tx1"/>
                          </a:solidFill>
                          <a:latin typeface="Calibri"/>
                          <a:ea typeface=""/>
                          <a:cs typeface=""/>
                        </a:defRPr>
                      </a:lvl6pPr>
                      <a:lvl7pPr marL="2798887" algn="l" defTabSz="932962" rtl="0" eaLnBrk="1" latinLnBrk="0" hangingPunct="1">
                        <a:defRPr sz="1800" kern="1200">
                          <a:solidFill>
                            <a:schemeClr val="tx1"/>
                          </a:solidFill>
                          <a:latin typeface="Calibri"/>
                          <a:ea typeface=""/>
                          <a:cs typeface=""/>
                        </a:defRPr>
                      </a:lvl7pPr>
                      <a:lvl8pPr marL="3265368" algn="l" defTabSz="932962" rtl="0" eaLnBrk="1" latinLnBrk="0" hangingPunct="1">
                        <a:defRPr sz="1800" kern="1200">
                          <a:solidFill>
                            <a:schemeClr val="tx1"/>
                          </a:solidFill>
                          <a:latin typeface="Calibri"/>
                          <a:ea typeface=""/>
                          <a:cs typeface=""/>
                        </a:defRPr>
                      </a:lvl8pPr>
                      <a:lvl9pPr marL="3731849" algn="l" defTabSz="932962" rtl="0" eaLnBrk="1" latinLnBrk="0" hangingPunct="1">
                        <a:defRPr sz="1800" kern="1200">
                          <a:solidFill>
                            <a:schemeClr val="tx1"/>
                          </a:solidFill>
                          <a:latin typeface="Calibri"/>
                          <a:ea typeface=""/>
                          <a:cs typeface=""/>
                        </a:defRPr>
                      </a:lvl9pPr>
                    </a:lstStyle>
                    <a:p>
                      <a:pPr marL="0" algn="l" defTabSz="932962" rtl="0" eaLnBrk="1" latinLnBrk="0" hangingPunct="1">
                        <a:spcBef>
                          <a:spcPts val="0"/>
                        </a:spcBef>
                        <a:spcAft>
                          <a:spcPts val="0"/>
                        </a:spcAft>
                      </a:pPr>
                      <a:r>
                        <a:rPr lang="en-GB" sz="1200" kern="1200" dirty="0">
                          <a:solidFill>
                            <a:schemeClr val="dk1"/>
                          </a:solidFill>
                          <a:latin typeface="Calibri" panose="020F0502020204030204" pitchFamily="34" charset="0"/>
                          <a:ea typeface="+mn-ea"/>
                          <a:cs typeface="+mn-cs"/>
                        </a:rPr>
                        <a:t>Primary Care Nurse Advisor, NHS England </a:t>
                      </a:r>
                    </a:p>
                  </a:txBody>
                  <a:tcPr marL="14701" marR="56705" marT="0" marB="0" anchor="ctr">
                    <a:lnL>
                      <a:noFill/>
                    </a:lnL>
                    <a:lnR>
                      <a:noFill/>
                    </a:lnR>
                    <a:lnT>
                      <a:noFill/>
                    </a:lnT>
                    <a:lnB>
                      <a:noFill/>
                    </a:lnB>
                    <a:lnTlToBr w="12700" cmpd="sng">
                      <a:noFill/>
                      <a:prstDash val="solid"/>
                    </a:lnTlToBr>
                    <a:lnBlToTr w="12700" cmpd="sng">
                      <a:noFill/>
                      <a:prstDash val="solid"/>
                    </a:lnBlToTr>
                    <a:solidFill>
                      <a:srgbClr val="0070BA">
                        <a:lumMod val="20000"/>
                        <a:lumOff val="80000"/>
                      </a:srgbClr>
                    </a:solidFill>
                  </a:tcPr>
                </a:tc>
              </a:tr>
              <a:tr h="249910">
                <a:tc>
                  <a:txBody>
                    <a:bodyPr/>
                    <a:lstStyle>
                      <a:lvl1pPr marL="0" algn="l" defTabSz="932962" rtl="0" eaLnBrk="1" latinLnBrk="0" hangingPunct="1">
                        <a:defRPr sz="1800" kern="1200">
                          <a:solidFill>
                            <a:schemeClr val="tx1"/>
                          </a:solidFill>
                          <a:latin typeface="Calibri"/>
                          <a:ea typeface=""/>
                          <a:cs typeface=""/>
                        </a:defRPr>
                      </a:lvl1pPr>
                      <a:lvl2pPr marL="466481" algn="l" defTabSz="932962" rtl="0" eaLnBrk="1" latinLnBrk="0" hangingPunct="1">
                        <a:defRPr sz="1800" kern="1200">
                          <a:solidFill>
                            <a:schemeClr val="tx1"/>
                          </a:solidFill>
                          <a:latin typeface="Calibri"/>
                          <a:ea typeface=""/>
                          <a:cs typeface=""/>
                        </a:defRPr>
                      </a:lvl2pPr>
                      <a:lvl3pPr marL="932962" algn="l" defTabSz="932962" rtl="0" eaLnBrk="1" latinLnBrk="0" hangingPunct="1">
                        <a:defRPr sz="1800" kern="1200">
                          <a:solidFill>
                            <a:schemeClr val="tx1"/>
                          </a:solidFill>
                          <a:latin typeface="Calibri"/>
                          <a:ea typeface=""/>
                          <a:cs typeface=""/>
                        </a:defRPr>
                      </a:lvl3pPr>
                      <a:lvl4pPr marL="1399443" algn="l" defTabSz="932962" rtl="0" eaLnBrk="1" latinLnBrk="0" hangingPunct="1">
                        <a:defRPr sz="1800" kern="1200">
                          <a:solidFill>
                            <a:schemeClr val="tx1"/>
                          </a:solidFill>
                          <a:latin typeface="Calibri"/>
                          <a:ea typeface=""/>
                          <a:cs typeface=""/>
                        </a:defRPr>
                      </a:lvl4pPr>
                      <a:lvl5pPr marL="1865925" algn="l" defTabSz="932962" rtl="0" eaLnBrk="1" latinLnBrk="0" hangingPunct="1">
                        <a:defRPr sz="1800" kern="1200">
                          <a:solidFill>
                            <a:schemeClr val="tx1"/>
                          </a:solidFill>
                          <a:latin typeface="Calibri"/>
                          <a:ea typeface=""/>
                          <a:cs typeface=""/>
                        </a:defRPr>
                      </a:lvl5pPr>
                      <a:lvl6pPr marL="2332406" algn="l" defTabSz="932962" rtl="0" eaLnBrk="1" latinLnBrk="0" hangingPunct="1">
                        <a:defRPr sz="1800" kern="1200">
                          <a:solidFill>
                            <a:schemeClr val="tx1"/>
                          </a:solidFill>
                          <a:latin typeface="Calibri"/>
                          <a:ea typeface=""/>
                          <a:cs typeface=""/>
                        </a:defRPr>
                      </a:lvl6pPr>
                      <a:lvl7pPr marL="2798887" algn="l" defTabSz="932962" rtl="0" eaLnBrk="1" latinLnBrk="0" hangingPunct="1">
                        <a:defRPr sz="1800" kern="1200">
                          <a:solidFill>
                            <a:schemeClr val="tx1"/>
                          </a:solidFill>
                          <a:latin typeface="Calibri"/>
                          <a:ea typeface=""/>
                          <a:cs typeface=""/>
                        </a:defRPr>
                      </a:lvl7pPr>
                      <a:lvl8pPr marL="3265368" algn="l" defTabSz="932962" rtl="0" eaLnBrk="1" latinLnBrk="0" hangingPunct="1">
                        <a:defRPr sz="1800" kern="1200">
                          <a:solidFill>
                            <a:schemeClr val="tx1"/>
                          </a:solidFill>
                          <a:latin typeface="Calibri"/>
                          <a:ea typeface=""/>
                          <a:cs typeface=""/>
                        </a:defRPr>
                      </a:lvl8pPr>
                      <a:lvl9pPr marL="3731849" algn="l" defTabSz="932962" rtl="0" eaLnBrk="1" latinLnBrk="0" hangingPunct="1">
                        <a:defRPr sz="1800" kern="1200">
                          <a:solidFill>
                            <a:schemeClr val="tx1"/>
                          </a:solidFill>
                          <a:latin typeface="Calibri"/>
                          <a:ea typeface=""/>
                          <a:cs typeface=""/>
                        </a:defRPr>
                      </a:lvl9pPr>
                    </a:lstStyle>
                    <a:p>
                      <a:pPr marL="0" algn="l" defTabSz="932962" rtl="0" eaLnBrk="1" latinLnBrk="0" hangingPunct="1">
                        <a:lnSpc>
                          <a:spcPct val="115000"/>
                        </a:lnSpc>
                        <a:spcBef>
                          <a:spcPts val="0"/>
                        </a:spcBef>
                        <a:spcAft>
                          <a:spcPts val="0"/>
                        </a:spcAft>
                      </a:pPr>
                      <a:r>
                        <a:rPr lang="en-GB" sz="1200" kern="1200" dirty="0" smtClean="0">
                          <a:solidFill>
                            <a:schemeClr val="dk1"/>
                          </a:solidFill>
                          <a:latin typeface="Calibri" panose="020F0502020204030204" pitchFamily="34" charset="0"/>
                          <a:ea typeface="+mn-ea"/>
                          <a:cs typeface="+mn-cs"/>
                        </a:rPr>
                        <a:t>Stephen Cook</a:t>
                      </a:r>
                      <a:endParaRPr lang="en-GB" sz="1200" kern="1200" dirty="0">
                        <a:solidFill>
                          <a:schemeClr val="dk1"/>
                        </a:solidFill>
                        <a:latin typeface="Calibri" panose="020F0502020204030204" pitchFamily="34" charset="0"/>
                        <a:ea typeface="+mn-ea"/>
                        <a:cs typeface="+mn-cs"/>
                      </a:endParaRPr>
                    </a:p>
                  </a:txBody>
                  <a:tcPr marL="14701" marR="56705" marT="0" marB="0" anchor="ctr">
                    <a:lnL>
                      <a:noFill/>
                    </a:lnL>
                    <a:lnR>
                      <a:noFill/>
                    </a:lnR>
                    <a:lnT>
                      <a:noFill/>
                    </a:lnT>
                    <a:lnB>
                      <a:noFill/>
                    </a:lnB>
                    <a:lnTlToBr w="12700" cmpd="sng">
                      <a:noFill/>
                      <a:prstDash val="solid"/>
                    </a:lnTlToBr>
                    <a:lnBlToTr w="12700" cmpd="sng">
                      <a:noFill/>
                      <a:prstDash val="solid"/>
                    </a:lnBlToTr>
                    <a:solidFill>
                      <a:srgbClr val="0070BA">
                        <a:lumMod val="20000"/>
                        <a:lumOff val="80000"/>
                      </a:srgbClr>
                    </a:solidFill>
                  </a:tcPr>
                </a:tc>
                <a:tc>
                  <a:txBody>
                    <a:bodyPr/>
                    <a:lstStyle>
                      <a:lvl1pPr marL="0" algn="l" defTabSz="932962" rtl="0" eaLnBrk="1" latinLnBrk="0" hangingPunct="1">
                        <a:defRPr sz="1800" kern="1200">
                          <a:solidFill>
                            <a:schemeClr val="tx1"/>
                          </a:solidFill>
                          <a:latin typeface="Calibri"/>
                          <a:ea typeface=""/>
                          <a:cs typeface=""/>
                        </a:defRPr>
                      </a:lvl1pPr>
                      <a:lvl2pPr marL="466481" algn="l" defTabSz="932962" rtl="0" eaLnBrk="1" latinLnBrk="0" hangingPunct="1">
                        <a:defRPr sz="1800" kern="1200">
                          <a:solidFill>
                            <a:schemeClr val="tx1"/>
                          </a:solidFill>
                          <a:latin typeface="Calibri"/>
                          <a:ea typeface=""/>
                          <a:cs typeface=""/>
                        </a:defRPr>
                      </a:lvl2pPr>
                      <a:lvl3pPr marL="932962" algn="l" defTabSz="932962" rtl="0" eaLnBrk="1" latinLnBrk="0" hangingPunct="1">
                        <a:defRPr sz="1800" kern="1200">
                          <a:solidFill>
                            <a:schemeClr val="tx1"/>
                          </a:solidFill>
                          <a:latin typeface="Calibri"/>
                          <a:ea typeface=""/>
                          <a:cs typeface=""/>
                        </a:defRPr>
                      </a:lvl3pPr>
                      <a:lvl4pPr marL="1399443" algn="l" defTabSz="932962" rtl="0" eaLnBrk="1" latinLnBrk="0" hangingPunct="1">
                        <a:defRPr sz="1800" kern="1200">
                          <a:solidFill>
                            <a:schemeClr val="tx1"/>
                          </a:solidFill>
                          <a:latin typeface="Calibri"/>
                          <a:ea typeface=""/>
                          <a:cs typeface=""/>
                        </a:defRPr>
                      </a:lvl4pPr>
                      <a:lvl5pPr marL="1865925" algn="l" defTabSz="932962" rtl="0" eaLnBrk="1" latinLnBrk="0" hangingPunct="1">
                        <a:defRPr sz="1800" kern="1200">
                          <a:solidFill>
                            <a:schemeClr val="tx1"/>
                          </a:solidFill>
                          <a:latin typeface="Calibri"/>
                          <a:ea typeface=""/>
                          <a:cs typeface=""/>
                        </a:defRPr>
                      </a:lvl5pPr>
                      <a:lvl6pPr marL="2332406" algn="l" defTabSz="932962" rtl="0" eaLnBrk="1" latinLnBrk="0" hangingPunct="1">
                        <a:defRPr sz="1800" kern="1200">
                          <a:solidFill>
                            <a:schemeClr val="tx1"/>
                          </a:solidFill>
                          <a:latin typeface="Calibri"/>
                          <a:ea typeface=""/>
                          <a:cs typeface=""/>
                        </a:defRPr>
                      </a:lvl6pPr>
                      <a:lvl7pPr marL="2798887" algn="l" defTabSz="932962" rtl="0" eaLnBrk="1" latinLnBrk="0" hangingPunct="1">
                        <a:defRPr sz="1800" kern="1200">
                          <a:solidFill>
                            <a:schemeClr val="tx1"/>
                          </a:solidFill>
                          <a:latin typeface="Calibri"/>
                          <a:ea typeface=""/>
                          <a:cs typeface=""/>
                        </a:defRPr>
                      </a:lvl7pPr>
                      <a:lvl8pPr marL="3265368" algn="l" defTabSz="932962" rtl="0" eaLnBrk="1" latinLnBrk="0" hangingPunct="1">
                        <a:defRPr sz="1800" kern="1200">
                          <a:solidFill>
                            <a:schemeClr val="tx1"/>
                          </a:solidFill>
                          <a:latin typeface="Calibri"/>
                          <a:ea typeface=""/>
                          <a:cs typeface=""/>
                        </a:defRPr>
                      </a:lvl8pPr>
                      <a:lvl9pPr marL="3731849" algn="l" defTabSz="932962" rtl="0" eaLnBrk="1" latinLnBrk="0" hangingPunct="1">
                        <a:defRPr sz="1800" kern="1200">
                          <a:solidFill>
                            <a:schemeClr val="tx1"/>
                          </a:solidFill>
                          <a:latin typeface="Calibri"/>
                          <a:ea typeface=""/>
                          <a:cs typeface=""/>
                        </a:defRPr>
                      </a:lvl9pPr>
                    </a:lstStyle>
                    <a:p>
                      <a:pPr marL="0" algn="l" defTabSz="932962" rtl="0" eaLnBrk="1" latinLnBrk="0" hangingPunct="1">
                        <a:lnSpc>
                          <a:spcPct val="115000"/>
                        </a:lnSpc>
                        <a:spcBef>
                          <a:spcPts val="0"/>
                        </a:spcBef>
                        <a:spcAft>
                          <a:spcPts val="0"/>
                        </a:spcAft>
                        <a:tabLst>
                          <a:tab pos="2857500" algn="l"/>
                        </a:tabLst>
                      </a:pPr>
                      <a:r>
                        <a:rPr lang="en-GB" sz="1200" kern="1200" dirty="0" smtClean="0">
                          <a:solidFill>
                            <a:schemeClr val="dk1"/>
                          </a:solidFill>
                          <a:latin typeface="Calibri" panose="020F0502020204030204" pitchFamily="34" charset="0"/>
                          <a:ea typeface="+mn-ea"/>
                          <a:cs typeface="+mn-cs"/>
                        </a:rPr>
                        <a:t>Interim Deputy Director of Nursing and Clinical Governance, Barnet, Enfield and Haringey Mental Health NHS Trust</a:t>
                      </a:r>
                      <a:endParaRPr lang="en-GB" sz="1200" kern="1200" dirty="0">
                        <a:solidFill>
                          <a:schemeClr val="dk1"/>
                        </a:solidFill>
                        <a:latin typeface="Calibri" panose="020F0502020204030204" pitchFamily="34" charset="0"/>
                        <a:ea typeface="+mn-ea"/>
                        <a:cs typeface="+mn-cs"/>
                      </a:endParaRPr>
                    </a:p>
                  </a:txBody>
                  <a:tcPr marL="14701" marR="56705" marT="0" marB="0" anchor="ctr">
                    <a:lnL>
                      <a:noFill/>
                    </a:lnL>
                    <a:lnR>
                      <a:noFill/>
                    </a:lnR>
                    <a:lnT>
                      <a:noFill/>
                    </a:lnT>
                    <a:lnB>
                      <a:noFill/>
                    </a:lnB>
                    <a:lnTlToBr w="12700" cmpd="sng">
                      <a:noFill/>
                      <a:prstDash val="solid"/>
                    </a:lnTlToBr>
                    <a:lnBlToTr w="12700" cmpd="sng">
                      <a:noFill/>
                      <a:prstDash val="solid"/>
                    </a:lnBlToTr>
                    <a:solidFill>
                      <a:srgbClr val="0070BA">
                        <a:lumMod val="20000"/>
                        <a:lumOff val="80000"/>
                      </a:srgbClr>
                    </a:solidFill>
                  </a:tcPr>
                </a:tc>
              </a:tr>
              <a:tr h="249910">
                <a:tc>
                  <a:txBody>
                    <a:bodyPr/>
                    <a:lstStyle>
                      <a:lvl1pPr marL="0" algn="l" defTabSz="932962" rtl="0" eaLnBrk="1" latinLnBrk="0" hangingPunct="1">
                        <a:defRPr sz="1800" kern="1200">
                          <a:solidFill>
                            <a:schemeClr val="tx1"/>
                          </a:solidFill>
                          <a:latin typeface="Calibri"/>
                          <a:ea typeface=""/>
                          <a:cs typeface=""/>
                        </a:defRPr>
                      </a:lvl1pPr>
                      <a:lvl2pPr marL="466481" algn="l" defTabSz="932962" rtl="0" eaLnBrk="1" latinLnBrk="0" hangingPunct="1">
                        <a:defRPr sz="1800" kern="1200">
                          <a:solidFill>
                            <a:schemeClr val="tx1"/>
                          </a:solidFill>
                          <a:latin typeface="Calibri"/>
                          <a:ea typeface=""/>
                          <a:cs typeface=""/>
                        </a:defRPr>
                      </a:lvl2pPr>
                      <a:lvl3pPr marL="932962" algn="l" defTabSz="932962" rtl="0" eaLnBrk="1" latinLnBrk="0" hangingPunct="1">
                        <a:defRPr sz="1800" kern="1200">
                          <a:solidFill>
                            <a:schemeClr val="tx1"/>
                          </a:solidFill>
                          <a:latin typeface="Calibri"/>
                          <a:ea typeface=""/>
                          <a:cs typeface=""/>
                        </a:defRPr>
                      </a:lvl3pPr>
                      <a:lvl4pPr marL="1399443" algn="l" defTabSz="932962" rtl="0" eaLnBrk="1" latinLnBrk="0" hangingPunct="1">
                        <a:defRPr sz="1800" kern="1200">
                          <a:solidFill>
                            <a:schemeClr val="tx1"/>
                          </a:solidFill>
                          <a:latin typeface="Calibri"/>
                          <a:ea typeface=""/>
                          <a:cs typeface=""/>
                        </a:defRPr>
                      </a:lvl4pPr>
                      <a:lvl5pPr marL="1865925" algn="l" defTabSz="932962" rtl="0" eaLnBrk="1" latinLnBrk="0" hangingPunct="1">
                        <a:defRPr sz="1800" kern="1200">
                          <a:solidFill>
                            <a:schemeClr val="tx1"/>
                          </a:solidFill>
                          <a:latin typeface="Calibri"/>
                          <a:ea typeface=""/>
                          <a:cs typeface=""/>
                        </a:defRPr>
                      </a:lvl5pPr>
                      <a:lvl6pPr marL="2332406" algn="l" defTabSz="932962" rtl="0" eaLnBrk="1" latinLnBrk="0" hangingPunct="1">
                        <a:defRPr sz="1800" kern="1200">
                          <a:solidFill>
                            <a:schemeClr val="tx1"/>
                          </a:solidFill>
                          <a:latin typeface="Calibri"/>
                          <a:ea typeface=""/>
                          <a:cs typeface=""/>
                        </a:defRPr>
                      </a:lvl6pPr>
                      <a:lvl7pPr marL="2798887" algn="l" defTabSz="932962" rtl="0" eaLnBrk="1" latinLnBrk="0" hangingPunct="1">
                        <a:defRPr sz="1800" kern="1200">
                          <a:solidFill>
                            <a:schemeClr val="tx1"/>
                          </a:solidFill>
                          <a:latin typeface="Calibri"/>
                          <a:ea typeface=""/>
                          <a:cs typeface=""/>
                        </a:defRPr>
                      </a:lvl7pPr>
                      <a:lvl8pPr marL="3265368" algn="l" defTabSz="932962" rtl="0" eaLnBrk="1" latinLnBrk="0" hangingPunct="1">
                        <a:defRPr sz="1800" kern="1200">
                          <a:solidFill>
                            <a:schemeClr val="tx1"/>
                          </a:solidFill>
                          <a:latin typeface="Calibri"/>
                          <a:ea typeface=""/>
                          <a:cs typeface=""/>
                        </a:defRPr>
                      </a:lvl8pPr>
                      <a:lvl9pPr marL="3731849" algn="l" defTabSz="932962" rtl="0" eaLnBrk="1" latinLnBrk="0" hangingPunct="1">
                        <a:defRPr sz="1800" kern="1200">
                          <a:solidFill>
                            <a:schemeClr val="tx1"/>
                          </a:solidFill>
                          <a:latin typeface="Calibri"/>
                          <a:ea typeface=""/>
                          <a:cs typeface=""/>
                        </a:defRPr>
                      </a:lvl9pPr>
                    </a:lstStyle>
                    <a:p>
                      <a:pPr marL="0" algn="l" defTabSz="932962" rtl="0" eaLnBrk="1" latinLnBrk="0" hangingPunct="1">
                        <a:lnSpc>
                          <a:spcPct val="115000"/>
                        </a:lnSpc>
                        <a:spcBef>
                          <a:spcPts val="0"/>
                        </a:spcBef>
                        <a:spcAft>
                          <a:spcPts val="0"/>
                        </a:spcAft>
                      </a:pPr>
                      <a:r>
                        <a:rPr lang="en-GB" sz="1200" kern="1200" dirty="0">
                          <a:solidFill>
                            <a:schemeClr val="dk1"/>
                          </a:solidFill>
                          <a:latin typeface="Calibri" panose="020F0502020204030204" pitchFamily="34" charset="0"/>
                          <a:ea typeface="+mn-ea"/>
                          <a:cs typeface="+mn-cs"/>
                        </a:rPr>
                        <a:t>Dr Rhiannon England </a:t>
                      </a:r>
                    </a:p>
                  </a:txBody>
                  <a:tcPr marL="14701" marR="56705" marT="0" marB="0" anchor="ctr">
                    <a:lnL>
                      <a:noFill/>
                    </a:lnL>
                    <a:lnR>
                      <a:noFill/>
                    </a:lnR>
                    <a:lnT>
                      <a:noFill/>
                    </a:lnT>
                    <a:lnB>
                      <a:noFill/>
                    </a:lnB>
                    <a:lnTlToBr w="12700" cmpd="sng">
                      <a:noFill/>
                      <a:prstDash val="solid"/>
                    </a:lnTlToBr>
                    <a:lnBlToTr w="12700" cmpd="sng">
                      <a:noFill/>
                      <a:prstDash val="solid"/>
                    </a:lnBlToTr>
                    <a:solidFill>
                      <a:srgbClr val="0070BA">
                        <a:lumMod val="20000"/>
                        <a:lumOff val="80000"/>
                      </a:srgbClr>
                    </a:solidFill>
                  </a:tcPr>
                </a:tc>
                <a:tc>
                  <a:txBody>
                    <a:bodyPr/>
                    <a:lstStyle>
                      <a:lvl1pPr marL="0" algn="l" defTabSz="932962" rtl="0" eaLnBrk="1" latinLnBrk="0" hangingPunct="1">
                        <a:defRPr sz="1800" kern="1200">
                          <a:solidFill>
                            <a:schemeClr val="tx1"/>
                          </a:solidFill>
                          <a:latin typeface="Calibri"/>
                          <a:ea typeface=""/>
                          <a:cs typeface=""/>
                        </a:defRPr>
                      </a:lvl1pPr>
                      <a:lvl2pPr marL="466481" algn="l" defTabSz="932962" rtl="0" eaLnBrk="1" latinLnBrk="0" hangingPunct="1">
                        <a:defRPr sz="1800" kern="1200">
                          <a:solidFill>
                            <a:schemeClr val="tx1"/>
                          </a:solidFill>
                          <a:latin typeface="Calibri"/>
                          <a:ea typeface=""/>
                          <a:cs typeface=""/>
                        </a:defRPr>
                      </a:lvl2pPr>
                      <a:lvl3pPr marL="932962" algn="l" defTabSz="932962" rtl="0" eaLnBrk="1" latinLnBrk="0" hangingPunct="1">
                        <a:defRPr sz="1800" kern="1200">
                          <a:solidFill>
                            <a:schemeClr val="tx1"/>
                          </a:solidFill>
                          <a:latin typeface="Calibri"/>
                          <a:ea typeface=""/>
                          <a:cs typeface=""/>
                        </a:defRPr>
                      </a:lvl3pPr>
                      <a:lvl4pPr marL="1399443" algn="l" defTabSz="932962" rtl="0" eaLnBrk="1" latinLnBrk="0" hangingPunct="1">
                        <a:defRPr sz="1800" kern="1200">
                          <a:solidFill>
                            <a:schemeClr val="tx1"/>
                          </a:solidFill>
                          <a:latin typeface="Calibri"/>
                          <a:ea typeface=""/>
                          <a:cs typeface=""/>
                        </a:defRPr>
                      </a:lvl4pPr>
                      <a:lvl5pPr marL="1865925" algn="l" defTabSz="932962" rtl="0" eaLnBrk="1" latinLnBrk="0" hangingPunct="1">
                        <a:defRPr sz="1800" kern="1200">
                          <a:solidFill>
                            <a:schemeClr val="tx1"/>
                          </a:solidFill>
                          <a:latin typeface="Calibri"/>
                          <a:ea typeface=""/>
                          <a:cs typeface=""/>
                        </a:defRPr>
                      </a:lvl5pPr>
                      <a:lvl6pPr marL="2332406" algn="l" defTabSz="932962" rtl="0" eaLnBrk="1" latinLnBrk="0" hangingPunct="1">
                        <a:defRPr sz="1800" kern="1200">
                          <a:solidFill>
                            <a:schemeClr val="tx1"/>
                          </a:solidFill>
                          <a:latin typeface="Calibri"/>
                          <a:ea typeface=""/>
                          <a:cs typeface=""/>
                        </a:defRPr>
                      </a:lvl6pPr>
                      <a:lvl7pPr marL="2798887" algn="l" defTabSz="932962" rtl="0" eaLnBrk="1" latinLnBrk="0" hangingPunct="1">
                        <a:defRPr sz="1800" kern="1200">
                          <a:solidFill>
                            <a:schemeClr val="tx1"/>
                          </a:solidFill>
                          <a:latin typeface="Calibri"/>
                          <a:ea typeface=""/>
                          <a:cs typeface=""/>
                        </a:defRPr>
                      </a:lvl7pPr>
                      <a:lvl8pPr marL="3265368" algn="l" defTabSz="932962" rtl="0" eaLnBrk="1" latinLnBrk="0" hangingPunct="1">
                        <a:defRPr sz="1800" kern="1200">
                          <a:solidFill>
                            <a:schemeClr val="tx1"/>
                          </a:solidFill>
                          <a:latin typeface="Calibri"/>
                          <a:ea typeface=""/>
                          <a:cs typeface=""/>
                        </a:defRPr>
                      </a:lvl8pPr>
                      <a:lvl9pPr marL="3731849" algn="l" defTabSz="932962" rtl="0" eaLnBrk="1" latinLnBrk="0" hangingPunct="1">
                        <a:defRPr sz="1800" kern="1200">
                          <a:solidFill>
                            <a:schemeClr val="tx1"/>
                          </a:solidFill>
                          <a:latin typeface="Calibri"/>
                          <a:ea typeface=""/>
                          <a:cs typeface=""/>
                        </a:defRPr>
                      </a:lvl9pPr>
                    </a:lstStyle>
                    <a:p>
                      <a:pPr marL="0" algn="l" defTabSz="932962" rtl="0" eaLnBrk="1" latinLnBrk="0" hangingPunct="1">
                        <a:lnSpc>
                          <a:spcPct val="115000"/>
                        </a:lnSpc>
                        <a:spcBef>
                          <a:spcPts val="0"/>
                        </a:spcBef>
                        <a:spcAft>
                          <a:spcPts val="0"/>
                        </a:spcAft>
                        <a:tabLst>
                          <a:tab pos="2857500" algn="l"/>
                        </a:tabLst>
                      </a:pPr>
                      <a:r>
                        <a:rPr lang="en-GB" sz="1200" kern="1200" dirty="0">
                          <a:solidFill>
                            <a:schemeClr val="dk1"/>
                          </a:solidFill>
                          <a:latin typeface="Calibri" panose="020F0502020204030204" pitchFamily="34" charset="0"/>
                          <a:ea typeface="+mn-ea"/>
                          <a:cs typeface="+mn-cs"/>
                        </a:rPr>
                        <a:t>CCG Mental Health GP Lead	</a:t>
                      </a:r>
                    </a:p>
                  </a:txBody>
                  <a:tcPr marL="14701" marR="56705" marT="0" marB="0" anchor="ctr">
                    <a:lnL>
                      <a:noFill/>
                    </a:lnL>
                    <a:lnR>
                      <a:noFill/>
                    </a:lnR>
                    <a:lnT>
                      <a:noFill/>
                    </a:lnT>
                    <a:lnB>
                      <a:noFill/>
                    </a:lnB>
                    <a:lnTlToBr w="12700" cmpd="sng">
                      <a:noFill/>
                      <a:prstDash val="solid"/>
                    </a:lnTlToBr>
                    <a:lnBlToTr w="12700" cmpd="sng">
                      <a:noFill/>
                      <a:prstDash val="solid"/>
                    </a:lnBlToTr>
                    <a:solidFill>
                      <a:srgbClr val="0070BA">
                        <a:lumMod val="20000"/>
                        <a:lumOff val="80000"/>
                      </a:srgbClr>
                    </a:solidFill>
                  </a:tcPr>
                </a:tc>
              </a:tr>
              <a:tr h="249910">
                <a:tc>
                  <a:txBody>
                    <a:bodyPr/>
                    <a:lstStyle>
                      <a:lvl1pPr marL="0" algn="l" defTabSz="932962" rtl="0" eaLnBrk="1" latinLnBrk="0" hangingPunct="1">
                        <a:defRPr sz="1800" kern="1200">
                          <a:solidFill>
                            <a:schemeClr val="tx1"/>
                          </a:solidFill>
                          <a:latin typeface="Calibri"/>
                          <a:ea typeface=""/>
                          <a:cs typeface=""/>
                        </a:defRPr>
                      </a:lvl1pPr>
                      <a:lvl2pPr marL="466481" algn="l" defTabSz="932962" rtl="0" eaLnBrk="1" latinLnBrk="0" hangingPunct="1">
                        <a:defRPr sz="1800" kern="1200">
                          <a:solidFill>
                            <a:schemeClr val="tx1"/>
                          </a:solidFill>
                          <a:latin typeface="Calibri"/>
                          <a:ea typeface=""/>
                          <a:cs typeface=""/>
                        </a:defRPr>
                      </a:lvl2pPr>
                      <a:lvl3pPr marL="932962" algn="l" defTabSz="932962" rtl="0" eaLnBrk="1" latinLnBrk="0" hangingPunct="1">
                        <a:defRPr sz="1800" kern="1200">
                          <a:solidFill>
                            <a:schemeClr val="tx1"/>
                          </a:solidFill>
                          <a:latin typeface="Calibri"/>
                          <a:ea typeface=""/>
                          <a:cs typeface=""/>
                        </a:defRPr>
                      </a:lvl3pPr>
                      <a:lvl4pPr marL="1399443" algn="l" defTabSz="932962" rtl="0" eaLnBrk="1" latinLnBrk="0" hangingPunct="1">
                        <a:defRPr sz="1800" kern="1200">
                          <a:solidFill>
                            <a:schemeClr val="tx1"/>
                          </a:solidFill>
                          <a:latin typeface="Calibri"/>
                          <a:ea typeface=""/>
                          <a:cs typeface=""/>
                        </a:defRPr>
                      </a:lvl4pPr>
                      <a:lvl5pPr marL="1865925" algn="l" defTabSz="932962" rtl="0" eaLnBrk="1" latinLnBrk="0" hangingPunct="1">
                        <a:defRPr sz="1800" kern="1200">
                          <a:solidFill>
                            <a:schemeClr val="tx1"/>
                          </a:solidFill>
                          <a:latin typeface="Calibri"/>
                          <a:ea typeface=""/>
                          <a:cs typeface=""/>
                        </a:defRPr>
                      </a:lvl5pPr>
                      <a:lvl6pPr marL="2332406" algn="l" defTabSz="932962" rtl="0" eaLnBrk="1" latinLnBrk="0" hangingPunct="1">
                        <a:defRPr sz="1800" kern="1200">
                          <a:solidFill>
                            <a:schemeClr val="tx1"/>
                          </a:solidFill>
                          <a:latin typeface="Calibri"/>
                          <a:ea typeface=""/>
                          <a:cs typeface=""/>
                        </a:defRPr>
                      </a:lvl6pPr>
                      <a:lvl7pPr marL="2798887" algn="l" defTabSz="932962" rtl="0" eaLnBrk="1" latinLnBrk="0" hangingPunct="1">
                        <a:defRPr sz="1800" kern="1200">
                          <a:solidFill>
                            <a:schemeClr val="tx1"/>
                          </a:solidFill>
                          <a:latin typeface="Calibri"/>
                          <a:ea typeface=""/>
                          <a:cs typeface=""/>
                        </a:defRPr>
                      </a:lvl7pPr>
                      <a:lvl8pPr marL="3265368" algn="l" defTabSz="932962" rtl="0" eaLnBrk="1" latinLnBrk="0" hangingPunct="1">
                        <a:defRPr sz="1800" kern="1200">
                          <a:solidFill>
                            <a:schemeClr val="tx1"/>
                          </a:solidFill>
                          <a:latin typeface="Calibri"/>
                          <a:ea typeface=""/>
                          <a:cs typeface=""/>
                        </a:defRPr>
                      </a:lvl8pPr>
                      <a:lvl9pPr marL="3731849" algn="l" defTabSz="932962" rtl="0" eaLnBrk="1" latinLnBrk="0" hangingPunct="1">
                        <a:defRPr sz="1800" kern="1200">
                          <a:solidFill>
                            <a:schemeClr val="tx1"/>
                          </a:solidFill>
                          <a:latin typeface="Calibri"/>
                          <a:ea typeface=""/>
                          <a:cs typeface=""/>
                        </a:defRPr>
                      </a:lvl9pPr>
                    </a:lstStyle>
                    <a:p>
                      <a:pPr marL="0" algn="l" defTabSz="932962" rtl="0" eaLnBrk="1" latinLnBrk="0" hangingPunct="1">
                        <a:lnSpc>
                          <a:spcPct val="115000"/>
                        </a:lnSpc>
                        <a:spcBef>
                          <a:spcPts val="0"/>
                        </a:spcBef>
                        <a:spcAft>
                          <a:spcPts val="0"/>
                        </a:spcAft>
                      </a:pPr>
                      <a:r>
                        <a:rPr lang="en-GB" sz="1200" kern="1200" dirty="0">
                          <a:solidFill>
                            <a:schemeClr val="dk1"/>
                          </a:solidFill>
                          <a:latin typeface="Calibri" panose="020F0502020204030204" pitchFamily="34" charset="0"/>
                          <a:ea typeface="+mn-ea"/>
                          <a:cs typeface="+mn-cs"/>
                        </a:rPr>
                        <a:t>Professor Peter Fonagy</a:t>
                      </a:r>
                    </a:p>
                  </a:txBody>
                  <a:tcPr marL="14701" marR="56705" marT="0" marB="0" anchor="ctr">
                    <a:lnL>
                      <a:noFill/>
                    </a:lnL>
                    <a:lnR>
                      <a:noFill/>
                    </a:lnR>
                    <a:lnT>
                      <a:noFill/>
                    </a:lnT>
                    <a:lnB>
                      <a:noFill/>
                    </a:lnB>
                    <a:lnTlToBr w="12700" cmpd="sng">
                      <a:noFill/>
                      <a:prstDash val="solid"/>
                    </a:lnTlToBr>
                    <a:lnBlToTr w="12700" cmpd="sng">
                      <a:noFill/>
                      <a:prstDash val="solid"/>
                    </a:lnBlToTr>
                    <a:solidFill>
                      <a:srgbClr val="0070BA">
                        <a:lumMod val="20000"/>
                        <a:lumOff val="80000"/>
                      </a:srgbClr>
                    </a:solidFill>
                  </a:tcPr>
                </a:tc>
                <a:tc>
                  <a:txBody>
                    <a:bodyPr/>
                    <a:lstStyle>
                      <a:lvl1pPr marL="0" algn="l" defTabSz="932962" rtl="0" eaLnBrk="1" latinLnBrk="0" hangingPunct="1">
                        <a:defRPr sz="1800" kern="1200">
                          <a:solidFill>
                            <a:schemeClr val="tx1"/>
                          </a:solidFill>
                          <a:latin typeface="Calibri"/>
                          <a:ea typeface=""/>
                          <a:cs typeface=""/>
                        </a:defRPr>
                      </a:lvl1pPr>
                      <a:lvl2pPr marL="466481" algn="l" defTabSz="932962" rtl="0" eaLnBrk="1" latinLnBrk="0" hangingPunct="1">
                        <a:defRPr sz="1800" kern="1200">
                          <a:solidFill>
                            <a:schemeClr val="tx1"/>
                          </a:solidFill>
                          <a:latin typeface="Calibri"/>
                          <a:ea typeface=""/>
                          <a:cs typeface=""/>
                        </a:defRPr>
                      </a:lvl2pPr>
                      <a:lvl3pPr marL="932962" algn="l" defTabSz="932962" rtl="0" eaLnBrk="1" latinLnBrk="0" hangingPunct="1">
                        <a:defRPr sz="1800" kern="1200">
                          <a:solidFill>
                            <a:schemeClr val="tx1"/>
                          </a:solidFill>
                          <a:latin typeface="Calibri"/>
                          <a:ea typeface=""/>
                          <a:cs typeface=""/>
                        </a:defRPr>
                      </a:lvl3pPr>
                      <a:lvl4pPr marL="1399443" algn="l" defTabSz="932962" rtl="0" eaLnBrk="1" latinLnBrk="0" hangingPunct="1">
                        <a:defRPr sz="1800" kern="1200">
                          <a:solidFill>
                            <a:schemeClr val="tx1"/>
                          </a:solidFill>
                          <a:latin typeface="Calibri"/>
                          <a:ea typeface=""/>
                          <a:cs typeface=""/>
                        </a:defRPr>
                      </a:lvl4pPr>
                      <a:lvl5pPr marL="1865925" algn="l" defTabSz="932962" rtl="0" eaLnBrk="1" latinLnBrk="0" hangingPunct="1">
                        <a:defRPr sz="1800" kern="1200">
                          <a:solidFill>
                            <a:schemeClr val="tx1"/>
                          </a:solidFill>
                          <a:latin typeface="Calibri"/>
                          <a:ea typeface=""/>
                          <a:cs typeface=""/>
                        </a:defRPr>
                      </a:lvl5pPr>
                      <a:lvl6pPr marL="2332406" algn="l" defTabSz="932962" rtl="0" eaLnBrk="1" latinLnBrk="0" hangingPunct="1">
                        <a:defRPr sz="1800" kern="1200">
                          <a:solidFill>
                            <a:schemeClr val="tx1"/>
                          </a:solidFill>
                          <a:latin typeface="Calibri"/>
                          <a:ea typeface=""/>
                          <a:cs typeface=""/>
                        </a:defRPr>
                      </a:lvl6pPr>
                      <a:lvl7pPr marL="2798887" algn="l" defTabSz="932962" rtl="0" eaLnBrk="1" latinLnBrk="0" hangingPunct="1">
                        <a:defRPr sz="1800" kern="1200">
                          <a:solidFill>
                            <a:schemeClr val="tx1"/>
                          </a:solidFill>
                          <a:latin typeface="Calibri"/>
                          <a:ea typeface=""/>
                          <a:cs typeface=""/>
                        </a:defRPr>
                      </a:lvl7pPr>
                      <a:lvl8pPr marL="3265368" algn="l" defTabSz="932962" rtl="0" eaLnBrk="1" latinLnBrk="0" hangingPunct="1">
                        <a:defRPr sz="1800" kern="1200">
                          <a:solidFill>
                            <a:schemeClr val="tx1"/>
                          </a:solidFill>
                          <a:latin typeface="Calibri"/>
                          <a:ea typeface=""/>
                          <a:cs typeface=""/>
                        </a:defRPr>
                      </a:lvl8pPr>
                      <a:lvl9pPr marL="3731849" algn="l" defTabSz="932962" rtl="0" eaLnBrk="1" latinLnBrk="0" hangingPunct="1">
                        <a:defRPr sz="1800" kern="1200">
                          <a:solidFill>
                            <a:schemeClr val="tx1"/>
                          </a:solidFill>
                          <a:latin typeface="Calibri"/>
                          <a:ea typeface=""/>
                          <a:cs typeface=""/>
                        </a:defRPr>
                      </a:lvl9pPr>
                    </a:lstStyle>
                    <a:p>
                      <a:pPr marL="0" algn="l" defTabSz="932962" rtl="0" eaLnBrk="1" latinLnBrk="0" hangingPunct="1">
                        <a:lnSpc>
                          <a:spcPct val="115000"/>
                        </a:lnSpc>
                        <a:spcBef>
                          <a:spcPts val="0"/>
                        </a:spcBef>
                        <a:spcAft>
                          <a:spcPts val="0"/>
                        </a:spcAft>
                      </a:pPr>
                      <a:r>
                        <a:rPr lang="en-GB" sz="1200" kern="1200" dirty="0">
                          <a:solidFill>
                            <a:schemeClr val="dk1"/>
                          </a:solidFill>
                          <a:latin typeface="Calibri" panose="020F0502020204030204" pitchFamily="34" charset="0"/>
                          <a:ea typeface="+mn-ea"/>
                          <a:cs typeface="+mn-cs"/>
                        </a:rPr>
                        <a:t>Director, Integrated Mental Health Programme, UCLPartners</a:t>
                      </a:r>
                    </a:p>
                  </a:txBody>
                  <a:tcPr marL="14701" marR="56705" marT="0" marB="0" anchor="ctr">
                    <a:lnL>
                      <a:noFill/>
                    </a:lnL>
                    <a:lnR>
                      <a:noFill/>
                    </a:lnR>
                    <a:lnT>
                      <a:noFill/>
                    </a:lnT>
                    <a:lnB>
                      <a:noFill/>
                    </a:lnB>
                    <a:lnTlToBr w="12700" cmpd="sng">
                      <a:noFill/>
                      <a:prstDash val="solid"/>
                    </a:lnTlToBr>
                    <a:lnBlToTr w="12700" cmpd="sng">
                      <a:noFill/>
                      <a:prstDash val="solid"/>
                    </a:lnBlToTr>
                    <a:solidFill>
                      <a:srgbClr val="0070BA">
                        <a:lumMod val="20000"/>
                        <a:lumOff val="80000"/>
                      </a:srgbClr>
                    </a:solidFill>
                  </a:tcPr>
                </a:tc>
              </a:tr>
              <a:tr h="249910">
                <a:tc>
                  <a:txBody>
                    <a:bodyPr/>
                    <a:lstStyle>
                      <a:lvl1pPr marL="0" algn="l" defTabSz="932962" rtl="0" eaLnBrk="1" latinLnBrk="0" hangingPunct="1">
                        <a:defRPr sz="1800" kern="1200">
                          <a:solidFill>
                            <a:schemeClr val="tx1"/>
                          </a:solidFill>
                          <a:latin typeface="Calibri"/>
                          <a:ea typeface=""/>
                          <a:cs typeface=""/>
                        </a:defRPr>
                      </a:lvl1pPr>
                      <a:lvl2pPr marL="466481" algn="l" defTabSz="932962" rtl="0" eaLnBrk="1" latinLnBrk="0" hangingPunct="1">
                        <a:defRPr sz="1800" kern="1200">
                          <a:solidFill>
                            <a:schemeClr val="tx1"/>
                          </a:solidFill>
                          <a:latin typeface="Calibri"/>
                          <a:ea typeface=""/>
                          <a:cs typeface=""/>
                        </a:defRPr>
                      </a:lvl2pPr>
                      <a:lvl3pPr marL="932962" algn="l" defTabSz="932962" rtl="0" eaLnBrk="1" latinLnBrk="0" hangingPunct="1">
                        <a:defRPr sz="1800" kern="1200">
                          <a:solidFill>
                            <a:schemeClr val="tx1"/>
                          </a:solidFill>
                          <a:latin typeface="Calibri"/>
                          <a:ea typeface=""/>
                          <a:cs typeface=""/>
                        </a:defRPr>
                      </a:lvl3pPr>
                      <a:lvl4pPr marL="1399443" algn="l" defTabSz="932962" rtl="0" eaLnBrk="1" latinLnBrk="0" hangingPunct="1">
                        <a:defRPr sz="1800" kern="1200">
                          <a:solidFill>
                            <a:schemeClr val="tx1"/>
                          </a:solidFill>
                          <a:latin typeface="Calibri"/>
                          <a:ea typeface=""/>
                          <a:cs typeface=""/>
                        </a:defRPr>
                      </a:lvl4pPr>
                      <a:lvl5pPr marL="1865925" algn="l" defTabSz="932962" rtl="0" eaLnBrk="1" latinLnBrk="0" hangingPunct="1">
                        <a:defRPr sz="1800" kern="1200">
                          <a:solidFill>
                            <a:schemeClr val="tx1"/>
                          </a:solidFill>
                          <a:latin typeface="Calibri"/>
                          <a:ea typeface=""/>
                          <a:cs typeface=""/>
                        </a:defRPr>
                      </a:lvl5pPr>
                      <a:lvl6pPr marL="2332406" algn="l" defTabSz="932962" rtl="0" eaLnBrk="1" latinLnBrk="0" hangingPunct="1">
                        <a:defRPr sz="1800" kern="1200">
                          <a:solidFill>
                            <a:schemeClr val="tx1"/>
                          </a:solidFill>
                          <a:latin typeface="Calibri"/>
                          <a:ea typeface=""/>
                          <a:cs typeface=""/>
                        </a:defRPr>
                      </a:lvl6pPr>
                      <a:lvl7pPr marL="2798887" algn="l" defTabSz="932962" rtl="0" eaLnBrk="1" latinLnBrk="0" hangingPunct="1">
                        <a:defRPr sz="1800" kern="1200">
                          <a:solidFill>
                            <a:schemeClr val="tx1"/>
                          </a:solidFill>
                          <a:latin typeface="Calibri"/>
                          <a:ea typeface=""/>
                          <a:cs typeface=""/>
                        </a:defRPr>
                      </a:lvl7pPr>
                      <a:lvl8pPr marL="3265368" algn="l" defTabSz="932962" rtl="0" eaLnBrk="1" latinLnBrk="0" hangingPunct="1">
                        <a:defRPr sz="1800" kern="1200">
                          <a:solidFill>
                            <a:schemeClr val="tx1"/>
                          </a:solidFill>
                          <a:latin typeface="Calibri"/>
                          <a:ea typeface=""/>
                          <a:cs typeface=""/>
                        </a:defRPr>
                      </a:lvl8pPr>
                      <a:lvl9pPr marL="3731849" algn="l" defTabSz="932962" rtl="0" eaLnBrk="1" latinLnBrk="0" hangingPunct="1">
                        <a:defRPr sz="1800" kern="1200">
                          <a:solidFill>
                            <a:schemeClr val="tx1"/>
                          </a:solidFill>
                          <a:latin typeface="Calibri"/>
                          <a:ea typeface=""/>
                          <a:cs typeface=""/>
                        </a:defRPr>
                      </a:lvl9pPr>
                    </a:lstStyle>
                    <a:p>
                      <a:pPr marL="0" algn="l" defTabSz="932962" rtl="0" eaLnBrk="1" latinLnBrk="0" hangingPunct="1">
                        <a:lnSpc>
                          <a:spcPct val="115000"/>
                        </a:lnSpc>
                        <a:spcBef>
                          <a:spcPts val="0"/>
                        </a:spcBef>
                        <a:spcAft>
                          <a:spcPts val="0"/>
                        </a:spcAft>
                      </a:pPr>
                      <a:r>
                        <a:rPr lang="en-GB" sz="1200" kern="1200" dirty="0" smtClean="0">
                          <a:solidFill>
                            <a:schemeClr val="dk1"/>
                          </a:solidFill>
                          <a:latin typeface="Calibri" panose="020F0502020204030204" pitchFamily="34" charset="0"/>
                          <a:ea typeface="+mn-ea"/>
                          <a:cs typeface="+mn-cs"/>
                        </a:rPr>
                        <a:t>Kate Hall</a:t>
                      </a:r>
                      <a:endParaRPr lang="en-GB" sz="1200" kern="1200" dirty="0">
                        <a:solidFill>
                          <a:schemeClr val="dk1"/>
                        </a:solidFill>
                        <a:latin typeface="Calibri" panose="020F0502020204030204" pitchFamily="34" charset="0"/>
                        <a:ea typeface="+mn-ea"/>
                        <a:cs typeface="+mn-cs"/>
                      </a:endParaRPr>
                    </a:p>
                  </a:txBody>
                  <a:tcPr marL="14701" marR="56705" marT="0" marB="0" anchor="ctr">
                    <a:lnL>
                      <a:noFill/>
                    </a:lnL>
                    <a:lnR>
                      <a:noFill/>
                    </a:lnR>
                    <a:lnT>
                      <a:noFill/>
                    </a:lnT>
                    <a:lnB>
                      <a:noFill/>
                    </a:lnB>
                    <a:lnTlToBr w="12700" cmpd="sng">
                      <a:noFill/>
                      <a:prstDash val="solid"/>
                    </a:lnTlToBr>
                    <a:lnBlToTr w="12700" cmpd="sng">
                      <a:noFill/>
                      <a:prstDash val="solid"/>
                    </a:lnBlToTr>
                    <a:solidFill>
                      <a:srgbClr val="0070BA">
                        <a:lumMod val="20000"/>
                        <a:lumOff val="80000"/>
                      </a:srgbClr>
                    </a:solidFill>
                  </a:tcPr>
                </a:tc>
                <a:tc>
                  <a:txBody>
                    <a:bodyPr/>
                    <a:lstStyle>
                      <a:lvl1pPr marL="0" algn="l" defTabSz="932962" rtl="0" eaLnBrk="1" latinLnBrk="0" hangingPunct="1">
                        <a:defRPr sz="1800" kern="1200">
                          <a:solidFill>
                            <a:schemeClr val="tx1"/>
                          </a:solidFill>
                          <a:latin typeface="Calibri"/>
                          <a:ea typeface=""/>
                          <a:cs typeface=""/>
                        </a:defRPr>
                      </a:lvl1pPr>
                      <a:lvl2pPr marL="466481" algn="l" defTabSz="932962" rtl="0" eaLnBrk="1" latinLnBrk="0" hangingPunct="1">
                        <a:defRPr sz="1800" kern="1200">
                          <a:solidFill>
                            <a:schemeClr val="tx1"/>
                          </a:solidFill>
                          <a:latin typeface="Calibri"/>
                          <a:ea typeface=""/>
                          <a:cs typeface=""/>
                        </a:defRPr>
                      </a:lvl2pPr>
                      <a:lvl3pPr marL="932962" algn="l" defTabSz="932962" rtl="0" eaLnBrk="1" latinLnBrk="0" hangingPunct="1">
                        <a:defRPr sz="1800" kern="1200">
                          <a:solidFill>
                            <a:schemeClr val="tx1"/>
                          </a:solidFill>
                          <a:latin typeface="Calibri"/>
                          <a:ea typeface=""/>
                          <a:cs typeface=""/>
                        </a:defRPr>
                      </a:lvl3pPr>
                      <a:lvl4pPr marL="1399443" algn="l" defTabSz="932962" rtl="0" eaLnBrk="1" latinLnBrk="0" hangingPunct="1">
                        <a:defRPr sz="1800" kern="1200">
                          <a:solidFill>
                            <a:schemeClr val="tx1"/>
                          </a:solidFill>
                          <a:latin typeface="Calibri"/>
                          <a:ea typeface=""/>
                          <a:cs typeface=""/>
                        </a:defRPr>
                      </a:lvl4pPr>
                      <a:lvl5pPr marL="1865925" algn="l" defTabSz="932962" rtl="0" eaLnBrk="1" latinLnBrk="0" hangingPunct="1">
                        <a:defRPr sz="1800" kern="1200">
                          <a:solidFill>
                            <a:schemeClr val="tx1"/>
                          </a:solidFill>
                          <a:latin typeface="Calibri"/>
                          <a:ea typeface=""/>
                          <a:cs typeface=""/>
                        </a:defRPr>
                      </a:lvl5pPr>
                      <a:lvl6pPr marL="2332406" algn="l" defTabSz="932962" rtl="0" eaLnBrk="1" latinLnBrk="0" hangingPunct="1">
                        <a:defRPr sz="1800" kern="1200">
                          <a:solidFill>
                            <a:schemeClr val="tx1"/>
                          </a:solidFill>
                          <a:latin typeface="Calibri"/>
                          <a:ea typeface=""/>
                          <a:cs typeface=""/>
                        </a:defRPr>
                      </a:lvl6pPr>
                      <a:lvl7pPr marL="2798887" algn="l" defTabSz="932962" rtl="0" eaLnBrk="1" latinLnBrk="0" hangingPunct="1">
                        <a:defRPr sz="1800" kern="1200">
                          <a:solidFill>
                            <a:schemeClr val="tx1"/>
                          </a:solidFill>
                          <a:latin typeface="Calibri"/>
                          <a:ea typeface=""/>
                          <a:cs typeface=""/>
                        </a:defRPr>
                      </a:lvl7pPr>
                      <a:lvl8pPr marL="3265368" algn="l" defTabSz="932962" rtl="0" eaLnBrk="1" latinLnBrk="0" hangingPunct="1">
                        <a:defRPr sz="1800" kern="1200">
                          <a:solidFill>
                            <a:schemeClr val="tx1"/>
                          </a:solidFill>
                          <a:latin typeface="Calibri"/>
                          <a:ea typeface=""/>
                          <a:cs typeface=""/>
                        </a:defRPr>
                      </a:lvl8pPr>
                      <a:lvl9pPr marL="3731849" algn="l" defTabSz="932962" rtl="0" eaLnBrk="1" latinLnBrk="0" hangingPunct="1">
                        <a:defRPr sz="1800" kern="1200">
                          <a:solidFill>
                            <a:schemeClr val="tx1"/>
                          </a:solidFill>
                          <a:latin typeface="Calibri"/>
                          <a:ea typeface=""/>
                          <a:cs typeface=""/>
                        </a:defRPr>
                      </a:lvl9pPr>
                    </a:lstStyle>
                    <a:p>
                      <a:pPr marL="0" algn="l" defTabSz="932962" rtl="0" eaLnBrk="1" latinLnBrk="0" hangingPunct="1">
                        <a:lnSpc>
                          <a:spcPct val="115000"/>
                        </a:lnSpc>
                        <a:spcBef>
                          <a:spcPts val="0"/>
                        </a:spcBef>
                        <a:spcAft>
                          <a:spcPts val="0"/>
                        </a:spcAft>
                      </a:pPr>
                      <a:r>
                        <a:rPr lang="en-GB" sz="1200" kern="1200" dirty="0" smtClean="0">
                          <a:solidFill>
                            <a:schemeClr val="dk1"/>
                          </a:solidFill>
                          <a:latin typeface="Calibri" panose="020F0502020204030204" pitchFamily="34" charset="0"/>
                          <a:ea typeface="+mn-ea"/>
                          <a:cs typeface="+mn-cs"/>
                        </a:rPr>
                        <a:t>Director of Education, UCLPartners </a:t>
                      </a:r>
                      <a:endParaRPr lang="en-GB" sz="1200" kern="1200" dirty="0">
                        <a:solidFill>
                          <a:schemeClr val="dk1"/>
                        </a:solidFill>
                        <a:latin typeface="Calibri" panose="020F0502020204030204" pitchFamily="34" charset="0"/>
                        <a:ea typeface="+mn-ea"/>
                        <a:cs typeface="+mn-cs"/>
                      </a:endParaRPr>
                    </a:p>
                  </a:txBody>
                  <a:tcPr marL="14701" marR="56705" marT="0" marB="0" anchor="ctr">
                    <a:lnL>
                      <a:noFill/>
                    </a:lnL>
                    <a:lnR>
                      <a:noFill/>
                    </a:lnR>
                    <a:lnT>
                      <a:noFill/>
                    </a:lnT>
                    <a:lnB>
                      <a:noFill/>
                    </a:lnB>
                    <a:lnTlToBr w="12700" cmpd="sng">
                      <a:noFill/>
                      <a:prstDash val="solid"/>
                    </a:lnTlToBr>
                    <a:lnBlToTr w="12700" cmpd="sng">
                      <a:noFill/>
                      <a:prstDash val="solid"/>
                    </a:lnBlToTr>
                    <a:solidFill>
                      <a:srgbClr val="0070BA">
                        <a:lumMod val="20000"/>
                        <a:lumOff val="80000"/>
                      </a:srgbClr>
                    </a:solidFill>
                  </a:tcPr>
                </a:tc>
              </a:tr>
              <a:tr h="266854">
                <a:tc>
                  <a:txBody>
                    <a:bodyPr/>
                    <a:lstStyle>
                      <a:lvl1pPr marL="0" algn="l" defTabSz="932962" rtl="0" eaLnBrk="1" latinLnBrk="0" hangingPunct="1">
                        <a:defRPr sz="1800" kern="1200">
                          <a:solidFill>
                            <a:schemeClr val="tx1"/>
                          </a:solidFill>
                          <a:latin typeface="Calibri"/>
                          <a:ea typeface=""/>
                          <a:cs typeface=""/>
                        </a:defRPr>
                      </a:lvl1pPr>
                      <a:lvl2pPr marL="466481" algn="l" defTabSz="932962" rtl="0" eaLnBrk="1" latinLnBrk="0" hangingPunct="1">
                        <a:defRPr sz="1800" kern="1200">
                          <a:solidFill>
                            <a:schemeClr val="tx1"/>
                          </a:solidFill>
                          <a:latin typeface="Calibri"/>
                          <a:ea typeface=""/>
                          <a:cs typeface=""/>
                        </a:defRPr>
                      </a:lvl2pPr>
                      <a:lvl3pPr marL="932962" algn="l" defTabSz="932962" rtl="0" eaLnBrk="1" latinLnBrk="0" hangingPunct="1">
                        <a:defRPr sz="1800" kern="1200">
                          <a:solidFill>
                            <a:schemeClr val="tx1"/>
                          </a:solidFill>
                          <a:latin typeface="Calibri"/>
                          <a:ea typeface=""/>
                          <a:cs typeface=""/>
                        </a:defRPr>
                      </a:lvl3pPr>
                      <a:lvl4pPr marL="1399443" algn="l" defTabSz="932962" rtl="0" eaLnBrk="1" latinLnBrk="0" hangingPunct="1">
                        <a:defRPr sz="1800" kern="1200">
                          <a:solidFill>
                            <a:schemeClr val="tx1"/>
                          </a:solidFill>
                          <a:latin typeface="Calibri"/>
                          <a:ea typeface=""/>
                          <a:cs typeface=""/>
                        </a:defRPr>
                      </a:lvl4pPr>
                      <a:lvl5pPr marL="1865925" algn="l" defTabSz="932962" rtl="0" eaLnBrk="1" latinLnBrk="0" hangingPunct="1">
                        <a:defRPr sz="1800" kern="1200">
                          <a:solidFill>
                            <a:schemeClr val="tx1"/>
                          </a:solidFill>
                          <a:latin typeface="Calibri"/>
                          <a:ea typeface=""/>
                          <a:cs typeface=""/>
                        </a:defRPr>
                      </a:lvl5pPr>
                      <a:lvl6pPr marL="2332406" algn="l" defTabSz="932962" rtl="0" eaLnBrk="1" latinLnBrk="0" hangingPunct="1">
                        <a:defRPr sz="1800" kern="1200">
                          <a:solidFill>
                            <a:schemeClr val="tx1"/>
                          </a:solidFill>
                          <a:latin typeface="Calibri"/>
                          <a:ea typeface=""/>
                          <a:cs typeface=""/>
                        </a:defRPr>
                      </a:lvl6pPr>
                      <a:lvl7pPr marL="2798887" algn="l" defTabSz="932962" rtl="0" eaLnBrk="1" latinLnBrk="0" hangingPunct="1">
                        <a:defRPr sz="1800" kern="1200">
                          <a:solidFill>
                            <a:schemeClr val="tx1"/>
                          </a:solidFill>
                          <a:latin typeface="Calibri"/>
                          <a:ea typeface=""/>
                          <a:cs typeface=""/>
                        </a:defRPr>
                      </a:lvl7pPr>
                      <a:lvl8pPr marL="3265368" algn="l" defTabSz="932962" rtl="0" eaLnBrk="1" latinLnBrk="0" hangingPunct="1">
                        <a:defRPr sz="1800" kern="1200">
                          <a:solidFill>
                            <a:schemeClr val="tx1"/>
                          </a:solidFill>
                          <a:latin typeface="Calibri"/>
                          <a:ea typeface=""/>
                          <a:cs typeface=""/>
                        </a:defRPr>
                      </a:lvl8pPr>
                      <a:lvl9pPr marL="3731849" algn="l" defTabSz="932962" rtl="0" eaLnBrk="1" latinLnBrk="0" hangingPunct="1">
                        <a:defRPr sz="1800" kern="1200">
                          <a:solidFill>
                            <a:schemeClr val="tx1"/>
                          </a:solidFill>
                          <a:latin typeface="Calibri"/>
                          <a:ea typeface=""/>
                          <a:cs typeface=""/>
                        </a:defRPr>
                      </a:lvl9pPr>
                    </a:lstStyle>
                    <a:p>
                      <a:pPr marL="0" algn="l" defTabSz="932962" rtl="0" eaLnBrk="1" latinLnBrk="0" hangingPunct="1">
                        <a:lnSpc>
                          <a:spcPct val="115000"/>
                        </a:lnSpc>
                        <a:spcBef>
                          <a:spcPts val="0"/>
                        </a:spcBef>
                        <a:spcAft>
                          <a:spcPts val="0"/>
                        </a:spcAft>
                      </a:pPr>
                      <a:r>
                        <a:rPr lang="en-GB" sz="1200" kern="1200" dirty="0">
                          <a:solidFill>
                            <a:schemeClr val="dk1"/>
                          </a:solidFill>
                          <a:latin typeface="Calibri" panose="020F0502020204030204" pitchFamily="34" charset="0"/>
                          <a:ea typeface="+mn-ea"/>
                          <a:cs typeface="+mn-cs"/>
                        </a:rPr>
                        <a:t>Gemma Houghton</a:t>
                      </a:r>
                    </a:p>
                  </a:txBody>
                  <a:tcPr marL="14701" marR="56705" marT="0" marB="0" anchor="ctr">
                    <a:lnL>
                      <a:noFill/>
                    </a:lnL>
                    <a:lnR>
                      <a:noFill/>
                    </a:lnR>
                    <a:lnT>
                      <a:noFill/>
                    </a:lnT>
                    <a:lnB>
                      <a:noFill/>
                    </a:lnB>
                    <a:lnTlToBr w="12700" cmpd="sng">
                      <a:noFill/>
                      <a:prstDash val="solid"/>
                    </a:lnTlToBr>
                    <a:lnBlToTr w="12700" cmpd="sng">
                      <a:noFill/>
                      <a:prstDash val="solid"/>
                    </a:lnBlToTr>
                    <a:solidFill>
                      <a:srgbClr val="0070BA">
                        <a:lumMod val="20000"/>
                        <a:lumOff val="80000"/>
                      </a:srgbClr>
                    </a:solidFill>
                  </a:tcPr>
                </a:tc>
                <a:tc>
                  <a:txBody>
                    <a:bodyPr/>
                    <a:lstStyle>
                      <a:lvl1pPr marL="0" algn="l" defTabSz="932962" rtl="0" eaLnBrk="1" latinLnBrk="0" hangingPunct="1">
                        <a:defRPr sz="1800" kern="1200">
                          <a:solidFill>
                            <a:schemeClr val="tx1"/>
                          </a:solidFill>
                          <a:latin typeface="Calibri"/>
                          <a:ea typeface=""/>
                          <a:cs typeface=""/>
                        </a:defRPr>
                      </a:lvl1pPr>
                      <a:lvl2pPr marL="466481" algn="l" defTabSz="932962" rtl="0" eaLnBrk="1" latinLnBrk="0" hangingPunct="1">
                        <a:defRPr sz="1800" kern="1200">
                          <a:solidFill>
                            <a:schemeClr val="tx1"/>
                          </a:solidFill>
                          <a:latin typeface="Calibri"/>
                          <a:ea typeface=""/>
                          <a:cs typeface=""/>
                        </a:defRPr>
                      </a:lvl2pPr>
                      <a:lvl3pPr marL="932962" algn="l" defTabSz="932962" rtl="0" eaLnBrk="1" latinLnBrk="0" hangingPunct="1">
                        <a:defRPr sz="1800" kern="1200">
                          <a:solidFill>
                            <a:schemeClr val="tx1"/>
                          </a:solidFill>
                          <a:latin typeface="Calibri"/>
                          <a:ea typeface=""/>
                          <a:cs typeface=""/>
                        </a:defRPr>
                      </a:lvl3pPr>
                      <a:lvl4pPr marL="1399443" algn="l" defTabSz="932962" rtl="0" eaLnBrk="1" latinLnBrk="0" hangingPunct="1">
                        <a:defRPr sz="1800" kern="1200">
                          <a:solidFill>
                            <a:schemeClr val="tx1"/>
                          </a:solidFill>
                          <a:latin typeface="Calibri"/>
                          <a:ea typeface=""/>
                          <a:cs typeface=""/>
                        </a:defRPr>
                      </a:lvl4pPr>
                      <a:lvl5pPr marL="1865925" algn="l" defTabSz="932962" rtl="0" eaLnBrk="1" latinLnBrk="0" hangingPunct="1">
                        <a:defRPr sz="1800" kern="1200">
                          <a:solidFill>
                            <a:schemeClr val="tx1"/>
                          </a:solidFill>
                          <a:latin typeface="Calibri"/>
                          <a:ea typeface=""/>
                          <a:cs typeface=""/>
                        </a:defRPr>
                      </a:lvl5pPr>
                      <a:lvl6pPr marL="2332406" algn="l" defTabSz="932962" rtl="0" eaLnBrk="1" latinLnBrk="0" hangingPunct="1">
                        <a:defRPr sz="1800" kern="1200">
                          <a:solidFill>
                            <a:schemeClr val="tx1"/>
                          </a:solidFill>
                          <a:latin typeface="Calibri"/>
                          <a:ea typeface=""/>
                          <a:cs typeface=""/>
                        </a:defRPr>
                      </a:lvl6pPr>
                      <a:lvl7pPr marL="2798887" algn="l" defTabSz="932962" rtl="0" eaLnBrk="1" latinLnBrk="0" hangingPunct="1">
                        <a:defRPr sz="1800" kern="1200">
                          <a:solidFill>
                            <a:schemeClr val="tx1"/>
                          </a:solidFill>
                          <a:latin typeface="Calibri"/>
                          <a:ea typeface=""/>
                          <a:cs typeface=""/>
                        </a:defRPr>
                      </a:lvl7pPr>
                      <a:lvl8pPr marL="3265368" algn="l" defTabSz="932962" rtl="0" eaLnBrk="1" latinLnBrk="0" hangingPunct="1">
                        <a:defRPr sz="1800" kern="1200">
                          <a:solidFill>
                            <a:schemeClr val="tx1"/>
                          </a:solidFill>
                          <a:latin typeface="Calibri"/>
                          <a:ea typeface=""/>
                          <a:cs typeface=""/>
                        </a:defRPr>
                      </a:lvl8pPr>
                      <a:lvl9pPr marL="3731849" algn="l" defTabSz="932962" rtl="0" eaLnBrk="1" latinLnBrk="0" hangingPunct="1">
                        <a:defRPr sz="1800" kern="1200">
                          <a:solidFill>
                            <a:schemeClr val="tx1"/>
                          </a:solidFill>
                          <a:latin typeface="Calibri"/>
                          <a:ea typeface=""/>
                          <a:cs typeface=""/>
                        </a:defRPr>
                      </a:lvl9pPr>
                    </a:lstStyle>
                    <a:p>
                      <a:pPr marL="0" algn="l" defTabSz="932962" rtl="0" eaLnBrk="1" latinLnBrk="0" hangingPunct="1">
                        <a:lnSpc>
                          <a:spcPct val="115000"/>
                        </a:lnSpc>
                        <a:spcBef>
                          <a:spcPts val="0"/>
                        </a:spcBef>
                        <a:spcAft>
                          <a:spcPts val="0"/>
                        </a:spcAft>
                      </a:pPr>
                      <a:r>
                        <a:rPr lang="en-GB" sz="1200" kern="1200" dirty="0">
                          <a:solidFill>
                            <a:schemeClr val="dk1"/>
                          </a:solidFill>
                          <a:latin typeface="Calibri" panose="020F0502020204030204" pitchFamily="34" charset="0"/>
                          <a:ea typeface="+mn-ea"/>
                          <a:cs typeface="+mn-cs"/>
                        </a:rPr>
                        <a:t>Project </a:t>
                      </a:r>
                      <a:r>
                        <a:rPr lang="en-GB" sz="1200" kern="1200" dirty="0" smtClean="0">
                          <a:solidFill>
                            <a:schemeClr val="dk1"/>
                          </a:solidFill>
                          <a:latin typeface="Calibri" panose="020F0502020204030204" pitchFamily="34" charset="0"/>
                          <a:ea typeface="+mn-ea"/>
                          <a:cs typeface="+mn-cs"/>
                        </a:rPr>
                        <a:t>Coordinator</a:t>
                      </a:r>
                      <a:r>
                        <a:rPr lang="en-GB" sz="1200" kern="1200" dirty="0" smtClean="0">
                          <a:solidFill>
                            <a:schemeClr val="dk1"/>
                          </a:solidFill>
                          <a:latin typeface="Calibri" panose="020F0502020204030204" pitchFamily="34" charset="0"/>
                          <a:ea typeface=""/>
                          <a:cs typeface=""/>
                        </a:rPr>
                        <a:t>, </a:t>
                      </a:r>
                      <a:r>
                        <a:rPr lang="en-GB" sz="1200" kern="1200" dirty="0" err="1" smtClean="0">
                          <a:solidFill>
                            <a:schemeClr val="dk1"/>
                          </a:solidFill>
                          <a:latin typeface="Calibri" panose="020F0502020204030204" pitchFamily="34" charset="0"/>
                          <a:ea typeface=""/>
                          <a:cs typeface=""/>
                        </a:rPr>
                        <a:t>UCLPartners</a:t>
                      </a:r>
                      <a:endParaRPr lang="en-GB" sz="1200" kern="1200" dirty="0">
                        <a:solidFill>
                          <a:schemeClr val="dk1"/>
                        </a:solidFill>
                        <a:latin typeface="Calibri" panose="020F0502020204030204" pitchFamily="34" charset="0"/>
                        <a:ea typeface="+mn-ea"/>
                        <a:cs typeface="+mn-cs"/>
                      </a:endParaRPr>
                    </a:p>
                  </a:txBody>
                  <a:tcPr marL="14701" marR="56705" marT="0" marB="0" anchor="ctr">
                    <a:lnL>
                      <a:noFill/>
                    </a:lnL>
                    <a:lnR>
                      <a:noFill/>
                    </a:lnR>
                    <a:lnT>
                      <a:noFill/>
                    </a:lnT>
                    <a:lnB>
                      <a:noFill/>
                    </a:lnB>
                    <a:lnTlToBr w="12700" cmpd="sng">
                      <a:noFill/>
                      <a:prstDash val="solid"/>
                    </a:lnTlToBr>
                    <a:lnBlToTr w="12700" cmpd="sng">
                      <a:noFill/>
                      <a:prstDash val="solid"/>
                    </a:lnBlToTr>
                    <a:solidFill>
                      <a:srgbClr val="0070BA">
                        <a:lumMod val="20000"/>
                        <a:lumOff val="80000"/>
                      </a:srgbClr>
                    </a:solidFill>
                  </a:tcPr>
                </a:tc>
              </a:tr>
              <a:tr h="216024">
                <a:tc>
                  <a:txBody>
                    <a:bodyPr/>
                    <a:lstStyle>
                      <a:lvl1pPr marL="0" algn="l" defTabSz="932962" rtl="0" eaLnBrk="1" latinLnBrk="0" hangingPunct="1">
                        <a:defRPr sz="1800" kern="1200">
                          <a:solidFill>
                            <a:schemeClr val="tx1"/>
                          </a:solidFill>
                          <a:latin typeface="Calibri"/>
                          <a:ea typeface=""/>
                          <a:cs typeface=""/>
                        </a:defRPr>
                      </a:lvl1pPr>
                      <a:lvl2pPr marL="466481" algn="l" defTabSz="932962" rtl="0" eaLnBrk="1" latinLnBrk="0" hangingPunct="1">
                        <a:defRPr sz="1800" kern="1200">
                          <a:solidFill>
                            <a:schemeClr val="tx1"/>
                          </a:solidFill>
                          <a:latin typeface="Calibri"/>
                          <a:ea typeface=""/>
                          <a:cs typeface=""/>
                        </a:defRPr>
                      </a:lvl2pPr>
                      <a:lvl3pPr marL="932962" algn="l" defTabSz="932962" rtl="0" eaLnBrk="1" latinLnBrk="0" hangingPunct="1">
                        <a:defRPr sz="1800" kern="1200">
                          <a:solidFill>
                            <a:schemeClr val="tx1"/>
                          </a:solidFill>
                          <a:latin typeface="Calibri"/>
                          <a:ea typeface=""/>
                          <a:cs typeface=""/>
                        </a:defRPr>
                      </a:lvl3pPr>
                      <a:lvl4pPr marL="1399443" algn="l" defTabSz="932962" rtl="0" eaLnBrk="1" latinLnBrk="0" hangingPunct="1">
                        <a:defRPr sz="1800" kern="1200">
                          <a:solidFill>
                            <a:schemeClr val="tx1"/>
                          </a:solidFill>
                          <a:latin typeface="Calibri"/>
                          <a:ea typeface=""/>
                          <a:cs typeface=""/>
                        </a:defRPr>
                      </a:lvl4pPr>
                      <a:lvl5pPr marL="1865925" algn="l" defTabSz="932962" rtl="0" eaLnBrk="1" latinLnBrk="0" hangingPunct="1">
                        <a:defRPr sz="1800" kern="1200">
                          <a:solidFill>
                            <a:schemeClr val="tx1"/>
                          </a:solidFill>
                          <a:latin typeface="Calibri"/>
                          <a:ea typeface=""/>
                          <a:cs typeface=""/>
                        </a:defRPr>
                      </a:lvl5pPr>
                      <a:lvl6pPr marL="2332406" algn="l" defTabSz="932962" rtl="0" eaLnBrk="1" latinLnBrk="0" hangingPunct="1">
                        <a:defRPr sz="1800" kern="1200">
                          <a:solidFill>
                            <a:schemeClr val="tx1"/>
                          </a:solidFill>
                          <a:latin typeface="Calibri"/>
                          <a:ea typeface=""/>
                          <a:cs typeface=""/>
                        </a:defRPr>
                      </a:lvl6pPr>
                      <a:lvl7pPr marL="2798887" algn="l" defTabSz="932962" rtl="0" eaLnBrk="1" latinLnBrk="0" hangingPunct="1">
                        <a:defRPr sz="1800" kern="1200">
                          <a:solidFill>
                            <a:schemeClr val="tx1"/>
                          </a:solidFill>
                          <a:latin typeface="Calibri"/>
                          <a:ea typeface=""/>
                          <a:cs typeface=""/>
                        </a:defRPr>
                      </a:lvl7pPr>
                      <a:lvl8pPr marL="3265368" algn="l" defTabSz="932962" rtl="0" eaLnBrk="1" latinLnBrk="0" hangingPunct="1">
                        <a:defRPr sz="1800" kern="1200">
                          <a:solidFill>
                            <a:schemeClr val="tx1"/>
                          </a:solidFill>
                          <a:latin typeface="Calibri"/>
                          <a:ea typeface=""/>
                          <a:cs typeface=""/>
                        </a:defRPr>
                      </a:lvl8pPr>
                      <a:lvl9pPr marL="3731849" algn="l" defTabSz="932962" rtl="0" eaLnBrk="1" latinLnBrk="0" hangingPunct="1">
                        <a:defRPr sz="1800" kern="1200">
                          <a:solidFill>
                            <a:schemeClr val="tx1"/>
                          </a:solidFill>
                          <a:latin typeface="Calibri"/>
                          <a:ea typeface=""/>
                          <a:cs typeface=""/>
                        </a:defRPr>
                      </a:lvl9pPr>
                    </a:lstStyle>
                    <a:p>
                      <a:pPr marL="0" algn="l" defTabSz="932962" rtl="0" eaLnBrk="1" latinLnBrk="0" hangingPunct="1">
                        <a:lnSpc>
                          <a:spcPct val="115000"/>
                        </a:lnSpc>
                        <a:spcBef>
                          <a:spcPts val="0"/>
                        </a:spcBef>
                        <a:spcAft>
                          <a:spcPts val="0"/>
                        </a:spcAft>
                      </a:pPr>
                      <a:r>
                        <a:rPr lang="en-GB" sz="1200" kern="1200" dirty="0">
                          <a:solidFill>
                            <a:schemeClr val="dk1"/>
                          </a:solidFill>
                          <a:latin typeface="Calibri" panose="020F0502020204030204" pitchFamily="34" charset="0"/>
                          <a:ea typeface="+mn-ea"/>
                          <a:cs typeface="+mn-cs"/>
                        </a:rPr>
                        <a:t>Dr Henrietta Hughes</a:t>
                      </a:r>
                    </a:p>
                  </a:txBody>
                  <a:tcPr marL="14701" marR="56705" marT="0" marB="0" anchor="ctr">
                    <a:lnL>
                      <a:noFill/>
                    </a:lnL>
                    <a:lnR>
                      <a:noFill/>
                    </a:lnR>
                    <a:lnT>
                      <a:noFill/>
                    </a:lnT>
                    <a:lnB>
                      <a:noFill/>
                    </a:lnB>
                    <a:lnTlToBr w="12700" cmpd="sng">
                      <a:noFill/>
                      <a:prstDash val="solid"/>
                    </a:lnTlToBr>
                    <a:lnBlToTr w="12700" cmpd="sng">
                      <a:noFill/>
                      <a:prstDash val="solid"/>
                    </a:lnBlToTr>
                    <a:solidFill>
                      <a:srgbClr val="0070BA">
                        <a:lumMod val="20000"/>
                        <a:lumOff val="80000"/>
                      </a:srgbClr>
                    </a:solidFill>
                  </a:tcPr>
                </a:tc>
                <a:tc>
                  <a:txBody>
                    <a:bodyPr/>
                    <a:lstStyle>
                      <a:lvl1pPr marL="0" algn="l" defTabSz="932962" rtl="0" eaLnBrk="1" latinLnBrk="0" hangingPunct="1">
                        <a:defRPr sz="1800" kern="1200">
                          <a:solidFill>
                            <a:schemeClr val="tx1"/>
                          </a:solidFill>
                          <a:latin typeface="Calibri"/>
                          <a:ea typeface=""/>
                          <a:cs typeface=""/>
                        </a:defRPr>
                      </a:lvl1pPr>
                      <a:lvl2pPr marL="466481" algn="l" defTabSz="932962" rtl="0" eaLnBrk="1" latinLnBrk="0" hangingPunct="1">
                        <a:defRPr sz="1800" kern="1200">
                          <a:solidFill>
                            <a:schemeClr val="tx1"/>
                          </a:solidFill>
                          <a:latin typeface="Calibri"/>
                          <a:ea typeface=""/>
                          <a:cs typeface=""/>
                        </a:defRPr>
                      </a:lvl2pPr>
                      <a:lvl3pPr marL="932962" algn="l" defTabSz="932962" rtl="0" eaLnBrk="1" latinLnBrk="0" hangingPunct="1">
                        <a:defRPr sz="1800" kern="1200">
                          <a:solidFill>
                            <a:schemeClr val="tx1"/>
                          </a:solidFill>
                          <a:latin typeface="Calibri"/>
                          <a:ea typeface=""/>
                          <a:cs typeface=""/>
                        </a:defRPr>
                      </a:lvl3pPr>
                      <a:lvl4pPr marL="1399443" algn="l" defTabSz="932962" rtl="0" eaLnBrk="1" latinLnBrk="0" hangingPunct="1">
                        <a:defRPr sz="1800" kern="1200">
                          <a:solidFill>
                            <a:schemeClr val="tx1"/>
                          </a:solidFill>
                          <a:latin typeface="Calibri"/>
                          <a:ea typeface=""/>
                          <a:cs typeface=""/>
                        </a:defRPr>
                      </a:lvl4pPr>
                      <a:lvl5pPr marL="1865925" algn="l" defTabSz="932962" rtl="0" eaLnBrk="1" latinLnBrk="0" hangingPunct="1">
                        <a:defRPr sz="1800" kern="1200">
                          <a:solidFill>
                            <a:schemeClr val="tx1"/>
                          </a:solidFill>
                          <a:latin typeface="Calibri"/>
                          <a:ea typeface=""/>
                          <a:cs typeface=""/>
                        </a:defRPr>
                      </a:lvl5pPr>
                      <a:lvl6pPr marL="2332406" algn="l" defTabSz="932962" rtl="0" eaLnBrk="1" latinLnBrk="0" hangingPunct="1">
                        <a:defRPr sz="1800" kern="1200">
                          <a:solidFill>
                            <a:schemeClr val="tx1"/>
                          </a:solidFill>
                          <a:latin typeface="Calibri"/>
                          <a:ea typeface=""/>
                          <a:cs typeface=""/>
                        </a:defRPr>
                      </a:lvl6pPr>
                      <a:lvl7pPr marL="2798887" algn="l" defTabSz="932962" rtl="0" eaLnBrk="1" latinLnBrk="0" hangingPunct="1">
                        <a:defRPr sz="1800" kern="1200">
                          <a:solidFill>
                            <a:schemeClr val="tx1"/>
                          </a:solidFill>
                          <a:latin typeface="Calibri"/>
                          <a:ea typeface=""/>
                          <a:cs typeface=""/>
                        </a:defRPr>
                      </a:lvl7pPr>
                      <a:lvl8pPr marL="3265368" algn="l" defTabSz="932962" rtl="0" eaLnBrk="1" latinLnBrk="0" hangingPunct="1">
                        <a:defRPr sz="1800" kern="1200">
                          <a:solidFill>
                            <a:schemeClr val="tx1"/>
                          </a:solidFill>
                          <a:latin typeface="Calibri"/>
                          <a:ea typeface=""/>
                          <a:cs typeface=""/>
                        </a:defRPr>
                      </a:lvl8pPr>
                      <a:lvl9pPr marL="3731849" algn="l" defTabSz="932962" rtl="0" eaLnBrk="1" latinLnBrk="0" hangingPunct="1">
                        <a:defRPr sz="1800" kern="1200">
                          <a:solidFill>
                            <a:schemeClr val="tx1"/>
                          </a:solidFill>
                          <a:latin typeface="Calibri"/>
                          <a:ea typeface=""/>
                          <a:cs typeface=""/>
                        </a:defRPr>
                      </a:lvl9pPr>
                    </a:lstStyle>
                    <a:p>
                      <a:pPr marL="0" algn="l" defTabSz="932962" rtl="0" eaLnBrk="1" latinLnBrk="0" hangingPunct="1">
                        <a:lnSpc>
                          <a:spcPct val="115000"/>
                        </a:lnSpc>
                        <a:spcBef>
                          <a:spcPts val="0"/>
                        </a:spcBef>
                        <a:spcAft>
                          <a:spcPts val="0"/>
                        </a:spcAft>
                      </a:pPr>
                      <a:r>
                        <a:rPr lang="en-GB" sz="1200" kern="1200" dirty="0">
                          <a:solidFill>
                            <a:schemeClr val="dk1"/>
                          </a:solidFill>
                          <a:latin typeface="Calibri" panose="020F0502020204030204" pitchFamily="34" charset="0"/>
                          <a:ea typeface="+mn-ea"/>
                          <a:cs typeface="+mn-cs"/>
                        </a:rPr>
                        <a:t>Medical Director, North and East London, NHS England</a:t>
                      </a:r>
                    </a:p>
                  </a:txBody>
                  <a:tcPr marL="14701" marR="56705" marT="0" marB="0" anchor="ctr">
                    <a:lnL>
                      <a:noFill/>
                    </a:lnL>
                    <a:lnR>
                      <a:noFill/>
                    </a:lnR>
                    <a:lnT>
                      <a:noFill/>
                    </a:lnT>
                    <a:lnB>
                      <a:noFill/>
                    </a:lnB>
                    <a:lnTlToBr w="12700" cmpd="sng">
                      <a:noFill/>
                      <a:prstDash val="solid"/>
                    </a:lnTlToBr>
                    <a:lnBlToTr w="12700" cmpd="sng">
                      <a:noFill/>
                      <a:prstDash val="solid"/>
                    </a:lnBlToTr>
                    <a:solidFill>
                      <a:srgbClr val="0070BA">
                        <a:lumMod val="20000"/>
                        <a:lumOff val="80000"/>
                      </a:srgbClr>
                    </a:solidFill>
                  </a:tcPr>
                </a:tc>
              </a:tr>
              <a:tr h="249910">
                <a:tc>
                  <a:txBody>
                    <a:bodyPr/>
                    <a:lstStyle>
                      <a:lvl1pPr marL="0" algn="l" defTabSz="932962" rtl="0" eaLnBrk="1" latinLnBrk="0" hangingPunct="1">
                        <a:defRPr sz="1800" kern="1200">
                          <a:solidFill>
                            <a:schemeClr val="tx1"/>
                          </a:solidFill>
                          <a:latin typeface="Calibri"/>
                          <a:ea typeface=""/>
                          <a:cs typeface=""/>
                        </a:defRPr>
                      </a:lvl1pPr>
                      <a:lvl2pPr marL="466481" algn="l" defTabSz="932962" rtl="0" eaLnBrk="1" latinLnBrk="0" hangingPunct="1">
                        <a:defRPr sz="1800" kern="1200">
                          <a:solidFill>
                            <a:schemeClr val="tx1"/>
                          </a:solidFill>
                          <a:latin typeface="Calibri"/>
                          <a:ea typeface=""/>
                          <a:cs typeface=""/>
                        </a:defRPr>
                      </a:lvl2pPr>
                      <a:lvl3pPr marL="932962" algn="l" defTabSz="932962" rtl="0" eaLnBrk="1" latinLnBrk="0" hangingPunct="1">
                        <a:defRPr sz="1800" kern="1200">
                          <a:solidFill>
                            <a:schemeClr val="tx1"/>
                          </a:solidFill>
                          <a:latin typeface="Calibri"/>
                          <a:ea typeface=""/>
                          <a:cs typeface=""/>
                        </a:defRPr>
                      </a:lvl3pPr>
                      <a:lvl4pPr marL="1399443" algn="l" defTabSz="932962" rtl="0" eaLnBrk="1" latinLnBrk="0" hangingPunct="1">
                        <a:defRPr sz="1800" kern="1200">
                          <a:solidFill>
                            <a:schemeClr val="tx1"/>
                          </a:solidFill>
                          <a:latin typeface="Calibri"/>
                          <a:ea typeface=""/>
                          <a:cs typeface=""/>
                        </a:defRPr>
                      </a:lvl4pPr>
                      <a:lvl5pPr marL="1865925" algn="l" defTabSz="932962" rtl="0" eaLnBrk="1" latinLnBrk="0" hangingPunct="1">
                        <a:defRPr sz="1800" kern="1200">
                          <a:solidFill>
                            <a:schemeClr val="tx1"/>
                          </a:solidFill>
                          <a:latin typeface="Calibri"/>
                          <a:ea typeface=""/>
                          <a:cs typeface=""/>
                        </a:defRPr>
                      </a:lvl5pPr>
                      <a:lvl6pPr marL="2332406" algn="l" defTabSz="932962" rtl="0" eaLnBrk="1" latinLnBrk="0" hangingPunct="1">
                        <a:defRPr sz="1800" kern="1200">
                          <a:solidFill>
                            <a:schemeClr val="tx1"/>
                          </a:solidFill>
                          <a:latin typeface="Calibri"/>
                          <a:ea typeface=""/>
                          <a:cs typeface=""/>
                        </a:defRPr>
                      </a:lvl6pPr>
                      <a:lvl7pPr marL="2798887" algn="l" defTabSz="932962" rtl="0" eaLnBrk="1" latinLnBrk="0" hangingPunct="1">
                        <a:defRPr sz="1800" kern="1200">
                          <a:solidFill>
                            <a:schemeClr val="tx1"/>
                          </a:solidFill>
                          <a:latin typeface="Calibri"/>
                          <a:ea typeface=""/>
                          <a:cs typeface=""/>
                        </a:defRPr>
                      </a:lvl7pPr>
                      <a:lvl8pPr marL="3265368" algn="l" defTabSz="932962" rtl="0" eaLnBrk="1" latinLnBrk="0" hangingPunct="1">
                        <a:defRPr sz="1800" kern="1200">
                          <a:solidFill>
                            <a:schemeClr val="tx1"/>
                          </a:solidFill>
                          <a:latin typeface="Calibri"/>
                          <a:ea typeface=""/>
                          <a:cs typeface=""/>
                        </a:defRPr>
                      </a:lvl8pPr>
                      <a:lvl9pPr marL="3731849" algn="l" defTabSz="932962" rtl="0" eaLnBrk="1" latinLnBrk="0" hangingPunct="1">
                        <a:defRPr sz="1800" kern="1200">
                          <a:solidFill>
                            <a:schemeClr val="tx1"/>
                          </a:solidFill>
                          <a:latin typeface="Calibri"/>
                          <a:ea typeface=""/>
                          <a:cs typeface=""/>
                        </a:defRPr>
                      </a:lvl9pPr>
                    </a:lstStyle>
                    <a:p>
                      <a:pPr marL="0" algn="l" defTabSz="932962" rtl="0" eaLnBrk="1" latinLnBrk="0" hangingPunct="1">
                        <a:lnSpc>
                          <a:spcPct val="115000"/>
                        </a:lnSpc>
                        <a:spcBef>
                          <a:spcPts val="0"/>
                        </a:spcBef>
                        <a:spcAft>
                          <a:spcPts val="0"/>
                        </a:spcAft>
                      </a:pPr>
                      <a:r>
                        <a:rPr lang="en-GB" sz="1200" kern="1200" dirty="0">
                          <a:solidFill>
                            <a:schemeClr val="dk1"/>
                          </a:solidFill>
                          <a:latin typeface="Calibri" panose="020F0502020204030204" pitchFamily="34" charset="0"/>
                          <a:ea typeface="+mn-ea"/>
                          <a:cs typeface="+mn-cs"/>
                        </a:rPr>
                        <a:t>Claire Johnston </a:t>
                      </a:r>
                    </a:p>
                  </a:txBody>
                  <a:tcPr marL="14701" marR="56705" marT="0" marB="0" anchor="ctr">
                    <a:lnL>
                      <a:noFill/>
                    </a:lnL>
                    <a:lnR>
                      <a:noFill/>
                    </a:lnR>
                    <a:lnT>
                      <a:noFill/>
                    </a:lnT>
                    <a:lnB>
                      <a:noFill/>
                    </a:lnB>
                    <a:lnTlToBr w="12700" cmpd="sng">
                      <a:noFill/>
                      <a:prstDash val="solid"/>
                    </a:lnTlToBr>
                    <a:lnBlToTr w="12700" cmpd="sng">
                      <a:noFill/>
                      <a:prstDash val="solid"/>
                    </a:lnBlToTr>
                    <a:solidFill>
                      <a:srgbClr val="0070BA">
                        <a:lumMod val="20000"/>
                        <a:lumOff val="80000"/>
                      </a:srgbClr>
                    </a:solidFill>
                  </a:tcPr>
                </a:tc>
                <a:tc>
                  <a:txBody>
                    <a:bodyPr/>
                    <a:lstStyle>
                      <a:lvl1pPr marL="0" algn="l" defTabSz="932962" rtl="0" eaLnBrk="1" latinLnBrk="0" hangingPunct="1">
                        <a:defRPr sz="1800" kern="1200">
                          <a:solidFill>
                            <a:schemeClr val="tx1"/>
                          </a:solidFill>
                          <a:latin typeface="Calibri"/>
                          <a:ea typeface=""/>
                          <a:cs typeface=""/>
                        </a:defRPr>
                      </a:lvl1pPr>
                      <a:lvl2pPr marL="466481" algn="l" defTabSz="932962" rtl="0" eaLnBrk="1" latinLnBrk="0" hangingPunct="1">
                        <a:defRPr sz="1800" kern="1200">
                          <a:solidFill>
                            <a:schemeClr val="tx1"/>
                          </a:solidFill>
                          <a:latin typeface="Calibri"/>
                          <a:ea typeface=""/>
                          <a:cs typeface=""/>
                        </a:defRPr>
                      </a:lvl2pPr>
                      <a:lvl3pPr marL="932962" algn="l" defTabSz="932962" rtl="0" eaLnBrk="1" latinLnBrk="0" hangingPunct="1">
                        <a:defRPr sz="1800" kern="1200">
                          <a:solidFill>
                            <a:schemeClr val="tx1"/>
                          </a:solidFill>
                          <a:latin typeface="Calibri"/>
                          <a:ea typeface=""/>
                          <a:cs typeface=""/>
                        </a:defRPr>
                      </a:lvl3pPr>
                      <a:lvl4pPr marL="1399443" algn="l" defTabSz="932962" rtl="0" eaLnBrk="1" latinLnBrk="0" hangingPunct="1">
                        <a:defRPr sz="1800" kern="1200">
                          <a:solidFill>
                            <a:schemeClr val="tx1"/>
                          </a:solidFill>
                          <a:latin typeface="Calibri"/>
                          <a:ea typeface=""/>
                          <a:cs typeface=""/>
                        </a:defRPr>
                      </a:lvl4pPr>
                      <a:lvl5pPr marL="1865925" algn="l" defTabSz="932962" rtl="0" eaLnBrk="1" latinLnBrk="0" hangingPunct="1">
                        <a:defRPr sz="1800" kern="1200">
                          <a:solidFill>
                            <a:schemeClr val="tx1"/>
                          </a:solidFill>
                          <a:latin typeface="Calibri"/>
                          <a:ea typeface=""/>
                          <a:cs typeface=""/>
                        </a:defRPr>
                      </a:lvl5pPr>
                      <a:lvl6pPr marL="2332406" algn="l" defTabSz="932962" rtl="0" eaLnBrk="1" latinLnBrk="0" hangingPunct="1">
                        <a:defRPr sz="1800" kern="1200">
                          <a:solidFill>
                            <a:schemeClr val="tx1"/>
                          </a:solidFill>
                          <a:latin typeface="Calibri"/>
                          <a:ea typeface=""/>
                          <a:cs typeface=""/>
                        </a:defRPr>
                      </a:lvl6pPr>
                      <a:lvl7pPr marL="2798887" algn="l" defTabSz="932962" rtl="0" eaLnBrk="1" latinLnBrk="0" hangingPunct="1">
                        <a:defRPr sz="1800" kern="1200">
                          <a:solidFill>
                            <a:schemeClr val="tx1"/>
                          </a:solidFill>
                          <a:latin typeface="Calibri"/>
                          <a:ea typeface=""/>
                          <a:cs typeface=""/>
                        </a:defRPr>
                      </a:lvl7pPr>
                      <a:lvl8pPr marL="3265368" algn="l" defTabSz="932962" rtl="0" eaLnBrk="1" latinLnBrk="0" hangingPunct="1">
                        <a:defRPr sz="1800" kern="1200">
                          <a:solidFill>
                            <a:schemeClr val="tx1"/>
                          </a:solidFill>
                          <a:latin typeface="Calibri"/>
                          <a:ea typeface=""/>
                          <a:cs typeface=""/>
                        </a:defRPr>
                      </a:lvl8pPr>
                      <a:lvl9pPr marL="3731849" algn="l" defTabSz="932962" rtl="0" eaLnBrk="1" latinLnBrk="0" hangingPunct="1">
                        <a:defRPr sz="1800" kern="1200">
                          <a:solidFill>
                            <a:schemeClr val="tx1"/>
                          </a:solidFill>
                          <a:latin typeface="Calibri"/>
                          <a:ea typeface=""/>
                          <a:cs typeface=""/>
                        </a:defRPr>
                      </a:lvl9pPr>
                    </a:lstStyle>
                    <a:p>
                      <a:pPr marL="0" algn="l" defTabSz="932962" rtl="0" eaLnBrk="1" latinLnBrk="0" hangingPunct="1">
                        <a:lnSpc>
                          <a:spcPct val="115000"/>
                        </a:lnSpc>
                        <a:spcBef>
                          <a:spcPts val="0"/>
                        </a:spcBef>
                        <a:spcAft>
                          <a:spcPts val="0"/>
                        </a:spcAft>
                        <a:tabLst>
                          <a:tab pos="2857500" algn="l"/>
                        </a:tabLst>
                      </a:pPr>
                      <a:r>
                        <a:rPr lang="en-GB" sz="1200" kern="1200" dirty="0">
                          <a:solidFill>
                            <a:schemeClr val="dk1"/>
                          </a:solidFill>
                          <a:latin typeface="Calibri" panose="020F0502020204030204" pitchFamily="34" charset="0"/>
                          <a:ea typeface="+mn-ea"/>
                          <a:cs typeface="+mn-cs"/>
                        </a:rPr>
                        <a:t>Director of Nursing, Camden and </a:t>
                      </a:r>
                      <a:r>
                        <a:rPr lang="en-GB" sz="1200" kern="1200">
                          <a:solidFill>
                            <a:schemeClr val="dk1"/>
                          </a:solidFill>
                          <a:latin typeface="Calibri" panose="020F0502020204030204" pitchFamily="34" charset="0"/>
                          <a:ea typeface="+mn-ea"/>
                          <a:cs typeface="+mn-cs"/>
                        </a:rPr>
                        <a:t>Islington </a:t>
                      </a:r>
                      <a:r>
                        <a:rPr lang="en-GB" sz="1200" kern="1200" smtClean="0">
                          <a:solidFill>
                            <a:schemeClr val="dk1"/>
                          </a:solidFill>
                          <a:latin typeface="Calibri" panose="020F0502020204030204" pitchFamily="34" charset="0"/>
                          <a:ea typeface="+mn-ea"/>
                          <a:cs typeface="+mn-cs"/>
                        </a:rPr>
                        <a:t>NHS Foundation </a:t>
                      </a:r>
                      <a:r>
                        <a:rPr lang="en-GB" sz="1200" kern="1200" dirty="0">
                          <a:solidFill>
                            <a:schemeClr val="dk1"/>
                          </a:solidFill>
                          <a:latin typeface="Calibri" panose="020F0502020204030204" pitchFamily="34" charset="0"/>
                          <a:ea typeface="+mn-ea"/>
                          <a:cs typeface="+mn-cs"/>
                        </a:rPr>
                        <a:t>Trust </a:t>
                      </a:r>
                    </a:p>
                  </a:txBody>
                  <a:tcPr marL="14701" marR="56705" marT="0" marB="0" anchor="ctr">
                    <a:lnL>
                      <a:noFill/>
                    </a:lnL>
                    <a:lnR>
                      <a:noFill/>
                    </a:lnR>
                    <a:lnT>
                      <a:noFill/>
                    </a:lnT>
                    <a:lnB>
                      <a:noFill/>
                    </a:lnB>
                    <a:lnTlToBr w="12700" cmpd="sng">
                      <a:noFill/>
                      <a:prstDash val="solid"/>
                    </a:lnTlToBr>
                    <a:lnBlToTr w="12700" cmpd="sng">
                      <a:noFill/>
                      <a:prstDash val="solid"/>
                    </a:lnBlToTr>
                    <a:solidFill>
                      <a:srgbClr val="0070BA">
                        <a:lumMod val="20000"/>
                        <a:lumOff val="80000"/>
                      </a:srgbClr>
                    </a:solidFill>
                  </a:tcPr>
                </a:tc>
              </a:tr>
              <a:tr h="249910">
                <a:tc>
                  <a:txBody>
                    <a:bodyPr/>
                    <a:lstStyle>
                      <a:lvl1pPr marL="0" algn="l" defTabSz="932962" rtl="0" eaLnBrk="1" latinLnBrk="0" hangingPunct="1">
                        <a:defRPr sz="1800" kern="1200">
                          <a:solidFill>
                            <a:schemeClr val="tx1"/>
                          </a:solidFill>
                          <a:latin typeface="Calibri"/>
                          <a:ea typeface=""/>
                          <a:cs typeface=""/>
                        </a:defRPr>
                      </a:lvl1pPr>
                      <a:lvl2pPr marL="466481" algn="l" defTabSz="932962" rtl="0" eaLnBrk="1" latinLnBrk="0" hangingPunct="1">
                        <a:defRPr sz="1800" kern="1200">
                          <a:solidFill>
                            <a:schemeClr val="tx1"/>
                          </a:solidFill>
                          <a:latin typeface="Calibri"/>
                          <a:ea typeface=""/>
                          <a:cs typeface=""/>
                        </a:defRPr>
                      </a:lvl2pPr>
                      <a:lvl3pPr marL="932962" algn="l" defTabSz="932962" rtl="0" eaLnBrk="1" latinLnBrk="0" hangingPunct="1">
                        <a:defRPr sz="1800" kern="1200">
                          <a:solidFill>
                            <a:schemeClr val="tx1"/>
                          </a:solidFill>
                          <a:latin typeface="Calibri"/>
                          <a:ea typeface=""/>
                          <a:cs typeface=""/>
                        </a:defRPr>
                      </a:lvl3pPr>
                      <a:lvl4pPr marL="1399443" algn="l" defTabSz="932962" rtl="0" eaLnBrk="1" latinLnBrk="0" hangingPunct="1">
                        <a:defRPr sz="1800" kern="1200">
                          <a:solidFill>
                            <a:schemeClr val="tx1"/>
                          </a:solidFill>
                          <a:latin typeface="Calibri"/>
                          <a:ea typeface=""/>
                          <a:cs typeface=""/>
                        </a:defRPr>
                      </a:lvl4pPr>
                      <a:lvl5pPr marL="1865925" algn="l" defTabSz="932962" rtl="0" eaLnBrk="1" latinLnBrk="0" hangingPunct="1">
                        <a:defRPr sz="1800" kern="1200">
                          <a:solidFill>
                            <a:schemeClr val="tx1"/>
                          </a:solidFill>
                          <a:latin typeface="Calibri"/>
                          <a:ea typeface=""/>
                          <a:cs typeface=""/>
                        </a:defRPr>
                      </a:lvl5pPr>
                      <a:lvl6pPr marL="2332406" algn="l" defTabSz="932962" rtl="0" eaLnBrk="1" latinLnBrk="0" hangingPunct="1">
                        <a:defRPr sz="1800" kern="1200">
                          <a:solidFill>
                            <a:schemeClr val="tx1"/>
                          </a:solidFill>
                          <a:latin typeface="Calibri"/>
                          <a:ea typeface=""/>
                          <a:cs typeface=""/>
                        </a:defRPr>
                      </a:lvl6pPr>
                      <a:lvl7pPr marL="2798887" algn="l" defTabSz="932962" rtl="0" eaLnBrk="1" latinLnBrk="0" hangingPunct="1">
                        <a:defRPr sz="1800" kern="1200">
                          <a:solidFill>
                            <a:schemeClr val="tx1"/>
                          </a:solidFill>
                          <a:latin typeface="Calibri"/>
                          <a:ea typeface=""/>
                          <a:cs typeface=""/>
                        </a:defRPr>
                      </a:lvl7pPr>
                      <a:lvl8pPr marL="3265368" algn="l" defTabSz="932962" rtl="0" eaLnBrk="1" latinLnBrk="0" hangingPunct="1">
                        <a:defRPr sz="1800" kern="1200">
                          <a:solidFill>
                            <a:schemeClr val="tx1"/>
                          </a:solidFill>
                          <a:latin typeface="Calibri"/>
                          <a:ea typeface=""/>
                          <a:cs typeface=""/>
                        </a:defRPr>
                      </a:lvl8pPr>
                      <a:lvl9pPr marL="3731849" algn="l" defTabSz="932962" rtl="0" eaLnBrk="1" latinLnBrk="0" hangingPunct="1">
                        <a:defRPr sz="1800" kern="1200">
                          <a:solidFill>
                            <a:schemeClr val="tx1"/>
                          </a:solidFill>
                          <a:latin typeface="Calibri"/>
                          <a:ea typeface=""/>
                          <a:cs typeface=""/>
                        </a:defRPr>
                      </a:lvl9pPr>
                    </a:lstStyle>
                    <a:p>
                      <a:pPr marL="0" algn="l" defTabSz="932962" rtl="0" eaLnBrk="1" latinLnBrk="0" hangingPunct="1">
                        <a:lnSpc>
                          <a:spcPct val="115000"/>
                        </a:lnSpc>
                        <a:spcBef>
                          <a:spcPts val="0"/>
                        </a:spcBef>
                        <a:spcAft>
                          <a:spcPts val="0"/>
                        </a:spcAft>
                      </a:pPr>
                      <a:r>
                        <a:rPr lang="en-GB" sz="1200" kern="1200" dirty="0">
                          <a:solidFill>
                            <a:schemeClr val="dk1"/>
                          </a:solidFill>
                          <a:latin typeface="Calibri" panose="020F0502020204030204" pitchFamily="34" charset="0"/>
                          <a:ea typeface="+mn-ea"/>
                          <a:cs typeface="+mn-cs"/>
                        </a:rPr>
                        <a:t>Becky Kingsnorth </a:t>
                      </a:r>
                    </a:p>
                  </a:txBody>
                  <a:tcPr marL="14701" marR="56705" marT="0" marB="0" anchor="ctr">
                    <a:lnL>
                      <a:noFill/>
                    </a:lnL>
                    <a:lnR>
                      <a:noFill/>
                    </a:lnR>
                    <a:lnT>
                      <a:noFill/>
                    </a:lnT>
                    <a:lnB>
                      <a:noFill/>
                    </a:lnB>
                    <a:lnTlToBr w="12700" cmpd="sng">
                      <a:noFill/>
                      <a:prstDash val="solid"/>
                    </a:lnTlToBr>
                    <a:lnBlToTr w="12700" cmpd="sng">
                      <a:noFill/>
                      <a:prstDash val="solid"/>
                    </a:lnBlToTr>
                    <a:solidFill>
                      <a:srgbClr val="0070BA">
                        <a:lumMod val="20000"/>
                        <a:lumOff val="80000"/>
                      </a:srgbClr>
                    </a:solidFill>
                  </a:tcPr>
                </a:tc>
                <a:tc>
                  <a:txBody>
                    <a:bodyPr/>
                    <a:lstStyle>
                      <a:lvl1pPr marL="0" algn="l" defTabSz="932962" rtl="0" eaLnBrk="1" latinLnBrk="0" hangingPunct="1">
                        <a:defRPr sz="1800" kern="1200">
                          <a:solidFill>
                            <a:schemeClr val="tx1"/>
                          </a:solidFill>
                          <a:latin typeface="Calibri"/>
                          <a:ea typeface=""/>
                          <a:cs typeface=""/>
                        </a:defRPr>
                      </a:lvl1pPr>
                      <a:lvl2pPr marL="466481" algn="l" defTabSz="932962" rtl="0" eaLnBrk="1" latinLnBrk="0" hangingPunct="1">
                        <a:defRPr sz="1800" kern="1200">
                          <a:solidFill>
                            <a:schemeClr val="tx1"/>
                          </a:solidFill>
                          <a:latin typeface="Calibri"/>
                          <a:ea typeface=""/>
                          <a:cs typeface=""/>
                        </a:defRPr>
                      </a:lvl2pPr>
                      <a:lvl3pPr marL="932962" algn="l" defTabSz="932962" rtl="0" eaLnBrk="1" latinLnBrk="0" hangingPunct="1">
                        <a:defRPr sz="1800" kern="1200">
                          <a:solidFill>
                            <a:schemeClr val="tx1"/>
                          </a:solidFill>
                          <a:latin typeface="Calibri"/>
                          <a:ea typeface=""/>
                          <a:cs typeface=""/>
                        </a:defRPr>
                      </a:lvl3pPr>
                      <a:lvl4pPr marL="1399443" algn="l" defTabSz="932962" rtl="0" eaLnBrk="1" latinLnBrk="0" hangingPunct="1">
                        <a:defRPr sz="1800" kern="1200">
                          <a:solidFill>
                            <a:schemeClr val="tx1"/>
                          </a:solidFill>
                          <a:latin typeface="Calibri"/>
                          <a:ea typeface=""/>
                          <a:cs typeface=""/>
                        </a:defRPr>
                      </a:lvl4pPr>
                      <a:lvl5pPr marL="1865925" algn="l" defTabSz="932962" rtl="0" eaLnBrk="1" latinLnBrk="0" hangingPunct="1">
                        <a:defRPr sz="1800" kern="1200">
                          <a:solidFill>
                            <a:schemeClr val="tx1"/>
                          </a:solidFill>
                          <a:latin typeface="Calibri"/>
                          <a:ea typeface=""/>
                          <a:cs typeface=""/>
                        </a:defRPr>
                      </a:lvl5pPr>
                      <a:lvl6pPr marL="2332406" algn="l" defTabSz="932962" rtl="0" eaLnBrk="1" latinLnBrk="0" hangingPunct="1">
                        <a:defRPr sz="1800" kern="1200">
                          <a:solidFill>
                            <a:schemeClr val="tx1"/>
                          </a:solidFill>
                          <a:latin typeface="Calibri"/>
                          <a:ea typeface=""/>
                          <a:cs typeface=""/>
                        </a:defRPr>
                      </a:lvl6pPr>
                      <a:lvl7pPr marL="2798887" algn="l" defTabSz="932962" rtl="0" eaLnBrk="1" latinLnBrk="0" hangingPunct="1">
                        <a:defRPr sz="1800" kern="1200">
                          <a:solidFill>
                            <a:schemeClr val="tx1"/>
                          </a:solidFill>
                          <a:latin typeface="Calibri"/>
                          <a:ea typeface=""/>
                          <a:cs typeface=""/>
                        </a:defRPr>
                      </a:lvl7pPr>
                      <a:lvl8pPr marL="3265368" algn="l" defTabSz="932962" rtl="0" eaLnBrk="1" latinLnBrk="0" hangingPunct="1">
                        <a:defRPr sz="1800" kern="1200">
                          <a:solidFill>
                            <a:schemeClr val="tx1"/>
                          </a:solidFill>
                          <a:latin typeface="Calibri"/>
                          <a:ea typeface=""/>
                          <a:cs typeface=""/>
                        </a:defRPr>
                      </a:lvl8pPr>
                      <a:lvl9pPr marL="3731849" algn="l" defTabSz="932962" rtl="0" eaLnBrk="1" latinLnBrk="0" hangingPunct="1">
                        <a:defRPr sz="1800" kern="1200">
                          <a:solidFill>
                            <a:schemeClr val="tx1"/>
                          </a:solidFill>
                          <a:latin typeface="Calibri"/>
                          <a:ea typeface=""/>
                          <a:cs typeface=""/>
                        </a:defRPr>
                      </a:lvl9pPr>
                    </a:lstStyle>
                    <a:p>
                      <a:pPr marL="0" algn="l" defTabSz="932962" rtl="0" eaLnBrk="1" latinLnBrk="0" hangingPunct="1">
                        <a:lnSpc>
                          <a:spcPct val="115000"/>
                        </a:lnSpc>
                        <a:spcBef>
                          <a:spcPts val="0"/>
                        </a:spcBef>
                        <a:spcAft>
                          <a:spcPts val="0"/>
                        </a:spcAft>
                      </a:pPr>
                      <a:r>
                        <a:rPr lang="en-GB" sz="1200" kern="1200" dirty="0">
                          <a:solidFill>
                            <a:schemeClr val="dk1"/>
                          </a:solidFill>
                          <a:latin typeface="Calibri" panose="020F0502020204030204" pitchFamily="34" charset="0"/>
                          <a:ea typeface="+mn-ea"/>
                          <a:cs typeface="+mn-cs"/>
                        </a:rPr>
                        <a:t>Programme Manager, Adult Mental Health, UCLPartners</a:t>
                      </a:r>
                    </a:p>
                  </a:txBody>
                  <a:tcPr marL="14701" marR="56705" marT="0" marB="0" anchor="ctr">
                    <a:lnL>
                      <a:noFill/>
                    </a:lnL>
                    <a:lnR>
                      <a:noFill/>
                    </a:lnR>
                    <a:lnT>
                      <a:noFill/>
                    </a:lnT>
                    <a:lnB>
                      <a:noFill/>
                    </a:lnB>
                    <a:lnTlToBr w="12700" cmpd="sng">
                      <a:noFill/>
                      <a:prstDash val="solid"/>
                    </a:lnTlToBr>
                    <a:lnBlToTr w="12700" cmpd="sng">
                      <a:noFill/>
                      <a:prstDash val="solid"/>
                    </a:lnBlToTr>
                    <a:solidFill>
                      <a:srgbClr val="0070BA">
                        <a:lumMod val="20000"/>
                        <a:lumOff val="80000"/>
                      </a:srgbClr>
                    </a:solidFill>
                  </a:tcPr>
                </a:tc>
              </a:tr>
              <a:tr h="249910">
                <a:tc>
                  <a:txBody>
                    <a:bodyPr/>
                    <a:lstStyle/>
                    <a:p>
                      <a:pPr marL="0" algn="l" defTabSz="932962" rtl="0" eaLnBrk="1" latinLnBrk="0" hangingPunct="1">
                        <a:lnSpc>
                          <a:spcPct val="115000"/>
                        </a:lnSpc>
                        <a:spcBef>
                          <a:spcPts val="0"/>
                        </a:spcBef>
                        <a:spcAft>
                          <a:spcPts val="0"/>
                        </a:spcAft>
                      </a:pPr>
                      <a:r>
                        <a:rPr lang="en-GB" sz="1200" kern="1200" dirty="0" smtClean="0">
                          <a:solidFill>
                            <a:schemeClr val="dk1"/>
                          </a:solidFill>
                          <a:latin typeface="Calibri" panose="020F0502020204030204" pitchFamily="34" charset="0"/>
                          <a:ea typeface="+mn-ea"/>
                          <a:cs typeface="+mn-cs"/>
                        </a:rPr>
                        <a:t>Fatema Limbada</a:t>
                      </a:r>
                      <a:endParaRPr lang="en-GB" sz="1200" kern="1200" dirty="0">
                        <a:solidFill>
                          <a:schemeClr val="dk1"/>
                        </a:solidFill>
                        <a:latin typeface="Calibri" panose="020F0502020204030204" pitchFamily="34" charset="0"/>
                        <a:ea typeface="+mn-ea"/>
                        <a:cs typeface="+mn-cs"/>
                      </a:endParaRPr>
                    </a:p>
                  </a:txBody>
                  <a:tcPr marL="14701" marR="56705" marT="0" marB="0" anchor="ctr">
                    <a:lnL>
                      <a:noFill/>
                    </a:lnL>
                    <a:lnR>
                      <a:noFill/>
                    </a:lnR>
                    <a:lnT>
                      <a:noFill/>
                    </a:lnT>
                    <a:lnB>
                      <a:noFill/>
                    </a:lnB>
                    <a:lnTlToBr w="12700" cmpd="sng">
                      <a:noFill/>
                      <a:prstDash val="solid"/>
                    </a:lnTlToBr>
                    <a:lnBlToTr w="12700" cmpd="sng">
                      <a:noFill/>
                      <a:prstDash val="solid"/>
                    </a:lnBlToTr>
                    <a:solidFill>
                      <a:srgbClr val="0070BA">
                        <a:lumMod val="20000"/>
                        <a:lumOff val="80000"/>
                      </a:srgbClr>
                    </a:solidFill>
                  </a:tcPr>
                </a:tc>
                <a:tc>
                  <a:txBody>
                    <a:bodyPr/>
                    <a:lstStyle/>
                    <a:p>
                      <a:pPr marL="0" algn="l" defTabSz="932962" rtl="0" eaLnBrk="1" latinLnBrk="0" hangingPunct="1">
                        <a:lnSpc>
                          <a:spcPct val="115000"/>
                        </a:lnSpc>
                        <a:spcBef>
                          <a:spcPts val="0"/>
                        </a:spcBef>
                        <a:spcAft>
                          <a:spcPts val="0"/>
                        </a:spcAft>
                      </a:pPr>
                      <a:r>
                        <a:rPr lang="en-GB" sz="1200" kern="1200" dirty="0" smtClean="0">
                          <a:solidFill>
                            <a:schemeClr val="dk1"/>
                          </a:solidFill>
                          <a:latin typeface="Calibri" panose="020F0502020204030204" pitchFamily="34" charset="0"/>
                          <a:ea typeface="+mn-ea"/>
                          <a:cs typeface="+mn-cs"/>
                        </a:rPr>
                        <a:t>Project</a:t>
                      </a:r>
                      <a:r>
                        <a:rPr lang="en-GB" sz="1200" kern="1200" baseline="0" dirty="0" smtClean="0">
                          <a:solidFill>
                            <a:schemeClr val="dk1"/>
                          </a:solidFill>
                          <a:latin typeface="Calibri" panose="020F0502020204030204" pitchFamily="34" charset="0"/>
                          <a:ea typeface="+mn-ea"/>
                          <a:cs typeface="+mn-cs"/>
                        </a:rPr>
                        <a:t> Coordinator</a:t>
                      </a:r>
                      <a:r>
                        <a:rPr lang="en-GB" sz="1200" kern="1200" dirty="0" smtClean="0">
                          <a:solidFill>
                            <a:schemeClr val="dk1"/>
                          </a:solidFill>
                          <a:latin typeface="Calibri" panose="020F0502020204030204" pitchFamily="34" charset="0"/>
                          <a:ea typeface="+mn-ea"/>
                          <a:cs typeface="+mn-cs"/>
                        </a:rPr>
                        <a:t>, </a:t>
                      </a:r>
                      <a:r>
                        <a:rPr lang="en-GB" sz="1200" kern="1200" dirty="0" err="1" smtClean="0">
                          <a:solidFill>
                            <a:schemeClr val="dk1"/>
                          </a:solidFill>
                          <a:latin typeface="Calibri" panose="020F0502020204030204" pitchFamily="34" charset="0"/>
                          <a:ea typeface="+mn-ea"/>
                          <a:cs typeface="+mn-cs"/>
                        </a:rPr>
                        <a:t>UCLPartners</a:t>
                      </a:r>
                      <a:endParaRPr lang="en-GB" sz="1200" kern="1200" dirty="0">
                        <a:solidFill>
                          <a:schemeClr val="dk1"/>
                        </a:solidFill>
                        <a:latin typeface="Calibri" panose="020F0502020204030204" pitchFamily="34" charset="0"/>
                        <a:ea typeface="+mn-ea"/>
                        <a:cs typeface="+mn-cs"/>
                      </a:endParaRPr>
                    </a:p>
                  </a:txBody>
                  <a:tcPr marL="14701" marR="56705" marT="0" marB="0" anchor="ctr">
                    <a:lnL>
                      <a:noFill/>
                    </a:lnL>
                    <a:lnR>
                      <a:noFill/>
                    </a:lnR>
                    <a:lnT>
                      <a:noFill/>
                    </a:lnT>
                    <a:lnB>
                      <a:noFill/>
                    </a:lnB>
                    <a:lnTlToBr w="12700" cmpd="sng">
                      <a:noFill/>
                      <a:prstDash val="solid"/>
                    </a:lnTlToBr>
                    <a:lnBlToTr w="12700" cmpd="sng">
                      <a:noFill/>
                      <a:prstDash val="solid"/>
                    </a:lnBlToTr>
                    <a:solidFill>
                      <a:srgbClr val="0070BA">
                        <a:lumMod val="20000"/>
                        <a:lumOff val="80000"/>
                      </a:srgbClr>
                    </a:solidFill>
                  </a:tcPr>
                </a:tc>
              </a:tr>
              <a:tr h="249910">
                <a:tc>
                  <a:txBody>
                    <a:bodyPr/>
                    <a:lstStyle>
                      <a:lvl1pPr marL="0" algn="l" defTabSz="932962" rtl="0" eaLnBrk="1" latinLnBrk="0" hangingPunct="1">
                        <a:defRPr sz="1800" kern="1200">
                          <a:solidFill>
                            <a:schemeClr val="tx1"/>
                          </a:solidFill>
                          <a:latin typeface="Calibri"/>
                          <a:ea typeface=""/>
                          <a:cs typeface=""/>
                        </a:defRPr>
                      </a:lvl1pPr>
                      <a:lvl2pPr marL="466481" algn="l" defTabSz="932962" rtl="0" eaLnBrk="1" latinLnBrk="0" hangingPunct="1">
                        <a:defRPr sz="1800" kern="1200">
                          <a:solidFill>
                            <a:schemeClr val="tx1"/>
                          </a:solidFill>
                          <a:latin typeface="Calibri"/>
                          <a:ea typeface=""/>
                          <a:cs typeface=""/>
                        </a:defRPr>
                      </a:lvl2pPr>
                      <a:lvl3pPr marL="932962" algn="l" defTabSz="932962" rtl="0" eaLnBrk="1" latinLnBrk="0" hangingPunct="1">
                        <a:defRPr sz="1800" kern="1200">
                          <a:solidFill>
                            <a:schemeClr val="tx1"/>
                          </a:solidFill>
                          <a:latin typeface="Calibri"/>
                          <a:ea typeface=""/>
                          <a:cs typeface=""/>
                        </a:defRPr>
                      </a:lvl3pPr>
                      <a:lvl4pPr marL="1399443" algn="l" defTabSz="932962" rtl="0" eaLnBrk="1" latinLnBrk="0" hangingPunct="1">
                        <a:defRPr sz="1800" kern="1200">
                          <a:solidFill>
                            <a:schemeClr val="tx1"/>
                          </a:solidFill>
                          <a:latin typeface="Calibri"/>
                          <a:ea typeface=""/>
                          <a:cs typeface=""/>
                        </a:defRPr>
                      </a:lvl4pPr>
                      <a:lvl5pPr marL="1865925" algn="l" defTabSz="932962" rtl="0" eaLnBrk="1" latinLnBrk="0" hangingPunct="1">
                        <a:defRPr sz="1800" kern="1200">
                          <a:solidFill>
                            <a:schemeClr val="tx1"/>
                          </a:solidFill>
                          <a:latin typeface="Calibri"/>
                          <a:ea typeface=""/>
                          <a:cs typeface=""/>
                        </a:defRPr>
                      </a:lvl5pPr>
                      <a:lvl6pPr marL="2332406" algn="l" defTabSz="932962" rtl="0" eaLnBrk="1" latinLnBrk="0" hangingPunct="1">
                        <a:defRPr sz="1800" kern="1200">
                          <a:solidFill>
                            <a:schemeClr val="tx1"/>
                          </a:solidFill>
                          <a:latin typeface="Calibri"/>
                          <a:ea typeface=""/>
                          <a:cs typeface=""/>
                        </a:defRPr>
                      </a:lvl6pPr>
                      <a:lvl7pPr marL="2798887" algn="l" defTabSz="932962" rtl="0" eaLnBrk="1" latinLnBrk="0" hangingPunct="1">
                        <a:defRPr sz="1800" kern="1200">
                          <a:solidFill>
                            <a:schemeClr val="tx1"/>
                          </a:solidFill>
                          <a:latin typeface="Calibri"/>
                          <a:ea typeface=""/>
                          <a:cs typeface=""/>
                        </a:defRPr>
                      </a:lvl7pPr>
                      <a:lvl8pPr marL="3265368" algn="l" defTabSz="932962" rtl="0" eaLnBrk="1" latinLnBrk="0" hangingPunct="1">
                        <a:defRPr sz="1800" kern="1200">
                          <a:solidFill>
                            <a:schemeClr val="tx1"/>
                          </a:solidFill>
                          <a:latin typeface="Calibri"/>
                          <a:ea typeface=""/>
                          <a:cs typeface=""/>
                        </a:defRPr>
                      </a:lvl8pPr>
                      <a:lvl9pPr marL="3731849" algn="l" defTabSz="932962" rtl="0" eaLnBrk="1" latinLnBrk="0" hangingPunct="1">
                        <a:defRPr sz="1800" kern="1200">
                          <a:solidFill>
                            <a:schemeClr val="tx1"/>
                          </a:solidFill>
                          <a:latin typeface="Calibri"/>
                          <a:ea typeface=""/>
                          <a:cs typeface=""/>
                        </a:defRPr>
                      </a:lvl9pPr>
                    </a:lstStyle>
                    <a:p>
                      <a:pPr marL="0" algn="l" defTabSz="932962" rtl="0" eaLnBrk="1" latinLnBrk="0" hangingPunct="1">
                        <a:lnSpc>
                          <a:spcPct val="115000"/>
                        </a:lnSpc>
                        <a:spcBef>
                          <a:spcPts val="0"/>
                        </a:spcBef>
                        <a:spcAft>
                          <a:spcPts val="0"/>
                        </a:spcAft>
                      </a:pPr>
                      <a:r>
                        <a:rPr lang="en-GB" sz="1200" kern="1200" dirty="0">
                          <a:solidFill>
                            <a:schemeClr val="dk1"/>
                          </a:solidFill>
                          <a:latin typeface="Calibri" panose="020F0502020204030204" pitchFamily="34" charset="0"/>
                          <a:ea typeface="+mn-ea"/>
                          <a:cs typeface="+mn-cs"/>
                        </a:rPr>
                        <a:t>Dr Anna Moore</a:t>
                      </a:r>
                    </a:p>
                  </a:txBody>
                  <a:tcPr marL="14701" marR="56705" marT="0" marB="0" anchor="ctr">
                    <a:lnL>
                      <a:noFill/>
                    </a:lnL>
                    <a:lnR>
                      <a:noFill/>
                    </a:lnR>
                    <a:lnT>
                      <a:noFill/>
                    </a:lnT>
                    <a:lnB>
                      <a:noFill/>
                    </a:lnB>
                    <a:lnTlToBr w="12700" cmpd="sng">
                      <a:noFill/>
                      <a:prstDash val="solid"/>
                    </a:lnTlToBr>
                    <a:lnBlToTr w="12700" cmpd="sng">
                      <a:noFill/>
                      <a:prstDash val="solid"/>
                    </a:lnBlToTr>
                    <a:solidFill>
                      <a:srgbClr val="0070BA">
                        <a:lumMod val="20000"/>
                        <a:lumOff val="80000"/>
                      </a:srgbClr>
                    </a:solidFill>
                  </a:tcPr>
                </a:tc>
                <a:tc>
                  <a:txBody>
                    <a:bodyPr/>
                    <a:lstStyle>
                      <a:lvl1pPr marL="0" algn="l" defTabSz="932962" rtl="0" eaLnBrk="1" latinLnBrk="0" hangingPunct="1">
                        <a:defRPr sz="1800" kern="1200">
                          <a:solidFill>
                            <a:schemeClr val="tx1"/>
                          </a:solidFill>
                          <a:latin typeface="Calibri"/>
                          <a:ea typeface=""/>
                          <a:cs typeface=""/>
                        </a:defRPr>
                      </a:lvl1pPr>
                      <a:lvl2pPr marL="466481" algn="l" defTabSz="932962" rtl="0" eaLnBrk="1" latinLnBrk="0" hangingPunct="1">
                        <a:defRPr sz="1800" kern="1200">
                          <a:solidFill>
                            <a:schemeClr val="tx1"/>
                          </a:solidFill>
                          <a:latin typeface="Calibri"/>
                          <a:ea typeface=""/>
                          <a:cs typeface=""/>
                        </a:defRPr>
                      </a:lvl2pPr>
                      <a:lvl3pPr marL="932962" algn="l" defTabSz="932962" rtl="0" eaLnBrk="1" latinLnBrk="0" hangingPunct="1">
                        <a:defRPr sz="1800" kern="1200">
                          <a:solidFill>
                            <a:schemeClr val="tx1"/>
                          </a:solidFill>
                          <a:latin typeface="Calibri"/>
                          <a:ea typeface=""/>
                          <a:cs typeface=""/>
                        </a:defRPr>
                      </a:lvl3pPr>
                      <a:lvl4pPr marL="1399443" algn="l" defTabSz="932962" rtl="0" eaLnBrk="1" latinLnBrk="0" hangingPunct="1">
                        <a:defRPr sz="1800" kern="1200">
                          <a:solidFill>
                            <a:schemeClr val="tx1"/>
                          </a:solidFill>
                          <a:latin typeface="Calibri"/>
                          <a:ea typeface=""/>
                          <a:cs typeface=""/>
                        </a:defRPr>
                      </a:lvl4pPr>
                      <a:lvl5pPr marL="1865925" algn="l" defTabSz="932962" rtl="0" eaLnBrk="1" latinLnBrk="0" hangingPunct="1">
                        <a:defRPr sz="1800" kern="1200">
                          <a:solidFill>
                            <a:schemeClr val="tx1"/>
                          </a:solidFill>
                          <a:latin typeface="Calibri"/>
                          <a:ea typeface=""/>
                          <a:cs typeface=""/>
                        </a:defRPr>
                      </a:lvl5pPr>
                      <a:lvl6pPr marL="2332406" algn="l" defTabSz="932962" rtl="0" eaLnBrk="1" latinLnBrk="0" hangingPunct="1">
                        <a:defRPr sz="1800" kern="1200">
                          <a:solidFill>
                            <a:schemeClr val="tx1"/>
                          </a:solidFill>
                          <a:latin typeface="Calibri"/>
                          <a:ea typeface=""/>
                          <a:cs typeface=""/>
                        </a:defRPr>
                      </a:lvl6pPr>
                      <a:lvl7pPr marL="2798887" algn="l" defTabSz="932962" rtl="0" eaLnBrk="1" latinLnBrk="0" hangingPunct="1">
                        <a:defRPr sz="1800" kern="1200">
                          <a:solidFill>
                            <a:schemeClr val="tx1"/>
                          </a:solidFill>
                          <a:latin typeface="Calibri"/>
                          <a:ea typeface=""/>
                          <a:cs typeface=""/>
                        </a:defRPr>
                      </a:lvl7pPr>
                      <a:lvl8pPr marL="3265368" algn="l" defTabSz="932962" rtl="0" eaLnBrk="1" latinLnBrk="0" hangingPunct="1">
                        <a:defRPr sz="1800" kern="1200">
                          <a:solidFill>
                            <a:schemeClr val="tx1"/>
                          </a:solidFill>
                          <a:latin typeface="Calibri"/>
                          <a:ea typeface=""/>
                          <a:cs typeface=""/>
                        </a:defRPr>
                      </a:lvl8pPr>
                      <a:lvl9pPr marL="3731849" algn="l" defTabSz="932962" rtl="0" eaLnBrk="1" latinLnBrk="0" hangingPunct="1">
                        <a:defRPr sz="1800" kern="1200">
                          <a:solidFill>
                            <a:schemeClr val="tx1"/>
                          </a:solidFill>
                          <a:latin typeface="Calibri"/>
                          <a:ea typeface=""/>
                          <a:cs typeface=""/>
                        </a:defRPr>
                      </a:lvl9pPr>
                    </a:lstStyle>
                    <a:p>
                      <a:pPr marL="0" algn="l" defTabSz="932962" rtl="0" eaLnBrk="1" latinLnBrk="0" hangingPunct="1">
                        <a:lnSpc>
                          <a:spcPct val="115000"/>
                        </a:lnSpc>
                        <a:spcBef>
                          <a:spcPts val="0"/>
                        </a:spcBef>
                        <a:spcAft>
                          <a:spcPts val="0"/>
                        </a:spcAft>
                      </a:pPr>
                      <a:r>
                        <a:rPr lang="en-GB" sz="1200" kern="1200" dirty="0">
                          <a:solidFill>
                            <a:schemeClr val="dk1"/>
                          </a:solidFill>
                          <a:latin typeface="Calibri" panose="020F0502020204030204" pitchFamily="34" charset="0"/>
                          <a:ea typeface="+mn-ea"/>
                          <a:cs typeface="+mn-cs"/>
                        </a:rPr>
                        <a:t>Director, Integrated Mental Health Programme, </a:t>
                      </a:r>
                      <a:r>
                        <a:rPr lang="en-GB" sz="1200" kern="1200" dirty="0" smtClean="0">
                          <a:solidFill>
                            <a:schemeClr val="dk1"/>
                          </a:solidFill>
                          <a:latin typeface="Calibri" panose="020F0502020204030204" pitchFamily="34" charset="0"/>
                          <a:ea typeface="+mn-ea"/>
                          <a:cs typeface="+mn-cs"/>
                        </a:rPr>
                        <a:t>UCLPartners</a:t>
                      </a:r>
                      <a:endParaRPr lang="en-GB" sz="1200" kern="1200" dirty="0">
                        <a:solidFill>
                          <a:schemeClr val="dk1"/>
                        </a:solidFill>
                        <a:latin typeface="Calibri" panose="020F0502020204030204" pitchFamily="34" charset="0"/>
                        <a:ea typeface="+mn-ea"/>
                        <a:cs typeface="+mn-cs"/>
                      </a:endParaRPr>
                    </a:p>
                  </a:txBody>
                  <a:tcPr marL="14701" marR="56705" marT="0" marB="0" anchor="ctr">
                    <a:lnL>
                      <a:noFill/>
                    </a:lnL>
                    <a:lnR>
                      <a:noFill/>
                    </a:lnR>
                    <a:lnT>
                      <a:noFill/>
                    </a:lnT>
                    <a:lnB>
                      <a:noFill/>
                    </a:lnB>
                    <a:lnTlToBr w="12700" cmpd="sng">
                      <a:noFill/>
                      <a:prstDash val="solid"/>
                    </a:lnTlToBr>
                    <a:lnBlToTr w="12700" cmpd="sng">
                      <a:noFill/>
                      <a:prstDash val="solid"/>
                    </a:lnBlToTr>
                    <a:solidFill>
                      <a:srgbClr val="0070BA">
                        <a:lumMod val="20000"/>
                        <a:lumOff val="80000"/>
                      </a:srgbClr>
                    </a:solidFill>
                  </a:tcPr>
                </a:tc>
              </a:tr>
              <a:tr h="249910">
                <a:tc>
                  <a:txBody>
                    <a:bodyPr/>
                    <a:lstStyle>
                      <a:lvl1pPr marL="0" algn="l" defTabSz="932962" rtl="0" eaLnBrk="1" latinLnBrk="0" hangingPunct="1">
                        <a:defRPr sz="1800" kern="1200">
                          <a:solidFill>
                            <a:schemeClr val="tx1"/>
                          </a:solidFill>
                          <a:latin typeface="Calibri"/>
                          <a:ea typeface=""/>
                          <a:cs typeface=""/>
                        </a:defRPr>
                      </a:lvl1pPr>
                      <a:lvl2pPr marL="466481" algn="l" defTabSz="932962" rtl="0" eaLnBrk="1" latinLnBrk="0" hangingPunct="1">
                        <a:defRPr sz="1800" kern="1200">
                          <a:solidFill>
                            <a:schemeClr val="tx1"/>
                          </a:solidFill>
                          <a:latin typeface="Calibri"/>
                          <a:ea typeface=""/>
                          <a:cs typeface=""/>
                        </a:defRPr>
                      </a:lvl2pPr>
                      <a:lvl3pPr marL="932962" algn="l" defTabSz="932962" rtl="0" eaLnBrk="1" latinLnBrk="0" hangingPunct="1">
                        <a:defRPr sz="1800" kern="1200">
                          <a:solidFill>
                            <a:schemeClr val="tx1"/>
                          </a:solidFill>
                          <a:latin typeface="Calibri"/>
                          <a:ea typeface=""/>
                          <a:cs typeface=""/>
                        </a:defRPr>
                      </a:lvl3pPr>
                      <a:lvl4pPr marL="1399443" algn="l" defTabSz="932962" rtl="0" eaLnBrk="1" latinLnBrk="0" hangingPunct="1">
                        <a:defRPr sz="1800" kern="1200">
                          <a:solidFill>
                            <a:schemeClr val="tx1"/>
                          </a:solidFill>
                          <a:latin typeface="Calibri"/>
                          <a:ea typeface=""/>
                          <a:cs typeface=""/>
                        </a:defRPr>
                      </a:lvl4pPr>
                      <a:lvl5pPr marL="1865925" algn="l" defTabSz="932962" rtl="0" eaLnBrk="1" latinLnBrk="0" hangingPunct="1">
                        <a:defRPr sz="1800" kern="1200">
                          <a:solidFill>
                            <a:schemeClr val="tx1"/>
                          </a:solidFill>
                          <a:latin typeface="Calibri"/>
                          <a:ea typeface=""/>
                          <a:cs typeface=""/>
                        </a:defRPr>
                      </a:lvl5pPr>
                      <a:lvl6pPr marL="2332406" algn="l" defTabSz="932962" rtl="0" eaLnBrk="1" latinLnBrk="0" hangingPunct="1">
                        <a:defRPr sz="1800" kern="1200">
                          <a:solidFill>
                            <a:schemeClr val="tx1"/>
                          </a:solidFill>
                          <a:latin typeface="Calibri"/>
                          <a:ea typeface=""/>
                          <a:cs typeface=""/>
                        </a:defRPr>
                      </a:lvl6pPr>
                      <a:lvl7pPr marL="2798887" algn="l" defTabSz="932962" rtl="0" eaLnBrk="1" latinLnBrk="0" hangingPunct="1">
                        <a:defRPr sz="1800" kern="1200">
                          <a:solidFill>
                            <a:schemeClr val="tx1"/>
                          </a:solidFill>
                          <a:latin typeface="Calibri"/>
                          <a:ea typeface=""/>
                          <a:cs typeface=""/>
                        </a:defRPr>
                      </a:lvl7pPr>
                      <a:lvl8pPr marL="3265368" algn="l" defTabSz="932962" rtl="0" eaLnBrk="1" latinLnBrk="0" hangingPunct="1">
                        <a:defRPr sz="1800" kern="1200">
                          <a:solidFill>
                            <a:schemeClr val="tx1"/>
                          </a:solidFill>
                          <a:latin typeface="Calibri"/>
                          <a:ea typeface=""/>
                          <a:cs typeface=""/>
                        </a:defRPr>
                      </a:lvl8pPr>
                      <a:lvl9pPr marL="3731849" algn="l" defTabSz="932962" rtl="0" eaLnBrk="1" latinLnBrk="0" hangingPunct="1">
                        <a:defRPr sz="1800" kern="1200">
                          <a:solidFill>
                            <a:schemeClr val="tx1"/>
                          </a:solidFill>
                          <a:latin typeface="Calibri"/>
                          <a:ea typeface=""/>
                          <a:cs typeface=""/>
                        </a:defRPr>
                      </a:lvl9pPr>
                    </a:lstStyle>
                    <a:p>
                      <a:pPr marL="0" algn="l" defTabSz="932962" rtl="0" eaLnBrk="1" latinLnBrk="0" hangingPunct="1">
                        <a:lnSpc>
                          <a:spcPct val="115000"/>
                        </a:lnSpc>
                        <a:spcBef>
                          <a:spcPts val="0"/>
                        </a:spcBef>
                        <a:spcAft>
                          <a:spcPts val="0"/>
                        </a:spcAft>
                      </a:pPr>
                      <a:r>
                        <a:rPr lang="en-GB" sz="1200" kern="1200" dirty="0">
                          <a:solidFill>
                            <a:schemeClr val="dk1"/>
                          </a:solidFill>
                          <a:latin typeface="Calibri" panose="020F0502020204030204" pitchFamily="34" charset="0"/>
                          <a:ea typeface="+mn-ea"/>
                          <a:cs typeface="+mn-cs"/>
                        </a:rPr>
                        <a:t>Dr Fiona Nolan </a:t>
                      </a:r>
                    </a:p>
                  </a:txBody>
                  <a:tcPr marL="14701" marR="56705" marT="0" marB="0" anchor="ctr">
                    <a:lnL>
                      <a:noFill/>
                    </a:lnL>
                    <a:lnR>
                      <a:noFill/>
                    </a:lnR>
                    <a:lnT>
                      <a:noFill/>
                    </a:lnT>
                    <a:lnB>
                      <a:noFill/>
                    </a:lnB>
                    <a:lnTlToBr w="12700" cmpd="sng">
                      <a:noFill/>
                      <a:prstDash val="solid"/>
                    </a:lnTlToBr>
                    <a:lnBlToTr w="12700" cmpd="sng">
                      <a:noFill/>
                      <a:prstDash val="solid"/>
                    </a:lnBlToTr>
                    <a:solidFill>
                      <a:srgbClr val="0070BA">
                        <a:lumMod val="20000"/>
                        <a:lumOff val="80000"/>
                      </a:srgbClr>
                    </a:solidFill>
                  </a:tcPr>
                </a:tc>
                <a:tc>
                  <a:txBody>
                    <a:bodyPr/>
                    <a:lstStyle>
                      <a:lvl1pPr marL="0" algn="l" defTabSz="932962" rtl="0" eaLnBrk="1" latinLnBrk="0" hangingPunct="1">
                        <a:defRPr sz="1800" kern="1200">
                          <a:solidFill>
                            <a:schemeClr val="tx1"/>
                          </a:solidFill>
                          <a:latin typeface="Calibri"/>
                          <a:ea typeface=""/>
                          <a:cs typeface=""/>
                        </a:defRPr>
                      </a:lvl1pPr>
                      <a:lvl2pPr marL="466481" algn="l" defTabSz="932962" rtl="0" eaLnBrk="1" latinLnBrk="0" hangingPunct="1">
                        <a:defRPr sz="1800" kern="1200">
                          <a:solidFill>
                            <a:schemeClr val="tx1"/>
                          </a:solidFill>
                          <a:latin typeface="Calibri"/>
                          <a:ea typeface=""/>
                          <a:cs typeface=""/>
                        </a:defRPr>
                      </a:lvl2pPr>
                      <a:lvl3pPr marL="932962" algn="l" defTabSz="932962" rtl="0" eaLnBrk="1" latinLnBrk="0" hangingPunct="1">
                        <a:defRPr sz="1800" kern="1200">
                          <a:solidFill>
                            <a:schemeClr val="tx1"/>
                          </a:solidFill>
                          <a:latin typeface="Calibri"/>
                          <a:ea typeface=""/>
                          <a:cs typeface=""/>
                        </a:defRPr>
                      </a:lvl3pPr>
                      <a:lvl4pPr marL="1399443" algn="l" defTabSz="932962" rtl="0" eaLnBrk="1" latinLnBrk="0" hangingPunct="1">
                        <a:defRPr sz="1800" kern="1200">
                          <a:solidFill>
                            <a:schemeClr val="tx1"/>
                          </a:solidFill>
                          <a:latin typeface="Calibri"/>
                          <a:ea typeface=""/>
                          <a:cs typeface=""/>
                        </a:defRPr>
                      </a:lvl4pPr>
                      <a:lvl5pPr marL="1865925" algn="l" defTabSz="932962" rtl="0" eaLnBrk="1" latinLnBrk="0" hangingPunct="1">
                        <a:defRPr sz="1800" kern="1200">
                          <a:solidFill>
                            <a:schemeClr val="tx1"/>
                          </a:solidFill>
                          <a:latin typeface="Calibri"/>
                          <a:ea typeface=""/>
                          <a:cs typeface=""/>
                        </a:defRPr>
                      </a:lvl5pPr>
                      <a:lvl6pPr marL="2332406" algn="l" defTabSz="932962" rtl="0" eaLnBrk="1" latinLnBrk="0" hangingPunct="1">
                        <a:defRPr sz="1800" kern="1200">
                          <a:solidFill>
                            <a:schemeClr val="tx1"/>
                          </a:solidFill>
                          <a:latin typeface="Calibri"/>
                          <a:ea typeface=""/>
                          <a:cs typeface=""/>
                        </a:defRPr>
                      </a:lvl6pPr>
                      <a:lvl7pPr marL="2798887" algn="l" defTabSz="932962" rtl="0" eaLnBrk="1" latinLnBrk="0" hangingPunct="1">
                        <a:defRPr sz="1800" kern="1200">
                          <a:solidFill>
                            <a:schemeClr val="tx1"/>
                          </a:solidFill>
                          <a:latin typeface="Calibri"/>
                          <a:ea typeface=""/>
                          <a:cs typeface=""/>
                        </a:defRPr>
                      </a:lvl7pPr>
                      <a:lvl8pPr marL="3265368" algn="l" defTabSz="932962" rtl="0" eaLnBrk="1" latinLnBrk="0" hangingPunct="1">
                        <a:defRPr sz="1800" kern="1200">
                          <a:solidFill>
                            <a:schemeClr val="tx1"/>
                          </a:solidFill>
                          <a:latin typeface="Calibri"/>
                          <a:ea typeface=""/>
                          <a:cs typeface=""/>
                        </a:defRPr>
                      </a:lvl8pPr>
                      <a:lvl9pPr marL="3731849" algn="l" defTabSz="932962" rtl="0" eaLnBrk="1" latinLnBrk="0" hangingPunct="1">
                        <a:defRPr sz="1800" kern="1200">
                          <a:solidFill>
                            <a:schemeClr val="tx1"/>
                          </a:solidFill>
                          <a:latin typeface="Calibri"/>
                          <a:ea typeface=""/>
                          <a:cs typeface=""/>
                        </a:defRPr>
                      </a:lvl9pPr>
                    </a:lstStyle>
                    <a:p>
                      <a:pPr marL="0" algn="l" defTabSz="932962" rtl="0" eaLnBrk="1" latinLnBrk="0" hangingPunct="1">
                        <a:lnSpc>
                          <a:spcPct val="115000"/>
                        </a:lnSpc>
                        <a:spcBef>
                          <a:spcPts val="0"/>
                        </a:spcBef>
                        <a:spcAft>
                          <a:spcPts val="0"/>
                        </a:spcAft>
                        <a:tabLst>
                          <a:tab pos="2857500" algn="l"/>
                        </a:tabLst>
                      </a:pPr>
                      <a:r>
                        <a:rPr lang="en-GB" sz="1200" kern="1200" dirty="0">
                          <a:solidFill>
                            <a:schemeClr val="dk1"/>
                          </a:solidFill>
                          <a:latin typeface="Calibri" panose="020F0502020204030204" pitchFamily="34" charset="0"/>
                          <a:ea typeface="+mn-ea"/>
                          <a:cs typeface="+mn-cs"/>
                        </a:rPr>
                        <a:t>Deputy Director of Nursing, Camden and </a:t>
                      </a:r>
                      <a:r>
                        <a:rPr lang="en-GB" sz="1200" kern="1200" dirty="0" smtClean="0">
                          <a:solidFill>
                            <a:schemeClr val="dk1"/>
                          </a:solidFill>
                          <a:latin typeface="Calibri" panose="020F0502020204030204" pitchFamily="34" charset="0"/>
                          <a:ea typeface="+mn-ea"/>
                          <a:cs typeface="+mn-cs"/>
                        </a:rPr>
                        <a:t>Islington NHS </a:t>
                      </a:r>
                      <a:r>
                        <a:rPr lang="en-GB" sz="1200" kern="1200" dirty="0">
                          <a:solidFill>
                            <a:schemeClr val="dk1"/>
                          </a:solidFill>
                          <a:latin typeface="Calibri" panose="020F0502020204030204" pitchFamily="34" charset="0"/>
                          <a:ea typeface="+mn-ea"/>
                          <a:cs typeface="+mn-cs"/>
                        </a:rPr>
                        <a:t>Foundation Trust</a:t>
                      </a:r>
                    </a:p>
                  </a:txBody>
                  <a:tcPr marL="14701" marR="56705" marT="0" marB="0" anchor="ctr">
                    <a:lnL>
                      <a:noFill/>
                    </a:lnL>
                    <a:lnR>
                      <a:noFill/>
                    </a:lnR>
                    <a:lnT>
                      <a:noFill/>
                    </a:lnT>
                    <a:lnB>
                      <a:noFill/>
                    </a:lnB>
                    <a:lnTlToBr w="12700" cmpd="sng">
                      <a:noFill/>
                      <a:prstDash val="solid"/>
                    </a:lnTlToBr>
                    <a:lnBlToTr w="12700" cmpd="sng">
                      <a:noFill/>
                      <a:prstDash val="solid"/>
                    </a:lnBlToTr>
                    <a:solidFill>
                      <a:srgbClr val="0070BA">
                        <a:lumMod val="20000"/>
                        <a:lumOff val="80000"/>
                      </a:srgbClr>
                    </a:solidFill>
                  </a:tcPr>
                </a:tc>
              </a:tr>
              <a:tr h="249910">
                <a:tc>
                  <a:txBody>
                    <a:bodyPr/>
                    <a:lstStyle>
                      <a:lvl1pPr marL="0" algn="l" defTabSz="932962" rtl="0" eaLnBrk="1" latinLnBrk="0" hangingPunct="1">
                        <a:defRPr sz="1800" kern="1200">
                          <a:solidFill>
                            <a:schemeClr val="tx1"/>
                          </a:solidFill>
                          <a:latin typeface="Calibri"/>
                          <a:ea typeface=""/>
                          <a:cs typeface=""/>
                        </a:defRPr>
                      </a:lvl1pPr>
                      <a:lvl2pPr marL="466481" algn="l" defTabSz="932962" rtl="0" eaLnBrk="1" latinLnBrk="0" hangingPunct="1">
                        <a:defRPr sz="1800" kern="1200">
                          <a:solidFill>
                            <a:schemeClr val="tx1"/>
                          </a:solidFill>
                          <a:latin typeface="Calibri"/>
                          <a:ea typeface=""/>
                          <a:cs typeface=""/>
                        </a:defRPr>
                      </a:lvl2pPr>
                      <a:lvl3pPr marL="932962" algn="l" defTabSz="932962" rtl="0" eaLnBrk="1" latinLnBrk="0" hangingPunct="1">
                        <a:defRPr sz="1800" kern="1200">
                          <a:solidFill>
                            <a:schemeClr val="tx1"/>
                          </a:solidFill>
                          <a:latin typeface="Calibri"/>
                          <a:ea typeface=""/>
                          <a:cs typeface=""/>
                        </a:defRPr>
                      </a:lvl3pPr>
                      <a:lvl4pPr marL="1399443" algn="l" defTabSz="932962" rtl="0" eaLnBrk="1" latinLnBrk="0" hangingPunct="1">
                        <a:defRPr sz="1800" kern="1200">
                          <a:solidFill>
                            <a:schemeClr val="tx1"/>
                          </a:solidFill>
                          <a:latin typeface="Calibri"/>
                          <a:ea typeface=""/>
                          <a:cs typeface=""/>
                        </a:defRPr>
                      </a:lvl4pPr>
                      <a:lvl5pPr marL="1865925" algn="l" defTabSz="932962" rtl="0" eaLnBrk="1" latinLnBrk="0" hangingPunct="1">
                        <a:defRPr sz="1800" kern="1200">
                          <a:solidFill>
                            <a:schemeClr val="tx1"/>
                          </a:solidFill>
                          <a:latin typeface="Calibri"/>
                          <a:ea typeface=""/>
                          <a:cs typeface=""/>
                        </a:defRPr>
                      </a:lvl5pPr>
                      <a:lvl6pPr marL="2332406" algn="l" defTabSz="932962" rtl="0" eaLnBrk="1" latinLnBrk="0" hangingPunct="1">
                        <a:defRPr sz="1800" kern="1200">
                          <a:solidFill>
                            <a:schemeClr val="tx1"/>
                          </a:solidFill>
                          <a:latin typeface="Calibri"/>
                          <a:ea typeface=""/>
                          <a:cs typeface=""/>
                        </a:defRPr>
                      </a:lvl6pPr>
                      <a:lvl7pPr marL="2798887" algn="l" defTabSz="932962" rtl="0" eaLnBrk="1" latinLnBrk="0" hangingPunct="1">
                        <a:defRPr sz="1800" kern="1200">
                          <a:solidFill>
                            <a:schemeClr val="tx1"/>
                          </a:solidFill>
                          <a:latin typeface="Calibri"/>
                          <a:ea typeface=""/>
                          <a:cs typeface=""/>
                        </a:defRPr>
                      </a:lvl7pPr>
                      <a:lvl8pPr marL="3265368" algn="l" defTabSz="932962" rtl="0" eaLnBrk="1" latinLnBrk="0" hangingPunct="1">
                        <a:defRPr sz="1800" kern="1200">
                          <a:solidFill>
                            <a:schemeClr val="tx1"/>
                          </a:solidFill>
                          <a:latin typeface="Calibri"/>
                          <a:ea typeface=""/>
                          <a:cs typeface=""/>
                        </a:defRPr>
                      </a:lvl8pPr>
                      <a:lvl9pPr marL="3731849" algn="l" defTabSz="932962" rtl="0" eaLnBrk="1" latinLnBrk="0" hangingPunct="1">
                        <a:defRPr sz="1800" kern="1200">
                          <a:solidFill>
                            <a:schemeClr val="tx1"/>
                          </a:solidFill>
                          <a:latin typeface="Calibri"/>
                          <a:ea typeface=""/>
                          <a:cs typeface=""/>
                        </a:defRPr>
                      </a:lvl9pPr>
                    </a:lstStyle>
                    <a:p>
                      <a:pPr marL="0" algn="l" defTabSz="932962" rtl="0" eaLnBrk="1" latinLnBrk="0" hangingPunct="1">
                        <a:lnSpc>
                          <a:spcPct val="115000"/>
                        </a:lnSpc>
                        <a:spcBef>
                          <a:spcPts val="0"/>
                        </a:spcBef>
                        <a:spcAft>
                          <a:spcPts val="0"/>
                        </a:spcAft>
                      </a:pPr>
                      <a:r>
                        <a:rPr lang="en-GB" sz="1200" kern="1200" dirty="0">
                          <a:solidFill>
                            <a:schemeClr val="dk1"/>
                          </a:solidFill>
                          <a:latin typeface="Calibri" panose="020F0502020204030204" pitchFamily="34" charset="0"/>
                          <a:ea typeface="+mn-ea"/>
                          <a:cs typeface="+mn-cs"/>
                        </a:rPr>
                        <a:t>Gill Rogers</a:t>
                      </a:r>
                    </a:p>
                  </a:txBody>
                  <a:tcPr marL="14701" marR="56705" marT="0" marB="0" anchor="ctr">
                    <a:lnL>
                      <a:noFill/>
                    </a:lnL>
                    <a:lnR>
                      <a:noFill/>
                    </a:lnR>
                    <a:lnT>
                      <a:noFill/>
                    </a:lnT>
                    <a:lnB>
                      <a:noFill/>
                    </a:lnB>
                    <a:lnTlToBr w="12700" cmpd="sng">
                      <a:noFill/>
                      <a:prstDash val="solid"/>
                    </a:lnTlToBr>
                    <a:lnBlToTr w="12700" cmpd="sng">
                      <a:noFill/>
                      <a:prstDash val="solid"/>
                    </a:lnBlToTr>
                    <a:solidFill>
                      <a:srgbClr val="0070BA">
                        <a:lumMod val="20000"/>
                        <a:lumOff val="80000"/>
                      </a:srgbClr>
                    </a:solidFill>
                  </a:tcPr>
                </a:tc>
                <a:tc>
                  <a:txBody>
                    <a:bodyPr/>
                    <a:lstStyle>
                      <a:lvl1pPr marL="0" algn="l" defTabSz="932962" rtl="0" eaLnBrk="1" latinLnBrk="0" hangingPunct="1">
                        <a:defRPr sz="1800" kern="1200">
                          <a:solidFill>
                            <a:schemeClr val="tx1"/>
                          </a:solidFill>
                          <a:latin typeface="Calibri"/>
                          <a:ea typeface=""/>
                          <a:cs typeface=""/>
                        </a:defRPr>
                      </a:lvl1pPr>
                      <a:lvl2pPr marL="466481" algn="l" defTabSz="932962" rtl="0" eaLnBrk="1" latinLnBrk="0" hangingPunct="1">
                        <a:defRPr sz="1800" kern="1200">
                          <a:solidFill>
                            <a:schemeClr val="tx1"/>
                          </a:solidFill>
                          <a:latin typeface="Calibri"/>
                          <a:ea typeface=""/>
                          <a:cs typeface=""/>
                        </a:defRPr>
                      </a:lvl2pPr>
                      <a:lvl3pPr marL="932962" algn="l" defTabSz="932962" rtl="0" eaLnBrk="1" latinLnBrk="0" hangingPunct="1">
                        <a:defRPr sz="1800" kern="1200">
                          <a:solidFill>
                            <a:schemeClr val="tx1"/>
                          </a:solidFill>
                          <a:latin typeface="Calibri"/>
                          <a:ea typeface=""/>
                          <a:cs typeface=""/>
                        </a:defRPr>
                      </a:lvl3pPr>
                      <a:lvl4pPr marL="1399443" algn="l" defTabSz="932962" rtl="0" eaLnBrk="1" latinLnBrk="0" hangingPunct="1">
                        <a:defRPr sz="1800" kern="1200">
                          <a:solidFill>
                            <a:schemeClr val="tx1"/>
                          </a:solidFill>
                          <a:latin typeface="Calibri"/>
                          <a:ea typeface=""/>
                          <a:cs typeface=""/>
                        </a:defRPr>
                      </a:lvl4pPr>
                      <a:lvl5pPr marL="1865925" algn="l" defTabSz="932962" rtl="0" eaLnBrk="1" latinLnBrk="0" hangingPunct="1">
                        <a:defRPr sz="1800" kern="1200">
                          <a:solidFill>
                            <a:schemeClr val="tx1"/>
                          </a:solidFill>
                          <a:latin typeface="Calibri"/>
                          <a:ea typeface=""/>
                          <a:cs typeface=""/>
                        </a:defRPr>
                      </a:lvl5pPr>
                      <a:lvl6pPr marL="2332406" algn="l" defTabSz="932962" rtl="0" eaLnBrk="1" latinLnBrk="0" hangingPunct="1">
                        <a:defRPr sz="1800" kern="1200">
                          <a:solidFill>
                            <a:schemeClr val="tx1"/>
                          </a:solidFill>
                          <a:latin typeface="Calibri"/>
                          <a:ea typeface=""/>
                          <a:cs typeface=""/>
                        </a:defRPr>
                      </a:lvl6pPr>
                      <a:lvl7pPr marL="2798887" algn="l" defTabSz="932962" rtl="0" eaLnBrk="1" latinLnBrk="0" hangingPunct="1">
                        <a:defRPr sz="1800" kern="1200">
                          <a:solidFill>
                            <a:schemeClr val="tx1"/>
                          </a:solidFill>
                          <a:latin typeface="Calibri"/>
                          <a:ea typeface=""/>
                          <a:cs typeface=""/>
                        </a:defRPr>
                      </a:lvl7pPr>
                      <a:lvl8pPr marL="3265368" algn="l" defTabSz="932962" rtl="0" eaLnBrk="1" latinLnBrk="0" hangingPunct="1">
                        <a:defRPr sz="1800" kern="1200">
                          <a:solidFill>
                            <a:schemeClr val="tx1"/>
                          </a:solidFill>
                          <a:latin typeface="Calibri"/>
                          <a:ea typeface=""/>
                          <a:cs typeface=""/>
                        </a:defRPr>
                      </a:lvl8pPr>
                      <a:lvl9pPr marL="3731849" algn="l" defTabSz="932962" rtl="0" eaLnBrk="1" latinLnBrk="0" hangingPunct="1">
                        <a:defRPr sz="1800" kern="1200">
                          <a:solidFill>
                            <a:schemeClr val="tx1"/>
                          </a:solidFill>
                          <a:latin typeface="Calibri"/>
                          <a:ea typeface=""/>
                          <a:cs typeface=""/>
                        </a:defRPr>
                      </a:lvl9pPr>
                    </a:lstStyle>
                    <a:p>
                      <a:pPr marL="0" algn="l" defTabSz="932962" rtl="0" eaLnBrk="1" latinLnBrk="0" hangingPunct="1">
                        <a:lnSpc>
                          <a:spcPct val="115000"/>
                        </a:lnSpc>
                        <a:spcBef>
                          <a:spcPts val="0"/>
                        </a:spcBef>
                        <a:spcAft>
                          <a:spcPts val="0"/>
                        </a:spcAft>
                        <a:tabLst>
                          <a:tab pos="2857500" algn="l"/>
                        </a:tabLst>
                      </a:pPr>
                      <a:r>
                        <a:rPr lang="en-GB" sz="1200" kern="1200" dirty="0">
                          <a:solidFill>
                            <a:schemeClr val="dk1"/>
                          </a:solidFill>
                          <a:latin typeface="Calibri" panose="020F0502020204030204" pitchFamily="34" charset="0"/>
                          <a:ea typeface="+mn-ea"/>
                          <a:cs typeface="+mn-cs"/>
                        </a:rPr>
                        <a:t>Londonwide LMCs</a:t>
                      </a:r>
                    </a:p>
                  </a:txBody>
                  <a:tcPr marL="14701" marR="56705" marT="0" marB="0" anchor="ctr">
                    <a:lnL>
                      <a:noFill/>
                    </a:lnL>
                    <a:lnR>
                      <a:noFill/>
                    </a:lnR>
                    <a:lnT>
                      <a:noFill/>
                    </a:lnT>
                    <a:lnB>
                      <a:noFill/>
                    </a:lnB>
                    <a:lnTlToBr w="12700" cmpd="sng">
                      <a:noFill/>
                      <a:prstDash val="solid"/>
                    </a:lnTlToBr>
                    <a:lnBlToTr w="12700" cmpd="sng">
                      <a:noFill/>
                      <a:prstDash val="solid"/>
                    </a:lnBlToTr>
                    <a:solidFill>
                      <a:srgbClr val="0070BA">
                        <a:lumMod val="20000"/>
                        <a:lumOff val="80000"/>
                      </a:srgbClr>
                    </a:solidFill>
                  </a:tcPr>
                </a:tc>
              </a:tr>
              <a:tr h="249910">
                <a:tc>
                  <a:txBody>
                    <a:bodyPr/>
                    <a:lstStyle>
                      <a:lvl1pPr marL="0" algn="l" defTabSz="932962" rtl="0" eaLnBrk="1" latinLnBrk="0" hangingPunct="1">
                        <a:defRPr sz="1800" kern="1200">
                          <a:solidFill>
                            <a:schemeClr val="tx1"/>
                          </a:solidFill>
                          <a:latin typeface="Calibri"/>
                          <a:ea typeface=""/>
                          <a:cs typeface=""/>
                        </a:defRPr>
                      </a:lvl1pPr>
                      <a:lvl2pPr marL="466481" algn="l" defTabSz="932962" rtl="0" eaLnBrk="1" latinLnBrk="0" hangingPunct="1">
                        <a:defRPr sz="1800" kern="1200">
                          <a:solidFill>
                            <a:schemeClr val="tx1"/>
                          </a:solidFill>
                          <a:latin typeface="Calibri"/>
                          <a:ea typeface=""/>
                          <a:cs typeface=""/>
                        </a:defRPr>
                      </a:lvl2pPr>
                      <a:lvl3pPr marL="932962" algn="l" defTabSz="932962" rtl="0" eaLnBrk="1" latinLnBrk="0" hangingPunct="1">
                        <a:defRPr sz="1800" kern="1200">
                          <a:solidFill>
                            <a:schemeClr val="tx1"/>
                          </a:solidFill>
                          <a:latin typeface="Calibri"/>
                          <a:ea typeface=""/>
                          <a:cs typeface=""/>
                        </a:defRPr>
                      </a:lvl3pPr>
                      <a:lvl4pPr marL="1399443" algn="l" defTabSz="932962" rtl="0" eaLnBrk="1" latinLnBrk="0" hangingPunct="1">
                        <a:defRPr sz="1800" kern="1200">
                          <a:solidFill>
                            <a:schemeClr val="tx1"/>
                          </a:solidFill>
                          <a:latin typeface="Calibri"/>
                          <a:ea typeface=""/>
                          <a:cs typeface=""/>
                        </a:defRPr>
                      </a:lvl4pPr>
                      <a:lvl5pPr marL="1865925" algn="l" defTabSz="932962" rtl="0" eaLnBrk="1" latinLnBrk="0" hangingPunct="1">
                        <a:defRPr sz="1800" kern="1200">
                          <a:solidFill>
                            <a:schemeClr val="tx1"/>
                          </a:solidFill>
                          <a:latin typeface="Calibri"/>
                          <a:ea typeface=""/>
                          <a:cs typeface=""/>
                        </a:defRPr>
                      </a:lvl5pPr>
                      <a:lvl6pPr marL="2332406" algn="l" defTabSz="932962" rtl="0" eaLnBrk="1" latinLnBrk="0" hangingPunct="1">
                        <a:defRPr sz="1800" kern="1200">
                          <a:solidFill>
                            <a:schemeClr val="tx1"/>
                          </a:solidFill>
                          <a:latin typeface="Calibri"/>
                          <a:ea typeface=""/>
                          <a:cs typeface=""/>
                        </a:defRPr>
                      </a:lvl6pPr>
                      <a:lvl7pPr marL="2798887" algn="l" defTabSz="932962" rtl="0" eaLnBrk="1" latinLnBrk="0" hangingPunct="1">
                        <a:defRPr sz="1800" kern="1200">
                          <a:solidFill>
                            <a:schemeClr val="tx1"/>
                          </a:solidFill>
                          <a:latin typeface="Calibri"/>
                          <a:ea typeface=""/>
                          <a:cs typeface=""/>
                        </a:defRPr>
                      </a:lvl7pPr>
                      <a:lvl8pPr marL="3265368" algn="l" defTabSz="932962" rtl="0" eaLnBrk="1" latinLnBrk="0" hangingPunct="1">
                        <a:defRPr sz="1800" kern="1200">
                          <a:solidFill>
                            <a:schemeClr val="tx1"/>
                          </a:solidFill>
                          <a:latin typeface="Calibri"/>
                          <a:ea typeface=""/>
                          <a:cs typeface=""/>
                        </a:defRPr>
                      </a:lvl8pPr>
                      <a:lvl9pPr marL="3731849" algn="l" defTabSz="932962" rtl="0" eaLnBrk="1" latinLnBrk="0" hangingPunct="1">
                        <a:defRPr sz="1800" kern="1200">
                          <a:solidFill>
                            <a:schemeClr val="tx1"/>
                          </a:solidFill>
                          <a:latin typeface="Calibri"/>
                          <a:ea typeface=""/>
                          <a:cs typeface=""/>
                        </a:defRPr>
                      </a:lvl9pPr>
                    </a:lstStyle>
                    <a:p>
                      <a:pPr marL="0" algn="l" defTabSz="932962" rtl="0" eaLnBrk="1" latinLnBrk="0" hangingPunct="1">
                        <a:lnSpc>
                          <a:spcPct val="115000"/>
                        </a:lnSpc>
                        <a:spcBef>
                          <a:spcPts val="0"/>
                        </a:spcBef>
                        <a:spcAft>
                          <a:spcPts val="0"/>
                        </a:spcAft>
                      </a:pPr>
                      <a:r>
                        <a:rPr lang="en-GB" sz="1200" kern="1200" dirty="0">
                          <a:solidFill>
                            <a:schemeClr val="dk1"/>
                          </a:solidFill>
                          <a:latin typeface="Calibri" panose="020F0502020204030204" pitchFamily="34" charset="0"/>
                          <a:ea typeface="+mn-ea"/>
                          <a:cs typeface="+mn-cs"/>
                        </a:rPr>
                        <a:t>Antony Senner </a:t>
                      </a:r>
                    </a:p>
                  </a:txBody>
                  <a:tcPr marL="14701" marR="56705" marT="0" marB="0" anchor="ctr">
                    <a:lnL>
                      <a:noFill/>
                    </a:lnL>
                    <a:lnR>
                      <a:noFill/>
                    </a:lnR>
                    <a:lnT>
                      <a:noFill/>
                    </a:lnT>
                    <a:lnB>
                      <a:noFill/>
                    </a:lnB>
                    <a:lnTlToBr w="12700" cmpd="sng">
                      <a:noFill/>
                      <a:prstDash val="solid"/>
                    </a:lnTlToBr>
                    <a:lnBlToTr w="12700" cmpd="sng">
                      <a:noFill/>
                      <a:prstDash val="solid"/>
                    </a:lnBlToTr>
                    <a:solidFill>
                      <a:srgbClr val="0070BA">
                        <a:lumMod val="20000"/>
                        <a:lumOff val="80000"/>
                      </a:srgbClr>
                    </a:solidFill>
                  </a:tcPr>
                </a:tc>
                <a:tc>
                  <a:txBody>
                    <a:bodyPr/>
                    <a:lstStyle>
                      <a:lvl1pPr marL="0" algn="l" defTabSz="932962" rtl="0" eaLnBrk="1" latinLnBrk="0" hangingPunct="1">
                        <a:defRPr sz="1800" kern="1200">
                          <a:solidFill>
                            <a:schemeClr val="tx1"/>
                          </a:solidFill>
                          <a:latin typeface="Calibri"/>
                          <a:ea typeface=""/>
                          <a:cs typeface=""/>
                        </a:defRPr>
                      </a:lvl1pPr>
                      <a:lvl2pPr marL="466481" algn="l" defTabSz="932962" rtl="0" eaLnBrk="1" latinLnBrk="0" hangingPunct="1">
                        <a:defRPr sz="1800" kern="1200">
                          <a:solidFill>
                            <a:schemeClr val="tx1"/>
                          </a:solidFill>
                          <a:latin typeface="Calibri"/>
                          <a:ea typeface=""/>
                          <a:cs typeface=""/>
                        </a:defRPr>
                      </a:lvl2pPr>
                      <a:lvl3pPr marL="932962" algn="l" defTabSz="932962" rtl="0" eaLnBrk="1" latinLnBrk="0" hangingPunct="1">
                        <a:defRPr sz="1800" kern="1200">
                          <a:solidFill>
                            <a:schemeClr val="tx1"/>
                          </a:solidFill>
                          <a:latin typeface="Calibri"/>
                          <a:ea typeface=""/>
                          <a:cs typeface=""/>
                        </a:defRPr>
                      </a:lvl3pPr>
                      <a:lvl4pPr marL="1399443" algn="l" defTabSz="932962" rtl="0" eaLnBrk="1" latinLnBrk="0" hangingPunct="1">
                        <a:defRPr sz="1800" kern="1200">
                          <a:solidFill>
                            <a:schemeClr val="tx1"/>
                          </a:solidFill>
                          <a:latin typeface="Calibri"/>
                          <a:ea typeface=""/>
                          <a:cs typeface=""/>
                        </a:defRPr>
                      </a:lvl4pPr>
                      <a:lvl5pPr marL="1865925" algn="l" defTabSz="932962" rtl="0" eaLnBrk="1" latinLnBrk="0" hangingPunct="1">
                        <a:defRPr sz="1800" kern="1200">
                          <a:solidFill>
                            <a:schemeClr val="tx1"/>
                          </a:solidFill>
                          <a:latin typeface="Calibri"/>
                          <a:ea typeface=""/>
                          <a:cs typeface=""/>
                        </a:defRPr>
                      </a:lvl5pPr>
                      <a:lvl6pPr marL="2332406" algn="l" defTabSz="932962" rtl="0" eaLnBrk="1" latinLnBrk="0" hangingPunct="1">
                        <a:defRPr sz="1800" kern="1200">
                          <a:solidFill>
                            <a:schemeClr val="tx1"/>
                          </a:solidFill>
                          <a:latin typeface="Calibri"/>
                          <a:ea typeface=""/>
                          <a:cs typeface=""/>
                        </a:defRPr>
                      </a:lvl6pPr>
                      <a:lvl7pPr marL="2798887" algn="l" defTabSz="932962" rtl="0" eaLnBrk="1" latinLnBrk="0" hangingPunct="1">
                        <a:defRPr sz="1800" kern="1200">
                          <a:solidFill>
                            <a:schemeClr val="tx1"/>
                          </a:solidFill>
                          <a:latin typeface="Calibri"/>
                          <a:ea typeface=""/>
                          <a:cs typeface=""/>
                        </a:defRPr>
                      </a:lvl7pPr>
                      <a:lvl8pPr marL="3265368" algn="l" defTabSz="932962" rtl="0" eaLnBrk="1" latinLnBrk="0" hangingPunct="1">
                        <a:defRPr sz="1800" kern="1200">
                          <a:solidFill>
                            <a:schemeClr val="tx1"/>
                          </a:solidFill>
                          <a:latin typeface="Calibri"/>
                          <a:ea typeface=""/>
                          <a:cs typeface=""/>
                        </a:defRPr>
                      </a:lvl8pPr>
                      <a:lvl9pPr marL="3731849" algn="l" defTabSz="932962" rtl="0" eaLnBrk="1" latinLnBrk="0" hangingPunct="1">
                        <a:defRPr sz="1800" kern="1200">
                          <a:solidFill>
                            <a:schemeClr val="tx1"/>
                          </a:solidFill>
                          <a:latin typeface="Calibri"/>
                          <a:ea typeface=""/>
                          <a:cs typeface=""/>
                        </a:defRPr>
                      </a:lvl9pPr>
                    </a:lstStyle>
                    <a:p>
                      <a:pPr marL="0" algn="l" defTabSz="932962" rtl="0" eaLnBrk="1" latinLnBrk="0" hangingPunct="1">
                        <a:spcBef>
                          <a:spcPts val="0"/>
                        </a:spcBef>
                        <a:spcAft>
                          <a:spcPts val="0"/>
                        </a:spcAft>
                      </a:pPr>
                      <a:r>
                        <a:rPr lang="en-GB" sz="1200" kern="1200" dirty="0">
                          <a:solidFill>
                            <a:schemeClr val="dk1"/>
                          </a:solidFill>
                          <a:latin typeface="Calibri" panose="020F0502020204030204" pitchFamily="34" charset="0"/>
                          <a:ea typeface="+mn-ea"/>
                          <a:cs typeface="+mn-cs"/>
                        </a:rPr>
                        <a:t>Head of Development, Health Education North Central and East London</a:t>
                      </a:r>
                    </a:p>
                  </a:txBody>
                  <a:tcPr marL="14701" marR="56705" marT="0" marB="0" anchor="ctr">
                    <a:lnL>
                      <a:noFill/>
                    </a:lnL>
                    <a:lnR>
                      <a:noFill/>
                    </a:lnR>
                    <a:lnT>
                      <a:noFill/>
                    </a:lnT>
                    <a:lnB>
                      <a:noFill/>
                    </a:lnB>
                    <a:lnTlToBr w="12700" cmpd="sng">
                      <a:noFill/>
                      <a:prstDash val="solid"/>
                    </a:lnTlToBr>
                    <a:lnBlToTr w="12700" cmpd="sng">
                      <a:noFill/>
                      <a:prstDash val="solid"/>
                    </a:lnBlToTr>
                    <a:solidFill>
                      <a:srgbClr val="0070BA">
                        <a:lumMod val="20000"/>
                        <a:lumOff val="80000"/>
                      </a:srgbClr>
                    </a:solidFill>
                  </a:tcPr>
                </a:tc>
              </a:tr>
              <a:tr h="249910">
                <a:tc>
                  <a:txBody>
                    <a:bodyPr/>
                    <a:lstStyle>
                      <a:lvl1pPr marL="0" algn="l" defTabSz="932962" rtl="0" eaLnBrk="1" latinLnBrk="0" hangingPunct="1">
                        <a:defRPr sz="1800" kern="1200">
                          <a:solidFill>
                            <a:schemeClr val="tx1"/>
                          </a:solidFill>
                          <a:latin typeface="Calibri"/>
                          <a:ea typeface=""/>
                          <a:cs typeface=""/>
                        </a:defRPr>
                      </a:lvl1pPr>
                      <a:lvl2pPr marL="466481" algn="l" defTabSz="932962" rtl="0" eaLnBrk="1" latinLnBrk="0" hangingPunct="1">
                        <a:defRPr sz="1800" kern="1200">
                          <a:solidFill>
                            <a:schemeClr val="tx1"/>
                          </a:solidFill>
                          <a:latin typeface="Calibri"/>
                          <a:ea typeface=""/>
                          <a:cs typeface=""/>
                        </a:defRPr>
                      </a:lvl2pPr>
                      <a:lvl3pPr marL="932962" algn="l" defTabSz="932962" rtl="0" eaLnBrk="1" latinLnBrk="0" hangingPunct="1">
                        <a:defRPr sz="1800" kern="1200">
                          <a:solidFill>
                            <a:schemeClr val="tx1"/>
                          </a:solidFill>
                          <a:latin typeface="Calibri"/>
                          <a:ea typeface=""/>
                          <a:cs typeface=""/>
                        </a:defRPr>
                      </a:lvl3pPr>
                      <a:lvl4pPr marL="1399443" algn="l" defTabSz="932962" rtl="0" eaLnBrk="1" latinLnBrk="0" hangingPunct="1">
                        <a:defRPr sz="1800" kern="1200">
                          <a:solidFill>
                            <a:schemeClr val="tx1"/>
                          </a:solidFill>
                          <a:latin typeface="Calibri"/>
                          <a:ea typeface=""/>
                          <a:cs typeface=""/>
                        </a:defRPr>
                      </a:lvl4pPr>
                      <a:lvl5pPr marL="1865925" algn="l" defTabSz="932962" rtl="0" eaLnBrk="1" latinLnBrk="0" hangingPunct="1">
                        <a:defRPr sz="1800" kern="1200">
                          <a:solidFill>
                            <a:schemeClr val="tx1"/>
                          </a:solidFill>
                          <a:latin typeface="Calibri"/>
                          <a:ea typeface=""/>
                          <a:cs typeface=""/>
                        </a:defRPr>
                      </a:lvl5pPr>
                      <a:lvl6pPr marL="2332406" algn="l" defTabSz="932962" rtl="0" eaLnBrk="1" latinLnBrk="0" hangingPunct="1">
                        <a:defRPr sz="1800" kern="1200">
                          <a:solidFill>
                            <a:schemeClr val="tx1"/>
                          </a:solidFill>
                          <a:latin typeface="Calibri"/>
                          <a:ea typeface=""/>
                          <a:cs typeface=""/>
                        </a:defRPr>
                      </a:lvl6pPr>
                      <a:lvl7pPr marL="2798887" algn="l" defTabSz="932962" rtl="0" eaLnBrk="1" latinLnBrk="0" hangingPunct="1">
                        <a:defRPr sz="1800" kern="1200">
                          <a:solidFill>
                            <a:schemeClr val="tx1"/>
                          </a:solidFill>
                          <a:latin typeface="Calibri"/>
                          <a:ea typeface=""/>
                          <a:cs typeface=""/>
                        </a:defRPr>
                      </a:lvl7pPr>
                      <a:lvl8pPr marL="3265368" algn="l" defTabSz="932962" rtl="0" eaLnBrk="1" latinLnBrk="0" hangingPunct="1">
                        <a:defRPr sz="1800" kern="1200">
                          <a:solidFill>
                            <a:schemeClr val="tx1"/>
                          </a:solidFill>
                          <a:latin typeface="Calibri"/>
                          <a:ea typeface=""/>
                          <a:cs typeface=""/>
                        </a:defRPr>
                      </a:lvl8pPr>
                      <a:lvl9pPr marL="3731849" algn="l" defTabSz="932962" rtl="0" eaLnBrk="1" latinLnBrk="0" hangingPunct="1">
                        <a:defRPr sz="1800" kern="1200">
                          <a:solidFill>
                            <a:schemeClr val="tx1"/>
                          </a:solidFill>
                          <a:latin typeface="Calibri"/>
                          <a:ea typeface=""/>
                          <a:cs typeface=""/>
                        </a:defRPr>
                      </a:lvl9pPr>
                    </a:lstStyle>
                    <a:p>
                      <a:pPr marL="0" algn="l" defTabSz="932962" rtl="0" eaLnBrk="1" latinLnBrk="0" hangingPunct="1">
                        <a:lnSpc>
                          <a:spcPct val="115000"/>
                        </a:lnSpc>
                        <a:spcBef>
                          <a:spcPts val="0"/>
                        </a:spcBef>
                        <a:spcAft>
                          <a:spcPts val="0"/>
                        </a:spcAft>
                      </a:pPr>
                      <a:r>
                        <a:rPr lang="en-GB" sz="1200" kern="1200" dirty="0">
                          <a:solidFill>
                            <a:schemeClr val="dk1"/>
                          </a:solidFill>
                          <a:latin typeface="Calibri" panose="020F0502020204030204" pitchFamily="34" charset="0"/>
                          <a:ea typeface="+mn-ea"/>
                          <a:cs typeface="+mn-cs"/>
                        </a:rPr>
                        <a:t>Dr Geraldine Strathdee </a:t>
                      </a:r>
                    </a:p>
                  </a:txBody>
                  <a:tcPr marL="14701" marR="56705" marT="0" marB="0" anchor="ctr">
                    <a:lnL>
                      <a:noFill/>
                    </a:lnL>
                    <a:lnR>
                      <a:noFill/>
                    </a:lnR>
                    <a:lnT>
                      <a:noFill/>
                    </a:lnT>
                    <a:lnB>
                      <a:noFill/>
                    </a:lnB>
                    <a:lnTlToBr w="12700" cmpd="sng">
                      <a:noFill/>
                      <a:prstDash val="solid"/>
                    </a:lnTlToBr>
                    <a:lnBlToTr w="12700" cmpd="sng">
                      <a:noFill/>
                      <a:prstDash val="solid"/>
                    </a:lnBlToTr>
                    <a:solidFill>
                      <a:srgbClr val="0070BA">
                        <a:lumMod val="20000"/>
                        <a:lumOff val="80000"/>
                      </a:srgbClr>
                    </a:solidFill>
                  </a:tcPr>
                </a:tc>
                <a:tc>
                  <a:txBody>
                    <a:bodyPr/>
                    <a:lstStyle>
                      <a:lvl1pPr marL="0" algn="l" defTabSz="932962" rtl="0" eaLnBrk="1" latinLnBrk="0" hangingPunct="1">
                        <a:defRPr sz="1800" kern="1200">
                          <a:solidFill>
                            <a:schemeClr val="tx1"/>
                          </a:solidFill>
                          <a:latin typeface="Calibri"/>
                          <a:ea typeface=""/>
                          <a:cs typeface=""/>
                        </a:defRPr>
                      </a:lvl1pPr>
                      <a:lvl2pPr marL="466481" algn="l" defTabSz="932962" rtl="0" eaLnBrk="1" latinLnBrk="0" hangingPunct="1">
                        <a:defRPr sz="1800" kern="1200">
                          <a:solidFill>
                            <a:schemeClr val="tx1"/>
                          </a:solidFill>
                          <a:latin typeface="Calibri"/>
                          <a:ea typeface=""/>
                          <a:cs typeface=""/>
                        </a:defRPr>
                      </a:lvl2pPr>
                      <a:lvl3pPr marL="932962" algn="l" defTabSz="932962" rtl="0" eaLnBrk="1" latinLnBrk="0" hangingPunct="1">
                        <a:defRPr sz="1800" kern="1200">
                          <a:solidFill>
                            <a:schemeClr val="tx1"/>
                          </a:solidFill>
                          <a:latin typeface="Calibri"/>
                          <a:ea typeface=""/>
                          <a:cs typeface=""/>
                        </a:defRPr>
                      </a:lvl3pPr>
                      <a:lvl4pPr marL="1399443" algn="l" defTabSz="932962" rtl="0" eaLnBrk="1" latinLnBrk="0" hangingPunct="1">
                        <a:defRPr sz="1800" kern="1200">
                          <a:solidFill>
                            <a:schemeClr val="tx1"/>
                          </a:solidFill>
                          <a:latin typeface="Calibri"/>
                          <a:ea typeface=""/>
                          <a:cs typeface=""/>
                        </a:defRPr>
                      </a:lvl4pPr>
                      <a:lvl5pPr marL="1865925" algn="l" defTabSz="932962" rtl="0" eaLnBrk="1" latinLnBrk="0" hangingPunct="1">
                        <a:defRPr sz="1800" kern="1200">
                          <a:solidFill>
                            <a:schemeClr val="tx1"/>
                          </a:solidFill>
                          <a:latin typeface="Calibri"/>
                          <a:ea typeface=""/>
                          <a:cs typeface=""/>
                        </a:defRPr>
                      </a:lvl5pPr>
                      <a:lvl6pPr marL="2332406" algn="l" defTabSz="932962" rtl="0" eaLnBrk="1" latinLnBrk="0" hangingPunct="1">
                        <a:defRPr sz="1800" kern="1200">
                          <a:solidFill>
                            <a:schemeClr val="tx1"/>
                          </a:solidFill>
                          <a:latin typeface="Calibri"/>
                          <a:ea typeface=""/>
                          <a:cs typeface=""/>
                        </a:defRPr>
                      </a:lvl6pPr>
                      <a:lvl7pPr marL="2798887" algn="l" defTabSz="932962" rtl="0" eaLnBrk="1" latinLnBrk="0" hangingPunct="1">
                        <a:defRPr sz="1800" kern="1200">
                          <a:solidFill>
                            <a:schemeClr val="tx1"/>
                          </a:solidFill>
                          <a:latin typeface="Calibri"/>
                          <a:ea typeface=""/>
                          <a:cs typeface=""/>
                        </a:defRPr>
                      </a:lvl7pPr>
                      <a:lvl8pPr marL="3265368" algn="l" defTabSz="932962" rtl="0" eaLnBrk="1" latinLnBrk="0" hangingPunct="1">
                        <a:defRPr sz="1800" kern="1200">
                          <a:solidFill>
                            <a:schemeClr val="tx1"/>
                          </a:solidFill>
                          <a:latin typeface="Calibri"/>
                          <a:ea typeface=""/>
                          <a:cs typeface=""/>
                        </a:defRPr>
                      </a:lvl8pPr>
                      <a:lvl9pPr marL="3731849" algn="l" defTabSz="932962" rtl="0" eaLnBrk="1" latinLnBrk="0" hangingPunct="1">
                        <a:defRPr sz="1800" kern="1200">
                          <a:solidFill>
                            <a:schemeClr val="tx1"/>
                          </a:solidFill>
                          <a:latin typeface="Calibri"/>
                          <a:ea typeface=""/>
                          <a:cs typeface=""/>
                        </a:defRPr>
                      </a:lvl9pPr>
                    </a:lstStyle>
                    <a:p>
                      <a:pPr marL="0" algn="l" defTabSz="932962" rtl="0" eaLnBrk="1" latinLnBrk="0" hangingPunct="1">
                        <a:lnSpc>
                          <a:spcPct val="115000"/>
                        </a:lnSpc>
                        <a:spcBef>
                          <a:spcPts val="0"/>
                        </a:spcBef>
                        <a:spcAft>
                          <a:spcPts val="0"/>
                        </a:spcAft>
                      </a:pPr>
                      <a:r>
                        <a:rPr lang="en-GB" sz="1200" kern="1200" dirty="0">
                          <a:solidFill>
                            <a:schemeClr val="dk1"/>
                          </a:solidFill>
                          <a:latin typeface="Calibri" panose="020F0502020204030204" pitchFamily="34" charset="0"/>
                          <a:ea typeface="+mn-ea"/>
                          <a:cs typeface="+mn-cs"/>
                        </a:rPr>
                        <a:t>National Clinical Director, NHS England </a:t>
                      </a:r>
                    </a:p>
                  </a:txBody>
                  <a:tcPr marL="14701" marR="56705" marT="0" marB="0" anchor="ctr">
                    <a:lnL>
                      <a:noFill/>
                    </a:lnL>
                    <a:lnR>
                      <a:noFill/>
                    </a:lnR>
                    <a:lnT>
                      <a:noFill/>
                    </a:lnT>
                    <a:lnB>
                      <a:noFill/>
                    </a:lnB>
                    <a:lnTlToBr w="12700" cmpd="sng">
                      <a:noFill/>
                      <a:prstDash val="solid"/>
                    </a:lnTlToBr>
                    <a:lnBlToTr w="12700" cmpd="sng">
                      <a:noFill/>
                      <a:prstDash val="solid"/>
                    </a:lnBlToTr>
                    <a:solidFill>
                      <a:srgbClr val="0070BA">
                        <a:lumMod val="20000"/>
                        <a:lumOff val="80000"/>
                      </a:srgbClr>
                    </a:solidFill>
                  </a:tcPr>
                </a:tc>
              </a:tr>
              <a:tr h="249910">
                <a:tc>
                  <a:txBody>
                    <a:bodyPr/>
                    <a:lstStyle>
                      <a:lvl1pPr marL="0" algn="l" defTabSz="932962" rtl="0" eaLnBrk="1" latinLnBrk="0" hangingPunct="1">
                        <a:defRPr sz="1800" kern="1200">
                          <a:solidFill>
                            <a:schemeClr val="tx1"/>
                          </a:solidFill>
                          <a:latin typeface="Calibri"/>
                          <a:ea typeface=""/>
                          <a:cs typeface=""/>
                        </a:defRPr>
                      </a:lvl1pPr>
                      <a:lvl2pPr marL="466481" algn="l" defTabSz="932962" rtl="0" eaLnBrk="1" latinLnBrk="0" hangingPunct="1">
                        <a:defRPr sz="1800" kern="1200">
                          <a:solidFill>
                            <a:schemeClr val="tx1"/>
                          </a:solidFill>
                          <a:latin typeface="Calibri"/>
                          <a:ea typeface=""/>
                          <a:cs typeface=""/>
                        </a:defRPr>
                      </a:lvl2pPr>
                      <a:lvl3pPr marL="932962" algn="l" defTabSz="932962" rtl="0" eaLnBrk="1" latinLnBrk="0" hangingPunct="1">
                        <a:defRPr sz="1800" kern="1200">
                          <a:solidFill>
                            <a:schemeClr val="tx1"/>
                          </a:solidFill>
                          <a:latin typeface="Calibri"/>
                          <a:ea typeface=""/>
                          <a:cs typeface=""/>
                        </a:defRPr>
                      </a:lvl3pPr>
                      <a:lvl4pPr marL="1399443" algn="l" defTabSz="932962" rtl="0" eaLnBrk="1" latinLnBrk="0" hangingPunct="1">
                        <a:defRPr sz="1800" kern="1200">
                          <a:solidFill>
                            <a:schemeClr val="tx1"/>
                          </a:solidFill>
                          <a:latin typeface="Calibri"/>
                          <a:ea typeface=""/>
                          <a:cs typeface=""/>
                        </a:defRPr>
                      </a:lvl4pPr>
                      <a:lvl5pPr marL="1865925" algn="l" defTabSz="932962" rtl="0" eaLnBrk="1" latinLnBrk="0" hangingPunct="1">
                        <a:defRPr sz="1800" kern="1200">
                          <a:solidFill>
                            <a:schemeClr val="tx1"/>
                          </a:solidFill>
                          <a:latin typeface="Calibri"/>
                          <a:ea typeface=""/>
                          <a:cs typeface=""/>
                        </a:defRPr>
                      </a:lvl5pPr>
                      <a:lvl6pPr marL="2332406" algn="l" defTabSz="932962" rtl="0" eaLnBrk="1" latinLnBrk="0" hangingPunct="1">
                        <a:defRPr sz="1800" kern="1200">
                          <a:solidFill>
                            <a:schemeClr val="tx1"/>
                          </a:solidFill>
                          <a:latin typeface="Calibri"/>
                          <a:ea typeface=""/>
                          <a:cs typeface=""/>
                        </a:defRPr>
                      </a:lvl6pPr>
                      <a:lvl7pPr marL="2798887" algn="l" defTabSz="932962" rtl="0" eaLnBrk="1" latinLnBrk="0" hangingPunct="1">
                        <a:defRPr sz="1800" kern="1200">
                          <a:solidFill>
                            <a:schemeClr val="tx1"/>
                          </a:solidFill>
                          <a:latin typeface="Calibri"/>
                          <a:ea typeface=""/>
                          <a:cs typeface=""/>
                        </a:defRPr>
                      </a:lvl7pPr>
                      <a:lvl8pPr marL="3265368" algn="l" defTabSz="932962" rtl="0" eaLnBrk="1" latinLnBrk="0" hangingPunct="1">
                        <a:defRPr sz="1800" kern="1200">
                          <a:solidFill>
                            <a:schemeClr val="tx1"/>
                          </a:solidFill>
                          <a:latin typeface="Calibri"/>
                          <a:ea typeface=""/>
                          <a:cs typeface=""/>
                        </a:defRPr>
                      </a:lvl8pPr>
                      <a:lvl9pPr marL="3731849" algn="l" defTabSz="932962" rtl="0" eaLnBrk="1" latinLnBrk="0" hangingPunct="1">
                        <a:defRPr sz="1800" kern="1200">
                          <a:solidFill>
                            <a:schemeClr val="tx1"/>
                          </a:solidFill>
                          <a:latin typeface="Calibri"/>
                          <a:ea typeface=""/>
                          <a:cs typeface=""/>
                        </a:defRPr>
                      </a:lvl9pPr>
                    </a:lstStyle>
                    <a:p>
                      <a:pPr marL="0" algn="l" defTabSz="932962" rtl="0" eaLnBrk="1" latinLnBrk="0" hangingPunct="1">
                        <a:lnSpc>
                          <a:spcPct val="115000"/>
                        </a:lnSpc>
                        <a:spcBef>
                          <a:spcPts val="0"/>
                        </a:spcBef>
                        <a:spcAft>
                          <a:spcPts val="0"/>
                        </a:spcAft>
                      </a:pPr>
                      <a:r>
                        <a:rPr lang="en-GB" sz="1200" kern="1200" dirty="0">
                          <a:solidFill>
                            <a:schemeClr val="dk1"/>
                          </a:solidFill>
                          <a:latin typeface="Calibri" panose="020F0502020204030204" pitchFamily="34" charset="0"/>
                          <a:ea typeface="+mn-ea"/>
                          <a:cs typeface="+mn-cs"/>
                        </a:rPr>
                        <a:t>Jonathan </a:t>
                      </a:r>
                      <a:r>
                        <a:rPr lang="en-GB" sz="1200" kern="1200" dirty="0" smtClean="0">
                          <a:solidFill>
                            <a:schemeClr val="dk1"/>
                          </a:solidFill>
                          <a:latin typeface="Calibri" panose="020F0502020204030204" pitchFamily="34" charset="0"/>
                          <a:ea typeface="+mn-ea"/>
                          <a:cs typeface="+mn-cs"/>
                        </a:rPr>
                        <a:t>Warren </a:t>
                      </a:r>
                      <a:endParaRPr lang="en-GB" sz="1200" kern="1200" dirty="0">
                        <a:solidFill>
                          <a:schemeClr val="dk1"/>
                        </a:solidFill>
                        <a:latin typeface="Calibri" panose="020F0502020204030204" pitchFamily="34" charset="0"/>
                        <a:ea typeface="+mn-ea"/>
                        <a:cs typeface="+mn-cs"/>
                      </a:endParaRPr>
                    </a:p>
                  </a:txBody>
                  <a:tcPr marL="14701" marR="56705" marT="0" marB="0" anchor="ctr">
                    <a:lnL>
                      <a:noFill/>
                    </a:lnL>
                    <a:lnR>
                      <a:noFill/>
                    </a:lnR>
                    <a:lnT>
                      <a:noFill/>
                    </a:lnT>
                    <a:lnB>
                      <a:noFill/>
                    </a:lnB>
                    <a:lnTlToBr w="12700" cmpd="sng">
                      <a:noFill/>
                      <a:prstDash val="solid"/>
                    </a:lnTlToBr>
                    <a:lnBlToTr w="12700" cmpd="sng">
                      <a:noFill/>
                      <a:prstDash val="solid"/>
                    </a:lnBlToTr>
                    <a:solidFill>
                      <a:srgbClr val="0070BA">
                        <a:lumMod val="20000"/>
                        <a:lumOff val="80000"/>
                      </a:srgbClr>
                    </a:solidFill>
                  </a:tcPr>
                </a:tc>
                <a:tc>
                  <a:txBody>
                    <a:bodyPr/>
                    <a:lstStyle>
                      <a:lvl1pPr marL="0" algn="l" defTabSz="932962" rtl="0" eaLnBrk="1" latinLnBrk="0" hangingPunct="1">
                        <a:defRPr sz="1800" kern="1200">
                          <a:solidFill>
                            <a:schemeClr val="tx1"/>
                          </a:solidFill>
                          <a:latin typeface="Calibri"/>
                          <a:ea typeface=""/>
                          <a:cs typeface=""/>
                        </a:defRPr>
                      </a:lvl1pPr>
                      <a:lvl2pPr marL="466481" algn="l" defTabSz="932962" rtl="0" eaLnBrk="1" latinLnBrk="0" hangingPunct="1">
                        <a:defRPr sz="1800" kern="1200">
                          <a:solidFill>
                            <a:schemeClr val="tx1"/>
                          </a:solidFill>
                          <a:latin typeface="Calibri"/>
                          <a:ea typeface=""/>
                          <a:cs typeface=""/>
                        </a:defRPr>
                      </a:lvl2pPr>
                      <a:lvl3pPr marL="932962" algn="l" defTabSz="932962" rtl="0" eaLnBrk="1" latinLnBrk="0" hangingPunct="1">
                        <a:defRPr sz="1800" kern="1200">
                          <a:solidFill>
                            <a:schemeClr val="tx1"/>
                          </a:solidFill>
                          <a:latin typeface="Calibri"/>
                          <a:ea typeface=""/>
                          <a:cs typeface=""/>
                        </a:defRPr>
                      </a:lvl3pPr>
                      <a:lvl4pPr marL="1399443" algn="l" defTabSz="932962" rtl="0" eaLnBrk="1" latinLnBrk="0" hangingPunct="1">
                        <a:defRPr sz="1800" kern="1200">
                          <a:solidFill>
                            <a:schemeClr val="tx1"/>
                          </a:solidFill>
                          <a:latin typeface="Calibri"/>
                          <a:ea typeface=""/>
                          <a:cs typeface=""/>
                        </a:defRPr>
                      </a:lvl4pPr>
                      <a:lvl5pPr marL="1865925" algn="l" defTabSz="932962" rtl="0" eaLnBrk="1" latinLnBrk="0" hangingPunct="1">
                        <a:defRPr sz="1800" kern="1200">
                          <a:solidFill>
                            <a:schemeClr val="tx1"/>
                          </a:solidFill>
                          <a:latin typeface="Calibri"/>
                          <a:ea typeface=""/>
                          <a:cs typeface=""/>
                        </a:defRPr>
                      </a:lvl5pPr>
                      <a:lvl6pPr marL="2332406" algn="l" defTabSz="932962" rtl="0" eaLnBrk="1" latinLnBrk="0" hangingPunct="1">
                        <a:defRPr sz="1800" kern="1200">
                          <a:solidFill>
                            <a:schemeClr val="tx1"/>
                          </a:solidFill>
                          <a:latin typeface="Calibri"/>
                          <a:ea typeface=""/>
                          <a:cs typeface=""/>
                        </a:defRPr>
                      </a:lvl6pPr>
                      <a:lvl7pPr marL="2798887" algn="l" defTabSz="932962" rtl="0" eaLnBrk="1" latinLnBrk="0" hangingPunct="1">
                        <a:defRPr sz="1800" kern="1200">
                          <a:solidFill>
                            <a:schemeClr val="tx1"/>
                          </a:solidFill>
                          <a:latin typeface="Calibri"/>
                          <a:ea typeface=""/>
                          <a:cs typeface=""/>
                        </a:defRPr>
                      </a:lvl7pPr>
                      <a:lvl8pPr marL="3265368" algn="l" defTabSz="932962" rtl="0" eaLnBrk="1" latinLnBrk="0" hangingPunct="1">
                        <a:defRPr sz="1800" kern="1200">
                          <a:solidFill>
                            <a:schemeClr val="tx1"/>
                          </a:solidFill>
                          <a:latin typeface="Calibri"/>
                          <a:ea typeface=""/>
                          <a:cs typeface=""/>
                        </a:defRPr>
                      </a:lvl8pPr>
                      <a:lvl9pPr marL="3731849" algn="l" defTabSz="932962" rtl="0" eaLnBrk="1" latinLnBrk="0" hangingPunct="1">
                        <a:defRPr sz="1800" kern="1200">
                          <a:solidFill>
                            <a:schemeClr val="tx1"/>
                          </a:solidFill>
                          <a:latin typeface="Calibri"/>
                          <a:ea typeface=""/>
                          <a:cs typeface=""/>
                        </a:defRPr>
                      </a:lvl9pPr>
                    </a:lstStyle>
                    <a:p>
                      <a:pPr marL="0" algn="l" defTabSz="932962" rtl="0" eaLnBrk="1" latinLnBrk="0" hangingPunct="1">
                        <a:lnSpc>
                          <a:spcPct val="115000"/>
                        </a:lnSpc>
                        <a:spcBef>
                          <a:spcPts val="0"/>
                        </a:spcBef>
                        <a:spcAft>
                          <a:spcPts val="0"/>
                        </a:spcAft>
                      </a:pPr>
                      <a:r>
                        <a:rPr lang="en-GB" sz="1200" kern="1200" dirty="0">
                          <a:solidFill>
                            <a:schemeClr val="dk1"/>
                          </a:solidFill>
                          <a:latin typeface="Calibri" panose="020F0502020204030204" pitchFamily="34" charset="0"/>
                          <a:ea typeface="+mn-ea"/>
                          <a:cs typeface="+mn-cs"/>
                        </a:rPr>
                        <a:t>Director of Nursing, East London NHS Foundation Trust </a:t>
                      </a:r>
                    </a:p>
                  </a:txBody>
                  <a:tcPr marL="14701" marR="56705" marT="0" marB="0" anchor="ctr">
                    <a:lnL>
                      <a:noFill/>
                    </a:lnL>
                    <a:lnR>
                      <a:noFill/>
                    </a:lnR>
                    <a:lnT>
                      <a:noFill/>
                    </a:lnT>
                    <a:lnB>
                      <a:noFill/>
                    </a:lnB>
                    <a:lnTlToBr w="12700" cmpd="sng">
                      <a:noFill/>
                      <a:prstDash val="solid"/>
                    </a:lnTlToBr>
                    <a:lnBlToTr w="12700" cmpd="sng">
                      <a:noFill/>
                      <a:prstDash val="solid"/>
                    </a:lnBlToTr>
                    <a:solidFill>
                      <a:srgbClr val="0070BA">
                        <a:lumMod val="20000"/>
                        <a:lumOff val="80000"/>
                      </a:srgbClr>
                    </a:solidFill>
                  </a:tcPr>
                </a:tc>
              </a:tr>
            </a:tbl>
          </a:graphicData>
        </a:graphic>
      </p:graphicFrame>
    </p:spTree>
    <p:extLst>
      <p:ext uri="{BB962C8B-B14F-4D97-AF65-F5344CB8AC3E}">
        <p14:creationId xmlns:p14="http://schemas.microsoft.com/office/powerpoint/2010/main" val="62839848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DA5A8D2D-B30F-410E-BF0A-C93262F860C7}" type="slidenum">
              <a:rPr lang="en-GB" smtClean="0"/>
              <a:pPr/>
              <a:t>20</a:t>
            </a:fld>
            <a:endParaRPr lang="en-GB"/>
          </a:p>
        </p:txBody>
      </p:sp>
      <p:sp>
        <p:nvSpPr>
          <p:cNvPr id="3" name="Title 2"/>
          <p:cNvSpPr>
            <a:spLocks noGrp="1"/>
          </p:cNvSpPr>
          <p:nvPr>
            <p:ph type="title"/>
          </p:nvPr>
        </p:nvSpPr>
        <p:spPr/>
        <p:txBody>
          <a:bodyPr/>
          <a:lstStyle/>
          <a:p>
            <a:r>
              <a:rPr lang="en-GB" dirty="0" smtClean="0"/>
              <a:t>Promote mental health and wellbeing</a:t>
            </a:r>
            <a:endParaRPr lang="en-GB" dirty="0"/>
          </a:p>
        </p:txBody>
      </p:sp>
      <p:sp>
        <p:nvSpPr>
          <p:cNvPr id="4" name="Content Placeholder 3"/>
          <p:cNvSpPr>
            <a:spLocks noGrp="1"/>
          </p:cNvSpPr>
          <p:nvPr>
            <p:ph sz="quarter" idx="11"/>
          </p:nvPr>
        </p:nvSpPr>
        <p:spPr/>
        <p:txBody>
          <a:bodyPr/>
          <a:lstStyle/>
          <a:p>
            <a:endParaRPr lang="en-GB" dirty="0" smtClean="0"/>
          </a:p>
          <a:p>
            <a:endParaRPr lang="en-GB" dirty="0"/>
          </a:p>
          <a:p>
            <a:pPr marL="457200" indent="-457200">
              <a:buFont typeface="+mj-lt"/>
              <a:buAutoNum type="arabicPeriod"/>
            </a:pPr>
            <a:r>
              <a:rPr lang="en-GB" sz="2800" dirty="0" smtClean="0"/>
              <a:t>Healthy lifestyle </a:t>
            </a:r>
            <a:r>
              <a:rPr lang="en-GB" sz="2800" dirty="0"/>
              <a:t>habits </a:t>
            </a:r>
            <a:endParaRPr lang="en-GB" sz="2800" dirty="0" smtClean="0"/>
          </a:p>
          <a:p>
            <a:pPr marL="457200" indent="-457200">
              <a:buFont typeface="+mj-lt"/>
              <a:buAutoNum type="arabicPeriod"/>
            </a:pPr>
            <a:r>
              <a:rPr lang="en-GB" sz="2800" dirty="0" smtClean="0"/>
              <a:t>Relaxation </a:t>
            </a:r>
            <a:r>
              <a:rPr lang="en-GB" sz="2800" dirty="0"/>
              <a:t>	</a:t>
            </a:r>
            <a:endParaRPr lang="en-GB" sz="2800" dirty="0" smtClean="0"/>
          </a:p>
          <a:p>
            <a:pPr marL="457200" indent="-457200">
              <a:buFont typeface="+mj-lt"/>
              <a:buAutoNum type="arabicPeriod"/>
            </a:pPr>
            <a:r>
              <a:rPr lang="en-GB" sz="2800" dirty="0" smtClean="0"/>
              <a:t>Time </a:t>
            </a:r>
            <a:r>
              <a:rPr lang="en-GB" sz="2800" dirty="0"/>
              <a:t>out and leisure </a:t>
            </a:r>
            <a:endParaRPr lang="en-GB" sz="2800" dirty="0" smtClean="0"/>
          </a:p>
          <a:p>
            <a:pPr marL="457200" indent="-457200">
              <a:buFont typeface="+mj-lt"/>
              <a:buAutoNum type="arabicPeriod"/>
            </a:pPr>
            <a:r>
              <a:rPr lang="en-GB" sz="2800" dirty="0" smtClean="0"/>
              <a:t>Ways </a:t>
            </a:r>
            <a:r>
              <a:rPr lang="en-GB" sz="2800" dirty="0"/>
              <a:t>to change stressful </a:t>
            </a:r>
            <a:r>
              <a:rPr lang="en-GB" sz="2800" dirty="0" smtClean="0"/>
              <a:t>situations</a:t>
            </a:r>
            <a:endParaRPr lang="en-GB" sz="2800" dirty="0"/>
          </a:p>
        </p:txBody>
      </p:sp>
    </p:spTree>
    <p:extLst>
      <p:ext uri="{BB962C8B-B14F-4D97-AF65-F5344CB8AC3E}">
        <p14:creationId xmlns:p14="http://schemas.microsoft.com/office/powerpoint/2010/main" val="3433109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DA5A8D2D-B30F-410E-BF0A-C93262F860C7}" type="slidenum">
              <a:rPr lang="en-GB" smtClean="0"/>
              <a:pPr/>
              <a:t>21</a:t>
            </a:fld>
            <a:endParaRPr lang="en-GB"/>
          </a:p>
        </p:txBody>
      </p:sp>
      <p:sp>
        <p:nvSpPr>
          <p:cNvPr id="3" name="Title 2"/>
          <p:cNvSpPr>
            <a:spLocks noGrp="1"/>
          </p:cNvSpPr>
          <p:nvPr>
            <p:ph type="title"/>
          </p:nvPr>
        </p:nvSpPr>
        <p:spPr/>
        <p:txBody>
          <a:bodyPr>
            <a:normAutofit/>
          </a:bodyPr>
          <a:lstStyle/>
          <a:p>
            <a:r>
              <a:rPr lang="en-GB" sz="2600" dirty="0"/>
              <a:t>Psychological distress in </a:t>
            </a:r>
            <a:r>
              <a:rPr lang="en-GB" sz="2600" dirty="0" smtClean="0"/>
              <a:t>long-term conditions</a:t>
            </a:r>
            <a:endParaRPr lang="en-GB" sz="2600" dirty="0"/>
          </a:p>
        </p:txBody>
      </p:sp>
      <p:sp>
        <p:nvSpPr>
          <p:cNvPr id="4" name="Content Placeholder 3"/>
          <p:cNvSpPr>
            <a:spLocks noGrp="1"/>
          </p:cNvSpPr>
          <p:nvPr>
            <p:ph sz="quarter" idx="11"/>
          </p:nvPr>
        </p:nvSpPr>
        <p:spPr>
          <a:xfrm>
            <a:off x="323528" y="1484785"/>
            <a:ext cx="8415337" cy="4896966"/>
          </a:xfrm>
        </p:spPr>
        <p:txBody>
          <a:bodyPr/>
          <a:lstStyle/>
          <a:p>
            <a:r>
              <a:rPr lang="en-GB" sz="2400" dirty="0" smtClean="0"/>
              <a:t>Why might patients not disclose their problems? </a:t>
            </a:r>
          </a:p>
          <a:p>
            <a:r>
              <a:rPr lang="en-GB" sz="2400" dirty="0" smtClean="0"/>
              <a:t>They:</a:t>
            </a:r>
            <a:endParaRPr lang="en-GB" sz="2400" dirty="0"/>
          </a:p>
          <a:p>
            <a:pPr marL="457200" indent="-457200">
              <a:buFont typeface="+mj-lt"/>
              <a:buAutoNum type="arabicPeriod"/>
            </a:pPr>
            <a:r>
              <a:rPr lang="en-GB" sz="2400" dirty="0" smtClean="0"/>
              <a:t>Do </a:t>
            </a:r>
            <a:r>
              <a:rPr lang="en-GB" sz="2400" dirty="0"/>
              <a:t>not see problem solving as the role of the practice nurse</a:t>
            </a:r>
          </a:p>
          <a:p>
            <a:pPr marL="457200" indent="-457200">
              <a:buFont typeface="+mj-lt"/>
              <a:buAutoNum type="arabicPeriod"/>
            </a:pPr>
            <a:r>
              <a:rPr lang="en-GB" sz="2400" dirty="0" smtClean="0"/>
              <a:t>Expect </a:t>
            </a:r>
            <a:r>
              <a:rPr lang="en-GB" sz="2400" dirty="0"/>
              <a:t>the practice nurse to bring up the subject</a:t>
            </a:r>
          </a:p>
          <a:p>
            <a:pPr marL="457200" indent="-457200">
              <a:buFont typeface="+mj-lt"/>
              <a:buAutoNum type="arabicPeriod"/>
            </a:pPr>
            <a:r>
              <a:rPr lang="en-GB" sz="2400" dirty="0" smtClean="0"/>
              <a:t>Feel </a:t>
            </a:r>
            <a:r>
              <a:rPr lang="en-GB" sz="2400" dirty="0"/>
              <a:t>forced to </a:t>
            </a:r>
            <a:r>
              <a:rPr lang="en-GB" sz="2400" dirty="0" smtClean="0"/>
              <a:t>‘think positively’ </a:t>
            </a:r>
            <a:r>
              <a:rPr lang="en-GB" sz="2400" dirty="0"/>
              <a:t>by social pressure</a:t>
            </a:r>
          </a:p>
          <a:p>
            <a:pPr marL="457200" indent="-457200">
              <a:buFont typeface="+mj-lt"/>
              <a:buAutoNum type="arabicPeriod"/>
            </a:pPr>
            <a:r>
              <a:rPr lang="en-GB" sz="2400" dirty="0" smtClean="0"/>
              <a:t>Lack </a:t>
            </a:r>
            <a:r>
              <a:rPr lang="en-GB" sz="2400" dirty="0"/>
              <a:t>the social skills, confidence, or verbal ability </a:t>
            </a:r>
          </a:p>
          <a:p>
            <a:pPr marL="457200" indent="-457200">
              <a:buFont typeface="+mj-lt"/>
              <a:buAutoNum type="arabicPeriod"/>
            </a:pPr>
            <a:r>
              <a:rPr lang="en-GB" sz="2400" dirty="0" smtClean="0"/>
              <a:t>See </a:t>
            </a:r>
            <a:r>
              <a:rPr lang="en-GB" sz="2400" dirty="0"/>
              <a:t>the practice nurse as too busy </a:t>
            </a:r>
          </a:p>
          <a:p>
            <a:pPr marL="457200" indent="-457200">
              <a:buFont typeface="+mj-lt"/>
              <a:buAutoNum type="arabicPeriod"/>
            </a:pPr>
            <a:r>
              <a:rPr lang="en-GB" sz="2400" dirty="0" smtClean="0"/>
              <a:t>Feel </a:t>
            </a:r>
            <a:r>
              <a:rPr lang="en-GB" sz="2400" dirty="0"/>
              <a:t>too ashamed to admit they have certain problems </a:t>
            </a:r>
          </a:p>
          <a:p>
            <a:pPr marL="457200" indent="-457200">
              <a:buFont typeface="+mj-lt"/>
              <a:buAutoNum type="arabicPeriod"/>
            </a:pPr>
            <a:r>
              <a:rPr lang="en-GB" sz="2400" dirty="0" smtClean="0"/>
              <a:t>Think </a:t>
            </a:r>
            <a:r>
              <a:rPr lang="en-GB" sz="2400" dirty="0"/>
              <a:t>that they will be seen as complaining, ungrateful or a nuisance</a:t>
            </a:r>
          </a:p>
          <a:p>
            <a:pPr marL="457200" indent="-457200">
              <a:buFont typeface="+mj-lt"/>
              <a:buAutoNum type="arabicPeriod"/>
            </a:pPr>
            <a:r>
              <a:rPr lang="en-GB" sz="2400" dirty="0" smtClean="0"/>
              <a:t>Feel </a:t>
            </a:r>
            <a:r>
              <a:rPr lang="en-GB" sz="2400" dirty="0"/>
              <a:t>guilt, for example, about their lifestyle </a:t>
            </a:r>
          </a:p>
          <a:p>
            <a:pPr marL="457200" indent="-457200">
              <a:buFont typeface="+mj-lt"/>
              <a:buAutoNum type="arabicPeriod"/>
            </a:pPr>
            <a:r>
              <a:rPr lang="en-GB" sz="2400" dirty="0" smtClean="0"/>
              <a:t>Think </a:t>
            </a:r>
            <a:r>
              <a:rPr lang="en-GB" sz="2400" dirty="0"/>
              <a:t>the distress is an expected part of their condition</a:t>
            </a:r>
          </a:p>
          <a:p>
            <a:pPr marL="457200" indent="-457200">
              <a:buFont typeface="+mj-lt"/>
              <a:buAutoNum type="arabicPeriod"/>
            </a:pPr>
            <a:r>
              <a:rPr lang="en-GB" sz="2400" dirty="0" smtClean="0"/>
              <a:t>Worry </a:t>
            </a:r>
            <a:r>
              <a:rPr lang="en-GB" sz="2400" dirty="0"/>
              <a:t>that they will be viewed as mentally ill or not coping</a:t>
            </a:r>
          </a:p>
          <a:p>
            <a:endParaRPr lang="en-GB" dirty="0"/>
          </a:p>
        </p:txBody>
      </p:sp>
    </p:spTree>
    <p:extLst>
      <p:ext uri="{BB962C8B-B14F-4D97-AF65-F5344CB8AC3E}">
        <p14:creationId xmlns:p14="http://schemas.microsoft.com/office/powerpoint/2010/main" val="2195275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4">
                                            <p:txEl>
                                              <p:pRg st="10" end="1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4">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DA5A8D2D-B30F-410E-BF0A-C93262F860C7}" type="slidenum">
              <a:rPr lang="en-GB" smtClean="0"/>
              <a:pPr/>
              <a:t>22</a:t>
            </a:fld>
            <a:endParaRPr lang="en-GB"/>
          </a:p>
        </p:txBody>
      </p:sp>
      <p:sp>
        <p:nvSpPr>
          <p:cNvPr id="3" name="Title 2"/>
          <p:cNvSpPr>
            <a:spLocks noGrp="1"/>
          </p:cNvSpPr>
          <p:nvPr>
            <p:ph type="title"/>
          </p:nvPr>
        </p:nvSpPr>
        <p:spPr>
          <a:xfrm>
            <a:off x="323528" y="274638"/>
            <a:ext cx="7056784" cy="706090"/>
          </a:xfrm>
        </p:spPr>
        <p:txBody>
          <a:bodyPr>
            <a:normAutofit fontScale="90000"/>
          </a:bodyPr>
          <a:lstStyle/>
          <a:p>
            <a:r>
              <a:rPr lang="en-GB" dirty="0" smtClean="0"/>
              <a:t>Tools for detecting distress in long-term conditions </a:t>
            </a:r>
            <a:endParaRPr lang="en-GB" dirty="0"/>
          </a:p>
        </p:txBody>
      </p:sp>
      <p:sp>
        <p:nvSpPr>
          <p:cNvPr id="4" name="Content Placeholder 3"/>
          <p:cNvSpPr>
            <a:spLocks noGrp="1"/>
          </p:cNvSpPr>
          <p:nvPr>
            <p:ph sz="quarter" idx="11"/>
          </p:nvPr>
        </p:nvSpPr>
        <p:spPr>
          <a:xfrm>
            <a:off x="323528" y="1484784"/>
            <a:ext cx="8415337" cy="4681661"/>
          </a:xfrm>
        </p:spPr>
        <p:txBody>
          <a:bodyPr/>
          <a:lstStyle/>
          <a:p>
            <a:pPr marL="342900" indent="-342900">
              <a:buFont typeface="Arial" panose="020B0604020202020204" pitchFamily="34" charset="0"/>
              <a:buChar char="•"/>
            </a:pPr>
            <a:r>
              <a:rPr lang="en-GB" sz="2800" dirty="0" smtClean="0"/>
              <a:t>Screening questions</a:t>
            </a:r>
          </a:p>
          <a:p>
            <a:pPr marL="342900" indent="-342900">
              <a:buFont typeface="Arial" panose="020B0604020202020204" pitchFamily="34" charset="0"/>
              <a:buChar char="•"/>
            </a:pPr>
            <a:r>
              <a:rPr lang="en-GB" sz="2800" dirty="0" smtClean="0"/>
              <a:t>PHQ-9 and GAD-7</a:t>
            </a:r>
          </a:p>
          <a:p>
            <a:pPr marL="0" indent="0"/>
            <a:endParaRPr lang="en-GB" sz="2800" dirty="0" smtClean="0"/>
          </a:p>
          <a:p>
            <a:pPr marL="0" indent="0"/>
            <a:r>
              <a:rPr lang="en-GB" sz="2800" dirty="0" smtClean="0"/>
              <a:t>The Distress Thermometer</a:t>
            </a:r>
          </a:p>
          <a:p>
            <a:pPr>
              <a:buFont typeface="Arial" panose="020B0604020202020204" pitchFamily="34" charset="0"/>
              <a:buChar char="•"/>
            </a:pPr>
            <a:r>
              <a:rPr lang="en-GB" sz="2800" dirty="0" smtClean="0"/>
              <a:t>Developed for people with cancer </a:t>
            </a:r>
          </a:p>
          <a:p>
            <a:pPr>
              <a:buFont typeface="Arial" panose="020B0604020202020204" pitchFamily="34" charset="0"/>
              <a:buChar char="•"/>
            </a:pPr>
            <a:r>
              <a:rPr lang="en-GB" sz="2800" dirty="0" smtClean="0"/>
              <a:t>Recommended by NICE</a:t>
            </a:r>
          </a:p>
          <a:p>
            <a:pPr>
              <a:buFont typeface="Arial" panose="020B0604020202020204" pitchFamily="34" charset="0"/>
              <a:buChar char="•"/>
            </a:pPr>
            <a:r>
              <a:rPr lang="en-GB" sz="2800" dirty="0" smtClean="0"/>
              <a:t>Some evidence it works in LTCs</a:t>
            </a:r>
          </a:p>
          <a:p>
            <a:pPr>
              <a:buFont typeface="Arial" panose="020B0604020202020204" pitchFamily="34" charset="0"/>
              <a:buChar char="•"/>
            </a:pPr>
            <a:endParaRPr lang="en-GB" sz="2800" dirty="0"/>
          </a:p>
          <a:p>
            <a:pPr marL="0" indent="0"/>
            <a:r>
              <a:rPr lang="en-GB" sz="2800" dirty="0" smtClean="0"/>
              <a:t>Go to page 20</a:t>
            </a:r>
            <a:r>
              <a:rPr lang="en-GB" sz="2800" dirty="0" smtClean="0">
                <a:solidFill>
                  <a:srgbClr val="FF0000"/>
                </a:solidFill>
              </a:rPr>
              <a:t> </a:t>
            </a:r>
            <a:r>
              <a:rPr lang="en-GB" sz="2800" dirty="0" smtClean="0"/>
              <a:t>in your manuals</a:t>
            </a:r>
          </a:p>
        </p:txBody>
      </p:sp>
    </p:spTree>
    <p:extLst>
      <p:ext uri="{BB962C8B-B14F-4D97-AF65-F5344CB8AC3E}">
        <p14:creationId xmlns:p14="http://schemas.microsoft.com/office/powerpoint/2010/main" val="3581588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DA5A8D2D-B30F-410E-BF0A-C93262F860C7}" type="slidenum">
              <a:rPr lang="en-GB" smtClean="0"/>
              <a:pPr/>
              <a:t>23</a:t>
            </a:fld>
            <a:endParaRPr lang="en-GB"/>
          </a:p>
        </p:txBody>
      </p:sp>
      <p:sp>
        <p:nvSpPr>
          <p:cNvPr id="3" name="Title 2"/>
          <p:cNvSpPr>
            <a:spLocks noGrp="1"/>
          </p:cNvSpPr>
          <p:nvPr>
            <p:ph type="title"/>
          </p:nvPr>
        </p:nvSpPr>
        <p:spPr/>
        <p:txBody>
          <a:bodyPr/>
          <a:lstStyle/>
          <a:p>
            <a:r>
              <a:rPr lang="en-GB" dirty="0" smtClean="0"/>
              <a:t>Using the distress thermometer</a:t>
            </a:r>
            <a:endParaRPr lang="en-GB" dirty="0"/>
          </a:p>
        </p:txBody>
      </p:sp>
      <p:sp>
        <p:nvSpPr>
          <p:cNvPr id="4" name="Content Placeholder 3"/>
          <p:cNvSpPr>
            <a:spLocks noGrp="1"/>
          </p:cNvSpPr>
          <p:nvPr>
            <p:ph sz="quarter" idx="11"/>
          </p:nvPr>
        </p:nvSpPr>
        <p:spPr/>
        <p:txBody>
          <a:bodyPr/>
          <a:lstStyle/>
          <a:p>
            <a:r>
              <a:rPr lang="en-GB" sz="2800" dirty="0" smtClean="0"/>
              <a:t>Preferably to be administered to the patient alone</a:t>
            </a:r>
          </a:p>
          <a:p>
            <a:endParaRPr lang="en-GB" sz="2800" dirty="0"/>
          </a:p>
          <a:p>
            <a:r>
              <a:rPr lang="en-GB" sz="2800" b="1" dirty="0"/>
              <a:t>Introducing the distress thermometer to the </a:t>
            </a:r>
            <a:r>
              <a:rPr lang="en-GB" sz="2800" b="1" dirty="0" smtClean="0"/>
              <a:t>patient:</a:t>
            </a:r>
          </a:p>
          <a:p>
            <a:pPr marL="457200" indent="-457200">
              <a:spcBef>
                <a:spcPts val="400"/>
              </a:spcBef>
              <a:buFont typeface="+mj-lt"/>
              <a:buAutoNum type="arabicPeriod"/>
            </a:pPr>
            <a:r>
              <a:rPr lang="en-GB" sz="2800" dirty="0" smtClean="0"/>
              <a:t>Are they happy </a:t>
            </a:r>
            <a:r>
              <a:rPr lang="en-GB" sz="2800" dirty="0"/>
              <a:t>to be asked some questions to see how their condition is affecting them using an assessment </a:t>
            </a:r>
            <a:r>
              <a:rPr lang="en-GB" sz="2800" dirty="0" smtClean="0"/>
              <a:t>form?</a:t>
            </a:r>
            <a:endParaRPr lang="en-GB" sz="2800" dirty="0"/>
          </a:p>
          <a:p>
            <a:pPr marL="457200" indent="-457200">
              <a:spcBef>
                <a:spcPts val="400"/>
              </a:spcBef>
              <a:buFont typeface="+mj-lt"/>
              <a:buAutoNum type="arabicPeriod"/>
            </a:pPr>
            <a:r>
              <a:rPr lang="en-GB" sz="2800" dirty="0" smtClean="0"/>
              <a:t>Show </a:t>
            </a:r>
            <a:r>
              <a:rPr lang="en-GB" sz="2800" dirty="0"/>
              <a:t>them the form. </a:t>
            </a:r>
            <a:r>
              <a:rPr lang="en-GB" sz="2800" dirty="0" smtClean="0"/>
              <a:t>Do they still want to do it</a:t>
            </a:r>
            <a:r>
              <a:rPr lang="en-GB" sz="2800" dirty="0"/>
              <a:t>?</a:t>
            </a:r>
          </a:p>
        </p:txBody>
      </p:sp>
    </p:spTree>
    <p:extLst>
      <p:ext uri="{BB962C8B-B14F-4D97-AF65-F5344CB8AC3E}">
        <p14:creationId xmlns:p14="http://schemas.microsoft.com/office/powerpoint/2010/main" val="4283390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DA5A8D2D-B30F-410E-BF0A-C93262F860C7}" type="slidenum">
              <a:rPr lang="en-GB" smtClean="0"/>
              <a:pPr/>
              <a:t>24</a:t>
            </a:fld>
            <a:endParaRPr lang="en-GB"/>
          </a:p>
        </p:txBody>
      </p:sp>
      <p:sp>
        <p:nvSpPr>
          <p:cNvPr id="3" name="Title 2"/>
          <p:cNvSpPr>
            <a:spLocks noGrp="1"/>
          </p:cNvSpPr>
          <p:nvPr>
            <p:ph type="title"/>
          </p:nvPr>
        </p:nvSpPr>
        <p:spPr/>
        <p:txBody>
          <a:bodyPr/>
          <a:lstStyle/>
          <a:p>
            <a:r>
              <a:rPr lang="en-GB" dirty="0"/>
              <a:t>Using the distress thermometer</a:t>
            </a:r>
          </a:p>
        </p:txBody>
      </p:sp>
      <p:sp>
        <p:nvSpPr>
          <p:cNvPr id="4" name="Content Placeholder 3"/>
          <p:cNvSpPr>
            <a:spLocks noGrp="1"/>
          </p:cNvSpPr>
          <p:nvPr>
            <p:ph sz="quarter" idx="11"/>
          </p:nvPr>
        </p:nvSpPr>
        <p:spPr>
          <a:xfrm>
            <a:off x="395536" y="1412776"/>
            <a:ext cx="8415337" cy="4752528"/>
          </a:xfrm>
        </p:spPr>
        <p:txBody>
          <a:bodyPr/>
          <a:lstStyle/>
          <a:p>
            <a:r>
              <a:rPr lang="en-GB" sz="2800" b="1" dirty="0"/>
              <a:t>Completing the distress </a:t>
            </a:r>
            <a:r>
              <a:rPr lang="en-GB" sz="2800" b="1" dirty="0" smtClean="0"/>
              <a:t>thermometer</a:t>
            </a:r>
          </a:p>
          <a:p>
            <a:endParaRPr lang="en-GB" sz="2800" dirty="0"/>
          </a:p>
          <a:p>
            <a:pPr marL="0" indent="0"/>
            <a:r>
              <a:rPr lang="en-GB" sz="2800" i="1" dirty="0" smtClean="0"/>
              <a:t>Show picture of the thermometer </a:t>
            </a:r>
          </a:p>
          <a:p>
            <a:pPr>
              <a:buFont typeface="Arial" panose="020B0604020202020204" pitchFamily="34" charset="0"/>
              <a:buChar char="•"/>
            </a:pPr>
            <a:r>
              <a:rPr lang="en-GB" sz="2800" dirty="0" smtClean="0"/>
              <a:t>Have they </a:t>
            </a:r>
            <a:r>
              <a:rPr lang="en-GB" sz="2800" dirty="0"/>
              <a:t>have felt </a:t>
            </a:r>
            <a:r>
              <a:rPr lang="en-GB" sz="2800" dirty="0" smtClean="0"/>
              <a:t>distressed during </a:t>
            </a:r>
            <a:r>
              <a:rPr lang="en-GB" sz="2800" dirty="0"/>
              <a:t>the past </a:t>
            </a:r>
            <a:r>
              <a:rPr lang="en-GB" sz="2800" dirty="0" smtClean="0"/>
              <a:t>week?</a:t>
            </a:r>
          </a:p>
          <a:p>
            <a:pPr>
              <a:buFont typeface="Arial" panose="020B0604020202020204" pitchFamily="34" charset="0"/>
              <a:buChar char="•"/>
            </a:pPr>
            <a:r>
              <a:rPr lang="en-GB" sz="2800" dirty="0" smtClean="0"/>
              <a:t>The patient chooses </a:t>
            </a:r>
            <a:r>
              <a:rPr lang="en-GB" sz="2800" dirty="0"/>
              <a:t>a</a:t>
            </a:r>
            <a:r>
              <a:rPr lang="en-GB" sz="2800" dirty="0" smtClean="0"/>
              <a:t> </a:t>
            </a:r>
            <a:r>
              <a:rPr lang="en-GB" sz="2800" dirty="0"/>
              <a:t>number on the thermometer (</a:t>
            </a:r>
            <a:r>
              <a:rPr lang="en-GB" sz="2800" dirty="0" smtClean="0"/>
              <a:t>0–10) that represents their level of distress</a:t>
            </a:r>
          </a:p>
          <a:p>
            <a:pPr>
              <a:buFont typeface="Arial" panose="020B0604020202020204" pitchFamily="34" charset="0"/>
              <a:buChar char="•"/>
            </a:pPr>
            <a:r>
              <a:rPr lang="en-GB" sz="2800" dirty="0" smtClean="0"/>
              <a:t>They circle </a:t>
            </a:r>
            <a:r>
              <a:rPr lang="en-GB" sz="2800" dirty="0"/>
              <a:t>the number </a:t>
            </a:r>
            <a:r>
              <a:rPr lang="en-GB" sz="2800" dirty="0" smtClean="0"/>
              <a:t>on the thermometer </a:t>
            </a:r>
          </a:p>
          <a:p>
            <a:pPr marL="0" indent="0"/>
            <a:endParaRPr lang="en-GB" sz="2800" dirty="0" smtClean="0"/>
          </a:p>
          <a:p>
            <a:pPr marL="0" indent="0"/>
            <a:r>
              <a:rPr lang="en-GB" sz="2800" i="1" dirty="0" smtClean="0"/>
              <a:t>Show the table</a:t>
            </a:r>
            <a:endParaRPr lang="en-GB" sz="2800" i="1" dirty="0"/>
          </a:p>
          <a:p>
            <a:pPr>
              <a:buFont typeface="Arial" panose="020B0604020202020204" pitchFamily="34" charset="0"/>
              <a:buChar char="•"/>
            </a:pPr>
            <a:r>
              <a:rPr lang="en-GB" sz="2800" dirty="0"/>
              <a:t>T</a:t>
            </a:r>
            <a:r>
              <a:rPr lang="en-GB" sz="2800" dirty="0" smtClean="0"/>
              <a:t>ick </a:t>
            </a:r>
            <a:r>
              <a:rPr lang="en-GB" sz="2800" dirty="0"/>
              <a:t>the box next to </a:t>
            </a:r>
            <a:r>
              <a:rPr lang="en-GB" sz="2800" dirty="0" smtClean="0"/>
              <a:t>any </a:t>
            </a:r>
            <a:r>
              <a:rPr lang="en-GB" sz="2800" dirty="0"/>
              <a:t>of items listed </a:t>
            </a:r>
            <a:r>
              <a:rPr lang="en-GB" sz="2800" dirty="0" smtClean="0"/>
              <a:t>that have </a:t>
            </a:r>
            <a:r>
              <a:rPr lang="en-GB" sz="2800" dirty="0"/>
              <a:t>been a cause of this </a:t>
            </a:r>
            <a:r>
              <a:rPr lang="en-GB" sz="2800" dirty="0" smtClean="0"/>
              <a:t>distress</a:t>
            </a:r>
            <a:endParaRPr lang="en-GB" sz="2800" dirty="0"/>
          </a:p>
          <a:p>
            <a:pPr>
              <a:buFont typeface="Arial" panose="020B0604020202020204" pitchFamily="34" charset="0"/>
              <a:buChar char="•"/>
            </a:pPr>
            <a:r>
              <a:rPr lang="en-GB" sz="2800" dirty="0"/>
              <a:t>I</a:t>
            </a:r>
            <a:r>
              <a:rPr lang="en-GB" sz="2800" dirty="0" smtClean="0"/>
              <a:t>f their cause is </a:t>
            </a:r>
            <a:r>
              <a:rPr lang="en-GB" sz="2800" dirty="0"/>
              <a:t>not on the list, they can add </a:t>
            </a:r>
            <a:r>
              <a:rPr lang="en-GB" sz="2800" dirty="0" smtClean="0"/>
              <a:t>it</a:t>
            </a:r>
            <a:endParaRPr lang="en-GB" sz="2800" dirty="0"/>
          </a:p>
        </p:txBody>
      </p:sp>
    </p:spTree>
    <p:extLst>
      <p:ext uri="{BB962C8B-B14F-4D97-AF65-F5344CB8AC3E}">
        <p14:creationId xmlns:p14="http://schemas.microsoft.com/office/powerpoint/2010/main" val="633014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DA5A8D2D-B30F-410E-BF0A-C93262F860C7}" type="slidenum">
              <a:rPr lang="en-GB" smtClean="0"/>
              <a:pPr/>
              <a:t>25</a:t>
            </a:fld>
            <a:endParaRPr lang="en-GB"/>
          </a:p>
        </p:txBody>
      </p:sp>
      <p:sp>
        <p:nvSpPr>
          <p:cNvPr id="3" name="Title 2"/>
          <p:cNvSpPr>
            <a:spLocks noGrp="1"/>
          </p:cNvSpPr>
          <p:nvPr>
            <p:ph type="title"/>
          </p:nvPr>
        </p:nvSpPr>
        <p:spPr/>
        <p:txBody>
          <a:bodyPr/>
          <a:lstStyle/>
          <a:p>
            <a:r>
              <a:rPr lang="en-GB" dirty="0"/>
              <a:t>Using the distress thermometer</a:t>
            </a:r>
          </a:p>
        </p:txBody>
      </p:sp>
      <p:sp>
        <p:nvSpPr>
          <p:cNvPr id="4" name="Content Placeholder 3"/>
          <p:cNvSpPr>
            <a:spLocks noGrp="1"/>
          </p:cNvSpPr>
          <p:nvPr>
            <p:ph sz="quarter" idx="11"/>
          </p:nvPr>
        </p:nvSpPr>
        <p:spPr>
          <a:xfrm>
            <a:off x="323528" y="1412776"/>
            <a:ext cx="8496944" cy="4680942"/>
          </a:xfrm>
        </p:spPr>
        <p:txBody>
          <a:bodyPr/>
          <a:lstStyle/>
          <a:p>
            <a:pPr marL="0" indent="0"/>
            <a:r>
              <a:rPr lang="en-GB" sz="2600" dirty="0" smtClean="0"/>
              <a:t>Skills practice in pairs (one patient, one nurse) </a:t>
            </a:r>
          </a:p>
          <a:p>
            <a:pPr marL="0" indent="0"/>
            <a:endParaRPr lang="en-GB" sz="2600" dirty="0" smtClean="0"/>
          </a:p>
          <a:p>
            <a:pPr marL="0" indent="0"/>
            <a:r>
              <a:rPr lang="en-GB" sz="2600" dirty="0" smtClean="0"/>
              <a:t>Nurse </a:t>
            </a:r>
            <a:r>
              <a:rPr lang="en-GB" sz="2600" dirty="0"/>
              <a:t>– </a:t>
            </a:r>
            <a:r>
              <a:rPr lang="en-GB" sz="2600" dirty="0" smtClean="0"/>
              <a:t>use the distress thermometer as part of the consultation</a:t>
            </a:r>
          </a:p>
          <a:p>
            <a:pPr marL="0" indent="0"/>
            <a:r>
              <a:rPr lang="en-GB" sz="2600" dirty="0" smtClean="0"/>
              <a:t>Patient – </a:t>
            </a:r>
            <a:r>
              <a:rPr lang="en-GB" sz="2600" dirty="0"/>
              <a:t>Y</a:t>
            </a:r>
            <a:r>
              <a:rPr lang="en-GB" sz="2600" dirty="0" smtClean="0"/>
              <a:t>ou are ‘Mary’. Consider how this situation would affect you </a:t>
            </a:r>
          </a:p>
          <a:p>
            <a:pPr marL="0" indent="0"/>
            <a:endParaRPr lang="en-GB" sz="2600" dirty="0"/>
          </a:p>
          <a:p>
            <a:pPr marL="0" indent="0"/>
            <a:r>
              <a:rPr lang="en-GB" sz="2600" dirty="0" smtClean="0"/>
              <a:t>Mary is 53 years old with two teenage boys.  She has chronic obstructive pulmonary </a:t>
            </a:r>
            <a:r>
              <a:rPr lang="en-GB" sz="2600" dirty="0"/>
              <a:t>d</a:t>
            </a:r>
            <a:r>
              <a:rPr lang="en-GB" sz="2600" dirty="0" smtClean="0"/>
              <a:t>isease (COPD) and smokes 30 cigarettes a day. She is finding walking and doing household chores extremely difficult due to increasing breathlessness. She also has psoriasis, which has flared up. She has come to see you for her COPD annual review.</a:t>
            </a:r>
            <a:endParaRPr lang="en-GB" sz="2600" dirty="0"/>
          </a:p>
        </p:txBody>
      </p:sp>
    </p:spTree>
    <p:extLst>
      <p:ext uri="{BB962C8B-B14F-4D97-AF65-F5344CB8AC3E}">
        <p14:creationId xmlns:p14="http://schemas.microsoft.com/office/powerpoint/2010/main" val="1485295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DA5A8D2D-B30F-410E-BF0A-C93262F860C7}" type="slidenum">
              <a:rPr lang="en-GB" smtClean="0"/>
              <a:pPr/>
              <a:t>26</a:t>
            </a:fld>
            <a:endParaRPr lang="en-GB"/>
          </a:p>
        </p:txBody>
      </p:sp>
      <p:sp>
        <p:nvSpPr>
          <p:cNvPr id="3" name="Title 2"/>
          <p:cNvSpPr>
            <a:spLocks noGrp="1"/>
          </p:cNvSpPr>
          <p:nvPr>
            <p:ph type="title"/>
          </p:nvPr>
        </p:nvSpPr>
        <p:spPr/>
        <p:txBody>
          <a:bodyPr/>
          <a:lstStyle/>
          <a:p>
            <a:r>
              <a:rPr lang="en-GB" dirty="0" smtClean="0"/>
              <a:t>Tea break!</a:t>
            </a:r>
            <a:endParaRPr lang="en-GB" dirty="0"/>
          </a:p>
        </p:txBody>
      </p:sp>
      <p:pic>
        <p:nvPicPr>
          <p:cNvPr id="5" name="Content Placeholder 4" descr="AXEXGW_1922167c.jpg"/>
          <p:cNvPicPr>
            <a:picLocks noGrp="1" noChangeAspect="1"/>
          </p:cNvPicPr>
          <p:nvPr>
            <p:ph sz="quarter" idx="11"/>
          </p:nvPr>
        </p:nvPicPr>
        <p:blipFill>
          <a:blip r:embed="rId3"/>
          <a:stretch>
            <a:fillRect/>
          </a:stretch>
        </p:blipFill>
        <p:spPr>
          <a:xfrm>
            <a:off x="1610519" y="2326481"/>
            <a:ext cx="5842000" cy="3644900"/>
          </a:xfrm>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DA5A8D2D-B30F-410E-BF0A-C93262F860C7}" type="slidenum">
              <a:rPr lang="en-GB" smtClean="0"/>
              <a:pPr/>
              <a:t>27</a:t>
            </a:fld>
            <a:endParaRPr lang="en-GB"/>
          </a:p>
        </p:txBody>
      </p:sp>
      <p:sp>
        <p:nvSpPr>
          <p:cNvPr id="4" name="Content Placeholder 3"/>
          <p:cNvSpPr>
            <a:spLocks noGrp="1"/>
          </p:cNvSpPr>
          <p:nvPr>
            <p:ph sz="quarter" idx="11"/>
          </p:nvPr>
        </p:nvSpPr>
        <p:spPr>
          <a:xfrm>
            <a:off x="323528" y="2204442"/>
            <a:ext cx="8415337" cy="3960862"/>
          </a:xfrm>
        </p:spPr>
        <p:txBody>
          <a:bodyPr/>
          <a:lstStyle/>
          <a:p>
            <a:pPr marL="0" indent="0" algn="ctr"/>
            <a:r>
              <a:rPr lang="en-GB" sz="4000" dirty="0" smtClean="0">
                <a:solidFill>
                  <a:schemeClr val="tx2"/>
                </a:solidFill>
              </a:rPr>
              <a:t>Consultation </a:t>
            </a:r>
            <a:r>
              <a:rPr lang="en-GB" sz="4000" dirty="0">
                <a:solidFill>
                  <a:schemeClr val="tx2"/>
                </a:solidFill>
              </a:rPr>
              <a:t>techniques to motivate and promote choice and control </a:t>
            </a:r>
          </a:p>
          <a:p>
            <a:endParaRPr lang="en-GB" dirty="0"/>
          </a:p>
        </p:txBody>
      </p:sp>
    </p:spTree>
    <p:extLst>
      <p:ext uri="{BB962C8B-B14F-4D97-AF65-F5344CB8AC3E}">
        <p14:creationId xmlns:p14="http://schemas.microsoft.com/office/powerpoint/2010/main" val="334738049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DA5A8D2D-B30F-410E-BF0A-C93262F860C7}" type="slidenum">
              <a:rPr lang="en-GB" smtClean="0"/>
              <a:pPr/>
              <a:t>28</a:t>
            </a:fld>
            <a:endParaRPr lang="en-GB"/>
          </a:p>
        </p:txBody>
      </p:sp>
      <p:sp>
        <p:nvSpPr>
          <p:cNvPr id="3" name="Title 2"/>
          <p:cNvSpPr>
            <a:spLocks noGrp="1"/>
          </p:cNvSpPr>
          <p:nvPr>
            <p:ph type="title"/>
          </p:nvPr>
        </p:nvSpPr>
        <p:spPr/>
        <p:txBody>
          <a:bodyPr>
            <a:normAutofit fontScale="90000"/>
          </a:bodyPr>
          <a:lstStyle/>
          <a:p>
            <a:r>
              <a:rPr lang="en-GB" dirty="0"/>
              <a:t>Motivate to make healthy changes</a:t>
            </a:r>
            <a:br>
              <a:rPr lang="en-GB" dirty="0"/>
            </a:br>
            <a:endParaRPr lang="en-GB" dirty="0"/>
          </a:p>
        </p:txBody>
      </p:sp>
      <p:sp>
        <p:nvSpPr>
          <p:cNvPr id="4" name="Content Placeholder 3"/>
          <p:cNvSpPr>
            <a:spLocks noGrp="1"/>
          </p:cNvSpPr>
          <p:nvPr>
            <p:ph sz="quarter" idx="11"/>
          </p:nvPr>
        </p:nvSpPr>
        <p:spPr/>
        <p:txBody>
          <a:bodyPr/>
          <a:lstStyle/>
          <a:p>
            <a:pPr marL="0" indent="0"/>
            <a:r>
              <a:rPr lang="en-GB" sz="2800" dirty="0" smtClean="0"/>
              <a:t>Use of brief Motivational Interviewing: </a:t>
            </a:r>
          </a:p>
          <a:p>
            <a:pPr marL="0" indent="0"/>
            <a:endParaRPr lang="en-GB" sz="2800" dirty="0"/>
          </a:p>
          <a:p>
            <a:pPr marL="342900" indent="-342900">
              <a:buFont typeface="Arial" pitchFamily="34" charset="0"/>
              <a:buChar char="•"/>
            </a:pPr>
            <a:r>
              <a:rPr lang="en-GB" sz="2800" dirty="0"/>
              <a:t>S</a:t>
            </a:r>
            <a:r>
              <a:rPr lang="en-GB" sz="2800" dirty="0" smtClean="0"/>
              <a:t>tyle </a:t>
            </a:r>
            <a:r>
              <a:rPr lang="en-GB" sz="2800" dirty="0"/>
              <a:t>(warmth and empathy</a:t>
            </a:r>
            <a:r>
              <a:rPr lang="en-GB" sz="2800" dirty="0" smtClean="0"/>
              <a:t>) </a:t>
            </a:r>
          </a:p>
          <a:p>
            <a:pPr marL="0" indent="0"/>
            <a:endParaRPr lang="en-GB" sz="2800" dirty="0" smtClean="0"/>
          </a:p>
          <a:p>
            <a:pPr marL="342900" indent="-342900">
              <a:buFont typeface="Arial" pitchFamily="34" charset="0"/>
              <a:buChar char="•"/>
            </a:pPr>
            <a:r>
              <a:rPr lang="en-GB" sz="2800" dirty="0" smtClean="0"/>
              <a:t>Technique </a:t>
            </a:r>
            <a:r>
              <a:rPr lang="en-GB" sz="2800" dirty="0"/>
              <a:t>(reflective listening and the development of discrepancy</a:t>
            </a:r>
            <a:r>
              <a:rPr lang="en-GB" sz="2800" dirty="0" smtClean="0"/>
              <a:t>)</a:t>
            </a:r>
            <a:endParaRPr lang="en-GB" sz="2800" dirty="0"/>
          </a:p>
        </p:txBody>
      </p:sp>
    </p:spTree>
    <p:extLst>
      <p:ext uri="{BB962C8B-B14F-4D97-AF65-F5344CB8AC3E}">
        <p14:creationId xmlns:p14="http://schemas.microsoft.com/office/powerpoint/2010/main" val="132692504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DA5A8D2D-B30F-410E-BF0A-C93262F860C7}" type="slidenum">
              <a:rPr lang="en-GB" smtClean="0"/>
              <a:pPr/>
              <a:t>29</a:t>
            </a:fld>
            <a:endParaRPr lang="en-GB"/>
          </a:p>
        </p:txBody>
      </p:sp>
      <p:sp>
        <p:nvSpPr>
          <p:cNvPr id="3" name="Title 2"/>
          <p:cNvSpPr>
            <a:spLocks noGrp="1"/>
          </p:cNvSpPr>
          <p:nvPr>
            <p:ph type="title"/>
          </p:nvPr>
        </p:nvSpPr>
        <p:spPr/>
        <p:txBody>
          <a:bodyPr/>
          <a:lstStyle/>
          <a:p>
            <a:r>
              <a:rPr lang="en-GB" dirty="0" smtClean="0"/>
              <a:t>Empowering the patient</a:t>
            </a:r>
            <a:endParaRPr lang="en-GB" dirty="0"/>
          </a:p>
        </p:txBody>
      </p:sp>
      <p:sp>
        <p:nvSpPr>
          <p:cNvPr id="4" name="Content Placeholder 3"/>
          <p:cNvSpPr>
            <a:spLocks noGrp="1"/>
          </p:cNvSpPr>
          <p:nvPr>
            <p:ph sz="quarter" idx="11"/>
          </p:nvPr>
        </p:nvSpPr>
        <p:spPr>
          <a:xfrm>
            <a:off x="323528" y="1700807"/>
            <a:ext cx="8415337" cy="4680943"/>
          </a:xfrm>
        </p:spPr>
        <p:txBody>
          <a:bodyPr/>
          <a:lstStyle/>
          <a:p>
            <a:r>
              <a:rPr lang="en-GB" sz="2800" dirty="0" smtClean="0"/>
              <a:t>Why empowerment?</a:t>
            </a:r>
          </a:p>
          <a:p>
            <a:endParaRPr lang="en-GB" sz="2800" dirty="0" smtClean="0"/>
          </a:p>
          <a:p>
            <a:r>
              <a:rPr lang="en-GB" sz="2800" dirty="0" smtClean="0"/>
              <a:t>It allows the patient to have:</a:t>
            </a:r>
          </a:p>
          <a:p>
            <a:pPr>
              <a:buFont typeface="Arial" panose="020B0604020202020204" pitchFamily="34" charset="0"/>
              <a:buChar char="•"/>
            </a:pPr>
            <a:r>
              <a:rPr lang="en-GB" sz="2800" b="1" dirty="0" smtClean="0"/>
              <a:t>Choice</a:t>
            </a:r>
            <a:r>
              <a:rPr lang="en-GB" sz="2800" dirty="0" smtClean="0"/>
              <a:t> </a:t>
            </a:r>
            <a:r>
              <a:rPr lang="en-GB" sz="2800" dirty="0"/>
              <a:t>– </a:t>
            </a:r>
            <a:r>
              <a:rPr lang="en-GB" sz="2800" dirty="0" smtClean="0"/>
              <a:t>make </a:t>
            </a:r>
            <a:r>
              <a:rPr lang="en-GB" sz="2800" dirty="0"/>
              <a:t>their own </a:t>
            </a:r>
            <a:r>
              <a:rPr lang="en-GB" sz="2800" dirty="0" smtClean="0"/>
              <a:t>decision </a:t>
            </a:r>
            <a:r>
              <a:rPr lang="en-GB" sz="2800" dirty="0"/>
              <a:t>that </a:t>
            </a:r>
            <a:r>
              <a:rPr lang="en-GB" sz="2800" dirty="0" smtClean="0"/>
              <a:t>fits </a:t>
            </a:r>
            <a:r>
              <a:rPr lang="en-GB" sz="2800" dirty="0"/>
              <a:t>their </a:t>
            </a:r>
            <a:r>
              <a:rPr lang="en-GB" sz="2800" dirty="0" smtClean="0"/>
              <a:t>values and lifestyle</a:t>
            </a:r>
          </a:p>
          <a:p>
            <a:pPr>
              <a:buFont typeface="Arial" panose="020B0604020202020204" pitchFamily="34" charset="0"/>
              <a:buChar char="•"/>
            </a:pPr>
            <a:r>
              <a:rPr lang="en-GB" sz="2800" b="1" dirty="0" smtClean="0"/>
              <a:t>Control</a:t>
            </a:r>
            <a:r>
              <a:rPr lang="en-GB" sz="2800" dirty="0" smtClean="0"/>
              <a:t> </a:t>
            </a:r>
            <a:r>
              <a:rPr lang="en-GB" sz="2800" dirty="0"/>
              <a:t>– </a:t>
            </a:r>
            <a:r>
              <a:rPr lang="en-GB" sz="2800" dirty="0" smtClean="0"/>
              <a:t>be responsible </a:t>
            </a:r>
            <a:r>
              <a:rPr lang="en-GB" sz="2800" dirty="0"/>
              <a:t>for their LTC care </a:t>
            </a:r>
            <a:r>
              <a:rPr lang="en-GB" sz="2800" dirty="0" smtClean="0"/>
              <a:t>themselves and </a:t>
            </a:r>
          </a:p>
          <a:p>
            <a:pPr>
              <a:buFont typeface="Arial" panose="020B0604020202020204" pitchFamily="34" charset="0"/>
              <a:buChar char="•"/>
            </a:pPr>
            <a:r>
              <a:rPr lang="en-GB" sz="2800" dirty="0" smtClean="0"/>
              <a:t>manage the </a:t>
            </a:r>
            <a:r>
              <a:rPr lang="en-GB" sz="2800" b="1" dirty="0" smtClean="0"/>
              <a:t>Consequences</a:t>
            </a:r>
            <a:r>
              <a:rPr lang="en-GB" sz="2800" dirty="0" smtClean="0"/>
              <a:t> of their actions</a:t>
            </a:r>
            <a:endParaRPr lang="en-GB" sz="2800" dirty="0"/>
          </a:p>
          <a:p>
            <a:endParaRPr lang="en-GB" sz="2400" dirty="0" smtClean="0"/>
          </a:p>
          <a:p>
            <a:endParaRPr lang="en-GB" dirty="0"/>
          </a:p>
        </p:txBody>
      </p:sp>
    </p:spTree>
    <p:extLst>
      <p:ext uri="{BB962C8B-B14F-4D97-AF65-F5344CB8AC3E}">
        <p14:creationId xmlns:p14="http://schemas.microsoft.com/office/powerpoint/2010/main" val="2322067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Introductions</a:t>
            </a:r>
            <a:endParaRPr lang="en-GB" dirty="0"/>
          </a:p>
        </p:txBody>
      </p:sp>
      <p:sp>
        <p:nvSpPr>
          <p:cNvPr id="3" name="Content Placeholder 2"/>
          <p:cNvSpPr>
            <a:spLocks noGrp="1"/>
          </p:cNvSpPr>
          <p:nvPr>
            <p:ph sz="quarter" idx="11"/>
          </p:nvPr>
        </p:nvSpPr>
        <p:spPr/>
        <p:txBody>
          <a:bodyPr/>
          <a:lstStyle/>
          <a:p>
            <a:endParaRPr lang="en-GB" dirty="0"/>
          </a:p>
        </p:txBody>
      </p:sp>
      <p:pic>
        <p:nvPicPr>
          <p:cNvPr id="122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9" y="1700808"/>
            <a:ext cx="8568951" cy="48898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lide Number Placeholder 3"/>
          <p:cNvSpPr>
            <a:spLocks noGrp="1"/>
          </p:cNvSpPr>
          <p:nvPr>
            <p:ph type="sldNum" sz="quarter" idx="10"/>
          </p:nvPr>
        </p:nvSpPr>
        <p:spPr/>
        <p:txBody>
          <a:bodyPr/>
          <a:lstStyle/>
          <a:p>
            <a:fld id="{DA5A8D2D-B30F-410E-BF0A-C93262F860C7}" type="slidenum">
              <a:rPr lang="en-GB" smtClean="0"/>
              <a:pPr/>
              <a:t>3</a:t>
            </a:fld>
            <a:endParaRPr lang="en-GB"/>
          </a:p>
        </p:txBody>
      </p:sp>
    </p:spTree>
    <p:extLst>
      <p:ext uri="{BB962C8B-B14F-4D97-AF65-F5344CB8AC3E}">
        <p14:creationId xmlns:p14="http://schemas.microsoft.com/office/powerpoint/2010/main" val="166061546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DA5A8D2D-B30F-410E-BF0A-C93262F860C7}" type="slidenum">
              <a:rPr lang="en-GB" smtClean="0"/>
              <a:pPr/>
              <a:t>30</a:t>
            </a:fld>
            <a:endParaRPr lang="en-GB"/>
          </a:p>
        </p:txBody>
      </p:sp>
      <p:sp>
        <p:nvSpPr>
          <p:cNvPr id="3" name="Title 2"/>
          <p:cNvSpPr>
            <a:spLocks noGrp="1"/>
          </p:cNvSpPr>
          <p:nvPr>
            <p:ph type="title"/>
          </p:nvPr>
        </p:nvSpPr>
        <p:spPr/>
        <p:txBody>
          <a:bodyPr/>
          <a:lstStyle/>
          <a:p>
            <a:r>
              <a:rPr lang="en-GB" dirty="0" smtClean="0"/>
              <a:t>Empowering the patient</a:t>
            </a:r>
            <a:endParaRPr lang="en-GB" dirty="0"/>
          </a:p>
        </p:txBody>
      </p:sp>
      <p:sp>
        <p:nvSpPr>
          <p:cNvPr id="4" name="Content Placeholder 3"/>
          <p:cNvSpPr>
            <a:spLocks noGrp="1"/>
          </p:cNvSpPr>
          <p:nvPr>
            <p:ph sz="quarter" idx="11"/>
          </p:nvPr>
        </p:nvSpPr>
        <p:spPr>
          <a:xfrm>
            <a:off x="323528" y="1412777"/>
            <a:ext cx="8415337" cy="4968974"/>
          </a:xfrm>
        </p:spPr>
        <p:txBody>
          <a:bodyPr/>
          <a:lstStyle/>
          <a:p>
            <a:endParaRPr lang="en-GB" sz="2400" dirty="0" smtClean="0"/>
          </a:p>
          <a:p>
            <a:r>
              <a:rPr lang="en-GB" sz="2800" dirty="0" smtClean="0"/>
              <a:t>How do you empower patients?</a:t>
            </a:r>
          </a:p>
          <a:p>
            <a:endParaRPr lang="en-GB" sz="2800" dirty="0" smtClean="0"/>
          </a:p>
          <a:p>
            <a:pPr marL="457200" indent="-457200">
              <a:buFont typeface="+mj-lt"/>
              <a:buAutoNum type="arabicPeriod"/>
            </a:pPr>
            <a:r>
              <a:rPr lang="en-GB" sz="2800" dirty="0" smtClean="0"/>
              <a:t>Show you care about them as a person</a:t>
            </a:r>
          </a:p>
          <a:p>
            <a:pPr marL="457200" indent="-457200">
              <a:buFont typeface="+mj-lt"/>
              <a:buAutoNum type="arabicPeriod"/>
            </a:pPr>
            <a:r>
              <a:rPr lang="en-GB" sz="2800" dirty="0" smtClean="0"/>
              <a:t>Treat them as an equal partner in their care</a:t>
            </a:r>
            <a:endParaRPr lang="en-GB" sz="2800" dirty="0"/>
          </a:p>
          <a:p>
            <a:pPr marL="457200" indent="-457200">
              <a:buFont typeface="+mj-lt"/>
              <a:buAutoNum type="arabicPeriod"/>
            </a:pPr>
            <a:r>
              <a:rPr lang="en-GB" sz="2800" dirty="0" smtClean="0"/>
              <a:t>Help </a:t>
            </a:r>
            <a:r>
              <a:rPr lang="en-GB" sz="2800" dirty="0"/>
              <a:t>them make informed decisions </a:t>
            </a:r>
            <a:r>
              <a:rPr lang="en-GB" sz="2800" dirty="0" smtClean="0"/>
              <a:t>through </a:t>
            </a:r>
            <a:r>
              <a:rPr lang="en-GB" sz="2800" dirty="0"/>
              <a:t>education, appropriate care recommendations, expert advice, and </a:t>
            </a:r>
            <a:r>
              <a:rPr lang="en-GB" sz="2800" dirty="0" smtClean="0"/>
              <a:t>support</a:t>
            </a:r>
          </a:p>
          <a:p>
            <a:pPr marL="457200" indent="-457200">
              <a:buFont typeface="+mj-lt"/>
              <a:buAutoNum type="arabicPeriod"/>
            </a:pPr>
            <a:r>
              <a:rPr lang="en-GB" sz="2800" dirty="0" smtClean="0"/>
              <a:t>Use of intervention </a:t>
            </a:r>
            <a:r>
              <a:rPr lang="en-GB" sz="2800" dirty="0"/>
              <a:t>strategies, such as problem </a:t>
            </a:r>
            <a:r>
              <a:rPr lang="en-GB" sz="2800" dirty="0" smtClean="0"/>
              <a:t>solving</a:t>
            </a:r>
          </a:p>
          <a:p>
            <a:endParaRPr lang="en-GB" dirty="0"/>
          </a:p>
        </p:txBody>
      </p:sp>
    </p:spTree>
    <p:extLst>
      <p:ext uri="{BB962C8B-B14F-4D97-AF65-F5344CB8AC3E}">
        <p14:creationId xmlns:p14="http://schemas.microsoft.com/office/powerpoint/2010/main" val="865783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DA5A8D2D-B30F-410E-BF0A-C93262F860C7}" type="slidenum">
              <a:rPr lang="en-GB" smtClean="0"/>
              <a:pPr/>
              <a:t>31</a:t>
            </a:fld>
            <a:endParaRPr lang="en-GB"/>
          </a:p>
        </p:txBody>
      </p:sp>
      <p:sp>
        <p:nvSpPr>
          <p:cNvPr id="4" name="Content Placeholder 3"/>
          <p:cNvSpPr>
            <a:spLocks noGrp="1"/>
          </p:cNvSpPr>
          <p:nvPr>
            <p:ph sz="quarter" idx="11"/>
          </p:nvPr>
        </p:nvSpPr>
        <p:spPr>
          <a:xfrm>
            <a:off x="323528" y="2204442"/>
            <a:ext cx="8415337" cy="4176886"/>
          </a:xfrm>
        </p:spPr>
        <p:txBody>
          <a:bodyPr/>
          <a:lstStyle/>
          <a:p>
            <a:pPr marL="0" indent="0" algn="ctr"/>
            <a:r>
              <a:rPr lang="en-GB" sz="4000" dirty="0">
                <a:solidFill>
                  <a:srgbClr val="0070C0"/>
                </a:solidFill>
              </a:rPr>
              <a:t>Enable access to information, </a:t>
            </a:r>
            <a:r>
              <a:rPr lang="en-GB" sz="4000" dirty="0" smtClean="0">
                <a:solidFill>
                  <a:srgbClr val="0070C0"/>
                </a:solidFill>
              </a:rPr>
              <a:t/>
            </a:r>
            <a:br>
              <a:rPr lang="en-GB" sz="4000" dirty="0" smtClean="0">
                <a:solidFill>
                  <a:srgbClr val="0070C0"/>
                </a:solidFill>
              </a:rPr>
            </a:br>
            <a:r>
              <a:rPr lang="en-GB" sz="4000" dirty="0" smtClean="0">
                <a:solidFill>
                  <a:srgbClr val="0070C0"/>
                </a:solidFill>
              </a:rPr>
              <a:t>advice </a:t>
            </a:r>
            <a:r>
              <a:rPr lang="en-GB" sz="4000" dirty="0">
                <a:solidFill>
                  <a:srgbClr val="0070C0"/>
                </a:solidFill>
              </a:rPr>
              <a:t>and support </a:t>
            </a:r>
          </a:p>
          <a:p>
            <a:pPr marL="0" indent="0"/>
            <a:endParaRPr lang="en-GB" sz="4000" dirty="0"/>
          </a:p>
        </p:txBody>
      </p:sp>
    </p:spTree>
    <p:extLst>
      <p:ext uri="{BB962C8B-B14F-4D97-AF65-F5344CB8AC3E}">
        <p14:creationId xmlns:p14="http://schemas.microsoft.com/office/powerpoint/2010/main" val="299458231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DA5A8D2D-B30F-410E-BF0A-C93262F860C7}" type="slidenum">
              <a:rPr lang="en-GB" smtClean="0"/>
              <a:pPr/>
              <a:t>32</a:t>
            </a:fld>
            <a:endParaRPr lang="en-GB"/>
          </a:p>
        </p:txBody>
      </p:sp>
      <p:sp>
        <p:nvSpPr>
          <p:cNvPr id="3" name="Title 2"/>
          <p:cNvSpPr>
            <a:spLocks noGrp="1"/>
          </p:cNvSpPr>
          <p:nvPr>
            <p:ph type="title"/>
          </p:nvPr>
        </p:nvSpPr>
        <p:spPr/>
        <p:txBody>
          <a:bodyPr>
            <a:normAutofit fontScale="90000"/>
          </a:bodyPr>
          <a:lstStyle/>
          <a:p>
            <a:r>
              <a:rPr lang="en-GB" dirty="0"/>
              <a:t>Enable access to information, advice and support </a:t>
            </a:r>
          </a:p>
        </p:txBody>
      </p:sp>
      <p:sp>
        <p:nvSpPr>
          <p:cNvPr id="4" name="Content Placeholder 3"/>
          <p:cNvSpPr>
            <a:spLocks noGrp="1"/>
          </p:cNvSpPr>
          <p:nvPr>
            <p:ph sz="quarter" idx="11"/>
          </p:nvPr>
        </p:nvSpPr>
        <p:spPr>
          <a:xfrm>
            <a:off x="333127" y="1412776"/>
            <a:ext cx="8415337" cy="4465637"/>
          </a:xfrm>
        </p:spPr>
        <p:txBody>
          <a:bodyPr/>
          <a:lstStyle/>
          <a:p>
            <a:r>
              <a:rPr lang="en-GB" sz="2800" dirty="0" smtClean="0"/>
              <a:t>Group work: What can you provide?</a:t>
            </a:r>
          </a:p>
          <a:p>
            <a:r>
              <a:rPr lang="en-GB" sz="2800" dirty="0" smtClean="0"/>
              <a:t>Group 1 – written</a:t>
            </a:r>
          </a:p>
          <a:p>
            <a:r>
              <a:rPr lang="en-GB" sz="2800" dirty="0" smtClean="0"/>
              <a:t>Group 2 – verbal</a:t>
            </a:r>
          </a:p>
          <a:p>
            <a:r>
              <a:rPr lang="en-GB" sz="2800" dirty="0" smtClean="0"/>
              <a:t>Group 3 – referral/signposting</a:t>
            </a:r>
          </a:p>
          <a:p>
            <a:endParaRPr lang="en-GB" sz="2800" dirty="0" smtClean="0"/>
          </a:p>
          <a:p>
            <a:pPr marL="342900" indent="-342900">
              <a:buFont typeface="Arial" panose="020B0604020202020204" pitchFamily="34" charset="0"/>
              <a:buChar char="•"/>
            </a:pPr>
            <a:r>
              <a:rPr lang="en-GB" sz="2800" dirty="0" smtClean="0"/>
              <a:t>Written information – leaflets, care plans, instructions, other resources</a:t>
            </a:r>
          </a:p>
          <a:p>
            <a:pPr marL="342900" indent="-342900">
              <a:buFont typeface="Arial" panose="020B0604020202020204" pitchFamily="34" charset="0"/>
              <a:buChar char="•"/>
            </a:pPr>
            <a:r>
              <a:rPr lang="en-GB" sz="2800" dirty="0" smtClean="0"/>
              <a:t>Verbal information – education, explanations, answering questions</a:t>
            </a:r>
          </a:p>
          <a:p>
            <a:pPr marL="342900" indent="-342900">
              <a:buFont typeface="Arial" panose="020B0604020202020204" pitchFamily="34" charset="0"/>
              <a:buChar char="•"/>
            </a:pPr>
            <a:r>
              <a:rPr lang="en-GB" sz="2800" dirty="0" smtClean="0"/>
              <a:t>Referral/signposting to self-management support programmes and in-house groups (if they are available) and charities</a:t>
            </a:r>
          </a:p>
        </p:txBody>
      </p:sp>
    </p:spTree>
    <p:extLst>
      <p:ext uri="{BB962C8B-B14F-4D97-AF65-F5344CB8AC3E}">
        <p14:creationId xmlns:p14="http://schemas.microsoft.com/office/powerpoint/2010/main" val="4261618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DA5A8D2D-B30F-410E-BF0A-C93262F860C7}" type="slidenum">
              <a:rPr lang="en-GB" smtClean="0"/>
              <a:pPr/>
              <a:t>33</a:t>
            </a:fld>
            <a:endParaRPr lang="en-GB"/>
          </a:p>
        </p:txBody>
      </p:sp>
      <p:sp>
        <p:nvSpPr>
          <p:cNvPr id="4" name="Content Placeholder 3"/>
          <p:cNvSpPr>
            <a:spLocks noGrp="1"/>
          </p:cNvSpPr>
          <p:nvPr>
            <p:ph sz="quarter" idx="11"/>
          </p:nvPr>
        </p:nvSpPr>
        <p:spPr>
          <a:xfrm>
            <a:off x="323528" y="2203723"/>
            <a:ext cx="8415337" cy="4465637"/>
          </a:xfrm>
        </p:spPr>
        <p:txBody>
          <a:bodyPr/>
          <a:lstStyle/>
          <a:p>
            <a:pPr marL="0" indent="0" algn="ctr"/>
            <a:r>
              <a:rPr lang="en-GB" sz="4000" dirty="0">
                <a:solidFill>
                  <a:srgbClr val="0070C0"/>
                </a:solidFill>
              </a:rPr>
              <a:t>Care plan to promote </a:t>
            </a:r>
            <a:r>
              <a:rPr lang="en-GB" sz="4000" dirty="0" smtClean="0">
                <a:solidFill>
                  <a:srgbClr val="0070C0"/>
                </a:solidFill>
              </a:rPr>
              <a:t>self-management</a:t>
            </a:r>
            <a:endParaRPr lang="en-GB" sz="4000" dirty="0"/>
          </a:p>
        </p:txBody>
      </p:sp>
    </p:spTree>
    <p:extLst>
      <p:ext uri="{BB962C8B-B14F-4D97-AF65-F5344CB8AC3E}">
        <p14:creationId xmlns:p14="http://schemas.microsoft.com/office/powerpoint/2010/main" val="145231359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DA5A8D2D-B30F-410E-BF0A-C93262F860C7}" type="slidenum">
              <a:rPr lang="en-GB" smtClean="0"/>
              <a:pPr/>
              <a:t>34</a:t>
            </a:fld>
            <a:endParaRPr lang="en-GB"/>
          </a:p>
        </p:txBody>
      </p:sp>
      <p:sp>
        <p:nvSpPr>
          <p:cNvPr id="3" name="Title 2"/>
          <p:cNvSpPr>
            <a:spLocks noGrp="1"/>
          </p:cNvSpPr>
          <p:nvPr>
            <p:ph type="title"/>
          </p:nvPr>
        </p:nvSpPr>
        <p:spPr/>
        <p:txBody>
          <a:bodyPr/>
          <a:lstStyle/>
          <a:p>
            <a:r>
              <a:rPr lang="en-GB" dirty="0"/>
              <a:t>Care plan to promote self-management</a:t>
            </a:r>
          </a:p>
        </p:txBody>
      </p:sp>
      <p:sp>
        <p:nvSpPr>
          <p:cNvPr id="4" name="Content Placeholder 3"/>
          <p:cNvSpPr>
            <a:spLocks noGrp="1"/>
          </p:cNvSpPr>
          <p:nvPr>
            <p:ph sz="quarter" idx="11"/>
          </p:nvPr>
        </p:nvSpPr>
        <p:spPr>
          <a:xfrm>
            <a:off x="323528" y="1412776"/>
            <a:ext cx="8415337" cy="4465637"/>
          </a:xfrm>
        </p:spPr>
        <p:txBody>
          <a:bodyPr/>
          <a:lstStyle/>
          <a:p>
            <a:pPr marL="0" indent="0"/>
            <a:r>
              <a:rPr lang="en-GB" sz="2600" dirty="0" smtClean="0"/>
              <a:t>There are different approaches to care planning:</a:t>
            </a:r>
          </a:p>
          <a:p>
            <a:endParaRPr lang="en-GB" sz="2600" dirty="0" smtClean="0"/>
          </a:p>
          <a:p>
            <a:pPr>
              <a:buFont typeface="Arial" pitchFamily="34" charset="0"/>
              <a:buChar char="•"/>
            </a:pPr>
            <a:r>
              <a:rPr lang="en-GB" sz="2600" dirty="0" smtClean="0"/>
              <a:t>Disease specific – focuses on targets for the specific disease</a:t>
            </a:r>
          </a:p>
          <a:p>
            <a:pPr>
              <a:buFont typeface="Arial" pitchFamily="34" charset="0"/>
              <a:buChar char="•"/>
            </a:pPr>
            <a:r>
              <a:rPr lang="en-GB" sz="2600" dirty="0" smtClean="0"/>
              <a:t>Behaviour change – useful when the patients wants to change a behaviour, e.g. increase exercise</a:t>
            </a:r>
          </a:p>
          <a:p>
            <a:pPr>
              <a:buFont typeface="Arial" pitchFamily="34" charset="0"/>
              <a:buChar char="•"/>
            </a:pPr>
            <a:r>
              <a:rPr lang="en-GB" sz="2600" dirty="0" smtClean="0"/>
              <a:t>Behaviour planning – beneficial when there is an activity or intervention that the patient avoids or when a routine would help the patient control their condition</a:t>
            </a:r>
          </a:p>
          <a:p>
            <a:pPr>
              <a:buFont typeface="Arial" pitchFamily="34" charset="0"/>
              <a:buChar char="•"/>
            </a:pPr>
            <a:r>
              <a:rPr lang="en-GB" sz="2600" dirty="0" smtClean="0"/>
              <a:t>Problem solving – helpful when the patient has identified a specific problem(s)</a:t>
            </a:r>
          </a:p>
          <a:p>
            <a:pPr>
              <a:buFont typeface="Arial" pitchFamily="34" charset="0"/>
              <a:buChar char="•"/>
            </a:pPr>
            <a:r>
              <a:rPr lang="en-GB" sz="2600" dirty="0" smtClean="0"/>
              <a:t>Wellbeing plans – focuses on what keeps the person well</a:t>
            </a:r>
            <a:endParaRPr lang="en-GB" sz="2600" dirty="0"/>
          </a:p>
        </p:txBody>
      </p:sp>
    </p:spTree>
    <p:extLst>
      <p:ext uri="{BB962C8B-B14F-4D97-AF65-F5344CB8AC3E}">
        <p14:creationId xmlns:p14="http://schemas.microsoft.com/office/powerpoint/2010/main" val="1906264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DA5A8D2D-B30F-410E-BF0A-C93262F860C7}" type="slidenum">
              <a:rPr lang="en-GB" smtClean="0"/>
              <a:pPr/>
              <a:t>35</a:t>
            </a:fld>
            <a:endParaRPr lang="en-GB"/>
          </a:p>
        </p:txBody>
      </p:sp>
      <p:sp>
        <p:nvSpPr>
          <p:cNvPr id="3" name="Title 2"/>
          <p:cNvSpPr>
            <a:spLocks noGrp="1"/>
          </p:cNvSpPr>
          <p:nvPr>
            <p:ph type="title"/>
          </p:nvPr>
        </p:nvSpPr>
        <p:spPr/>
        <p:txBody>
          <a:bodyPr/>
          <a:lstStyle/>
          <a:p>
            <a:r>
              <a:rPr lang="en-GB" dirty="0"/>
              <a:t>Care plan to promote self-management</a:t>
            </a:r>
          </a:p>
        </p:txBody>
      </p:sp>
      <p:sp>
        <p:nvSpPr>
          <p:cNvPr id="4" name="Content Placeholder 3"/>
          <p:cNvSpPr>
            <a:spLocks noGrp="1"/>
          </p:cNvSpPr>
          <p:nvPr>
            <p:ph sz="quarter" idx="11"/>
          </p:nvPr>
        </p:nvSpPr>
        <p:spPr>
          <a:xfrm>
            <a:off x="323528" y="1268761"/>
            <a:ext cx="8415337" cy="5112990"/>
          </a:xfrm>
        </p:spPr>
        <p:txBody>
          <a:bodyPr/>
          <a:lstStyle/>
          <a:p>
            <a:pPr marL="0" indent="0"/>
            <a:r>
              <a:rPr lang="en-GB" sz="2200" b="1" dirty="0" smtClean="0"/>
              <a:t>Disease-specific care plans</a:t>
            </a:r>
          </a:p>
          <a:p>
            <a:pPr marL="0" indent="0"/>
            <a:r>
              <a:rPr lang="en-GB" sz="2200" dirty="0" smtClean="0"/>
              <a:t>Are you aware of any ‘ready-made’ condition specific self-management plans?</a:t>
            </a:r>
          </a:p>
          <a:p>
            <a:r>
              <a:rPr lang="en-GB" sz="2200" dirty="0" smtClean="0"/>
              <a:t>e.g. diabetes, COPD, asthma</a:t>
            </a:r>
          </a:p>
          <a:p>
            <a:endParaRPr lang="en-GB" sz="2200" dirty="0"/>
          </a:p>
          <a:p>
            <a:r>
              <a:rPr lang="en-GB" sz="2200" dirty="0" smtClean="0"/>
              <a:t>Group work</a:t>
            </a:r>
          </a:p>
          <a:p>
            <a:r>
              <a:rPr lang="en-GB" sz="2200" dirty="0" smtClean="0"/>
              <a:t>Group 1 – What are the benefits of a ‘ready-made’ plan?</a:t>
            </a:r>
          </a:p>
          <a:p>
            <a:r>
              <a:rPr lang="en-GB" sz="2200" dirty="0" smtClean="0"/>
              <a:t>Group 2 – What are the challenges of a ‘ready-made’ plan?</a:t>
            </a:r>
          </a:p>
          <a:p>
            <a:endParaRPr lang="en-GB" sz="2200" dirty="0"/>
          </a:p>
          <a:p>
            <a:pPr marL="0" indent="0"/>
            <a:r>
              <a:rPr lang="en-GB" sz="2200" b="1" dirty="0"/>
              <a:t>Benefits:</a:t>
            </a:r>
            <a:r>
              <a:rPr lang="en-GB" sz="2200" dirty="0"/>
              <a:t> </a:t>
            </a:r>
            <a:r>
              <a:rPr lang="en-GB" sz="2200" dirty="0" smtClean="0"/>
              <a:t>written </a:t>
            </a:r>
            <a:r>
              <a:rPr lang="en-GB" sz="2200" dirty="0"/>
              <a:t>by </a:t>
            </a:r>
            <a:r>
              <a:rPr lang="en-GB" sz="2200" dirty="0" smtClean="0"/>
              <a:t>experts; </a:t>
            </a:r>
            <a:r>
              <a:rPr lang="en-GB" sz="2200" dirty="0"/>
              <a:t>lots of practical advice; quick to complete during the consultation; focus on the common issues for particular conditions; healthcare professionals get familiar with their </a:t>
            </a:r>
            <a:r>
              <a:rPr lang="en-GB" sz="2200" dirty="0" smtClean="0"/>
              <a:t>use</a:t>
            </a:r>
          </a:p>
          <a:p>
            <a:pPr marL="0" indent="0"/>
            <a:endParaRPr lang="en-GB" sz="2200" dirty="0"/>
          </a:p>
          <a:p>
            <a:pPr marL="0" indent="0"/>
            <a:r>
              <a:rPr lang="en-GB" sz="2200" b="1" dirty="0" smtClean="0"/>
              <a:t>Challenges:</a:t>
            </a:r>
            <a:r>
              <a:rPr lang="en-GB" sz="2200" dirty="0" smtClean="0"/>
              <a:t> do </a:t>
            </a:r>
            <a:r>
              <a:rPr lang="en-GB" sz="2200" dirty="0"/>
              <a:t>not always fit </a:t>
            </a:r>
            <a:r>
              <a:rPr lang="en-GB" sz="2200" dirty="0" smtClean="0"/>
              <a:t>personal </a:t>
            </a:r>
            <a:r>
              <a:rPr lang="en-GB" sz="2200" dirty="0"/>
              <a:t>priorities, goals, resources, culture or lifestyle; focus on targets; pros and cons may not be discussed; do not account for </a:t>
            </a:r>
            <a:r>
              <a:rPr lang="en-GB" sz="2200" dirty="0" smtClean="0"/>
              <a:t>comorbidities</a:t>
            </a:r>
            <a:endParaRPr lang="en-GB" sz="2200" dirty="0"/>
          </a:p>
        </p:txBody>
      </p:sp>
    </p:spTree>
    <p:extLst>
      <p:ext uri="{BB962C8B-B14F-4D97-AF65-F5344CB8AC3E}">
        <p14:creationId xmlns:p14="http://schemas.microsoft.com/office/powerpoint/2010/main" val="2168555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DA5A8D2D-B30F-410E-BF0A-C93262F860C7}" type="slidenum">
              <a:rPr lang="en-GB" smtClean="0"/>
              <a:pPr/>
              <a:t>36</a:t>
            </a:fld>
            <a:endParaRPr lang="en-GB"/>
          </a:p>
        </p:txBody>
      </p:sp>
      <p:sp>
        <p:nvSpPr>
          <p:cNvPr id="3" name="Title 2"/>
          <p:cNvSpPr>
            <a:spLocks noGrp="1"/>
          </p:cNvSpPr>
          <p:nvPr>
            <p:ph type="title"/>
          </p:nvPr>
        </p:nvSpPr>
        <p:spPr/>
        <p:txBody>
          <a:bodyPr/>
          <a:lstStyle/>
          <a:p>
            <a:r>
              <a:rPr lang="en-GB" dirty="0"/>
              <a:t>Care plan to promote self-management</a:t>
            </a:r>
          </a:p>
        </p:txBody>
      </p:sp>
      <p:sp>
        <p:nvSpPr>
          <p:cNvPr id="4" name="Content Placeholder 3"/>
          <p:cNvSpPr>
            <a:spLocks noGrp="1"/>
          </p:cNvSpPr>
          <p:nvPr>
            <p:ph sz="quarter" idx="11"/>
          </p:nvPr>
        </p:nvSpPr>
        <p:spPr>
          <a:xfrm>
            <a:off x="323528" y="1484784"/>
            <a:ext cx="8415337" cy="5040560"/>
          </a:xfrm>
        </p:spPr>
        <p:txBody>
          <a:bodyPr/>
          <a:lstStyle/>
          <a:p>
            <a:pPr marL="0" indent="0"/>
            <a:r>
              <a:rPr lang="en-GB" sz="2600" dirty="0" smtClean="0"/>
              <a:t>Mrs Neill is 57 years old. She has type 2 diabetes, COPD and arthritis. She often forgets her medication, especially in the evening; this results in her feeling pain in her knees at bedtime and her blood glucose has increased.</a:t>
            </a:r>
          </a:p>
          <a:p>
            <a:pPr marL="0" indent="0"/>
            <a:endParaRPr lang="en-GB" sz="2600" dirty="0"/>
          </a:p>
          <a:p>
            <a:pPr marL="0" indent="0"/>
            <a:r>
              <a:rPr lang="en-GB" sz="2600" dirty="0" smtClean="0"/>
              <a:t>Group work: </a:t>
            </a:r>
          </a:p>
          <a:p>
            <a:pPr marL="0" indent="0"/>
            <a:r>
              <a:rPr lang="en-GB" sz="2600" dirty="0" smtClean="0"/>
              <a:t>Which plan would you choose from the list below to help her and why?</a:t>
            </a:r>
          </a:p>
          <a:p>
            <a:pPr marL="0" indent="0"/>
            <a:endParaRPr lang="en-GB" dirty="0" smtClean="0"/>
          </a:p>
          <a:p>
            <a:pPr marL="457200" indent="-457200">
              <a:buAutoNum type="arabicPeriod"/>
            </a:pPr>
            <a:r>
              <a:rPr lang="en-GB" sz="2600" dirty="0" smtClean="0"/>
              <a:t>A plan to change behaviour</a:t>
            </a:r>
          </a:p>
          <a:p>
            <a:pPr marL="457200" indent="-457200">
              <a:buAutoNum type="arabicPeriod"/>
            </a:pPr>
            <a:r>
              <a:rPr lang="en-GB" sz="2600" dirty="0" smtClean="0"/>
              <a:t>A plan to organise behaviour</a:t>
            </a:r>
          </a:p>
          <a:p>
            <a:pPr marL="457200" indent="-457200">
              <a:buAutoNum type="arabicPeriod"/>
            </a:pPr>
            <a:r>
              <a:rPr lang="en-GB" sz="2600" dirty="0" smtClean="0"/>
              <a:t>A plan to solve the problem</a:t>
            </a:r>
          </a:p>
          <a:p>
            <a:pPr marL="457200" indent="-457200">
              <a:buAutoNum type="arabicPeriod"/>
            </a:pPr>
            <a:r>
              <a:rPr lang="en-GB" sz="2600" dirty="0" smtClean="0"/>
              <a:t>A plan to promote wellbeing</a:t>
            </a:r>
            <a:endParaRPr lang="en-GB" sz="2600" dirty="0"/>
          </a:p>
          <a:p>
            <a:endParaRPr lang="en-GB" dirty="0" smtClean="0"/>
          </a:p>
          <a:p>
            <a:endParaRPr lang="en-GB" dirty="0"/>
          </a:p>
          <a:p>
            <a:endParaRPr lang="en-GB" dirty="0"/>
          </a:p>
          <a:p>
            <a:endParaRPr lang="en-GB" dirty="0"/>
          </a:p>
        </p:txBody>
      </p:sp>
    </p:spTree>
    <p:extLst>
      <p:ext uri="{BB962C8B-B14F-4D97-AF65-F5344CB8AC3E}">
        <p14:creationId xmlns:p14="http://schemas.microsoft.com/office/powerpoint/2010/main" val="1465488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DA5A8D2D-B30F-410E-BF0A-C93262F860C7}" type="slidenum">
              <a:rPr lang="en-GB" smtClean="0"/>
              <a:pPr/>
              <a:t>37</a:t>
            </a:fld>
            <a:endParaRPr lang="en-GB"/>
          </a:p>
        </p:txBody>
      </p:sp>
      <p:sp>
        <p:nvSpPr>
          <p:cNvPr id="3" name="Title 2"/>
          <p:cNvSpPr>
            <a:spLocks noGrp="1"/>
          </p:cNvSpPr>
          <p:nvPr>
            <p:ph type="title"/>
          </p:nvPr>
        </p:nvSpPr>
        <p:spPr/>
        <p:txBody>
          <a:bodyPr>
            <a:normAutofit/>
          </a:bodyPr>
          <a:lstStyle/>
          <a:p>
            <a:r>
              <a:rPr lang="en-GB" dirty="0"/>
              <a:t>Help to understand </a:t>
            </a:r>
            <a:r>
              <a:rPr lang="en-GB" dirty="0" smtClean="0"/>
              <a:t>medication</a:t>
            </a:r>
            <a:endParaRPr lang="en-GB" dirty="0"/>
          </a:p>
        </p:txBody>
      </p:sp>
      <p:sp>
        <p:nvSpPr>
          <p:cNvPr id="4" name="Content Placeholder 3"/>
          <p:cNvSpPr>
            <a:spLocks noGrp="1"/>
          </p:cNvSpPr>
          <p:nvPr>
            <p:ph sz="quarter" idx="11"/>
          </p:nvPr>
        </p:nvSpPr>
        <p:spPr>
          <a:xfrm>
            <a:off x="323528" y="1268760"/>
            <a:ext cx="8415337" cy="5544616"/>
          </a:xfrm>
        </p:spPr>
        <p:txBody>
          <a:bodyPr/>
          <a:lstStyle/>
          <a:p>
            <a:pPr marL="0" indent="0"/>
            <a:r>
              <a:rPr lang="en-GB" b="1" dirty="0" smtClean="0"/>
              <a:t>What do you need to ask?</a:t>
            </a:r>
          </a:p>
          <a:p>
            <a:pPr marL="285750" indent="-285750">
              <a:buFont typeface="Arial" panose="020B0604020202020204" pitchFamily="34" charset="0"/>
              <a:buChar char="•"/>
            </a:pPr>
            <a:r>
              <a:rPr lang="en-GB" dirty="0" smtClean="0"/>
              <a:t>Are you taking your medication (all the time, never, sometimes miss doses, always miss certain doses)?</a:t>
            </a:r>
          </a:p>
          <a:p>
            <a:pPr marL="285750" indent="-285750">
              <a:buFont typeface="Arial" panose="020B0604020202020204" pitchFamily="34" charset="0"/>
              <a:buChar char="•"/>
            </a:pPr>
            <a:r>
              <a:rPr lang="en-GB" dirty="0" smtClean="0"/>
              <a:t>Do you know what they are for?</a:t>
            </a:r>
          </a:p>
          <a:p>
            <a:pPr marL="285750" indent="-285750">
              <a:buFont typeface="Arial" panose="020B0604020202020204" pitchFamily="34" charset="0"/>
              <a:buChar char="•"/>
            </a:pPr>
            <a:r>
              <a:rPr lang="en-GB" dirty="0" smtClean="0"/>
              <a:t>Are you taking anything else (herbal products, over-the-counter products, somebody </a:t>
            </a:r>
            <a:r>
              <a:rPr lang="en-GB" dirty="0"/>
              <a:t>else’s </a:t>
            </a:r>
            <a:r>
              <a:rPr lang="en-GB" dirty="0" smtClean="0"/>
              <a:t>treatment)?</a:t>
            </a:r>
          </a:p>
          <a:p>
            <a:pPr marL="0" indent="0"/>
            <a:endParaRPr lang="en-GB" b="1" dirty="0" smtClean="0"/>
          </a:p>
          <a:p>
            <a:pPr marL="0" indent="0"/>
            <a:r>
              <a:rPr lang="en-GB" b="1" dirty="0" smtClean="0"/>
              <a:t>What can you do to ensure safety and optimum adherence?</a:t>
            </a:r>
          </a:p>
          <a:p>
            <a:pPr marL="285750" indent="-285750">
              <a:buFont typeface="Arial" panose="020B0604020202020204" pitchFamily="34" charset="0"/>
              <a:buChar char="•"/>
            </a:pPr>
            <a:r>
              <a:rPr lang="en-GB" dirty="0" smtClean="0"/>
              <a:t>Get the patient to bring in all their medication and go through each one, checking their understanding and giving appropriate explanation</a:t>
            </a:r>
          </a:p>
          <a:p>
            <a:pPr marL="285750" indent="-285750">
              <a:buFont typeface="Arial" panose="020B0604020202020204" pitchFamily="34" charset="0"/>
              <a:buChar char="•"/>
            </a:pPr>
            <a:r>
              <a:rPr lang="en-GB" dirty="0" smtClean="0"/>
              <a:t>Keep medication regimens as simple as possible and avoid ‘as directed’ 	</a:t>
            </a:r>
          </a:p>
          <a:p>
            <a:pPr marL="285750" indent="-285750">
              <a:buFont typeface="Arial" panose="020B0604020202020204" pitchFamily="34" charset="0"/>
              <a:buChar char="•"/>
            </a:pPr>
            <a:r>
              <a:rPr lang="en-GB" dirty="0" smtClean="0"/>
              <a:t>Provide clear written instructions and a dosing schedule</a:t>
            </a:r>
          </a:p>
          <a:p>
            <a:pPr marL="285750" indent="-285750">
              <a:buFont typeface="Arial" panose="020B0604020202020204" pitchFamily="34" charset="0"/>
              <a:buChar char="•"/>
            </a:pPr>
            <a:r>
              <a:rPr lang="en-GB" dirty="0" smtClean="0"/>
              <a:t>Ensure that the directions on each prescription item identify the problem it is intended to treat</a:t>
            </a:r>
          </a:p>
          <a:p>
            <a:pPr marL="285750" indent="-285750">
              <a:buFont typeface="Arial" panose="020B0604020202020204" pitchFamily="34" charset="0"/>
              <a:buChar char="•"/>
            </a:pPr>
            <a:r>
              <a:rPr lang="en-GB" dirty="0" smtClean="0"/>
              <a:t>Be aware of the known pitfalls with specific drugs and recognised drug interactions</a:t>
            </a:r>
          </a:p>
          <a:p>
            <a:pPr marL="285750" indent="-285750">
              <a:buFont typeface="Arial" panose="020B0604020202020204" pitchFamily="34" charset="0"/>
              <a:buChar char="•"/>
            </a:pPr>
            <a:r>
              <a:rPr lang="en-GB" dirty="0"/>
              <a:t>P</a:t>
            </a:r>
            <a:r>
              <a:rPr lang="en-GB" dirty="0" smtClean="0"/>
              <a:t>ut systems in place to ensure consistent and appropriate monitoring takes place for high-risk medicines (e.g. lithium and warfarin)</a:t>
            </a:r>
          </a:p>
          <a:p>
            <a:pPr marL="285750" indent="-285750">
              <a:buFont typeface="Arial" panose="020B0604020202020204" pitchFamily="34" charset="0"/>
              <a:buChar char="•"/>
            </a:pPr>
            <a:r>
              <a:rPr lang="en-GB" dirty="0"/>
              <a:t>U</a:t>
            </a:r>
            <a:r>
              <a:rPr lang="en-GB" dirty="0" smtClean="0"/>
              <a:t>se of compliance aids such as monitored dosage boxes or ‘pill organisers’</a:t>
            </a:r>
          </a:p>
          <a:p>
            <a:pPr marL="285750" indent="-285750">
              <a:buFont typeface="Arial" panose="020B0604020202020204" pitchFamily="34" charset="0"/>
              <a:buChar char="•"/>
            </a:pPr>
            <a:r>
              <a:rPr lang="en-GB" dirty="0" smtClean="0"/>
              <a:t>Discuss complex repeat medication regimens with community pharmacist</a:t>
            </a:r>
          </a:p>
          <a:p>
            <a:pPr marL="285750" indent="-285750">
              <a:buFont typeface="Arial" panose="020B0604020202020204" pitchFamily="34" charset="0"/>
              <a:buChar char="•"/>
            </a:pPr>
            <a:r>
              <a:rPr lang="en-GB" dirty="0" smtClean="0"/>
              <a:t>Try to ensure that quantities of medication are synchronised so that patients can order their repeat items at the same time</a:t>
            </a:r>
          </a:p>
          <a:p>
            <a:pPr marL="285750" indent="-285750">
              <a:buFont typeface="Arial" panose="020B0604020202020204" pitchFamily="34" charset="0"/>
              <a:buChar char="•"/>
            </a:pPr>
            <a:r>
              <a:rPr lang="en-GB" dirty="0"/>
              <a:t>S</a:t>
            </a:r>
            <a:r>
              <a:rPr lang="en-GB" dirty="0" smtClean="0"/>
              <a:t>top treatment that is unnecessary or ineffective</a:t>
            </a:r>
            <a:endParaRPr lang="en-GB" dirty="0"/>
          </a:p>
        </p:txBody>
      </p:sp>
    </p:spTree>
    <p:extLst>
      <p:ext uri="{BB962C8B-B14F-4D97-AF65-F5344CB8AC3E}">
        <p14:creationId xmlns:p14="http://schemas.microsoft.com/office/powerpoint/2010/main" val="868358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
                                            <p:txEl>
                                              <p:pRg st="8" end="8"/>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
                                            <p:txEl>
                                              <p:pRg st="9" end="9"/>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
                                            <p:txEl>
                                              <p:pRg st="10" end="10"/>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4">
                                            <p:txEl>
                                              <p:pRg st="11" end="11"/>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4">
                                            <p:txEl>
                                              <p:pRg st="12" end="12"/>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4">
                                            <p:txEl>
                                              <p:pRg st="13" end="13"/>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4">
                                            <p:txEl>
                                              <p:pRg st="14" end="14"/>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4">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DA5A8D2D-B30F-410E-BF0A-C93262F860C7}" type="slidenum">
              <a:rPr lang="en-GB" smtClean="0"/>
              <a:pPr/>
              <a:t>38</a:t>
            </a:fld>
            <a:endParaRPr lang="en-GB"/>
          </a:p>
        </p:txBody>
      </p:sp>
      <p:sp>
        <p:nvSpPr>
          <p:cNvPr id="3" name="Title 2"/>
          <p:cNvSpPr>
            <a:spLocks noGrp="1"/>
          </p:cNvSpPr>
          <p:nvPr>
            <p:ph type="title"/>
          </p:nvPr>
        </p:nvSpPr>
        <p:spPr/>
        <p:txBody>
          <a:bodyPr>
            <a:normAutofit/>
          </a:bodyPr>
          <a:lstStyle/>
          <a:p>
            <a:r>
              <a:rPr lang="en-GB" dirty="0" err="1"/>
              <a:t>Telehealth</a:t>
            </a:r>
            <a:r>
              <a:rPr lang="en-GB" dirty="0"/>
              <a:t> provision for </a:t>
            </a:r>
            <a:r>
              <a:rPr lang="en-GB" dirty="0" smtClean="0"/>
              <a:t>self-management</a:t>
            </a:r>
            <a:endParaRPr lang="en-GB" dirty="0"/>
          </a:p>
        </p:txBody>
      </p:sp>
      <p:sp>
        <p:nvSpPr>
          <p:cNvPr id="4" name="Content Placeholder 3"/>
          <p:cNvSpPr>
            <a:spLocks noGrp="1"/>
          </p:cNvSpPr>
          <p:nvPr>
            <p:ph sz="quarter" idx="11"/>
          </p:nvPr>
        </p:nvSpPr>
        <p:spPr>
          <a:xfrm>
            <a:off x="323528" y="1268760"/>
            <a:ext cx="8415337" cy="5112991"/>
          </a:xfrm>
        </p:spPr>
        <p:txBody>
          <a:bodyPr/>
          <a:lstStyle/>
          <a:p>
            <a:pPr>
              <a:buFont typeface="+mj-lt"/>
              <a:buAutoNum type="arabicPeriod"/>
            </a:pPr>
            <a:r>
              <a:rPr lang="en-GB" sz="2200" dirty="0"/>
              <a:t>Electronic sensors or equipment that monitors vital health signs remotely are put in </a:t>
            </a:r>
            <a:r>
              <a:rPr lang="en-GB" sz="2200" dirty="0" smtClean="0"/>
              <a:t>place</a:t>
            </a:r>
          </a:p>
          <a:p>
            <a:pPr>
              <a:buFont typeface="+mj-lt"/>
              <a:buAutoNum type="arabicPeriod"/>
            </a:pPr>
            <a:r>
              <a:rPr lang="en-GB" sz="2200" dirty="0" smtClean="0"/>
              <a:t>The readings </a:t>
            </a:r>
            <a:r>
              <a:rPr lang="en-GB" sz="2200" dirty="0"/>
              <a:t>are automatically transmitted to an appropriately trained person who can monitor the vital health signs </a:t>
            </a:r>
            <a:endParaRPr lang="en-GB" sz="2200" dirty="0" smtClean="0"/>
          </a:p>
          <a:p>
            <a:pPr>
              <a:buFont typeface="+mj-lt"/>
              <a:buAutoNum type="arabicPeriod"/>
            </a:pPr>
            <a:r>
              <a:rPr lang="en-GB" sz="2200" dirty="0" smtClean="0"/>
              <a:t>Decisions about </a:t>
            </a:r>
            <a:r>
              <a:rPr lang="en-GB" sz="2200" dirty="0"/>
              <a:t>potential interventions </a:t>
            </a:r>
            <a:r>
              <a:rPr lang="en-GB" sz="2200" dirty="0" smtClean="0"/>
              <a:t>are made without </a:t>
            </a:r>
            <a:r>
              <a:rPr lang="en-GB" sz="2200" dirty="0"/>
              <a:t>the patient needing to attend a </a:t>
            </a:r>
            <a:r>
              <a:rPr lang="en-GB" sz="2200" dirty="0" smtClean="0"/>
              <a:t>clinic</a:t>
            </a:r>
          </a:p>
          <a:p>
            <a:pPr marL="0" indent="0"/>
            <a:endParaRPr lang="en-GB" sz="2200" dirty="0" smtClean="0"/>
          </a:p>
          <a:p>
            <a:pPr marL="0" indent="0"/>
            <a:r>
              <a:rPr lang="en-GB" sz="2200" dirty="0" smtClean="0"/>
              <a:t>If used correctly, </a:t>
            </a:r>
            <a:r>
              <a:rPr lang="en-GB" sz="2200" dirty="0" err="1" smtClean="0"/>
              <a:t>telehealth</a:t>
            </a:r>
            <a:r>
              <a:rPr lang="en-GB" sz="2200" dirty="0" smtClean="0"/>
              <a:t> </a:t>
            </a:r>
            <a:r>
              <a:rPr lang="en-GB" sz="2200" dirty="0"/>
              <a:t>can </a:t>
            </a:r>
            <a:r>
              <a:rPr lang="en-GB" sz="2200" dirty="0" smtClean="0"/>
              <a:t>deliver a reduction in: </a:t>
            </a:r>
          </a:p>
          <a:p>
            <a:pPr marL="285750" indent="-285750">
              <a:buFont typeface="Arial" panose="020B0604020202020204" pitchFamily="34" charset="0"/>
              <a:buChar char="•"/>
            </a:pPr>
            <a:r>
              <a:rPr lang="en-GB" sz="2200" dirty="0" smtClean="0"/>
              <a:t>A&amp;E visits (15%)</a:t>
            </a:r>
          </a:p>
          <a:p>
            <a:pPr marL="285750" indent="-285750">
              <a:buFont typeface="Arial" panose="020B0604020202020204" pitchFamily="34" charset="0"/>
              <a:buChar char="•"/>
            </a:pPr>
            <a:r>
              <a:rPr lang="en-GB" sz="2200" dirty="0"/>
              <a:t>E</a:t>
            </a:r>
            <a:r>
              <a:rPr lang="en-GB" sz="2200" dirty="0" smtClean="0"/>
              <a:t>mergency admissions (20%) </a:t>
            </a:r>
          </a:p>
          <a:p>
            <a:pPr marL="285750" indent="-285750">
              <a:buFont typeface="Arial" panose="020B0604020202020204" pitchFamily="34" charset="0"/>
              <a:buChar char="•"/>
            </a:pPr>
            <a:r>
              <a:rPr lang="en-GB" sz="2200" dirty="0"/>
              <a:t>E</a:t>
            </a:r>
            <a:r>
              <a:rPr lang="en-GB" sz="2200" dirty="0" smtClean="0"/>
              <a:t>lective admissions (14%)</a:t>
            </a:r>
          </a:p>
          <a:p>
            <a:pPr marL="285750" indent="-285750">
              <a:buFont typeface="Arial" panose="020B0604020202020204" pitchFamily="34" charset="0"/>
              <a:buChar char="•"/>
            </a:pPr>
            <a:r>
              <a:rPr lang="en-GB" sz="2200" dirty="0"/>
              <a:t>B</a:t>
            </a:r>
            <a:r>
              <a:rPr lang="en-GB" sz="2200" dirty="0" smtClean="0"/>
              <a:t>ed </a:t>
            </a:r>
            <a:r>
              <a:rPr lang="en-GB" sz="2200" dirty="0"/>
              <a:t>days </a:t>
            </a:r>
            <a:r>
              <a:rPr lang="en-GB" sz="2200" dirty="0" smtClean="0"/>
              <a:t>(14%) </a:t>
            </a:r>
          </a:p>
          <a:p>
            <a:pPr marL="285750" indent="-285750">
              <a:buFont typeface="Arial" panose="020B0604020202020204" pitchFamily="34" charset="0"/>
              <a:buChar char="•"/>
            </a:pPr>
            <a:r>
              <a:rPr lang="en-GB" sz="2200" dirty="0"/>
              <a:t>T</a:t>
            </a:r>
            <a:r>
              <a:rPr lang="en-GB" sz="2200" dirty="0" smtClean="0"/>
              <a:t>ariff costs (8%) </a:t>
            </a:r>
          </a:p>
          <a:p>
            <a:pPr marL="285750" indent="-285750">
              <a:buFont typeface="Arial" panose="020B0604020202020204" pitchFamily="34" charset="0"/>
              <a:buChar char="•"/>
            </a:pPr>
            <a:r>
              <a:rPr lang="en-GB" sz="2200" dirty="0"/>
              <a:t>M</a:t>
            </a:r>
            <a:r>
              <a:rPr lang="en-GB" sz="2200" dirty="0" smtClean="0"/>
              <a:t>ortality rates (45%) </a:t>
            </a:r>
          </a:p>
          <a:p>
            <a:pPr marL="285750" indent="-285750">
              <a:buFont typeface="Arial" panose="020B0604020202020204" pitchFamily="34" charset="0"/>
              <a:buChar char="•"/>
            </a:pPr>
            <a:endParaRPr lang="en-GB" sz="2200" dirty="0"/>
          </a:p>
          <a:p>
            <a:pPr marL="0" indent="0"/>
            <a:r>
              <a:rPr lang="en-GB" sz="2200" b="1" dirty="0" smtClean="0"/>
              <a:t>What about telephone support?</a:t>
            </a:r>
            <a:endParaRPr lang="en-GB" sz="2200" b="1" dirty="0"/>
          </a:p>
        </p:txBody>
      </p:sp>
    </p:spTree>
    <p:extLst>
      <p:ext uri="{BB962C8B-B14F-4D97-AF65-F5344CB8AC3E}">
        <p14:creationId xmlns:p14="http://schemas.microsoft.com/office/powerpoint/2010/main" val="2707329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
                                            <p:txEl>
                                              <p:pRg st="8" end="8"/>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
                                            <p:txEl>
                                              <p:pRg st="9" end="9"/>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
                                            <p:txEl>
                                              <p:pRg st="10" end="1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DA5A8D2D-B30F-410E-BF0A-C93262F860C7}" type="slidenum">
              <a:rPr lang="en-GB" smtClean="0"/>
              <a:pPr/>
              <a:t>39</a:t>
            </a:fld>
            <a:endParaRPr lang="en-GB"/>
          </a:p>
        </p:txBody>
      </p:sp>
      <p:sp>
        <p:nvSpPr>
          <p:cNvPr id="3" name="Title 2"/>
          <p:cNvSpPr>
            <a:spLocks noGrp="1"/>
          </p:cNvSpPr>
          <p:nvPr>
            <p:ph type="title"/>
          </p:nvPr>
        </p:nvSpPr>
        <p:spPr/>
        <p:txBody>
          <a:bodyPr>
            <a:normAutofit/>
          </a:bodyPr>
          <a:lstStyle/>
          <a:p>
            <a:r>
              <a:rPr lang="en-GB" dirty="0"/>
              <a:t>Support for </a:t>
            </a:r>
            <a:r>
              <a:rPr lang="en-GB" dirty="0" smtClean="0"/>
              <a:t>carers</a:t>
            </a:r>
            <a:endParaRPr lang="en-GB" dirty="0"/>
          </a:p>
        </p:txBody>
      </p:sp>
      <p:sp>
        <p:nvSpPr>
          <p:cNvPr id="4" name="Content Placeholder 3"/>
          <p:cNvSpPr>
            <a:spLocks noGrp="1"/>
          </p:cNvSpPr>
          <p:nvPr>
            <p:ph sz="quarter" idx="11"/>
          </p:nvPr>
        </p:nvSpPr>
        <p:spPr>
          <a:xfrm>
            <a:off x="323528" y="1412776"/>
            <a:ext cx="8415337" cy="5112568"/>
          </a:xfrm>
        </p:spPr>
        <p:txBody>
          <a:bodyPr/>
          <a:lstStyle/>
          <a:p>
            <a:r>
              <a:rPr lang="en-GB" sz="2400" dirty="0" smtClean="0"/>
              <a:t>Practice nurse role in regard to carers:</a:t>
            </a:r>
          </a:p>
          <a:p>
            <a:pPr marL="457200" indent="-457200">
              <a:buFont typeface="+mj-lt"/>
              <a:buAutoNum type="arabicPeriod"/>
            </a:pPr>
            <a:r>
              <a:rPr lang="en-GB" sz="2400" dirty="0" smtClean="0"/>
              <a:t>Enquire about their health and wellbeing</a:t>
            </a:r>
          </a:p>
          <a:p>
            <a:pPr marL="457200" indent="-457200">
              <a:buFont typeface="+mj-lt"/>
              <a:buAutoNum type="arabicPeriod"/>
            </a:pPr>
            <a:r>
              <a:rPr lang="en-GB" sz="2400" dirty="0" smtClean="0"/>
              <a:t>Advise </a:t>
            </a:r>
            <a:r>
              <a:rPr lang="en-GB" sz="2400" dirty="0"/>
              <a:t>them on their wellbeing, i.e. eating well, exercising regularly, getting enough rest and seeking help if they feel stressed or </a:t>
            </a:r>
            <a:r>
              <a:rPr lang="en-GB" sz="2400" dirty="0" smtClean="0"/>
              <a:t>depressed</a:t>
            </a:r>
          </a:p>
          <a:p>
            <a:pPr marL="457200" indent="-457200">
              <a:buFont typeface="+mj-lt"/>
              <a:buAutoNum type="arabicPeriod"/>
            </a:pPr>
            <a:r>
              <a:rPr lang="en-GB" sz="2400" dirty="0" smtClean="0"/>
              <a:t>Signpost to resources</a:t>
            </a:r>
          </a:p>
          <a:p>
            <a:pPr marL="457200" indent="-457200">
              <a:buFont typeface="+mj-lt"/>
              <a:buAutoNum type="arabicPeriod"/>
            </a:pPr>
            <a:r>
              <a:rPr lang="en-GB" sz="2400" dirty="0" smtClean="0"/>
              <a:t>Advise they are </a:t>
            </a:r>
            <a:r>
              <a:rPr lang="en-GB" sz="2400" dirty="0"/>
              <a:t>entitled to </a:t>
            </a:r>
            <a:r>
              <a:rPr lang="en-GB" sz="2400" dirty="0" smtClean="0"/>
              <a:t>a carer’s </a:t>
            </a:r>
            <a:r>
              <a:rPr lang="en-GB" sz="2400" dirty="0"/>
              <a:t>assessment to assess their eligibility to help from social services. </a:t>
            </a:r>
            <a:r>
              <a:rPr lang="en-GB" sz="2400" dirty="0" smtClean="0"/>
              <a:t>The assessment should include: how </a:t>
            </a:r>
            <a:r>
              <a:rPr lang="en-GB" sz="2400" dirty="0"/>
              <a:t>the caring role is affecting their </a:t>
            </a:r>
            <a:r>
              <a:rPr lang="en-GB" sz="2400" dirty="0" smtClean="0"/>
              <a:t>health; whether </a:t>
            </a:r>
            <a:r>
              <a:rPr lang="en-GB" sz="2400" dirty="0"/>
              <a:t>they are getting enough </a:t>
            </a:r>
            <a:r>
              <a:rPr lang="en-GB" sz="2400" dirty="0" smtClean="0"/>
              <a:t>sleep; concerns </a:t>
            </a:r>
            <a:r>
              <a:rPr lang="en-GB" sz="2400" dirty="0"/>
              <a:t>about work and </a:t>
            </a:r>
            <a:r>
              <a:rPr lang="en-GB" sz="2400" dirty="0" smtClean="0"/>
              <a:t>finances; having </a:t>
            </a:r>
            <a:r>
              <a:rPr lang="en-GB" sz="2400" dirty="0"/>
              <a:t>time to </a:t>
            </a:r>
            <a:r>
              <a:rPr lang="en-GB" sz="2400" dirty="0" smtClean="0"/>
              <a:t>themselves; entitlement </a:t>
            </a:r>
            <a:r>
              <a:rPr lang="en-GB" sz="2400" dirty="0"/>
              <a:t>to personal care assistance (e.g. professional help; adaptations to the home or special equipment; respite care</a:t>
            </a:r>
            <a:r>
              <a:rPr lang="en-GB" sz="2400" dirty="0" smtClean="0"/>
              <a:t>).</a:t>
            </a:r>
            <a:endParaRPr lang="en-GB" sz="2400" dirty="0"/>
          </a:p>
          <a:p>
            <a:endParaRPr lang="en-GB" dirty="0"/>
          </a:p>
          <a:p>
            <a:endParaRPr lang="en-GB" dirty="0"/>
          </a:p>
        </p:txBody>
      </p:sp>
    </p:spTree>
    <p:extLst>
      <p:ext uri="{BB962C8B-B14F-4D97-AF65-F5344CB8AC3E}">
        <p14:creationId xmlns:p14="http://schemas.microsoft.com/office/powerpoint/2010/main" val="3550538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DA5A8D2D-B30F-410E-BF0A-C93262F860C7}" type="slidenum">
              <a:rPr lang="en-GB" smtClean="0"/>
              <a:pPr/>
              <a:t>4</a:t>
            </a:fld>
            <a:endParaRPr lang="en-GB"/>
          </a:p>
        </p:txBody>
      </p:sp>
      <p:sp>
        <p:nvSpPr>
          <p:cNvPr id="3" name="Title 2"/>
          <p:cNvSpPr>
            <a:spLocks noGrp="1"/>
          </p:cNvSpPr>
          <p:nvPr>
            <p:ph type="title"/>
          </p:nvPr>
        </p:nvSpPr>
        <p:spPr/>
        <p:txBody>
          <a:bodyPr/>
          <a:lstStyle/>
          <a:p>
            <a:r>
              <a:rPr lang="en-GB" dirty="0" smtClean="0"/>
              <a:t>Aims and objectives of the training</a:t>
            </a:r>
            <a:endParaRPr lang="en-GB" dirty="0"/>
          </a:p>
        </p:txBody>
      </p:sp>
      <p:sp>
        <p:nvSpPr>
          <p:cNvPr id="4" name="Content Placeholder 3"/>
          <p:cNvSpPr>
            <a:spLocks noGrp="1"/>
          </p:cNvSpPr>
          <p:nvPr>
            <p:ph sz="quarter" idx="11"/>
          </p:nvPr>
        </p:nvSpPr>
        <p:spPr>
          <a:xfrm>
            <a:off x="323528" y="1340769"/>
            <a:ext cx="8640960" cy="5040982"/>
          </a:xfrm>
        </p:spPr>
        <p:txBody>
          <a:bodyPr/>
          <a:lstStyle/>
          <a:p>
            <a:pPr marL="0" lvl="0" indent="0" defTabSz="914400">
              <a:spcBef>
                <a:spcPct val="20000"/>
              </a:spcBef>
              <a:buClrTx/>
            </a:pPr>
            <a:r>
              <a:rPr lang="en-GB" sz="2800" dirty="0">
                <a:solidFill>
                  <a:srgbClr val="000000"/>
                </a:solidFill>
                <a:ea typeface="ＭＳ Ｐゴシック"/>
              </a:rPr>
              <a:t>It is anticipated that there will be an impact </a:t>
            </a:r>
            <a:r>
              <a:rPr lang="en-GB" sz="2800" dirty="0" smtClean="0">
                <a:solidFill>
                  <a:srgbClr val="000000"/>
                </a:solidFill>
                <a:ea typeface="ＭＳ Ｐゴシック"/>
              </a:rPr>
              <a:t>on patient </a:t>
            </a:r>
            <a:r>
              <a:rPr lang="en-GB" sz="2800" dirty="0">
                <a:solidFill>
                  <a:srgbClr val="000000"/>
                </a:solidFill>
                <a:ea typeface="ＭＳ Ｐゴシック"/>
              </a:rPr>
              <a:t>outcomes when </a:t>
            </a:r>
            <a:r>
              <a:rPr lang="en-GB" sz="2800" dirty="0" smtClean="0">
                <a:solidFill>
                  <a:srgbClr val="000000"/>
                </a:solidFill>
                <a:ea typeface="ＭＳ Ｐゴシック"/>
              </a:rPr>
              <a:t>you complete </a:t>
            </a:r>
            <a:r>
              <a:rPr lang="en-GB" sz="2800" dirty="0">
                <a:solidFill>
                  <a:srgbClr val="000000"/>
                </a:solidFill>
                <a:ea typeface="ＭＳ Ｐゴシック"/>
              </a:rPr>
              <a:t>this </a:t>
            </a:r>
            <a:r>
              <a:rPr lang="en-GB" sz="2800" dirty="0" smtClean="0">
                <a:solidFill>
                  <a:srgbClr val="000000"/>
                </a:solidFill>
                <a:ea typeface="ＭＳ Ｐゴシック"/>
              </a:rPr>
              <a:t>module. These </a:t>
            </a:r>
            <a:r>
              <a:rPr lang="en-GB" sz="2800" dirty="0">
                <a:solidFill>
                  <a:srgbClr val="000000"/>
                </a:solidFill>
                <a:ea typeface="ＭＳ Ｐゴシック"/>
              </a:rPr>
              <a:t>are that patients will have</a:t>
            </a:r>
            <a:r>
              <a:rPr lang="en-GB" sz="2800" dirty="0" smtClean="0">
                <a:solidFill>
                  <a:srgbClr val="000000"/>
                </a:solidFill>
                <a:ea typeface="ＭＳ Ｐゴシック"/>
              </a:rPr>
              <a:t>:</a:t>
            </a:r>
          </a:p>
          <a:p>
            <a:pPr marL="0" lvl="0" indent="0" defTabSz="914400">
              <a:spcBef>
                <a:spcPct val="20000"/>
              </a:spcBef>
              <a:buClrTx/>
            </a:pPr>
            <a:endParaRPr lang="en-GB" sz="1200" dirty="0" smtClean="0">
              <a:solidFill>
                <a:srgbClr val="000000"/>
              </a:solidFill>
              <a:ea typeface="ＭＳ Ｐゴシック"/>
            </a:endParaRPr>
          </a:p>
          <a:p>
            <a:pPr marL="342900" lvl="0" indent="-342900" algn="just">
              <a:lnSpc>
                <a:spcPct val="115000"/>
              </a:lnSpc>
              <a:spcAft>
                <a:spcPts val="0"/>
              </a:spcAft>
              <a:buFont typeface="Symbol"/>
              <a:buChar char=""/>
            </a:pPr>
            <a:r>
              <a:rPr lang="en-GB" sz="2800" dirty="0" smtClean="0">
                <a:latin typeface="Calibri"/>
                <a:ea typeface="Times New Roman"/>
                <a:cs typeface="Arial"/>
              </a:rPr>
              <a:t>Any </a:t>
            </a:r>
            <a:r>
              <a:rPr lang="en-GB" sz="2800" dirty="0">
                <a:latin typeface="Calibri"/>
                <a:ea typeface="Times New Roman"/>
                <a:cs typeface="Arial"/>
              </a:rPr>
              <a:t>distress relating to their conditions identified</a:t>
            </a:r>
            <a:endParaRPr lang="en-GB" sz="2800" dirty="0">
              <a:latin typeface="Calibri"/>
              <a:ea typeface="Times New Roman"/>
              <a:cs typeface="Times New Roman"/>
            </a:endParaRPr>
          </a:p>
          <a:p>
            <a:pPr marL="342900" lvl="0" indent="-342900">
              <a:lnSpc>
                <a:spcPct val="115000"/>
              </a:lnSpc>
              <a:spcAft>
                <a:spcPts val="0"/>
              </a:spcAft>
              <a:buFont typeface="Symbol"/>
              <a:buChar char=""/>
            </a:pPr>
            <a:r>
              <a:rPr lang="en-GB" sz="2800" dirty="0">
                <a:latin typeface="Calibri"/>
                <a:ea typeface="Times New Roman"/>
                <a:cs typeface="Arial"/>
              </a:rPr>
              <a:t>Appropriate and timely </a:t>
            </a:r>
            <a:r>
              <a:rPr lang="en-GB" sz="2800" dirty="0" smtClean="0">
                <a:latin typeface="Calibri"/>
                <a:ea typeface="Times New Roman"/>
                <a:cs typeface="Arial"/>
              </a:rPr>
              <a:t>information provided</a:t>
            </a:r>
            <a:endParaRPr lang="en-GB" sz="2800" dirty="0">
              <a:latin typeface="Calibri"/>
              <a:ea typeface="Times New Roman"/>
              <a:cs typeface="Times New Roman"/>
            </a:endParaRPr>
          </a:p>
          <a:p>
            <a:pPr marL="342900" lvl="0" indent="-342900" algn="just">
              <a:lnSpc>
                <a:spcPct val="115000"/>
              </a:lnSpc>
              <a:spcAft>
                <a:spcPts val="0"/>
              </a:spcAft>
              <a:buFont typeface="Symbol"/>
              <a:buChar char=""/>
            </a:pPr>
            <a:r>
              <a:rPr lang="en-GB" sz="2800" dirty="0" smtClean="0">
                <a:latin typeface="Calibri"/>
                <a:ea typeface="Times New Roman"/>
                <a:cs typeface="Arial"/>
              </a:rPr>
              <a:t>A choice </a:t>
            </a:r>
            <a:r>
              <a:rPr lang="en-GB" sz="2800" dirty="0">
                <a:latin typeface="Calibri"/>
                <a:ea typeface="Times New Roman"/>
                <a:cs typeface="Arial"/>
              </a:rPr>
              <a:t>of treatments</a:t>
            </a:r>
            <a:endParaRPr lang="en-GB" sz="2800" dirty="0">
              <a:latin typeface="Calibri"/>
              <a:ea typeface="Times New Roman"/>
              <a:cs typeface="Times New Roman"/>
            </a:endParaRPr>
          </a:p>
          <a:p>
            <a:pPr marL="342900" lvl="0" indent="-342900" algn="just">
              <a:lnSpc>
                <a:spcPct val="115000"/>
              </a:lnSpc>
              <a:spcAft>
                <a:spcPts val="0"/>
              </a:spcAft>
              <a:buFont typeface="Symbol"/>
              <a:buChar char=""/>
            </a:pPr>
            <a:r>
              <a:rPr lang="en-GB" sz="2800" dirty="0">
                <a:latin typeface="Calibri"/>
                <a:ea typeface="Times New Roman"/>
                <a:cs typeface="Arial"/>
              </a:rPr>
              <a:t>Control of their care</a:t>
            </a:r>
            <a:endParaRPr lang="en-GB" sz="2800" dirty="0">
              <a:latin typeface="Calibri"/>
              <a:ea typeface="Times New Roman"/>
              <a:cs typeface="Times New Roman"/>
            </a:endParaRPr>
          </a:p>
          <a:p>
            <a:pPr marL="342900" lvl="0" indent="-342900">
              <a:lnSpc>
                <a:spcPct val="115000"/>
              </a:lnSpc>
              <a:spcAft>
                <a:spcPts val="0"/>
              </a:spcAft>
              <a:buFont typeface="Symbol"/>
              <a:buChar char=""/>
            </a:pPr>
            <a:r>
              <a:rPr lang="en-GB" sz="2800" dirty="0">
                <a:latin typeface="Calibri"/>
                <a:ea typeface="Times New Roman"/>
                <a:cs typeface="Arial"/>
              </a:rPr>
              <a:t>Access to suitable support programmes (should </a:t>
            </a:r>
            <a:r>
              <a:rPr lang="en-GB" sz="2800" dirty="0" smtClean="0">
                <a:latin typeface="Calibri"/>
                <a:ea typeface="Times New Roman"/>
                <a:cs typeface="Arial"/>
              </a:rPr>
              <a:t>these </a:t>
            </a:r>
            <a:r>
              <a:rPr lang="en-GB" sz="2800" dirty="0">
                <a:latin typeface="Calibri"/>
                <a:ea typeface="Times New Roman"/>
                <a:cs typeface="Arial"/>
              </a:rPr>
              <a:t>exist in their area)</a:t>
            </a:r>
            <a:endParaRPr lang="en-GB" sz="2800" dirty="0">
              <a:latin typeface="Calibri"/>
              <a:ea typeface="Times New Roman"/>
              <a:cs typeface="Times New Roman"/>
            </a:endParaRPr>
          </a:p>
          <a:p>
            <a:pPr marL="342900" lvl="0" indent="-342900" algn="just">
              <a:lnSpc>
                <a:spcPct val="115000"/>
              </a:lnSpc>
              <a:spcAft>
                <a:spcPts val="0"/>
              </a:spcAft>
              <a:buFont typeface="Symbol"/>
              <a:buChar char=""/>
            </a:pPr>
            <a:r>
              <a:rPr lang="en-GB" sz="2800" dirty="0">
                <a:latin typeface="Calibri"/>
                <a:ea typeface="Times New Roman"/>
                <a:cs typeface="Arial"/>
              </a:rPr>
              <a:t>Assistance to self-manage their </a:t>
            </a:r>
            <a:r>
              <a:rPr lang="en-GB" sz="2800" dirty="0" smtClean="0">
                <a:latin typeface="Calibri"/>
                <a:ea typeface="Times New Roman"/>
                <a:cs typeface="Arial"/>
              </a:rPr>
              <a:t>conditions</a:t>
            </a:r>
            <a:endParaRPr lang="en-GB" sz="2800" dirty="0"/>
          </a:p>
        </p:txBody>
      </p:sp>
    </p:spTree>
    <p:extLst>
      <p:ext uri="{BB962C8B-B14F-4D97-AF65-F5344CB8AC3E}">
        <p14:creationId xmlns:p14="http://schemas.microsoft.com/office/powerpoint/2010/main" val="26571540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DA5A8D2D-B30F-410E-BF0A-C93262F860C7}" type="slidenum">
              <a:rPr lang="en-GB" smtClean="0"/>
              <a:pPr/>
              <a:t>40</a:t>
            </a:fld>
            <a:endParaRPr lang="en-GB"/>
          </a:p>
        </p:txBody>
      </p:sp>
      <p:sp>
        <p:nvSpPr>
          <p:cNvPr id="3" name="Title 2"/>
          <p:cNvSpPr>
            <a:spLocks noGrp="1"/>
          </p:cNvSpPr>
          <p:nvPr>
            <p:ph type="title"/>
          </p:nvPr>
        </p:nvSpPr>
        <p:spPr/>
        <p:txBody>
          <a:bodyPr>
            <a:normAutofit/>
          </a:bodyPr>
          <a:lstStyle/>
          <a:p>
            <a:r>
              <a:rPr lang="en-GB" dirty="0"/>
              <a:t>How do we do all this in primary care</a:t>
            </a:r>
            <a:r>
              <a:rPr lang="en-GB" dirty="0" smtClean="0"/>
              <a:t>?</a:t>
            </a:r>
            <a:endParaRPr lang="en-GB" dirty="0"/>
          </a:p>
        </p:txBody>
      </p:sp>
      <p:sp>
        <p:nvSpPr>
          <p:cNvPr id="4" name="Content Placeholder 3"/>
          <p:cNvSpPr>
            <a:spLocks noGrp="1"/>
          </p:cNvSpPr>
          <p:nvPr>
            <p:ph sz="quarter" idx="11"/>
          </p:nvPr>
        </p:nvSpPr>
        <p:spPr/>
        <p:txBody>
          <a:bodyPr/>
          <a:lstStyle/>
          <a:p>
            <a:pPr marL="0" indent="0"/>
            <a:r>
              <a:rPr lang="en-GB" sz="2800" dirty="0"/>
              <a:t>The guidelines from NICE and the GP Quality and Outcomes Framework (QOF</a:t>
            </a:r>
            <a:r>
              <a:rPr lang="en-GB" sz="2800" dirty="0" smtClean="0"/>
              <a:t>) look at one </a:t>
            </a:r>
            <a:r>
              <a:rPr lang="en-GB" sz="2800" dirty="0"/>
              <a:t>condition at a time. </a:t>
            </a:r>
            <a:endParaRPr lang="en-GB" sz="2800" dirty="0" smtClean="0"/>
          </a:p>
          <a:p>
            <a:pPr marL="0" indent="0"/>
            <a:endParaRPr lang="en-GB" sz="2800" dirty="0"/>
          </a:p>
          <a:p>
            <a:pPr marL="0" indent="0"/>
            <a:r>
              <a:rPr lang="en-GB" sz="2800" dirty="0" smtClean="0"/>
              <a:t>Do you presently run clinics for people with specific diseases (e.g. asthma, diabetes)?</a:t>
            </a:r>
          </a:p>
          <a:p>
            <a:pPr marL="0" indent="0"/>
            <a:endParaRPr lang="en-GB" sz="2800" dirty="0"/>
          </a:p>
          <a:p>
            <a:pPr marL="0" indent="0"/>
            <a:r>
              <a:rPr lang="en-GB" sz="2800" dirty="0" smtClean="0"/>
              <a:t>How </a:t>
            </a:r>
            <a:r>
              <a:rPr lang="en-GB" sz="2800" dirty="0"/>
              <a:t>you can organise your clinics to best serve people with </a:t>
            </a:r>
            <a:r>
              <a:rPr lang="en-GB" sz="2800" dirty="0" smtClean="0"/>
              <a:t>comorbidities?</a:t>
            </a:r>
            <a:endParaRPr lang="en-GB" sz="2800" dirty="0"/>
          </a:p>
        </p:txBody>
      </p:sp>
    </p:spTree>
    <p:extLst>
      <p:ext uri="{BB962C8B-B14F-4D97-AF65-F5344CB8AC3E}">
        <p14:creationId xmlns:p14="http://schemas.microsoft.com/office/powerpoint/2010/main" val="276519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12459045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DA5A8D2D-B30F-410E-BF0A-C93262F860C7}" type="slidenum">
              <a:rPr lang="en-GB" smtClean="0"/>
              <a:pPr/>
              <a:t>5</a:t>
            </a:fld>
            <a:endParaRPr lang="en-GB"/>
          </a:p>
        </p:txBody>
      </p:sp>
      <p:sp>
        <p:nvSpPr>
          <p:cNvPr id="3" name="Title 2"/>
          <p:cNvSpPr>
            <a:spLocks noGrp="1"/>
          </p:cNvSpPr>
          <p:nvPr>
            <p:ph type="title"/>
          </p:nvPr>
        </p:nvSpPr>
        <p:spPr/>
        <p:txBody>
          <a:bodyPr/>
          <a:lstStyle/>
          <a:p>
            <a:r>
              <a:rPr lang="en-GB" dirty="0" smtClean="0"/>
              <a:t>Learning objectives</a:t>
            </a:r>
            <a:endParaRPr lang="en-GB" dirty="0"/>
          </a:p>
        </p:txBody>
      </p:sp>
      <p:sp>
        <p:nvSpPr>
          <p:cNvPr id="4" name="Content Placeholder 3"/>
          <p:cNvSpPr>
            <a:spLocks noGrp="1"/>
          </p:cNvSpPr>
          <p:nvPr>
            <p:ph sz="quarter" idx="11"/>
          </p:nvPr>
        </p:nvSpPr>
        <p:spPr>
          <a:xfrm>
            <a:off x="323528" y="1196752"/>
            <a:ext cx="8415337" cy="5184999"/>
          </a:xfrm>
        </p:spPr>
        <p:txBody>
          <a:bodyPr/>
          <a:lstStyle/>
          <a:p>
            <a:pPr marL="342900" indent="-342900"/>
            <a:r>
              <a:rPr lang="en-GB" sz="2000" dirty="0" smtClean="0">
                <a:cs typeface="Arial" pitchFamily="34" charset="0"/>
              </a:rPr>
              <a:t>Following this training you should:</a:t>
            </a:r>
            <a:endParaRPr lang="en-GB" sz="2000" dirty="0">
              <a:latin typeface="Arial" pitchFamily="34" charset="0"/>
              <a:cs typeface="Arial" pitchFamily="34" charset="0"/>
            </a:endParaRPr>
          </a:p>
        </p:txBody>
      </p:sp>
      <p:sp>
        <p:nvSpPr>
          <p:cNvPr id="7" name="Content Placeholder 2"/>
          <p:cNvSpPr txBox="1">
            <a:spLocks/>
          </p:cNvSpPr>
          <p:nvPr/>
        </p:nvSpPr>
        <p:spPr bwMode="auto">
          <a:xfrm>
            <a:off x="379736" y="1614534"/>
            <a:ext cx="8596064" cy="4752528"/>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noAutofit/>
          </a:bodyPr>
          <a:lstStyle>
            <a:lvl1pPr marL="342900" indent="-342900" algn="l" rtl="0" eaLnBrk="1" fontAlgn="base" hangingPunct="1">
              <a:spcBef>
                <a:spcPct val="20000"/>
              </a:spcBef>
              <a:spcAft>
                <a:spcPct val="0"/>
              </a:spcAft>
              <a:buChar char="•"/>
              <a:defRPr sz="3200">
                <a:solidFill>
                  <a:srgbClr val="4A5652"/>
                </a:solidFill>
                <a:latin typeface="+mn-lt"/>
                <a:ea typeface="+mn-ea"/>
                <a:cs typeface="+mn-cs"/>
              </a:defRPr>
            </a:lvl1pPr>
            <a:lvl2pPr marL="742950" indent="-285750" algn="l" rtl="0" eaLnBrk="1" fontAlgn="base" hangingPunct="1">
              <a:spcBef>
                <a:spcPct val="20000"/>
              </a:spcBef>
              <a:spcAft>
                <a:spcPct val="0"/>
              </a:spcAft>
              <a:buChar char="–"/>
              <a:defRPr sz="2800">
                <a:solidFill>
                  <a:srgbClr val="4A5652"/>
                </a:solidFill>
                <a:latin typeface="+mn-lt"/>
                <a:ea typeface="+mn-ea"/>
              </a:defRPr>
            </a:lvl2pPr>
            <a:lvl3pPr marL="1143000" indent="-228600" algn="l" rtl="0" eaLnBrk="1" fontAlgn="base" hangingPunct="1">
              <a:spcBef>
                <a:spcPct val="20000"/>
              </a:spcBef>
              <a:spcAft>
                <a:spcPct val="0"/>
              </a:spcAft>
              <a:buChar char="•"/>
              <a:defRPr sz="2400">
                <a:solidFill>
                  <a:srgbClr val="4A5652"/>
                </a:solidFill>
                <a:latin typeface="+mn-lt"/>
                <a:ea typeface="+mn-ea"/>
              </a:defRPr>
            </a:lvl3pPr>
            <a:lvl4pPr marL="1600200" indent="-228600" algn="l" rtl="0" eaLnBrk="1" fontAlgn="base" hangingPunct="1">
              <a:spcBef>
                <a:spcPct val="20000"/>
              </a:spcBef>
              <a:spcAft>
                <a:spcPct val="0"/>
              </a:spcAft>
              <a:buChar char="–"/>
              <a:defRPr sz="2000">
                <a:solidFill>
                  <a:srgbClr val="4A5652"/>
                </a:solidFill>
                <a:latin typeface="+mn-lt"/>
                <a:ea typeface="+mn-ea"/>
              </a:defRPr>
            </a:lvl4pPr>
            <a:lvl5pPr marL="2057400" indent="-228600" algn="l" rtl="0" eaLnBrk="1" fontAlgn="base" hangingPunct="1">
              <a:spcBef>
                <a:spcPct val="20000"/>
              </a:spcBef>
              <a:spcAft>
                <a:spcPct val="0"/>
              </a:spcAft>
              <a:buChar char="»"/>
              <a:defRPr sz="2000">
                <a:solidFill>
                  <a:srgbClr val="4A5652"/>
                </a:solidFill>
                <a:latin typeface="+mn-lt"/>
                <a:ea typeface="+mn-ea"/>
              </a:defRPr>
            </a:lvl5pPr>
            <a:lvl6pPr marL="2514600" indent="-228600" algn="l" rtl="0" eaLnBrk="1" fontAlgn="base" hangingPunct="1">
              <a:spcBef>
                <a:spcPct val="20000"/>
              </a:spcBef>
              <a:spcAft>
                <a:spcPct val="0"/>
              </a:spcAft>
              <a:buChar char="»"/>
              <a:defRPr sz="2000">
                <a:solidFill>
                  <a:srgbClr val="4A5652"/>
                </a:solidFill>
                <a:latin typeface="+mn-lt"/>
                <a:ea typeface="+mn-ea"/>
              </a:defRPr>
            </a:lvl6pPr>
            <a:lvl7pPr marL="2971800" indent="-228600" algn="l" rtl="0" eaLnBrk="1" fontAlgn="base" hangingPunct="1">
              <a:spcBef>
                <a:spcPct val="20000"/>
              </a:spcBef>
              <a:spcAft>
                <a:spcPct val="0"/>
              </a:spcAft>
              <a:buChar char="»"/>
              <a:defRPr sz="2000">
                <a:solidFill>
                  <a:srgbClr val="4A5652"/>
                </a:solidFill>
                <a:latin typeface="+mn-lt"/>
                <a:ea typeface="+mn-ea"/>
              </a:defRPr>
            </a:lvl7pPr>
            <a:lvl8pPr marL="3429000" indent="-228600" algn="l" rtl="0" eaLnBrk="1" fontAlgn="base" hangingPunct="1">
              <a:spcBef>
                <a:spcPct val="20000"/>
              </a:spcBef>
              <a:spcAft>
                <a:spcPct val="0"/>
              </a:spcAft>
              <a:buChar char="»"/>
              <a:defRPr sz="2000">
                <a:solidFill>
                  <a:srgbClr val="4A5652"/>
                </a:solidFill>
                <a:latin typeface="+mn-lt"/>
                <a:ea typeface="+mn-ea"/>
              </a:defRPr>
            </a:lvl8pPr>
            <a:lvl9pPr marL="3886200" indent="-228600" algn="l" rtl="0" eaLnBrk="1" fontAlgn="base" hangingPunct="1">
              <a:spcBef>
                <a:spcPct val="20000"/>
              </a:spcBef>
              <a:spcAft>
                <a:spcPct val="0"/>
              </a:spcAft>
              <a:buChar char="»"/>
              <a:defRPr sz="2000">
                <a:solidFill>
                  <a:srgbClr val="4A5652"/>
                </a:solidFill>
                <a:latin typeface="+mn-lt"/>
                <a:ea typeface="+mn-ea"/>
              </a:defRPr>
            </a:lvl9pPr>
          </a:lstStyle>
          <a:p>
            <a:pPr>
              <a:spcBef>
                <a:spcPts val="400"/>
              </a:spcBef>
              <a:buClr>
                <a:srgbClr val="0070C0"/>
              </a:buClr>
            </a:pPr>
            <a:r>
              <a:rPr lang="en-GB" sz="2000" dirty="0" smtClean="0">
                <a:solidFill>
                  <a:schemeClr val="tx1"/>
                </a:solidFill>
                <a:latin typeface="Calibri" panose="020F0502020204030204" pitchFamily="34" charset="0"/>
              </a:rPr>
              <a:t>Be </a:t>
            </a:r>
            <a:r>
              <a:rPr lang="en-GB" sz="2000" dirty="0">
                <a:solidFill>
                  <a:schemeClr val="tx1"/>
                </a:solidFill>
                <a:latin typeface="Calibri" panose="020F0502020204030204" pitchFamily="34" charset="0"/>
              </a:rPr>
              <a:t>aware of the common comorbidities</a:t>
            </a:r>
          </a:p>
          <a:p>
            <a:pPr>
              <a:spcBef>
                <a:spcPts val="400"/>
              </a:spcBef>
              <a:buClr>
                <a:srgbClr val="0070C0"/>
              </a:buClr>
            </a:pPr>
            <a:r>
              <a:rPr lang="en-GB" sz="2000" dirty="0" smtClean="0">
                <a:solidFill>
                  <a:schemeClr val="tx1"/>
                </a:solidFill>
                <a:latin typeface="Calibri" panose="020F0502020204030204" pitchFamily="34" charset="0"/>
              </a:rPr>
              <a:t>Have </a:t>
            </a:r>
            <a:r>
              <a:rPr lang="en-GB" sz="2000" dirty="0">
                <a:solidFill>
                  <a:schemeClr val="tx1"/>
                </a:solidFill>
                <a:latin typeface="Calibri" panose="020F0502020204030204" pitchFamily="34" charset="0"/>
              </a:rPr>
              <a:t>an understanding of how having a long-term condition (LTC) can affect people physically, psychologically and socially</a:t>
            </a:r>
          </a:p>
          <a:p>
            <a:pPr>
              <a:spcBef>
                <a:spcPts val="400"/>
              </a:spcBef>
              <a:buClr>
                <a:srgbClr val="0070C0"/>
              </a:buClr>
            </a:pPr>
            <a:r>
              <a:rPr lang="en-GB" sz="2000" dirty="0" smtClean="0">
                <a:solidFill>
                  <a:schemeClr val="tx1"/>
                </a:solidFill>
                <a:latin typeface="Calibri" panose="020F0502020204030204" pitchFamily="34" charset="0"/>
              </a:rPr>
              <a:t>Be </a:t>
            </a:r>
            <a:r>
              <a:rPr lang="en-GB" sz="2000" dirty="0">
                <a:solidFill>
                  <a:schemeClr val="tx1"/>
                </a:solidFill>
                <a:latin typeface="Calibri" panose="020F0502020204030204" pitchFamily="34" charset="0"/>
              </a:rPr>
              <a:t>aware of the prevalence of psychological distress in </a:t>
            </a:r>
            <a:r>
              <a:rPr lang="en-GB" sz="2000" dirty="0" smtClean="0">
                <a:solidFill>
                  <a:schemeClr val="tx1"/>
                </a:solidFill>
                <a:latin typeface="Calibri" panose="020F0502020204030204" pitchFamily="34" charset="0"/>
              </a:rPr>
              <a:t>patients with LTCs </a:t>
            </a:r>
            <a:r>
              <a:rPr lang="en-GB" sz="2000" dirty="0">
                <a:solidFill>
                  <a:schemeClr val="tx1"/>
                </a:solidFill>
                <a:latin typeface="Calibri" panose="020F0502020204030204" pitchFamily="34" charset="0"/>
              </a:rPr>
              <a:t>and the possible reasons for the high rate</a:t>
            </a:r>
          </a:p>
          <a:p>
            <a:pPr>
              <a:spcBef>
                <a:spcPts val="400"/>
              </a:spcBef>
              <a:buClr>
                <a:srgbClr val="0070C0"/>
              </a:buClr>
            </a:pPr>
            <a:r>
              <a:rPr lang="en-GB" sz="2000" dirty="0" smtClean="0">
                <a:solidFill>
                  <a:schemeClr val="tx1"/>
                </a:solidFill>
                <a:latin typeface="Calibri" panose="020F0502020204030204" pitchFamily="34" charset="0"/>
              </a:rPr>
              <a:t>Be </a:t>
            </a:r>
            <a:r>
              <a:rPr lang="en-GB" sz="2000" dirty="0">
                <a:solidFill>
                  <a:schemeClr val="tx1"/>
                </a:solidFill>
                <a:latin typeface="Calibri" panose="020F0502020204030204" pitchFamily="34" charset="0"/>
              </a:rPr>
              <a:t>able to confidently screen patients with LTCs for psychological distress</a:t>
            </a:r>
          </a:p>
          <a:p>
            <a:pPr>
              <a:spcBef>
                <a:spcPts val="400"/>
              </a:spcBef>
              <a:buClr>
                <a:srgbClr val="0070C0"/>
              </a:buClr>
            </a:pPr>
            <a:r>
              <a:rPr lang="en-GB" sz="2000" dirty="0" smtClean="0">
                <a:solidFill>
                  <a:schemeClr val="tx1"/>
                </a:solidFill>
                <a:latin typeface="Calibri" panose="020F0502020204030204" pitchFamily="34" charset="0"/>
              </a:rPr>
              <a:t>Understand </a:t>
            </a:r>
            <a:r>
              <a:rPr lang="en-GB" sz="2000" dirty="0">
                <a:solidFill>
                  <a:schemeClr val="tx1"/>
                </a:solidFill>
                <a:latin typeface="Calibri" panose="020F0502020204030204" pitchFamily="34" charset="0"/>
              </a:rPr>
              <a:t>how </a:t>
            </a:r>
            <a:r>
              <a:rPr lang="en-GB" sz="2000" dirty="0" smtClean="0">
                <a:solidFill>
                  <a:schemeClr val="tx1"/>
                </a:solidFill>
                <a:latin typeface="Calibri" panose="020F0502020204030204" pitchFamily="34" charset="0"/>
              </a:rPr>
              <a:t>you </a:t>
            </a:r>
            <a:r>
              <a:rPr lang="en-GB" sz="2000" dirty="0">
                <a:solidFill>
                  <a:schemeClr val="tx1"/>
                </a:solidFill>
                <a:latin typeface="Calibri" panose="020F0502020204030204" pitchFamily="34" charset="0"/>
              </a:rPr>
              <a:t>can help patients manage their condition by:</a:t>
            </a:r>
          </a:p>
          <a:p>
            <a:pPr marL="684000" lvl="1" indent="-342000">
              <a:spcBef>
                <a:spcPts val="400"/>
              </a:spcBef>
              <a:buClr>
                <a:srgbClr val="0070C0"/>
              </a:buClr>
              <a:buFont typeface="Courier New" panose="02070309020205020404" pitchFamily="49" charset="0"/>
              <a:buChar char="o"/>
            </a:pPr>
            <a:r>
              <a:rPr lang="en-GB" sz="2000" dirty="0" smtClean="0">
                <a:solidFill>
                  <a:schemeClr val="tx1"/>
                </a:solidFill>
                <a:latin typeface="Calibri" panose="020F0502020204030204" pitchFamily="34" charset="0"/>
              </a:rPr>
              <a:t>Giving </a:t>
            </a:r>
            <a:r>
              <a:rPr lang="en-GB" sz="2000" dirty="0">
                <a:solidFill>
                  <a:schemeClr val="tx1"/>
                </a:solidFill>
                <a:latin typeface="Calibri" panose="020F0502020204030204" pitchFamily="34" charset="0"/>
              </a:rPr>
              <a:t>lifestyle advice and support (face to </a:t>
            </a:r>
            <a:r>
              <a:rPr lang="en-GB" sz="2000" dirty="0" smtClean="0">
                <a:solidFill>
                  <a:schemeClr val="tx1"/>
                </a:solidFill>
                <a:latin typeface="Calibri" panose="020F0502020204030204" pitchFamily="34" charset="0"/>
              </a:rPr>
              <a:t>face and by </a:t>
            </a:r>
            <a:r>
              <a:rPr lang="en-GB" sz="2000" dirty="0">
                <a:solidFill>
                  <a:schemeClr val="tx1"/>
                </a:solidFill>
                <a:latin typeface="Calibri" panose="020F0502020204030204" pitchFamily="34" charset="0"/>
              </a:rPr>
              <a:t>telephone)</a:t>
            </a:r>
          </a:p>
          <a:p>
            <a:pPr marL="684000" lvl="1" indent="-342000">
              <a:spcBef>
                <a:spcPts val="400"/>
              </a:spcBef>
              <a:buClr>
                <a:srgbClr val="0070C0"/>
              </a:buClr>
              <a:buFont typeface="Courier New" panose="02070309020205020404" pitchFamily="49" charset="0"/>
              <a:buChar char="o"/>
            </a:pPr>
            <a:r>
              <a:rPr lang="en-GB" sz="2000" dirty="0" smtClean="0">
                <a:solidFill>
                  <a:schemeClr val="tx1"/>
                </a:solidFill>
                <a:latin typeface="Calibri" panose="020F0502020204030204" pitchFamily="34" charset="0"/>
              </a:rPr>
              <a:t>Using </a:t>
            </a:r>
            <a:r>
              <a:rPr lang="en-GB" sz="2000" dirty="0">
                <a:solidFill>
                  <a:schemeClr val="tx1"/>
                </a:solidFill>
                <a:latin typeface="Calibri" panose="020F0502020204030204" pitchFamily="34" charset="0"/>
              </a:rPr>
              <a:t>appropriate consultation techniques (motivational interviewing, empowerment)</a:t>
            </a:r>
          </a:p>
          <a:p>
            <a:pPr marL="684000" lvl="1" indent="-342000">
              <a:spcBef>
                <a:spcPts val="400"/>
              </a:spcBef>
              <a:buClr>
                <a:srgbClr val="0070C0"/>
              </a:buClr>
              <a:buFont typeface="Courier New" panose="02070309020205020404" pitchFamily="49" charset="0"/>
              <a:buChar char="o"/>
            </a:pPr>
            <a:r>
              <a:rPr lang="en-GB" sz="2000" dirty="0" smtClean="0">
                <a:solidFill>
                  <a:schemeClr val="tx1"/>
                </a:solidFill>
                <a:latin typeface="Calibri" panose="020F0502020204030204" pitchFamily="34" charset="0"/>
              </a:rPr>
              <a:t>Referring </a:t>
            </a:r>
            <a:r>
              <a:rPr lang="en-GB" sz="2000" dirty="0">
                <a:solidFill>
                  <a:schemeClr val="tx1"/>
                </a:solidFill>
                <a:latin typeface="Calibri" panose="020F0502020204030204" pitchFamily="34" charset="0"/>
              </a:rPr>
              <a:t>to appropriate patient and carer education programmes (if available)</a:t>
            </a:r>
          </a:p>
          <a:p>
            <a:pPr marL="684000" lvl="1" indent="-342000">
              <a:spcBef>
                <a:spcPts val="400"/>
              </a:spcBef>
              <a:buClr>
                <a:srgbClr val="0070C0"/>
              </a:buClr>
              <a:buFont typeface="Courier New" panose="02070309020205020404" pitchFamily="49" charset="0"/>
              <a:buChar char="o"/>
            </a:pPr>
            <a:r>
              <a:rPr lang="en-GB" sz="2000" dirty="0" smtClean="0">
                <a:solidFill>
                  <a:schemeClr val="tx1"/>
                </a:solidFill>
                <a:latin typeface="Calibri" panose="020F0502020204030204" pitchFamily="34" charset="0"/>
              </a:rPr>
              <a:t>Providing </a:t>
            </a:r>
            <a:r>
              <a:rPr lang="en-GB" sz="2000" dirty="0">
                <a:solidFill>
                  <a:schemeClr val="tx1"/>
                </a:solidFill>
                <a:latin typeface="Calibri" panose="020F0502020204030204" pitchFamily="34" charset="0"/>
              </a:rPr>
              <a:t>appropriate medicines management advice and support</a:t>
            </a:r>
          </a:p>
          <a:p>
            <a:pPr marL="684000" lvl="1" indent="-342000">
              <a:spcBef>
                <a:spcPts val="400"/>
              </a:spcBef>
              <a:buClr>
                <a:srgbClr val="0070C0"/>
              </a:buClr>
              <a:buFont typeface="Courier New" panose="02070309020205020404" pitchFamily="49" charset="0"/>
              <a:buChar char="o"/>
            </a:pPr>
            <a:r>
              <a:rPr lang="en-GB" sz="2000" dirty="0" smtClean="0">
                <a:solidFill>
                  <a:schemeClr val="tx1"/>
                </a:solidFill>
                <a:latin typeface="Calibri" panose="020F0502020204030204" pitchFamily="34" charset="0"/>
              </a:rPr>
              <a:t>Using </a:t>
            </a:r>
            <a:r>
              <a:rPr lang="en-GB" sz="2000" dirty="0">
                <a:solidFill>
                  <a:schemeClr val="tx1"/>
                </a:solidFill>
                <a:latin typeface="Calibri" panose="020F0502020204030204" pitchFamily="34" charset="0"/>
              </a:rPr>
              <a:t>psychological interventions (problem solving, behaviour change behaviour planning, wellbeing planning</a:t>
            </a:r>
            <a:r>
              <a:rPr lang="en-GB" sz="2000" dirty="0" smtClean="0">
                <a:solidFill>
                  <a:schemeClr val="tx1"/>
                </a:solidFill>
                <a:latin typeface="Calibri" panose="020F0502020204030204" pitchFamily="34" charset="0"/>
              </a:rPr>
              <a:t>)</a:t>
            </a:r>
            <a:endParaRPr kumimoji="0" lang="en-GB" sz="2000" b="0" i="0" u="none" strike="noStrike" kern="0" cap="none" spc="0" normalizeH="0" baseline="0" noProof="0" dirty="0" smtClean="0">
              <a:ln>
                <a:noFill/>
              </a:ln>
              <a:solidFill>
                <a:schemeClr val="tx1"/>
              </a:solidFill>
              <a:effectLst/>
              <a:uLnTx/>
              <a:uFillTx/>
              <a:latin typeface="Calibri" panose="020F0502020204030204" pitchFamily="34" charset="0"/>
              <a:ea typeface="ＭＳ Ｐゴシック"/>
            </a:endParaRPr>
          </a:p>
        </p:txBody>
      </p:sp>
    </p:spTree>
    <p:extLst>
      <p:ext uri="{BB962C8B-B14F-4D97-AF65-F5344CB8AC3E}">
        <p14:creationId xmlns:p14="http://schemas.microsoft.com/office/powerpoint/2010/main" val="21675820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DA5A8D2D-B30F-410E-BF0A-C93262F860C7}" type="slidenum">
              <a:rPr lang="en-GB" smtClean="0"/>
              <a:pPr/>
              <a:t>6</a:t>
            </a:fld>
            <a:endParaRPr lang="en-GB"/>
          </a:p>
        </p:txBody>
      </p:sp>
      <p:sp>
        <p:nvSpPr>
          <p:cNvPr id="4" name="Content Placeholder 3"/>
          <p:cNvSpPr>
            <a:spLocks noGrp="1"/>
          </p:cNvSpPr>
          <p:nvPr>
            <p:ph sz="quarter" idx="11"/>
          </p:nvPr>
        </p:nvSpPr>
        <p:spPr>
          <a:xfrm>
            <a:off x="395536" y="2203723"/>
            <a:ext cx="8415337" cy="3457525"/>
          </a:xfrm>
        </p:spPr>
        <p:txBody>
          <a:bodyPr/>
          <a:lstStyle/>
          <a:p>
            <a:pPr algn="ctr"/>
            <a:r>
              <a:rPr lang="en-GB" sz="4000" dirty="0" smtClean="0">
                <a:solidFill>
                  <a:schemeClr val="accent1">
                    <a:lumMod val="50000"/>
                  </a:schemeClr>
                </a:solidFill>
              </a:rPr>
              <a:t>Common comorbidities</a:t>
            </a:r>
            <a:endParaRPr lang="en-GB" sz="4000" dirty="0">
              <a:solidFill>
                <a:schemeClr val="accent1">
                  <a:lumMod val="50000"/>
                </a:schemeClr>
              </a:solidFill>
            </a:endParaRPr>
          </a:p>
        </p:txBody>
      </p:sp>
    </p:spTree>
    <p:extLst>
      <p:ext uri="{BB962C8B-B14F-4D97-AF65-F5344CB8AC3E}">
        <p14:creationId xmlns:p14="http://schemas.microsoft.com/office/powerpoint/2010/main" val="403040114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DA5A8D2D-B30F-410E-BF0A-C93262F860C7}" type="slidenum">
              <a:rPr lang="en-GB" smtClean="0"/>
              <a:pPr/>
              <a:t>7</a:t>
            </a:fld>
            <a:endParaRPr lang="en-GB"/>
          </a:p>
        </p:txBody>
      </p:sp>
      <p:sp>
        <p:nvSpPr>
          <p:cNvPr id="3" name="Title 2"/>
          <p:cNvSpPr>
            <a:spLocks noGrp="1"/>
          </p:cNvSpPr>
          <p:nvPr>
            <p:ph type="title"/>
          </p:nvPr>
        </p:nvSpPr>
        <p:spPr/>
        <p:txBody>
          <a:bodyPr/>
          <a:lstStyle/>
          <a:p>
            <a:r>
              <a:rPr lang="en-GB" dirty="0" smtClean="0"/>
              <a:t>Common comorbidities</a:t>
            </a:r>
            <a:endParaRPr lang="en-GB" dirty="0"/>
          </a:p>
        </p:txBody>
      </p:sp>
      <p:sp>
        <p:nvSpPr>
          <p:cNvPr id="4" name="Content Placeholder 3"/>
          <p:cNvSpPr>
            <a:spLocks noGrp="1"/>
          </p:cNvSpPr>
          <p:nvPr>
            <p:ph sz="quarter" idx="11"/>
          </p:nvPr>
        </p:nvSpPr>
        <p:spPr>
          <a:xfrm>
            <a:off x="323528" y="1628800"/>
            <a:ext cx="8415337" cy="4465637"/>
          </a:xfrm>
        </p:spPr>
        <p:txBody>
          <a:bodyPr/>
          <a:lstStyle/>
          <a:p>
            <a:r>
              <a:rPr lang="en-GB" sz="2800" dirty="0"/>
              <a:t>What is </a:t>
            </a:r>
            <a:r>
              <a:rPr lang="en-GB" sz="2800" b="1" dirty="0"/>
              <a:t>comorbidity</a:t>
            </a:r>
            <a:r>
              <a:rPr lang="en-GB" sz="2800" dirty="0" smtClean="0"/>
              <a:t>?</a:t>
            </a:r>
          </a:p>
          <a:p>
            <a:endParaRPr lang="en-GB" sz="2800" dirty="0"/>
          </a:p>
          <a:p>
            <a:pPr marL="0" indent="0"/>
            <a:r>
              <a:rPr lang="en-GB" sz="2800" dirty="0"/>
              <a:t>The </a:t>
            </a:r>
            <a:r>
              <a:rPr lang="en-GB" sz="2800" dirty="0" smtClean="0"/>
              <a:t>presence </a:t>
            </a:r>
            <a:r>
              <a:rPr lang="en-GB" sz="2800" dirty="0"/>
              <a:t>of more than one disease or condition in the same person at the same time</a:t>
            </a:r>
            <a:r>
              <a:rPr lang="en-GB" sz="2800" dirty="0" smtClean="0"/>
              <a:t>.</a:t>
            </a:r>
          </a:p>
          <a:p>
            <a:endParaRPr lang="en-GB" sz="2800" dirty="0"/>
          </a:p>
          <a:p>
            <a:r>
              <a:rPr lang="en-GB" sz="2800" dirty="0" smtClean="0"/>
              <a:t>Also called: </a:t>
            </a:r>
            <a:r>
              <a:rPr lang="en-GB" sz="2800" b="1" dirty="0" smtClean="0"/>
              <a:t>coexisting</a:t>
            </a:r>
            <a:r>
              <a:rPr lang="en-GB" sz="2800" dirty="0" smtClean="0"/>
              <a:t> </a:t>
            </a:r>
            <a:r>
              <a:rPr lang="en-GB" sz="2800" dirty="0"/>
              <a:t>or </a:t>
            </a:r>
            <a:r>
              <a:rPr lang="en-GB" sz="2800" b="1" dirty="0"/>
              <a:t>co-occurring</a:t>
            </a:r>
            <a:r>
              <a:rPr lang="en-GB" sz="2800" dirty="0"/>
              <a:t> </a:t>
            </a:r>
            <a:r>
              <a:rPr lang="en-GB" sz="2800" dirty="0" smtClean="0"/>
              <a:t>conditions</a:t>
            </a:r>
            <a:endParaRPr lang="en-GB" sz="2800" dirty="0"/>
          </a:p>
        </p:txBody>
      </p:sp>
    </p:spTree>
    <p:extLst>
      <p:ext uri="{BB962C8B-B14F-4D97-AF65-F5344CB8AC3E}">
        <p14:creationId xmlns:p14="http://schemas.microsoft.com/office/powerpoint/2010/main" val="702166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DA5A8D2D-B30F-410E-BF0A-C93262F860C7}" type="slidenum">
              <a:rPr lang="en-GB" smtClean="0"/>
              <a:pPr/>
              <a:t>8</a:t>
            </a:fld>
            <a:endParaRPr lang="en-GB"/>
          </a:p>
        </p:txBody>
      </p:sp>
      <p:sp>
        <p:nvSpPr>
          <p:cNvPr id="3" name="Title 2"/>
          <p:cNvSpPr>
            <a:spLocks noGrp="1"/>
          </p:cNvSpPr>
          <p:nvPr>
            <p:ph type="title"/>
          </p:nvPr>
        </p:nvSpPr>
        <p:spPr/>
        <p:txBody>
          <a:bodyPr/>
          <a:lstStyle/>
          <a:p>
            <a:r>
              <a:rPr lang="en-GB" dirty="0" smtClean="0"/>
              <a:t>Common comorbidities</a:t>
            </a:r>
            <a:endParaRPr lang="en-GB" dirty="0"/>
          </a:p>
        </p:txBody>
      </p:sp>
      <p:sp>
        <p:nvSpPr>
          <p:cNvPr id="4" name="Content Placeholder 3"/>
          <p:cNvSpPr>
            <a:spLocks noGrp="1"/>
          </p:cNvSpPr>
          <p:nvPr>
            <p:ph sz="quarter" idx="11"/>
          </p:nvPr>
        </p:nvSpPr>
        <p:spPr>
          <a:xfrm>
            <a:off x="323528" y="1556793"/>
            <a:ext cx="8496944" cy="4824958"/>
          </a:xfrm>
        </p:spPr>
        <p:txBody>
          <a:bodyPr/>
          <a:lstStyle/>
          <a:p>
            <a:pPr marL="0" indent="0"/>
            <a:r>
              <a:rPr lang="en-GB" sz="2800" dirty="0" smtClean="0"/>
              <a:t>Some facts and figures:</a:t>
            </a:r>
          </a:p>
          <a:p>
            <a:pPr>
              <a:buFont typeface="Arial" panose="020B0604020202020204" pitchFamily="34" charset="0"/>
              <a:buChar char="•"/>
            </a:pPr>
            <a:endParaRPr lang="en-GB" dirty="0"/>
          </a:p>
          <a:p>
            <a:pPr marL="457200" indent="-457200">
              <a:buFont typeface="+mj-lt"/>
              <a:buAutoNum type="arabicPeriod"/>
            </a:pPr>
            <a:r>
              <a:rPr lang="en-GB" sz="2800" dirty="0" smtClean="0"/>
              <a:t>15 </a:t>
            </a:r>
            <a:r>
              <a:rPr lang="en-GB" sz="2800" dirty="0"/>
              <a:t>million people in England have one or more </a:t>
            </a:r>
            <a:r>
              <a:rPr lang="en-GB" sz="2800" dirty="0" smtClean="0"/>
              <a:t/>
            </a:r>
            <a:br>
              <a:rPr lang="en-GB" sz="2800" dirty="0" smtClean="0"/>
            </a:br>
            <a:r>
              <a:rPr lang="en-GB" sz="2800" dirty="0" smtClean="0"/>
              <a:t>long-term conditions (LTCs) (over 28%)</a:t>
            </a:r>
          </a:p>
          <a:p>
            <a:pPr marL="457200" indent="-457200">
              <a:buFont typeface="+mj-lt"/>
              <a:buAutoNum type="arabicPeriod"/>
            </a:pPr>
            <a:r>
              <a:rPr lang="en-GB" sz="2800" dirty="0"/>
              <a:t>P</a:t>
            </a:r>
            <a:r>
              <a:rPr lang="en-GB" sz="2800" dirty="0" smtClean="0"/>
              <a:t>redicted </a:t>
            </a:r>
            <a:r>
              <a:rPr lang="en-GB" sz="2800" dirty="0"/>
              <a:t>to increase by a third over the next </a:t>
            </a:r>
            <a:r>
              <a:rPr lang="en-GB" sz="2800" dirty="0" smtClean="0"/>
              <a:t>10 years (particularly those with three or more conditions)</a:t>
            </a:r>
          </a:p>
          <a:p>
            <a:pPr marL="457200" indent="-457200">
              <a:buFont typeface="+mj-lt"/>
              <a:buAutoNum type="arabicPeriod"/>
            </a:pPr>
            <a:endParaRPr lang="en-GB" sz="2800" dirty="0"/>
          </a:p>
          <a:p>
            <a:pPr marL="0" indent="0"/>
            <a:r>
              <a:rPr lang="en-GB" sz="2800" dirty="0" smtClean="0"/>
              <a:t>People with an LTC are:</a:t>
            </a:r>
          </a:p>
          <a:p>
            <a:pPr marL="0" indent="0"/>
            <a:endParaRPr lang="en-GB" dirty="0" smtClean="0"/>
          </a:p>
          <a:p>
            <a:pPr marL="457200" indent="-457200">
              <a:buAutoNum type="arabicPeriod" startAt="3"/>
            </a:pPr>
            <a:r>
              <a:rPr lang="en-GB" sz="2800" dirty="0" smtClean="0"/>
              <a:t>2–3 times more likely to have a mental health problem</a:t>
            </a:r>
          </a:p>
          <a:p>
            <a:pPr marL="457200" indent="-457200">
              <a:buAutoNum type="arabicPeriod" startAt="3"/>
            </a:pPr>
            <a:r>
              <a:rPr lang="en-GB" sz="2800" dirty="0" smtClean="0"/>
              <a:t>Susceptible to increased emotional distress</a:t>
            </a:r>
            <a:endParaRPr lang="en-GB" sz="2800" dirty="0"/>
          </a:p>
        </p:txBody>
      </p:sp>
    </p:spTree>
    <p:extLst>
      <p:ext uri="{BB962C8B-B14F-4D97-AF65-F5344CB8AC3E}">
        <p14:creationId xmlns:p14="http://schemas.microsoft.com/office/powerpoint/2010/main" val="2273164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a:xfrm>
            <a:off x="456796" y="1700808"/>
            <a:ext cx="4039883" cy="288032"/>
          </a:xfrm>
        </p:spPr>
        <p:txBody>
          <a:bodyPr/>
          <a:lstStyle/>
          <a:p>
            <a:r>
              <a:rPr lang="en-GB" dirty="0" smtClean="0">
                <a:latin typeface="Calibri" panose="020F0502020204030204" pitchFamily="34" charset="0"/>
              </a:rPr>
              <a:t>QOF conditions</a:t>
            </a:r>
            <a:endParaRPr lang="en-GB" dirty="0">
              <a:latin typeface="Calibri" panose="020F0502020204030204" pitchFamily="34" charset="0"/>
            </a:endParaRPr>
          </a:p>
        </p:txBody>
      </p:sp>
      <p:sp>
        <p:nvSpPr>
          <p:cNvPr id="4" name="Content Placeholder 3"/>
          <p:cNvSpPr>
            <a:spLocks noGrp="1"/>
          </p:cNvSpPr>
          <p:nvPr>
            <p:ph sz="half" idx="2"/>
          </p:nvPr>
        </p:nvSpPr>
        <p:spPr>
          <a:xfrm>
            <a:off x="456796" y="2060848"/>
            <a:ext cx="4039883" cy="4104457"/>
          </a:xfrm>
        </p:spPr>
        <p:txBody>
          <a:bodyPr/>
          <a:lstStyle/>
          <a:p>
            <a:pPr>
              <a:buFont typeface="+mj-lt"/>
              <a:buAutoNum type="arabicPeriod"/>
            </a:pPr>
            <a:r>
              <a:rPr lang="en-GB" sz="1400" dirty="0" smtClean="0">
                <a:latin typeface="Calibri" panose="020F0502020204030204" pitchFamily="34" charset="0"/>
              </a:rPr>
              <a:t>Atrial </a:t>
            </a:r>
            <a:r>
              <a:rPr lang="en-GB" sz="1400" dirty="0">
                <a:latin typeface="Calibri" panose="020F0502020204030204" pitchFamily="34" charset="0"/>
              </a:rPr>
              <a:t>fibrillation </a:t>
            </a:r>
          </a:p>
          <a:p>
            <a:pPr>
              <a:buFont typeface="+mj-lt"/>
              <a:buAutoNum type="arabicPeriod"/>
            </a:pPr>
            <a:r>
              <a:rPr lang="en-GB" sz="1400" dirty="0" smtClean="0">
                <a:latin typeface="Calibri" panose="020F0502020204030204" pitchFamily="34" charset="0"/>
              </a:rPr>
              <a:t>Coronary </a:t>
            </a:r>
            <a:r>
              <a:rPr lang="en-GB" sz="1400" dirty="0">
                <a:latin typeface="Calibri" panose="020F0502020204030204" pitchFamily="34" charset="0"/>
              </a:rPr>
              <a:t>heart disease </a:t>
            </a:r>
          </a:p>
          <a:p>
            <a:pPr>
              <a:buFont typeface="+mj-lt"/>
              <a:buAutoNum type="arabicPeriod"/>
            </a:pPr>
            <a:r>
              <a:rPr lang="en-GB" sz="1400" dirty="0" smtClean="0">
                <a:latin typeface="Calibri" panose="020F0502020204030204" pitchFamily="34" charset="0"/>
              </a:rPr>
              <a:t>Heart </a:t>
            </a:r>
            <a:r>
              <a:rPr lang="en-GB" sz="1400" dirty="0">
                <a:latin typeface="Calibri" panose="020F0502020204030204" pitchFamily="34" charset="0"/>
              </a:rPr>
              <a:t>failure </a:t>
            </a:r>
          </a:p>
          <a:p>
            <a:pPr>
              <a:buFont typeface="+mj-lt"/>
              <a:buAutoNum type="arabicPeriod"/>
            </a:pPr>
            <a:r>
              <a:rPr lang="en-GB" sz="1400" dirty="0" smtClean="0">
                <a:latin typeface="Calibri" panose="020F0502020204030204" pitchFamily="34" charset="0"/>
              </a:rPr>
              <a:t>Hypertension </a:t>
            </a:r>
            <a:endParaRPr lang="en-GB" sz="1400" dirty="0">
              <a:latin typeface="Calibri" panose="020F0502020204030204" pitchFamily="34" charset="0"/>
            </a:endParaRPr>
          </a:p>
          <a:p>
            <a:pPr>
              <a:buFont typeface="+mj-lt"/>
              <a:buAutoNum type="arabicPeriod"/>
            </a:pPr>
            <a:r>
              <a:rPr lang="en-GB" sz="1400" dirty="0" smtClean="0">
                <a:latin typeface="Calibri" panose="020F0502020204030204" pitchFamily="34" charset="0"/>
              </a:rPr>
              <a:t>Peripheral </a:t>
            </a:r>
            <a:r>
              <a:rPr lang="en-GB" sz="1400" dirty="0">
                <a:latin typeface="Calibri" panose="020F0502020204030204" pitchFamily="34" charset="0"/>
              </a:rPr>
              <a:t>arterial disease </a:t>
            </a:r>
          </a:p>
          <a:p>
            <a:pPr>
              <a:buFont typeface="+mj-lt"/>
              <a:buAutoNum type="arabicPeriod"/>
            </a:pPr>
            <a:r>
              <a:rPr lang="en-GB" sz="1400" dirty="0" smtClean="0">
                <a:latin typeface="Calibri" panose="020F0502020204030204" pitchFamily="34" charset="0"/>
              </a:rPr>
              <a:t>Stroke </a:t>
            </a:r>
            <a:r>
              <a:rPr lang="en-GB" sz="1400" dirty="0">
                <a:latin typeface="Calibri" panose="020F0502020204030204" pitchFamily="34" charset="0"/>
              </a:rPr>
              <a:t>a</a:t>
            </a:r>
            <a:r>
              <a:rPr lang="en-GB" sz="1400" dirty="0" smtClean="0">
                <a:latin typeface="Calibri" panose="020F0502020204030204" pitchFamily="34" charset="0"/>
              </a:rPr>
              <a:t>nd </a:t>
            </a:r>
            <a:r>
              <a:rPr lang="en-GB" sz="1400" dirty="0">
                <a:latin typeface="Calibri" panose="020F0502020204030204" pitchFamily="34" charset="0"/>
              </a:rPr>
              <a:t>transient ischaemic attack </a:t>
            </a:r>
          </a:p>
          <a:p>
            <a:pPr>
              <a:buFont typeface="+mj-lt"/>
              <a:buAutoNum type="arabicPeriod"/>
            </a:pPr>
            <a:r>
              <a:rPr lang="en-GB" sz="1400" dirty="0" smtClean="0">
                <a:latin typeface="Calibri" panose="020F0502020204030204" pitchFamily="34" charset="0"/>
              </a:rPr>
              <a:t>Diabetes </a:t>
            </a:r>
            <a:r>
              <a:rPr lang="en-GB" sz="1400" dirty="0">
                <a:latin typeface="Calibri" panose="020F0502020204030204" pitchFamily="34" charset="0"/>
              </a:rPr>
              <a:t>mellitus </a:t>
            </a:r>
          </a:p>
          <a:p>
            <a:pPr>
              <a:buFont typeface="+mj-lt"/>
              <a:buAutoNum type="arabicPeriod"/>
            </a:pPr>
            <a:r>
              <a:rPr lang="en-GB" sz="1400" dirty="0" smtClean="0">
                <a:latin typeface="Calibri" panose="020F0502020204030204" pitchFamily="34" charset="0"/>
              </a:rPr>
              <a:t>Hypothyroidism</a:t>
            </a:r>
            <a:endParaRPr lang="en-GB" sz="1400" dirty="0">
              <a:latin typeface="Calibri" panose="020F0502020204030204" pitchFamily="34" charset="0"/>
            </a:endParaRPr>
          </a:p>
          <a:p>
            <a:pPr>
              <a:buFont typeface="+mj-lt"/>
              <a:buAutoNum type="arabicPeriod"/>
            </a:pPr>
            <a:r>
              <a:rPr lang="en-GB" sz="1400" dirty="0" smtClean="0">
                <a:latin typeface="Calibri" panose="020F0502020204030204" pitchFamily="34" charset="0"/>
              </a:rPr>
              <a:t>Asthma</a:t>
            </a:r>
            <a:endParaRPr lang="en-GB" sz="1400" dirty="0">
              <a:latin typeface="Calibri" panose="020F0502020204030204" pitchFamily="34" charset="0"/>
            </a:endParaRPr>
          </a:p>
          <a:p>
            <a:pPr>
              <a:buFont typeface="+mj-lt"/>
              <a:buAutoNum type="arabicPeriod"/>
            </a:pPr>
            <a:r>
              <a:rPr lang="en-GB" sz="1400" dirty="0" smtClean="0">
                <a:latin typeface="Calibri" panose="020F0502020204030204" pitchFamily="34" charset="0"/>
              </a:rPr>
              <a:t>Chronic </a:t>
            </a:r>
            <a:r>
              <a:rPr lang="en-GB" sz="1400" dirty="0">
                <a:latin typeface="Calibri" panose="020F0502020204030204" pitchFamily="34" charset="0"/>
              </a:rPr>
              <a:t>obstructive pulmonary disease </a:t>
            </a:r>
            <a:r>
              <a:rPr lang="en-GB" sz="1400" dirty="0" smtClean="0">
                <a:latin typeface="Calibri" panose="020F0502020204030204" pitchFamily="34" charset="0"/>
              </a:rPr>
              <a:t> (COPD)</a:t>
            </a:r>
            <a:endParaRPr lang="en-GB" sz="1400" dirty="0">
              <a:latin typeface="Calibri" panose="020F0502020204030204" pitchFamily="34" charset="0"/>
            </a:endParaRPr>
          </a:p>
          <a:p>
            <a:pPr>
              <a:buFont typeface="+mj-lt"/>
              <a:buAutoNum type="arabicPeriod"/>
            </a:pPr>
            <a:r>
              <a:rPr lang="en-GB" sz="1400" dirty="0" smtClean="0">
                <a:latin typeface="Calibri" panose="020F0502020204030204" pitchFamily="34" charset="0"/>
              </a:rPr>
              <a:t>Dementia </a:t>
            </a:r>
            <a:endParaRPr lang="en-GB" sz="1400" dirty="0">
              <a:latin typeface="Calibri" panose="020F0502020204030204" pitchFamily="34" charset="0"/>
            </a:endParaRPr>
          </a:p>
          <a:p>
            <a:pPr>
              <a:buFont typeface="+mj-lt"/>
              <a:buAutoNum type="arabicPeriod"/>
            </a:pPr>
            <a:r>
              <a:rPr lang="en-GB" sz="1400" dirty="0" smtClean="0">
                <a:latin typeface="Calibri" panose="020F0502020204030204" pitchFamily="34" charset="0"/>
              </a:rPr>
              <a:t>Depression </a:t>
            </a:r>
            <a:endParaRPr lang="en-GB" sz="1400" dirty="0">
              <a:latin typeface="Calibri" panose="020F0502020204030204" pitchFamily="34" charset="0"/>
            </a:endParaRPr>
          </a:p>
          <a:p>
            <a:pPr>
              <a:buFont typeface="+mj-lt"/>
              <a:buAutoNum type="arabicPeriod"/>
            </a:pPr>
            <a:r>
              <a:rPr lang="en-GB" sz="1400" dirty="0" smtClean="0">
                <a:latin typeface="Calibri" panose="020F0502020204030204" pitchFamily="34" charset="0"/>
              </a:rPr>
              <a:t>Mental </a:t>
            </a:r>
            <a:r>
              <a:rPr lang="en-GB" sz="1400" dirty="0">
                <a:latin typeface="Calibri" panose="020F0502020204030204" pitchFamily="34" charset="0"/>
              </a:rPr>
              <a:t>health (bipolar disorder and schizophrenia)</a:t>
            </a:r>
          </a:p>
          <a:p>
            <a:pPr>
              <a:buFont typeface="+mj-lt"/>
              <a:buAutoNum type="arabicPeriod"/>
            </a:pPr>
            <a:r>
              <a:rPr lang="en-GB" sz="1400" dirty="0" smtClean="0">
                <a:latin typeface="Calibri" panose="020F0502020204030204" pitchFamily="34" charset="0"/>
              </a:rPr>
              <a:t>Cancer</a:t>
            </a:r>
            <a:endParaRPr lang="en-GB" sz="1400" dirty="0">
              <a:latin typeface="Calibri" panose="020F0502020204030204" pitchFamily="34" charset="0"/>
            </a:endParaRPr>
          </a:p>
          <a:p>
            <a:pPr>
              <a:buFont typeface="+mj-lt"/>
              <a:buAutoNum type="arabicPeriod"/>
            </a:pPr>
            <a:r>
              <a:rPr lang="en-GB" sz="1400" dirty="0" smtClean="0">
                <a:latin typeface="Calibri" panose="020F0502020204030204" pitchFamily="34" charset="0"/>
              </a:rPr>
              <a:t>Chronic </a:t>
            </a:r>
            <a:r>
              <a:rPr lang="en-GB" sz="1400" dirty="0">
                <a:latin typeface="Calibri" panose="020F0502020204030204" pitchFamily="34" charset="0"/>
              </a:rPr>
              <a:t>kidney disease </a:t>
            </a:r>
          </a:p>
          <a:p>
            <a:pPr>
              <a:buFont typeface="+mj-lt"/>
              <a:buAutoNum type="arabicPeriod"/>
            </a:pPr>
            <a:r>
              <a:rPr lang="en-GB" sz="1400" dirty="0" smtClean="0">
                <a:latin typeface="Calibri" panose="020F0502020204030204" pitchFamily="34" charset="0"/>
              </a:rPr>
              <a:t>Epilepsy </a:t>
            </a:r>
            <a:endParaRPr lang="en-GB" sz="1400" dirty="0">
              <a:latin typeface="Calibri" panose="020F0502020204030204" pitchFamily="34" charset="0"/>
            </a:endParaRPr>
          </a:p>
          <a:p>
            <a:pPr>
              <a:buFont typeface="+mj-lt"/>
              <a:buAutoNum type="arabicPeriod"/>
            </a:pPr>
            <a:r>
              <a:rPr lang="en-GB" sz="1400" dirty="0" smtClean="0">
                <a:latin typeface="Calibri" panose="020F0502020204030204" pitchFamily="34" charset="0"/>
              </a:rPr>
              <a:t>Learning </a:t>
            </a:r>
            <a:r>
              <a:rPr lang="en-GB" sz="1400" dirty="0">
                <a:latin typeface="Calibri" panose="020F0502020204030204" pitchFamily="34" charset="0"/>
              </a:rPr>
              <a:t>disabilities </a:t>
            </a:r>
          </a:p>
          <a:p>
            <a:pPr>
              <a:buFont typeface="+mj-lt"/>
              <a:buAutoNum type="arabicPeriod"/>
            </a:pPr>
            <a:r>
              <a:rPr lang="en-GB" sz="1400" dirty="0" smtClean="0">
                <a:latin typeface="Calibri" panose="020F0502020204030204" pitchFamily="34" charset="0"/>
              </a:rPr>
              <a:t>Osteoporosis</a:t>
            </a:r>
            <a:endParaRPr lang="en-GB" sz="1400" dirty="0">
              <a:latin typeface="Calibri" panose="020F0502020204030204" pitchFamily="34" charset="0"/>
            </a:endParaRPr>
          </a:p>
          <a:p>
            <a:pPr>
              <a:buFont typeface="+mj-lt"/>
              <a:buAutoNum type="arabicPeriod"/>
            </a:pPr>
            <a:r>
              <a:rPr lang="en-GB" sz="1400" dirty="0">
                <a:latin typeface="Calibri" panose="020F0502020204030204" pitchFamily="34" charset="0"/>
              </a:rPr>
              <a:t>F</a:t>
            </a:r>
            <a:r>
              <a:rPr lang="en-GB" sz="1400" dirty="0" smtClean="0">
                <a:latin typeface="Calibri" panose="020F0502020204030204" pitchFamily="34" charset="0"/>
              </a:rPr>
              <a:t>ragility </a:t>
            </a:r>
            <a:r>
              <a:rPr lang="en-GB" sz="1400" dirty="0">
                <a:latin typeface="Calibri" panose="020F0502020204030204" pitchFamily="34" charset="0"/>
              </a:rPr>
              <a:t>fracture  </a:t>
            </a:r>
            <a:r>
              <a:rPr lang="en-GB" sz="1400" dirty="0" smtClean="0">
                <a:latin typeface="Calibri" panose="020F0502020204030204" pitchFamily="34" charset="0"/>
              </a:rPr>
              <a:t>(secondary prevention)</a:t>
            </a:r>
            <a:endParaRPr lang="en-GB" sz="1400" dirty="0">
              <a:latin typeface="Calibri" panose="020F0502020204030204" pitchFamily="34" charset="0"/>
            </a:endParaRPr>
          </a:p>
          <a:p>
            <a:pPr>
              <a:buFont typeface="+mj-lt"/>
              <a:buAutoNum type="arabicPeriod"/>
            </a:pPr>
            <a:r>
              <a:rPr lang="en-GB" sz="1400" dirty="0" smtClean="0">
                <a:latin typeface="Calibri" panose="020F0502020204030204" pitchFamily="34" charset="0"/>
              </a:rPr>
              <a:t>Rheumatoid </a:t>
            </a:r>
            <a:r>
              <a:rPr lang="en-GB" sz="1400" dirty="0">
                <a:latin typeface="Calibri" panose="020F0502020204030204" pitchFamily="34" charset="0"/>
              </a:rPr>
              <a:t>arthritis </a:t>
            </a:r>
          </a:p>
          <a:p>
            <a:pPr>
              <a:buFont typeface="+mj-lt"/>
              <a:buAutoNum type="arabicPeriod"/>
            </a:pPr>
            <a:r>
              <a:rPr lang="en-GB" sz="1400" dirty="0" smtClean="0">
                <a:latin typeface="Calibri" panose="020F0502020204030204" pitchFamily="34" charset="0"/>
              </a:rPr>
              <a:t>Palliative </a:t>
            </a:r>
            <a:r>
              <a:rPr lang="en-GB" sz="1400" dirty="0">
                <a:latin typeface="Calibri" panose="020F0502020204030204" pitchFamily="34" charset="0"/>
              </a:rPr>
              <a:t>care </a:t>
            </a:r>
            <a:endParaRPr lang="en-GB" sz="1400" dirty="0" smtClean="0">
              <a:latin typeface="Calibri" panose="020F0502020204030204" pitchFamily="34" charset="0"/>
            </a:endParaRPr>
          </a:p>
          <a:p>
            <a:pPr>
              <a:buFont typeface="+mj-lt"/>
              <a:buAutoNum type="arabicPeriod"/>
            </a:pPr>
            <a:r>
              <a:rPr lang="en-GB" sz="1400" dirty="0" smtClean="0">
                <a:latin typeface="Calibri" panose="020F0502020204030204" pitchFamily="34" charset="0"/>
              </a:rPr>
              <a:t>Obesity</a:t>
            </a:r>
            <a:endParaRPr lang="en-GB" sz="1400" dirty="0">
              <a:latin typeface="Calibri" panose="020F0502020204030204" pitchFamily="34" charset="0"/>
            </a:endParaRPr>
          </a:p>
        </p:txBody>
      </p:sp>
      <p:sp>
        <p:nvSpPr>
          <p:cNvPr id="6" name="Text Placeholder 5"/>
          <p:cNvSpPr>
            <a:spLocks noGrp="1"/>
          </p:cNvSpPr>
          <p:nvPr>
            <p:ph type="body" sz="quarter" idx="3"/>
          </p:nvPr>
        </p:nvSpPr>
        <p:spPr>
          <a:xfrm>
            <a:off x="4994993" y="1700808"/>
            <a:ext cx="4041503" cy="288032"/>
          </a:xfrm>
        </p:spPr>
        <p:txBody>
          <a:bodyPr/>
          <a:lstStyle/>
          <a:p>
            <a:r>
              <a:rPr lang="en-GB" dirty="0" smtClean="0">
                <a:latin typeface="Calibri" panose="020F0502020204030204" pitchFamily="34" charset="0"/>
              </a:rPr>
              <a:t>Conditions not in QOF</a:t>
            </a:r>
            <a:endParaRPr lang="en-GB" dirty="0">
              <a:latin typeface="Calibri" panose="020F0502020204030204" pitchFamily="34" charset="0"/>
            </a:endParaRPr>
          </a:p>
        </p:txBody>
      </p:sp>
      <p:sp>
        <p:nvSpPr>
          <p:cNvPr id="7" name="Content Placeholder 6"/>
          <p:cNvSpPr>
            <a:spLocks noGrp="1"/>
          </p:cNvSpPr>
          <p:nvPr>
            <p:ph sz="quarter" idx="4"/>
          </p:nvPr>
        </p:nvSpPr>
        <p:spPr>
          <a:xfrm>
            <a:off x="4993298" y="2060848"/>
            <a:ext cx="4041503" cy="4536504"/>
          </a:xfrm>
        </p:spPr>
        <p:txBody>
          <a:bodyPr/>
          <a:lstStyle/>
          <a:p>
            <a:pPr marL="228600" indent="-228600">
              <a:buFont typeface="+mj-lt"/>
              <a:buAutoNum type="arabicPeriod"/>
            </a:pPr>
            <a:r>
              <a:rPr lang="en-GB" sz="1400" dirty="0" smtClean="0">
                <a:latin typeface="Calibri" panose="020F0502020204030204" pitchFamily="34" charset="0"/>
              </a:rPr>
              <a:t>Osteoarthritis </a:t>
            </a:r>
            <a:endParaRPr lang="en-GB" sz="1400" dirty="0">
              <a:latin typeface="Calibri" panose="020F0502020204030204" pitchFamily="34" charset="0"/>
            </a:endParaRPr>
          </a:p>
          <a:p>
            <a:pPr marL="228600" indent="-228600">
              <a:buFont typeface="+mj-lt"/>
              <a:buAutoNum type="arabicPeriod"/>
            </a:pPr>
            <a:r>
              <a:rPr lang="en-GB" sz="1400" dirty="0" smtClean="0">
                <a:latin typeface="Calibri" panose="020F0502020204030204" pitchFamily="34" charset="0"/>
              </a:rPr>
              <a:t>Anxiety conditions</a:t>
            </a:r>
          </a:p>
          <a:p>
            <a:pPr marL="228600" indent="-228600">
              <a:buFont typeface="+mj-lt"/>
              <a:buAutoNum type="arabicPeriod"/>
            </a:pPr>
            <a:r>
              <a:rPr lang="en-GB" sz="1400" dirty="0" smtClean="0">
                <a:latin typeface="Calibri" panose="020F0502020204030204" pitchFamily="34" charset="0"/>
              </a:rPr>
              <a:t>Skin </a:t>
            </a:r>
            <a:r>
              <a:rPr lang="en-GB" sz="1400" dirty="0">
                <a:latin typeface="Calibri" panose="020F0502020204030204" pitchFamily="34" charset="0"/>
              </a:rPr>
              <a:t>conditions </a:t>
            </a:r>
            <a:endParaRPr lang="en-GB" sz="1400" dirty="0" smtClean="0">
              <a:latin typeface="Calibri" panose="020F0502020204030204" pitchFamily="34" charset="0"/>
            </a:endParaRPr>
          </a:p>
          <a:p>
            <a:pPr marL="228600" indent="-228600">
              <a:buFont typeface="+mj-lt"/>
              <a:buAutoNum type="arabicPeriod"/>
            </a:pPr>
            <a:r>
              <a:rPr lang="en-GB" sz="1400" dirty="0" err="1" smtClean="0">
                <a:latin typeface="Calibri" panose="020F0502020204030204" pitchFamily="34" charset="0"/>
              </a:rPr>
              <a:t>Myalgic</a:t>
            </a:r>
            <a:r>
              <a:rPr lang="en-GB" sz="1400" dirty="0" smtClean="0">
                <a:latin typeface="Calibri" panose="020F0502020204030204" pitchFamily="34" charset="0"/>
              </a:rPr>
              <a:t> encephalopathy </a:t>
            </a:r>
            <a:r>
              <a:rPr lang="en-GB" sz="1400" dirty="0">
                <a:latin typeface="Calibri" panose="020F0502020204030204" pitchFamily="34" charset="0"/>
              </a:rPr>
              <a:t>(ME)</a:t>
            </a:r>
          </a:p>
          <a:p>
            <a:pPr marL="228600" indent="-228600">
              <a:buFont typeface="+mj-lt"/>
              <a:buAutoNum type="arabicPeriod"/>
            </a:pPr>
            <a:r>
              <a:rPr lang="en-GB" sz="1400" dirty="0" smtClean="0">
                <a:latin typeface="Calibri" panose="020F0502020204030204" pitchFamily="34" charset="0"/>
              </a:rPr>
              <a:t>Multiple </a:t>
            </a:r>
            <a:r>
              <a:rPr lang="en-GB" sz="1400" dirty="0">
                <a:latin typeface="Calibri" panose="020F0502020204030204" pitchFamily="34" charset="0"/>
              </a:rPr>
              <a:t>sclerosis</a:t>
            </a:r>
          </a:p>
          <a:p>
            <a:pPr marL="228600" indent="-228600">
              <a:buFont typeface="+mj-lt"/>
              <a:buAutoNum type="arabicPeriod"/>
            </a:pPr>
            <a:r>
              <a:rPr lang="en-GB" sz="1400" dirty="0" smtClean="0">
                <a:latin typeface="Calibri" panose="020F0502020204030204" pitchFamily="34" charset="0"/>
              </a:rPr>
              <a:t>Parkinson’s </a:t>
            </a:r>
            <a:r>
              <a:rPr lang="en-GB" sz="1400" dirty="0">
                <a:latin typeface="Calibri" panose="020F0502020204030204" pitchFamily="34" charset="0"/>
              </a:rPr>
              <a:t>disease</a:t>
            </a:r>
          </a:p>
          <a:p>
            <a:pPr marL="228600" indent="-228600">
              <a:buFont typeface="+mj-lt"/>
              <a:buAutoNum type="arabicPeriod"/>
            </a:pPr>
            <a:r>
              <a:rPr lang="en-GB" sz="1400" dirty="0" smtClean="0">
                <a:latin typeface="Calibri" panose="020F0502020204030204" pitchFamily="34" charset="0"/>
              </a:rPr>
              <a:t>Polymyalgia</a:t>
            </a:r>
            <a:endParaRPr lang="en-GB" sz="1400" dirty="0">
              <a:latin typeface="Calibri" panose="020F0502020204030204" pitchFamily="34" charset="0"/>
            </a:endParaRPr>
          </a:p>
          <a:p>
            <a:pPr marL="228600" indent="-228600">
              <a:buFont typeface="+mj-lt"/>
              <a:buAutoNum type="arabicPeriod"/>
            </a:pPr>
            <a:r>
              <a:rPr lang="en-GB" sz="1400" dirty="0" smtClean="0">
                <a:latin typeface="Calibri" panose="020F0502020204030204" pitchFamily="34" charset="0"/>
              </a:rPr>
              <a:t>Sickle </a:t>
            </a:r>
            <a:r>
              <a:rPr lang="en-GB" sz="1400" dirty="0">
                <a:latin typeface="Calibri" panose="020F0502020204030204" pitchFamily="34" charset="0"/>
              </a:rPr>
              <a:t>cell anaemia</a:t>
            </a:r>
          </a:p>
          <a:p>
            <a:pPr marL="228600" indent="-228600">
              <a:buFont typeface="+mj-lt"/>
              <a:buAutoNum type="arabicPeriod"/>
            </a:pPr>
            <a:r>
              <a:rPr lang="en-GB" sz="1400" dirty="0" smtClean="0">
                <a:latin typeface="Calibri" panose="020F0502020204030204" pitchFamily="34" charset="0"/>
              </a:rPr>
              <a:t>HIV</a:t>
            </a:r>
            <a:endParaRPr lang="en-GB" sz="1400" dirty="0">
              <a:latin typeface="Calibri" panose="020F0502020204030204" pitchFamily="34" charset="0"/>
            </a:endParaRPr>
          </a:p>
          <a:p>
            <a:pPr marL="228600" indent="-228600">
              <a:buFont typeface="+mj-lt"/>
              <a:buAutoNum type="arabicPeriod"/>
            </a:pPr>
            <a:r>
              <a:rPr lang="en-GB" sz="1400" dirty="0" smtClean="0">
                <a:latin typeface="Calibri" panose="020F0502020204030204" pitchFamily="34" charset="0"/>
              </a:rPr>
              <a:t>Bowel </a:t>
            </a:r>
            <a:r>
              <a:rPr lang="en-GB" sz="1400" dirty="0">
                <a:latin typeface="Calibri" panose="020F0502020204030204" pitchFamily="34" charset="0"/>
              </a:rPr>
              <a:t>conditions </a:t>
            </a:r>
            <a:endParaRPr lang="en-GB" sz="1400" dirty="0" smtClean="0">
              <a:latin typeface="Calibri" panose="020F0502020204030204" pitchFamily="34" charset="0"/>
            </a:endParaRPr>
          </a:p>
          <a:p>
            <a:pPr marL="228600" indent="-228600">
              <a:buFont typeface="+mj-lt"/>
              <a:buAutoNum type="arabicPeriod"/>
            </a:pPr>
            <a:r>
              <a:rPr lang="en-GB" sz="1400" dirty="0" smtClean="0">
                <a:latin typeface="Calibri" panose="020F0502020204030204" pitchFamily="34" charset="0"/>
              </a:rPr>
              <a:t>Cystic </a:t>
            </a:r>
            <a:r>
              <a:rPr lang="en-GB" sz="1400" dirty="0">
                <a:latin typeface="Calibri" panose="020F0502020204030204" pitchFamily="34" charset="0"/>
              </a:rPr>
              <a:t>fibrosis</a:t>
            </a:r>
          </a:p>
          <a:p>
            <a:pPr marL="228600" indent="-228600">
              <a:buFont typeface="+mj-lt"/>
              <a:buAutoNum type="arabicPeriod"/>
            </a:pPr>
            <a:r>
              <a:rPr lang="en-GB" sz="1400" dirty="0" smtClean="0">
                <a:latin typeface="Calibri" panose="020F0502020204030204" pitchFamily="34" charset="0"/>
              </a:rPr>
              <a:t>Chronic </a:t>
            </a:r>
            <a:r>
              <a:rPr lang="en-GB" sz="1400" dirty="0">
                <a:latin typeface="Calibri" panose="020F0502020204030204" pitchFamily="34" charset="0"/>
              </a:rPr>
              <a:t>pain</a:t>
            </a:r>
          </a:p>
          <a:p>
            <a:pPr marL="228600" indent="-228600">
              <a:buFont typeface="+mj-lt"/>
              <a:buAutoNum type="arabicPeriod"/>
            </a:pPr>
            <a:r>
              <a:rPr lang="en-GB" sz="1400" dirty="0" err="1" smtClean="0">
                <a:latin typeface="Calibri" panose="020F0502020204030204" pitchFamily="34" charset="0"/>
              </a:rPr>
              <a:t>Ankylosing</a:t>
            </a:r>
            <a:r>
              <a:rPr lang="en-GB" sz="1400" dirty="0" smtClean="0">
                <a:latin typeface="Calibri" panose="020F0502020204030204" pitchFamily="34" charset="0"/>
              </a:rPr>
              <a:t> spondylitis</a:t>
            </a:r>
            <a:endParaRPr lang="en-GB" sz="1400" dirty="0">
              <a:latin typeface="Calibri" panose="020F0502020204030204" pitchFamily="34" charset="0"/>
            </a:endParaRPr>
          </a:p>
          <a:p>
            <a:pPr marL="228600" indent="-228600">
              <a:buFont typeface="+mj-lt"/>
              <a:buAutoNum type="arabicPeriod"/>
            </a:pPr>
            <a:r>
              <a:rPr lang="en-GB" sz="1400" dirty="0" smtClean="0">
                <a:latin typeface="Calibri" panose="020F0502020204030204" pitchFamily="34" charset="0"/>
              </a:rPr>
              <a:t>Diabetes </a:t>
            </a:r>
            <a:r>
              <a:rPr lang="en-GB" sz="1400" dirty="0">
                <a:latin typeface="Calibri" panose="020F0502020204030204" pitchFamily="34" charset="0"/>
              </a:rPr>
              <a:t>insipidus</a:t>
            </a:r>
          </a:p>
          <a:p>
            <a:pPr marL="228600" indent="-228600">
              <a:buFont typeface="+mj-lt"/>
              <a:buAutoNum type="arabicPeriod"/>
            </a:pPr>
            <a:r>
              <a:rPr lang="en-GB" sz="1400" dirty="0" smtClean="0">
                <a:latin typeface="Calibri" panose="020F0502020204030204" pitchFamily="34" charset="0"/>
              </a:rPr>
              <a:t>Glaucoma</a:t>
            </a:r>
            <a:endParaRPr lang="en-GB" sz="1400" dirty="0">
              <a:latin typeface="Calibri" panose="020F0502020204030204" pitchFamily="34" charset="0"/>
            </a:endParaRPr>
          </a:p>
          <a:p>
            <a:pPr marL="228600" indent="-228600">
              <a:buFont typeface="+mj-lt"/>
              <a:buAutoNum type="arabicPeriod"/>
            </a:pPr>
            <a:r>
              <a:rPr lang="en-GB" sz="1400" dirty="0" smtClean="0">
                <a:latin typeface="Calibri" panose="020F0502020204030204" pitchFamily="34" charset="0"/>
              </a:rPr>
              <a:t>Haemophilia</a:t>
            </a:r>
            <a:endParaRPr lang="en-GB" sz="1400" dirty="0">
              <a:latin typeface="Calibri" panose="020F0502020204030204" pitchFamily="34" charset="0"/>
            </a:endParaRPr>
          </a:p>
          <a:p>
            <a:pPr marL="228600" indent="-228600">
              <a:buFont typeface="+mj-lt"/>
              <a:buAutoNum type="arabicPeriod"/>
            </a:pPr>
            <a:r>
              <a:rPr lang="en-GB" sz="1400" dirty="0" smtClean="0">
                <a:latin typeface="Calibri" panose="020F0502020204030204" pitchFamily="34" charset="0"/>
              </a:rPr>
              <a:t>Systemic </a:t>
            </a:r>
            <a:r>
              <a:rPr lang="en-GB" sz="1400" dirty="0">
                <a:latin typeface="Calibri" panose="020F0502020204030204" pitchFamily="34" charset="0"/>
              </a:rPr>
              <a:t>lupus erythematosus</a:t>
            </a:r>
          </a:p>
          <a:p>
            <a:pPr marL="228600" indent="-228600">
              <a:buFont typeface="+mj-lt"/>
              <a:buAutoNum type="arabicPeriod"/>
            </a:pPr>
            <a:r>
              <a:rPr lang="en-GB" sz="1400" dirty="0" smtClean="0">
                <a:latin typeface="Calibri" panose="020F0502020204030204" pitchFamily="34" charset="0"/>
              </a:rPr>
              <a:t>Muscular </a:t>
            </a:r>
            <a:r>
              <a:rPr lang="en-GB" sz="1400" dirty="0">
                <a:latin typeface="Calibri" panose="020F0502020204030204" pitchFamily="34" charset="0"/>
              </a:rPr>
              <a:t>dystrophy</a:t>
            </a:r>
          </a:p>
          <a:p>
            <a:pPr marL="228600" indent="-228600">
              <a:buFont typeface="+mj-lt"/>
              <a:buAutoNum type="arabicPeriod"/>
            </a:pPr>
            <a:r>
              <a:rPr lang="en-GB" sz="1400" dirty="0" smtClean="0">
                <a:latin typeface="Calibri" panose="020F0502020204030204" pitchFamily="34" charset="0"/>
              </a:rPr>
              <a:t>Addison's </a:t>
            </a:r>
            <a:r>
              <a:rPr lang="en-GB" sz="1400" dirty="0">
                <a:latin typeface="Calibri" panose="020F0502020204030204" pitchFamily="34" charset="0"/>
              </a:rPr>
              <a:t>disease</a:t>
            </a:r>
          </a:p>
          <a:p>
            <a:pPr marL="228600" indent="-228600">
              <a:buFont typeface="+mj-lt"/>
              <a:buAutoNum type="arabicPeriod"/>
            </a:pPr>
            <a:r>
              <a:rPr lang="en-GB" sz="1400" dirty="0" smtClean="0">
                <a:latin typeface="Calibri" panose="020F0502020204030204" pitchFamily="34" charset="0"/>
              </a:rPr>
              <a:t>Bronchiectasis</a:t>
            </a:r>
            <a:endParaRPr lang="en-GB" sz="1400" dirty="0">
              <a:latin typeface="Calibri" panose="020F0502020204030204" pitchFamily="34" charset="0"/>
            </a:endParaRPr>
          </a:p>
          <a:p>
            <a:pPr marL="228600" indent="-228600">
              <a:buFont typeface="+mj-lt"/>
              <a:buAutoNum type="arabicPeriod"/>
            </a:pPr>
            <a:r>
              <a:rPr lang="en-GB" sz="1400" dirty="0" smtClean="0">
                <a:latin typeface="Calibri" panose="020F0502020204030204" pitchFamily="34" charset="0"/>
              </a:rPr>
              <a:t>Dysrhythmias</a:t>
            </a:r>
          </a:p>
          <a:p>
            <a:pPr marL="228600" indent="-228600">
              <a:buFont typeface="+mj-lt"/>
              <a:buAutoNum type="arabicPeriod"/>
            </a:pPr>
            <a:r>
              <a:rPr lang="en-GB" sz="1400" dirty="0" smtClean="0">
                <a:latin typeface="Calibri" panose="020F0502020204030204" pitchFamily="34" charset="0"/>
              </a:rPr>
              <a:t>Eating disorders</a:t>
            </a:r>
            <a:endParaRPr lang="en-GB" sz="1400" dirty="0">
              <a:latin typeface="Calibri" panose="020F0502020204030204" pitchFamily="34" charset="0"/>
            </a:endParaRPr>
          </a:p>
        </p:txBody>
      </p:sp>
      <p:sp>
        <p:nvSpPr>
          <p:cNvPr id="2" name="Slide Number Placeholder 1"/>
          <p:cNvSpPr>
            <a:spLocks noGrp="1"/>
          </p:cNvSpPr>
          <p:nvPr>
            <p:ph type="sldNum" sz="quarter" idx="10"/>
          </p:nvPr>
        </p:nvSpPr>
        <p:spPr/>
        <p:txBody>
          <a:bodyPr/>
          <a:lstStyle/>
          <a:p>
            <a:fld id="{DA5A8D2D-B30F-410E-BF0A-C93262F860C7}" type="slidenum">
              <a:rPr lang="en-GB" smtClean="0"/>
              <a:pPr/>
              <a:t>9</a:t>
            </a:fld>
            <a:endParaRPr lang="en-GB"/>
          </a:p>
        </p:txBody>
      </p:sp>
      <p:sp>
        <p:nvSpPr>
          <p:cNvPr id="3" name="Title 2"/>
          <p:cNvSpPr>
            <a:spLocks noGrp="1"/>
          </p:cNvSpPr>
          <p:nvPr>
            <p:ph type="title"/>
          </p:nvPr>
        </p:nvSpPr>
        <p:spPr/>
        <p:txBody>
          <a:bodyPr/>
          <a:lstStyle/>
          <a:p>
            <a:r>
              <a:rPr lang="en-GB" dirty="0" smtClean="0"/>
              <a:t>Competition time</a:t>
            </a:r>
            <a:endParaRPr lang="en-GB" dirty="0"/>
          </a:p>
        </p:txBody>
      </p:sp>
      <p:sp>
        <p:nvSpPr>
          <p:cNvPr id="8" name="Rectangle 7"/>
          <p:cNvSpPr/>
          <p:nvPr/>
        </p:nvSpPr>
        <p:spPr>
          <a:xfrm>
            <a:off x="323528" y="1187460"/>
            <a:ext cx="7776864" cy="400110"/>
          </a:xfrm>
          <a:prstGeom prst="rect">
            <a:avLst/>
          </a:prstGeom>
        </p:spPr>
        <p:txBody>
          <a:bodyPr wrap="square">
            <a:spAutoFit/>
          </a:bodyPr>
          <a:lstStyle/>
          <a:p>
            <a:r>
              <a:rPr lang="en-GB" sz="2000" dirty="0">
                <a:latin typeface="Calibri" panose="020F0502020204030204" pitchFamily="34" charset="0"/>
              </a:rPr>
              <a:t>Which team can name the most </a:t>
            </a:r>
            <a:r>
              <a:rPr lang="en-GB" sz="2000" dirty="0" smtClean="0">
                <a:latin typeface="Calibri" panose="020F0502020204030204" pitchFamily="34" charset="0"/>
              </a:rPr>
              <a:t>long-term </a:t>
            </a:r>
            <a:r>
              <a:rPr lang="en-GB" sz="2000" dirty="0">
                <a:latin typeface="Calibri" panose="020F0502020204030204" pitchFamily="34" charset="0"/>
              </a:rPr>
              <a:t>conditions?</a:t>
            </a:r>
          </a:p>
        </p:txBody>
      </p:sp>
    </p:spTree>
    <p:extLst>
      <p:ext uri="{BB962C8B-B14F-4D97-AF65-F5344CB8AC3E}">
        <p14:creationId xmlns:p14="http://schemas.microsoft.com/office/powerpoint/2010/main" val="1776659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
                                            <p:txEl>
                                              <p:pRg st="8" end="8"/>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
                                            <p:txEl>
                                              <p:pRg st="9" end="9"/>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
                                            <p:txEl>
                                              <p:pRg st="10" end="10"/>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4">
                                            <p:txEl>
                                              <p:pRg st="11" end="11"/>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4">
                                            <p:txEl>
                                              <p:pRg st="12" end="12"/>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4">
                                            <p:txEl>
                                              <p:pRg st="13" end="13"/>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4">
                                            <p:txEl>
                                              <p:pRg st="14" end="14"/>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4">
                                            <p:txEl>
                                              <p:pRg st="15" end="15"/>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4">
                                            <p:txEl>
                                              <p:pRg st="16" end="16"/>
                                            </p:txEl>
                                          </p:spTgt>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4">
                                            <p:txEl>
                                              <p:pRg st="17" end="17"/>
                                            </p:txEl>
                                          </p:spTgt>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4">
                                            <p:txEl>
                                              <p:pRg st="18" end="18"/>
                                            </p:txEl>
                                          </p:spTgt>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4">
                                            <p:txEl>
                                              <p:pRg st="19" end="19"/>
                                            </p:txEl>
                                          </p:spTgt>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4">
                                            <p:txEl>
                                              <p:pRg st="20" end="20"/>
                                            </p:txEl>
                                          </p:spTgt>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4">
                                            <p:txEl>
                                              <p:pRg st="21" end="21"/>
                                            </p:txEl>
                                          </p:spTgt>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7">
                                            <p:txEl>
                                              <p:pRg st="0" end="0"/>
                                            </p:txEl>
                                          </p:spTgt>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7">
                                            <p:txEl>
                                              <p:pRg st="1" end="1"/>
                                            </p:txEl>
                                          </p:spTgt>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7">
                                            <p:txEl>
                                              <p:pRg st="2" end="2"/>
                                            </p:txEl>
                                          </p:spTgt>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7">
                                            <p:txEl>
                                              <p:pRg st="3" end="3"/>
                                            </p:txEl>
                                          </p:spTgt>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7">
                                            <p:txEl>
                                              <p:pRg st="4" end="4"/>
                                            </p:txEl>
                                          </p:spTgt>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7">
                                            <p:txEl>
                                              <p:pRg st="5" end="5"/>
                                            </p:txEl>
                                          </p:spTgt>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7">
                                            <p:txEl>
                                              <p:pRg st="6" end="6"/>
                                            </p:txEl>
                                          </p:spTgt>
                                        </p:tgtEl>
                                        <p:attrNameLst>
                                          <p:attrName>style.visibility</p:attrName>
                                        </p:attrNameLst>
                                      </p:cBhvr>
                                      <p:to>
                                        <p:strVal val="visible"/>
                                      </p:to>
                                    </p:set>
                                  </p:childTnLst>
                                </p:cTn>
                              </p:par>
                              <p:par>
                                <p:cTn id="73" presetID="1" presetClass="entr" presetSubtype="0" fill="hold" nodeType="withEffect">
                                  <p:stCondLst>
                                    <p:cond delay="0"/>
                                  </p:stCondLst>
                                  <p:childTnLst>
                                    <p:set>
                                      <p:cBhvr>
                                        <p:cTn id="74" dur="1" fill="hold">
                                          <p:stCondLst>
                                            <p:cond delay="0"/>
                                          </p:stCondLst>
                                        </p:cTn>
                                        <p:tgtEl>
                                          <p:spTgt spid="7">
                                            <p:txEl>
                                              <p:pRg st="7" end="7"/>
                                            </p:txEl>
                                          </p:spTgt>
                                        </p:tgtEl>
                                        <p:attrNameLst>
                                          <p:attrName>style.visibility</p:attrName>
                                        </p:attrNameLst>
                                      </p:cBhvr>
                                      <p:to>
                                        <p:strVal val="visible"/>
                                      </p:to>
                                    </p:set>
                                  </p:childTnLst>
                                </p:cTn>
                              </p:par>
                              <p:par>
                                <p:cTn id="75" presetID="1" presetClass="entr" presetSubtype="0" fill="hold" nodeType="withEffect">
                                  <p:stCondLst>
                                    <p:cond delay="0"/>
                                  </p:stCondLst>
                                  <p:childTnLst>
                                    <p:set>
                                      <p:cBhvr>
                                        <p:cTn id="76" dur="1" fill="hold">
                                          <p:stCondLst>
                                            <p:cond delay="0"/>
                                          </p:stCondLst>
                                        </p:cTn>
                                        <p:tgtEl>
                                          <p:spTgt spid="7">
                                            <p:txEl>
                                              <p:pRg st="8" end="8"/>
                                            </p:txEl>
                                          </p:spTgt>
                                        </p:tgtEl>
                                        <p:attrNameLst>
                                          <p:attrName>style.visibility</p:attrName>
                                        </p:attrNameLst>
                                      </p:cBhvr>
                                      <p:to>
                                        <p:strVal val="visible"/>
                                      </p:to>
                                    </p:set>
                                  </p:childTnLst>
                                </p:cTn>
                              </p:par>
                              <p:par>
                                <p:cTn id="77" presetID="1" presetClass="entr" presetSubtype="0" fill="hold" nodeType="withEffect">
                                  <p:stCondLst>
                                    <p:cond delay="0"/>
                                  </p:stCondLst>
                                  <p:childTnLst>
                                    <p:set>
                                      <p:cBhvr>
                                        <p:cTn id="78" dur="1" fill="hold">
                                          <p:stCondLst>
                                            <p:cond delay="0"/>
                                          </p:stCondLst>
                                        </p:cTn>
                                        <p:tgtEl>
                                          <p:spTgt spid="7">
                                            <p:txEl>
                                              <p:pRg st="9" end="9"/>
                                            </p:txEl>
                                          </p:spTgt>
                                        </p:tgtEl>
                                        <p:attrNameLst>
                                          <p:attrName>style.visibility</p:attrName>
                                        </p:attrNameLst>
                                      </p:cBhvr>
                                      <p:to>
                                        <p:strVal val="visible"/>
                                      </p:to>
                                    </p:set>
                                  </p:childTnLst>
                                </p:cTn>
                              </p:par>
                              <p:par>
                                <p:cTn id="79" presetID="1" presetClass="entr" presetSubtype="0" fill="hold" nodeType="withEffect">
                                  <p:stCondLst>
                                    <p:cond delay="0"/>
                                  </p:stCondLst>
                                  <p:childTnLst>
                                    <p:set>
                                      <p:cBhvr>
                                        <p:cTn id="80" dur="1" fill="hold">
                                          <p:stCondLst>
                                            <p:cond delay="0"/>
                                          </p:stCondLst>
                                        </p:cTn>
                                        <p:tgtEl>
                                          <p:spTgt spid="7">
                                            <p:txEl>
                                              <p:pRg st="10" end="10"/>
                                            </p:txEl>
                                          </p:spTgt>
                                        </p:tgtEl>
                                        <p:attrNameLst>
                                          <p:attrName>style.visibility</p:attrName>
                                        </p:attrNameLst>
                                      </p:cBhvr>
                                      <p:to>
                                        <p:strVal val="visible"/>
                                      </p:to>
                                    </p:set>
                                  </p:childTnLst>
                                </p:cTn>
                              </p:par>
                              <p:par>
                                <p:cTn id="81" presetID="1" presetClass="entr" presetSubtype="0" fill="hold" nodeType="withEffect">
                                  <p:stCondLst>
                                    <p:cond delay="0"/>
                                  </p:stCondLst>
                                  <p:childTnLst>
                                    <p:set>
                                      <p:cBhvr>
                                        <p:cTn id="82" dur="1" fill="hold">
                                          <p:stCondLst>
                                            <p:cond delay="0"/>
                                          </p:stCondLst>
                                        </p:cTn>
                                        <p:tgtEl>
                                          <p:spTgt spid="7">
                                            <p:txEl>
                                              <p:pRg st="11" end="11"/>
                                            </p:txEl>
                                          </p:spTgt>
                                        </p:tgtEl>
                                        <p:attrNameLst>
                                          <p:attrName>style.visibility</p:attrName>
                                        </p:attrNameLst>
                                      </p:cBhvr>
                                      <p:to>
                                        <p:strVal val="visible"/>
                                      </p:to>
                                    </p:set>
                                  </p:childTnLst>
                                </p:cTn>
                              </p:par>
                              <p:par>
                                <p:cTn id="83" presetID="1" presetClass="entr" presetSubtype="0" fill="hold" nodeType="withEffect">
                                  <p:stCondLst>
                                    <p:cond delay="0"/>
                                  </p:stCondLst>
                                  <p:childTnLst>
                                    <p:set>
                                      <p:cBhvr>
                                        <p:cTn id="84" dur="1" fill="hold">
                                          <p:stCondLst>
                                            <p:cond delay="0"/>
                                          </p:stCondLst>
                                        </p:cTn>
                                        <p:tgtEl>
                                          <p:spTgt spid="7">
                                            <p:txEl>
                                              <p:pRg st="12" end="12"/>
                                            </p:txEl>
                                          </p:spTgt>
                                        </p:tgtEl>
                                        <p:attrNameLst>
                                          <p:attrName>style.visibility</p:attrName>
                                        </p:attrNameLst>
                                      </p:cBhvr>
                                      <p:to>
                                        <p:strVal val="visible"/>
                                      </p:to>
                                    </p:set>
                                  </p:childTnLst>
                                </p:cTn>
                              </p:par>
                              <p:par>
                                <p:cTn id="85" presetID="1" presetClass="entr" presetSubtype="0" fill="hold" nodeType="withEffect">
                                  <p:stCondLst>
                                    <p:cond delay="0"/>
                                  </p:stCondLst>
                                  <p:childTnLst>
                                    <p:set>
                                      <p:cBhvr>
                                        <p:cTn id="86" dur="1" fill="hold">
                                          <p:stCondLst>
                                            <p:cond delay="0"/>
                                          </p:stCondLst>
                                        </p:cTn>
                                        <p:tgtEl>
                                          <p:spTgt spid="7">
                                            <p:txEl>
                                              <p:pRg st="13" end="13"/>
                                            </p:txEl>
                                          </p:spTgt>
                                        </p:tgtEl>
                                        <p:attrNameLst>
                                          <p:attrName>style.visibility</p:attrName>
                                        </p:attrNameLst>
                                      </p:cBhvr>
                                      <p:to>
                                        <p:strVal val="visible"/>
                                      </p:to>
                                    </p:set>
                                  </p:childTnLst>
                                </p:cTn>
                              </p:par>
                              <p:par>
                                <p:cTn id="87" presetID="1" presetClass="entr" presetSubtype="0" fill="hold" nodeType="withEffect">
                                  <p:stCondLst>
                                    <p:cond delay="0"/>
                                  </p:stCondLst>
                                  <p:childTnLst>
                                    <p:set>
                                      <p:cBhvr>
                                        <p:cTn id="88" dur="1" fill="hold">
                                          <p:stCondLst>
                                            <p:cond delay="0"/>
                                          </p:stCondLst>
                                        </p:cTn>
                                        <p:tgtEl>
                                          <p:spTgt spid="7">
                                            <p:txEl>
                                              <p:pRg st="14" end="14"/>
                                            </p:txEl>
                                          </p:spTgt>
                                        </p:tgtEl>
                                        <p:attrNameLst>
                                          <p:attrName>style.visibility</p:attrName>
                                        </p:attrNameLst>
                                      </p:cBhvr>
                                      <p:to>
                                        <p:strVal val="visible"/>
                                      </p:to>
                                    </p:set>
                                  </p:childTnLst>
                                </p:cTn>
                              </p:par>
                              <p:par>
                                <p:cTn id="89" presetID="1" presetClass="entr" presetSubtype="0" fill="hold" nodeType="withEffect">
                                  <p:stCondLst>
                                    <p:cond delay="0"/>
                                  </p:stCondLst>
                                  <p:childTnLst>
                                    <p:set>
                                      <p:cBhvr>
                                        <p:cTn id="90" dur="1" fill="hold">
                                          <p:stCondLst>
                                            <p:cond delay="0"/>
                                          </p:stCondLst>
                                        </p:cTn>
                                        <p:tgtEl>
                                          <p:spTgt spid="7">
                                            <p:txEl>
                                              <p:pRg st="15" end="15"/>
                                            </p:txEl>
                                          </p:spTgt>
                                        </p:tgtEl>
                                        <p:attrNameLst>
                                          <p:attrName>style.visibility</p:attrName>
                                        </p:attrNameLst>
                                      </p:cBhvr>
                                      <p:to>
                                        <p:strVal val="visible"/>
                                      </p:to>
                                    </p:set>
                                  </p:childTnLst>
                                </p:cTn>
                              </p:par>
                              <p:par>
                                <p:cTn id="91" presetID="1" presetClass="entr" presetSubtype="0" fill="hold" nodeType="withEffect">
                                  <p:stCondLst>
                                    <p:cond delay="0"/>
                                  </p:stCondLst>
                                  <p:childTnLst>
                                    <p:set>
                                      <p:cBhvr>
                                        <p:cTn id="92" dur="1" fill="hold">
                                          <p:stCondLst>
                                            <p:cond delay="0"/>
                                          </p:stCondLst>
                                        </p:cTn>
                                        <p:tgtEl>
                                          <p:spTgt spid="7">
                                            <p:txEl>
                                              <p:pRg st="16" end="16"/>
                                            </p:txEl>
                                          </p:spTgt>
                                        </p:tgtEl>
                                        <p:attrNameLst>
                                          <p:attrName>style.visibility</p:attrName>
                                        </p:attrNameLst>
                                      </p:cBhvr>
                                      <p:to>
                                        <p:strVal val="visible"/>
                                      </p:to>
                                    </p:set>
                                  </p:childTnLst>
                                </p:cTn>
                              </p:par>
                              <p:par>
                                <p:cTn id="93" presetID="1" presetClass="entr" presetSubtype="0" fill="hold" nodeType="withEffect">
                                  <p:stCondLst>
                                    <p:cond delay="0"/>
                                  </p:stCondLst>
                                  <p:childTnLst>
                                    <p:set>
                                      <p:cBhvr>
                                        <p:cTn id="94" dur="1" fill="hold">
                                          <p:stCondLst>
                                            <p:cond delay="0"/>
                                          </p:stCondLst>
                                        </p:cTn>
                                        <p:tgtEl>
                                          <p:spTgt spid="7">
                                            <p:txEl>
                                              <p:pRg st="17" end="17"/>
                                            </p:txEl>
                                          </p:spTgt>
                                        </p:tgtEl>
                                        <p:attrNameLst>
                                          <p:attrName>style.visibility</p:attrName>
                                        </p:attrNameLst>
                                      </p:cBhvr>
                                      <p:to>
                                        <p:strVal val="visible"/>
                                      </p:to>
                                    </p:set>
                                  </p:childTnLst>
                                </p:cTn>
                              </p:par>
                              <p:par>
                                <p:cTn id="95" presetID="1" presetClass="entr" presetSubtype="0" fill="hold" nodeType="withEffect">
                                  <p:stCondLst>
                                    <p:cond delay="0"/>
                                  </p:stCondLst>
                                  <p:childTnLst>
                                    <p:set>
                                      <p:cBhvr>
                                        <p:cTn id="96" dur="1" fill="hold">
                                          <p:stCondLst>
                                            <p:cond delay="0"/>
                                          </p:stCondLst>
                                        </p:cTn>
                                        <p:tgtEl>
                                          <p:spTgt spid="7">
                                            <p:txEl>
                                              <p:pRg st="18" end="18"/>
                                            </p:txEl>
                                          </p:spTgt>
                                        </p:tgtEl>
                                        <p:attrNameLst>
                                          <p:attrName>style.visibility</p:attrName>
                                        </p:attrNameLst>
                                      </p:cBhvr>
                                      <p:to>
                                        <p:strVal val="visible"/>
                                      </p:to>
                                    </p:set>
                                  </p:childTnLst>
                                </p:cTn>
                              </p:par>
                              <p:par>
                                <p:cTn id="97" presetID="1" presetClass="entr" presetSubtype="0" fill="hold" nodeType="withEffect">
                                  <p:stCondLst>
                                    <p:cond delay="0"/>
                                  </p:stCondLst>
                                  <p:childTnLst>
                                    <p:set>
                                      <p:cBhvr>
                                        <p:cTn id="98" dur="1" fill="hold">
                                          <p:stCondLst>
                                            <p:cond delay="0"/>
                                          </p:stCondLst>
                                        </p:cTn>
                                        <p:tgtEl>
                                          <p:spTgt spid="7">
                                            <p:txEl>
                                              <p:pRg st="19" end="19"/>
                                            </p:txEl>
                                          </p:spTgt>
                                        </p:tgtEl>
                                        <p:attrNameLst>
                                          <p:attrName>style.visibility</p:attrName>
                                        </p:attrNameLst>
                                      </p:cBhvr>
                                      <p:to>
                                        <p:strVal val="visible"/>
                                      </p:to>
                                    </p:set>
                                  </p:childTnLst>
                                </p:cTn>
                              </p:par>
                              <p:par>
                                <p:cTn id="99" presetID="1" presetClass="entr" presetSubtype="0" fill="hold" nodeType="withEffect">
                                  <p:stCondLst>
                                    <p:cond delay="0"/>
                                  </p:stCondLst>
                                  <p:childTnLst>
                                    <p:set>
                                      <p:cBhvr>
                                        <p:cTn id="100" dur="1" fill="hold">
                                          <p:stCondLst>
                                            <p:cond delay="0"/>
                                          </p:stCondLst>
                                        </p:cTn>
                                        <p:tgtEl>
                                          <p:spTgt spid="7">
                                            <p:txEl>
                                              <p:pRg st="20" end="20"/>
                                            </p:txEl>
                                          </p:spTgt>
                                        </p:tgtEl>
                                        <p:attrNameLst>
                                          <p:attrName>style.visibility</p:attrName>
                                        </p:attrNameLst>
                                      </p:cBhvr>
                                      <p:to>
                                        <p:strVal val="visible"/>
                                      </p:to>
                                    </p:set>
                                  </p:childTnLst>
                                </p:cTn>
                              </p:par>
                              <p:par>
                                <p:cTn id="101" presetID="1" presetClass="entr" presetSubtype="0" fill="hold" nodeType="withEffect">
                                  <p:stCondLst>
                                    <p:cond delay="0"/>
                                  </p:stCondLst>
                                  <p:childTnLst>
                                    <p:set>
                                      <p:cBhvr>
                                        <p:cTn id="102" dur="1" fill="hold">
                                          <p:stCondLst>
                                            <p:cond delay="0"/>
                                          </p:stCondLst>
                                        </p:cTn>
                                        <p:tgtEl>
                                          <p:spTgt spid="7">
                                            <p:txEl>
                                              <p:pRg st="21" end="2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ppcJZ_X0d00KWF.vW637BoA"/>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pFOF_Scliukeb2YBTxYEQvA"/>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ppOOTkXX8ykW0OkSpTeZBXQ"/>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ppOOTkXX8ykW0OkSpTeZBXQ"/>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ppOOTkXX8ykW0OkSpTeZBXQ"/>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ppOOTkXX8ykW0OkSpTeZBXQ"/>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ppOOTkXX8ykW0OkSpTeZBXQ"/>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ppOOTkXX8ykW0OkSpTeZBXQ"/>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gfGhOMmnC0mpN83KupLGxg"/>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ppcJZ_X0d00KWF.vW637BoA"/>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pFOF_Scliukeb2YBTxYEQvA"/>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ppcJZ_X0d00KWF.vW637BoA"/>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pFOF_Scliukeb2YBTxYEQvA"/>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ppcJZ_X0d00KWF.vW637BoA"/>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pFOF_Scliukeb2YBTxYEQvA"/>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Q2o5G7pid02irBVpyp.vFQ"/>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ECs3lak6_UyxblgWwMiYGw"/>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pOOTkXX8ykW0OkSpTeZBXQ"/>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cNQIzIFl60yMNppUGKsp4g"/>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ppcJZ_X0d00KWF.vW637BoA"/>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pFOF_Scliukeb2YBTxYEQvA"/>
</p:tagLst>
</file>

<file path=ppt/theme/theme1.xml><?xml version="1.0" encoding="utf-8"?>
<a:theme xmlns:a="http://schemas.openxmlformats.org/drawingml/2006/main" name="UCLP1">
  <a:themeElements>
    <a:clrScheme name="CT_SFM059 4">
      <a:dk1>
        <a:srgbClr val="000000"/>
      </a:dk1>
      <a:lt1>
        <a:srgbClr val="FFFFFF"/>
      </a:lt1>
      <a:dk2>
        <a:srgbClr val="0070BA"/>
      </a:dk2>
      <a:lt2>
        <a:srgbClr val="4D4D4D"/>
      </a:lt2>
      <a:accent1>
        <a:srgbClr val="BFE3F9"/>
      </a:accent1>
      <a:accent2>
        <a:srgbClr val="B6D0B3"/>
      </a:accent2>
      <a:accent3>
        <a:srgbClr val="FFFFFF"/>
      </a:accent3>
      <a:accent4>
        <a:srgbClr val="000000"/>
      </a:accent4>
      <a:accent5>
        <a:srgbClr val="DCEFFB"/>
      </a:accent5>
      <a:accent6>
        <a:srgbClr val="A5BCA2"/>
      </a:accent6>
      <a:hlink>
        <a:srgbClr val="3987B5"/>
      </a:hlink>
      <a:folHlink>
        <a:srgbClr val="0070BA"/>
      </a:folHlink>
    </a:clrScheme>
    <a:fontScheme name="CT_SFM059">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3200" b="1" dirty="0" smtClean="0">
            <a:solidFill>
              <a:schemeClr val="bg1"/>
            </a:solidFill>
          </a:defRPr>
        </a:defPPr>
      </a:lstStyle>
    </a:txDef>
  </a:objectDefaults>
  <a:extraClrSchemeLst>
    <a:extraClrScheme>
      <a:clrScheme name="CT_SFM059 1">
        <a:dk1>
          <a:srgbClr val="000000"/>
        </a:dk1>
        <a:lt1>
          <a:srgbClr val="FFFFFF"/>
        </a:lt1>
        <a:dk2>
          <a:srgbClr val="000000"/>
        </a:dk2>
        <a:lt2>
          <a:srgbClr val="FFFFFF"/>
        </a:lt2>
        <a:accent1>
          <a:srgbClr val="FFFFFF"/>
        </a:accent1>
        <a:accent2>
          <a:srgbClr val="D0D0D0"/>
        </a:accent2>
        <a:accent3>
          <a:srgbClr val="FFFFFF"/>
        </a:accent3>
        <a:accent4>
          <a:srgbClr val="000000"/>
        </a:accent4>
        <a:accent5>
          <a:srgbClr val="FFFFFF"/>
        </a:accent5>
        <a:accent6>
          <a:srgbClr val="BCBCBC"/>
        </a:accent6>
        <a:hlink>
          <a:srgbClr val="909090"/>
        </a:hlink>
        <a:folHlink>
          <a:srgbClr val="606060"/>
        </a:folHlink>
      </a:clrScheme>
      <a:clrMap bg1="lt1" tx1="dk1" bg2="lt2" tx2="dk2" accent1="accent1" accent2="accent2" accent3="accent3" accent4="accent4" accent5="accent5" accent6="accent6" hlink="hlink" folHlink="folHlink"/>
    </a:extraClrScheme>
    <a:extraClrScheme>
      <a:clrScheme name="CT_SFM059 2">
        <a:dk1>
          <a:srgbClr val="000000"/>
        </a:dk1>
        <a:lt1>
          <a:srgbClr val="FFFFFF"/>
        </a:lt1>
        <a:dk2>
          <a:srgbClr val="002960"/>
        </a:dk2>
        <a:lt2>
          <a:srgbClr val="FFFFFF"/>
        </a:lt2>
        <a:accent1>
          <a:srgbClr val="C7E0FB"/>
        </a:accent1>
        <a:accent2>
          <a:srgbClr val="91B0FF"/>
        </a:accent2>
        <a:accent3>
          <a:srgbClr val="FFFFFF"/>
        </a:accent3>
        <a:accent4>
          <a:srgbClr val="000000"/>
        </a:accent4>
        <a:accent5>
          <a:srgbClr val="E0EDFD"/>
        </a:accent5>
        <a:accent6>
          <a:srgbClr val="839FE7"/>
        </a:accent6>
        <a:hlink>
          <a:srgbClr val="0066CC"/>
        </a:hlink>
        <a:folHlink>
          <a:srgbClr val="002960"/>
        </a:folHlink>
      </a:clrScheme>
      <a:clrMap bg1="lt1" tx1="dk1" bg2="lt2" tx2="dk2" accent1="accent1" accent2="accent2" accent3="accent3" accent4="accent4" accent5="accent5" accent6="accent6" hlink="hlink" folHlink="folHlink"/>
    </a:extraClrScheme>
    <a:extraClrScheme>
      <a:clrScheme name="CT_SFM059 3">
        <a:dk1>
          <a:srgbClr val="000000"/>
        </a:dk1>
        <a:lt1>
          <a:srgbClr val="FFFFFF"/>
        </a:lt1>
        <a:dk2>
          <a:srgbClr val="002960"/>
        </a:dk2>
        <a:lt2>
          <a:srgbClr val="FFFFFF"/>
        </a:lt2>
        <a:accent1>
          <a:srgbClr val="C7E0FB"/>
        </a:accent1>
        <a:accent2>
          <a:srgbClr val="C7C293"/>
        </a:accent2>
        <a:accent3>
          <a:srgbClr val="FFFFFF"/>
        </a:accent3>
        <a:accent4>
          <a:srgbClr val="000000"/>
        </a:accent4>
        <a:accent5>
          <a:srgbClr val="E0EDFD"/>
        </a:accent5>
        <a:accent6>
          <a:srgbClr val="B4B085"/>
        </a:accent6>
        <a:hlink>
          <a:srgbClr val="50A2A0"/>
        </a:hlink>
        <a:folHlink>
          <a:srgbClr val="002960"/>
        </a:folHlink>
      </a:clrScheme>
      <a:clrMap bg1="lt1" tx1="dk1" bg2="lt2" tx2="dk2" accent1="accent1" accent2="accent2" accent3="accent3" accent4="accent4" accent5="accent5" accent6="accent6" hlink="hlink" folHlink="folHlink"/>
    </a:extraClrScheme>
    <a:extraClrScheme>
      <a:clrScheme name="CT_SFM059 4">
        <a:dk1>
          <a:srgbClr val="000000"/>
        </a:dk1>
        <a:lt1>
          <a:srgbClr val="FFFFFF"/>
        </a:lt1>
        <a:dk2>
          <a:srgbClr val="0070BA"/>
        </a:dk2>
        <a:lt2>
          <a:srgbClr val="4D4D4D"/>
        </a:lt2>
        <a:accent1>
          <a:srgbClr val="BFE3F9"/>
        </a:accent1>
        <a:accent2>
          <a:srgbClr val="B6D0B3"/>
        </a:accent2>
        <a:accent3>
          <a:srgbClr val="FFFFFF"/>
        </a:accent3>
        <a:accent4>
          <a:srgbClr val="000000"/>
        </a:accent4>
        <a:accent5>
          <a:srgbClr val="DCEFFB"/>
        </a:accent5>
        <a:accent6>
          <a:srgbClr val="A5BCA2"/>
        </a:accent6>
        <a:hlink>
          <a:srgbClr val="3987B5"/>
        </a:hlink>
        <a:folHlink>
          <a:srgbClr val="0070BA"/>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39301</TotalTime>
  <Words>2274</Words>
  <Application>Microsoft Office PowerPoint</Application>
  <PresentationFormat>On-screen Show (4:3)</PresentationFormat>
  <Paragraphs>424</Paragraphs>
  <Slides>41</Slides>
  <Notes>5</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41</vt:i4>
      </vt:variant>
    </vt:vector>
  </HeadingPairs>
  <TitlesOfParts>
    <vt:vector size="43" baseType="lpstr">
      <vt:lpstr>UCLP1</vt:lpstr>
      <vt:lpstr>think-cell Slide</vt:lpstr>
      <vt:lpstr>PowerPoint Presentation</vt:lpstr>
      <vt:lpstr>Acknowledgements</vt:lpstr>
      <vt:lpstr>Introductions</vt:lpstr>
      <vt:lpstr>Aims and objectives of the training</vt:lpstr>
      <vt:lpstr>Learning objectives</vt:lpstr>
      <vt:lpstr>PowerPoint Presentation</vt:lpstr>
      <vt:lpstr>Common comorbidities</vt:lpstr>
      <vt:lpstr>Common comorbidities</vt:lpstr>
      <vt:lpstr>Competition time</vt:lpstr>
      <vt:lpstr>PowerPoint Presentation</vt:lpstr>
      <vt:lpstr>The effects of having a long-term condition</vt:lpstr>
      <vt:lpstr>The effects of having a long-term condition</vt:lpstr>
      <vt:lpstr>The effects of having a long-term condition</vt:lpstr>
      <vt:lpstr>The effects of having a long-term condition</vt:lpstr>
      <vt:lpstr>PowerPoint Presentation</vt:lpstr>
      <vt:lpstr>Self-management</vt:lpstr>
      <vt:lpstr>Self-management </vt:lpstr>
      <vt:lpstr>Actions to help patients manage their condition</vt:lpstr>
      <vt:lpstr>PowerPoint Presentation</vt:lpstr>
      <vt:lpstr>Promote mental health and wellbeing</vt:lpstr>
      <vt:lpstr>Psychological distress in long-term conditions</vt:lpstr>
      <vt:lpstr>Tools for detecting distress in long-term conditions </vt:lpstr>
      <vt:lpstr>Using the distress thermometer</vt:lpstr>
      <vt:lpstr>Using the distress thermometer</vt:lpstr>
      <vt:lpstr>Using the distress thermometer</vt:lpstr>
      <vt:lpstr>Tea break!</vt:lpstr>
      <vt:lpstr>PowerPoint Presentation</vt:lpstr>
      <vt:lpstr>Motivate to make healthy changes </vt:lpstr>
      <vt:lpstr>Empowering the patient</vt:lpstr>
      <vt:lpstr>Empowering the patient</vt:lpstr>
      <vt:lpstr>PowerPoint Presentation</vt:lpstr>
      <vt:lpstr>Enable access to information, advice and support </vt:lpstr>
      <vt:lpstr>PowerPoint Presentation</vt:lpstr>
      <vt:lpstr>Care plan to promote self-management</vt:lpstr>
      <vt:lpstr>Care plan to promote self-management</vt:lpstr>
      <vt:lpstr>Care plan to promote self-management</vt:lpstr>
      <vt:lpstr>Help to understand medication</vt:lpstr>
      <vt:lpstr>Telehealth provision for self-management</vt:lpstr>
      <vt:lpstr>Support for carers</vt:lpstr>
      <vt:lpstr>How do we do all this in primary care?</vt:lpstr>
      <vt:lpstr>PowerPoint Presentation</vt:lpstr>
    </vt:vector>
  </TitlesOfParts>
  <Company>UCL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Rachel Penniston</dc:creator>
  <cp:lastModifiedBy>Laura Pisaneschi</cp:lastModifiedBy>
  <cp:revision>1079</cp:revision>
  <dcterms:created xsi:type="dcterms:W3CDTF">2013-06-04T16:51:44Z</dcterms:created>
  <dcterms:modified xsi:type="dcterms:W3CDTF">2015-02-12T09:29:12Z</dcterms:modified>
</cp:coreProperties>
</file>