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</p:sldMasterIdLst>
  <p:notesMasterIdLst>
    <p:notesMasterId r:id="rId7"/>
  </p:notesMasterIdLst>
  <p:handoutMasterIdLst>
    <p:handoutMasterId r:id="rId8"/>
  </p:handoutMasterIdLst>
  <p:sldIdLst>
    <p:sldId id="93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TEWE, Auzewell (EAST LONDON NHS FOUNDATION TRUST)" initials="CT" lastIdx="12" clrIdx="0">
    <p:extLst>
      <p:ext uri="{19B8F6BF-5375-455C-9EA6-DF929625EA0E}">
        <p15:presenceInfo xmlns:p15="http://schemas.microsoft.com/office/powerpoint/2012/main" userId="S::auzewell.chitewe@nhs.net::1c6b872e-f6bb-47a4-83ec-abc15edd0747" providerId="AD"/>
      </p:ext>
    </p:extLst>
  </p:cmAuthor>
  <p:cmAuthor id="2" name="BALLINGALL, Nicola (EAST LONDON NHS FOUNDATION TRUST)" initials="BT" lastIdx="12" clrIdx="1">
    <p:extLst>
      <p:ext uri="{19B8F6BF-5375-455C-9EA6-DF929625EA0E}">
        <p15:presenceInfo xmlns:p15="http://schemas.microsoft.com/office/powerpoint/2012/main" userId="S::n.ballingall@nhs.net::97f825a7-83a3-4f49-87ef-3bffd7c47416" providerId="AD"/>
      </p:ext>
    </p:extLst>
  </p:cmAuthor>
  <p:cmAuthor id="3" name="AURELIO, Marco (EAST LONDON NHS FOUNDATION TRUST)" initials="AT" lastIdx="6" clrIdx="2">
    <p:extLst>
      <p:ext uri="{19B8F6BF-5375-455C-9EA6-DF929625EA0E}">
        <p15:presenceInfo xmlns:p15="http://schemas.microsoft.com/office/powerpoint/2012/main" userId="S::m.aurelio@nhs.net::d7c19ba2-3cfa-465e-aecc-9ec8d1e98650" providerId="AD"/>
      </p:ext>
    </p:extLst>
  </p:cmAuthor>
  <p:cmAuthor id="4" name="ANGUS, Katie (EAST LONDON NHS FOUNDATION TRUST)" initials="AT" lastIdx="1" clrIdx="3">
    <p:extLst>
      <p:ext uri="{19B8F6BF-5375-455C-9EA6-DF929625EA0E}">
        <p15:presenceInfo xmlns:p15="http://schemas.microsoft.com/office/powerpoint/2012/main" userId="S::katie.angus1@nhs.net::3f0204e9-6ddc-4ee9-8259-fee6f7cdee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C2"/>
    <a:srgbClr val="1ABA92"/>
    <a:srgbClr val="BEFDB5"/>
    <a:srgbClr val="AD292C"/>
    <a:srgbClr val="ADC5F9"/>
    <a:srgbClr val="FA6EC1"/>
    <a:srgbClr val="FFFF99"/>
    <a:srgbClr val="ED7B86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E0D1D-3035-4338-804B-47EEBC117120}" v="1" dt="2021-10-19T09:48:11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B48880-D13C-4E6B-BA84-AA8B0FDD66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9298E-5205-4628-87BC-AE699664D1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1BDE-6493-4D64-BDB8-C035AAB47E2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CB362-B9B3-443F-AF52-98AD8E921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28CE2-8255-4FD6-868F-0FF1F22B46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7D66-7E08-404E-AA5E-FEABFA3CB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74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D7F02-CA7B-4D02-B98F-A4CA969A1010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9EF8C-70D1-40CF-8A97-C907C59AA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lft.QITeam@nhs.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6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Lo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63572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038600"/>
            <a:ext cx="80264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636000" y="409902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36000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8686800" y="4895850"/>
            <a:ext cx="28448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2" y="381003"/>
            <a:ext cx="2859780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2 - Lo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36610"/>
            <a:ext cx="8026400" cy="369332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636000" y="409902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36000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8737600" y="4876800"/>
            <a:ext cx="2844800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2" y="381003"/>
            <a:ext cx="2859780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V3 - Sho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635724"/>
            <a:ext cx="6299200" cy="1421928"/>
          </a:xfrm>
          <a:noFill/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038600"/>
            <a:ext cx="6299200" cy="5334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636000" y="409902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36000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8636000" y="4953000"/>
            <a:ext cx="28448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2" y="381003"/>
            <a:ext cx="2859780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36610"/>
            <a:ext cx="8026400" cy="369332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36610"/>
            <a:ext cx="8026400" cy="369332"/>
          </a:xfrm>
          <a:noFill/>
          <a:ln>
            <a:noFill/>
          </a:ln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109728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2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1143000"/>
            <a:ext cx="11277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5635"/>
            <a:ext cx="10972800" cy="14131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3"/>
            <a:ext cx="10972800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879833"/>
            <a:ext cx="109728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56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109728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6133011"/>
            <a:ext cx="10160000" cy="6096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1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11050"/>
          <a:stretch/>
        </p:blipFill>
        <p:spPr bwMode="auto">
          <a:xfrm>
            <a:off x="38744" y="4277299"/>
            <a:ext cx="12153256" cy="25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EB8354-7A96-4AFE-BF87-B6D9EA4C273C}"/>
              </a:ext>
            </a:extLst>
          </p:cNvPr>
          <p:cNvCxnSpPr>
            <a:cxnSpLocks/>
          </p:cNvCxnSpPr>
          <p:nvPr userDrawn="1"/>
        </p:nvCxnSpPr>
        <p:spPr>
          <a:xfrm>
            <a:off x="1" y="4202961"/>
            <a:ext cx="12146151" cy="0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18755" y="559218"/>
            <a:ext cx="10708640" cy="1716631"/>
          </a:xfrm>
        </p:spPr>
        <p:txBody>
          <a:bodyPr anchor="b"/>
          <a:lstStyle>
            <a:lvl1pPr algn="l">
              <a:defRPr sz="6000" i="0">
                <a:solidFill>
                  <a:srgbClr val="0070C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8755" y="2323289"/>
            <a:ext cx="9144000" cy="165576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  <a:p>
            <a:r>
              <a:rPr lang="en-US"/>
              <a:t>Date</a:t>
            </a:r>
          </a:p>
        </p:txBody>
      </p:sp>
      <p:pic>
        <p:nvPicPr>
          <p:cNvPr id="15" name="Picture 5" descr="image001">
            <a:extLst>
              <a:ext uri="{FF2B5EF4-FFF2-40B4-BE49-F238E27FC236}">
                <a16:creationId xmlns:a16="http://schemas.microsoft.com/office/drawing/2014/main" id="{613D2557-2060-4C9B-8307-8C22186DB49D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3" y="1"/>
            <a:ext cx="1595507" cy="4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24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C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808869" y="1447802"/>
            <a:ext cx="5773531" cy="44196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1800">
                <a:solidFill>
                  <a:schemeClr val="accent5"/>
                </a:solidFill>
              </a:defRPr>
            </a:lvl4pPr>
            <a:lvl5pPr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553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IHI_Symbo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109728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02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2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IHI_Symbo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24256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99200" y="1447802"/>
            <a:ext cx="524256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808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1447802"/>
            <a:ext cx="57912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604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- Bullete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109728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98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24256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99200" y="1447802"/>
            <a:ext cx="524256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3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pic>
        <p:nvPicPr>
          <p:cNvPr id="7" name="Content Placeholder 8" descr="circle_di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200" y="1600200"/>
            <a:ext cx="5689600" cy="395363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791200" cy="4419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324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25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24256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99200" y="1447802"/>
            <a:ext cx="524256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19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898081" y="1807780"/>
            <a:ext cx="4519657" cy="3389743"/>
            <a:chOff x="5013278" y="1883978"/>
            <a:chExt cx="3389743" cy="3389743"/>
          </a:xfrm>
        </p:grpSpPr>
        <p:sp>
          <p:nvSpPr>
            <p:cNvPr id="6" name="Oval 5"/>
            <p:cNvSpPr/>
            <p:nvPr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936823" y="1571298"/>
            <a:ext cx="4368800" cy="3460532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597223" y="2149366"/>
            <a:ext cx="3048000" cy="2483068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42688" y="2682766"/>
            <a:ext cx="1957069" cy="1600200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10023" y="3374920"/>
            <a:ext cx="1422400" cy="26954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4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EB8354-7A96-4AFE-BF87-B6D9EA4C273C}"/>
              </a:ext>
            </a:extLst>
          </p:cNvPr>
          <p:cNvCxnSpPr>
            <a:cxnSpLocks/>
          </p:cNvCxnSpPr>
          <p:nvPr userDrawn="1"/>
        </p:nvCxnSpPr>
        <p:spPr>
          <a:xfrm>
            <a:off x="1" y="4202961"/>
            <a:ext cx="12146151" cy="0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67955" y="2486331"/>
            <a:ext cx="10708640" cy="1716631"/>
          </a:xfrm>
        </p:spPr>
        <p:txBody>
          <a:bodyPr anchor="b"/>
          <a:lstStyle>
            <a:lvl1pPr algn="l">
              <a:defRPr sz="6000" i="0">
                <a:solidFill>
                  <a:srgbClr val="0070C0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370" r="1046" b="61320"/>
          <a:stretch/>
        </p:blipFill>
        <p:spPr>
          <a:xfrm>
            <a:off x="-1" y="4245199"/>
            <a:ext cx="12146151" cy="2655734"/>
          </a:xfrm>
          <a:prstGeom prst="rect">
            <a:avLst/>
          </a:prstGeom>
        </p:spPr>
      </p:pic>
      <p:pic>
        <p:nvPicPr>
          <p:cNvPr id="8" name="Picture 5" descr="image001">
            <a:extLst>
              <a:ext uri="{FF2B5EF4-FFF2-40B4-BE49-F238E27FC236}">
                <a16:creationId xmlns:a16="http://schemas.microsoft.com/office/drawing/2014/main" id="{613D2557-2060-4C9B-8307-8C22186DB49D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3" y="1"/>
            <a:ext cx="1595507" cy="4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47108" r="2341" b="19371"/>
          <a:stretch/>
        </p:blipFill>
        <p:spPr>
          <a:xfrm>
            <a:off x="3221" y="4233333"/>
            <a:ext cx="12142932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7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9200" y="1600200"/>
            <a:ext cx="5689600" cy="3953636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760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1447800"/>
            <a:ext cx="10972800" cy="4648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20136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838200"/>
            <a:ext cx="10972800" cy="5257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132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1447800"/>
            <a:ext cx="41656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181600" y="1447802"/>
            <a:ext cx="6400800" cy="44196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16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4556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4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33600" y="6153150"/>
            <a:ext cx="721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556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2BABC7-8138-4269-B992-976D13DC6006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71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58D067B-A989-4225-ABD7-EB9171AC2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777" y="1166048"/>
            <a:ext cx="10515600" cy="43513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9" name="Picture 2" descr="https://qi.elft.nhs.uk/wp-content/uploads/2019/02/CelebrationEvent-ENjoyingWork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43053" r="308" b="45239"/>
          <a:stretch/>
        </p:blipFill>
        <p:spPr bwMode="auto">
          <a:xfrm>
            <a:off x="11612" y="6027368"/>
            <a:ext cx="12247419" cy="8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mage001">
            <a:extLst>
              <a:ext uri="{FF2B5EF4-FFF2-40B4-BE49-F238E27FC236}">
                <a16:creationId xmlns:a16="http://schemas.microsoft.com/office/drawing/2014/main" id="{613D2557-2060-4C9B-8307-8C22186DB49D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3" y="1"/>
            <a:ext cx="1595507" cy="4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06C34E-1668-48DA-9661-924980CADC15}"/>
              </a:ext>
            </a:extLst>
          </p:cNvPr>
          <p:cNvCxnSpPr>
            <a:cxnSpLocks/>
          </p:cNvCxnSpPr>
          <p:nvPr userDrawn="1"/>
        </p:nvCxnSpPr>
        <p:spPr>
          <a:xfrm>
            <a:off x="14859" y="770897"/>
            <a:ext cx="12180388" cy="24609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6778" y="-152404"/>
            <a:ext cx="10718444" cy="1165564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3428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image001">
            <a:extLst>
              <a:ext uri="{FF2B5EF4-FFF2-40B4-BE49-F238E27FC236}">
                <a16:creationId xmlns:a16="http://schemas.microsoft.com/office/drawing/2014/main" id="{613D2557-2060-4C9B-8307-8C22186DB49D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3" y="1"/>
            <a:ext cx="1595507" cy="4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3531" y="1021193"/>
            <a:ext cx="10515600" cy="43513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06C34E-1668-48DA-9661-924980CADC15}"/>
              </a:ext>
            </a:extLst>
          </p:cNvPr>
          <p:cNvCxnSpPr>
            <a:cxnSpLocks/>
          </p:cNvCxnSpPr>
          <p:nvPr userDrawn="1"/>
        </p:nvCxnSpPr>
        <p:spPr>
          <a:xfrm>
            <a:off x="11613" y="778446"/>
            <a:ext cx="12180388" cy="24609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33531" y="-144855"/>
            <a:ext cx="10718444" cy="1165564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5701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773724" y="416125"/>
            <a:ext cx="10422709" cy="42559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>
                <a:solidFill>
                  <a:srgbClr val="0072C6"/>
                </a:solidFill>
              </a:rPr>
              <a:t>Quality Improvement Department</a:t>
            </a:r>
          </a:p>
          <a:p>
            <a:r>
              <a:rPr lang="en-GB" sz="2400">
                <a:solidFill>
                  <a:srgbClr val="0072C6"/>
                </a:solidFill>
              </a:rPr>
              <a:t>East London NHS Foundation Trust</a:t>
            </a:r>
          </a:p>
          <a:p>
            <a:r>
              <a:rPr lang="en-GB" sz="2400">
                <a:solidFill>
                  <a:srgbClr val="0072C6"/>
                </a:solidFill>
              </a:rPr>
              <a:t>4th Floor 9 </a:t>
            </a:r>
            <a:r>
              <a:rPr lang="en-GB" sz="2400" err="1">
                <a:solidFill>
                  <a:srgbClr val="0072C6"/>
                </a:solidFill>
              </a:rPr>
              <a:t>Alie</a:t>
            </a:r>
            <a:r>
              <a:rPr lang="en-GB" sz="2400">
                <a:solidFill>
                  <a:srgbClr val="0072C6"/>
                </a:solidFill>
              </a:rPr>
              <a:t> Street</a:t>
            </a:r>
          </a:p>
          <a:p>
            <a:r>
              <a:rPr lang="en-GB" sz="2400">
                <a:solidFill>
                  <a:srgbClr val="0072C6"/>
                </a:solidFill>
              </a:rPr>
              <a:t>London</a:t>
            </a:r>
          </a:p>
          <a:p>
            <a:r>
              <a:rPr lang="en-GB" sz="2400">
                <a:solidFill>
                  <a:srgbClr val="0072C6"/>
                </a:solidFill>
              </a:rPr>
              <a:t>E1 8DE</a:t>
            </a:r>
          </a:p>
          <a:p>
            <a:r>
              <a:rPr lang="en-GB" sz="2400">
                <a:solidFill>
                  <a:srgbClr val="0072C6"/>
                </a:solidFill>
              </a:rPr>
              <a:t>020 7655 4200</a:t>
            </a:r>
          </a:p>
          <a:p>
            <a:r>
              <a:rPr lang="en-GB" sz="2400" baseline="0">
                <a:solidFill>
                  <a:srgbClr val="0072C6"/>
                </a:solidFill>
              </a:rPr>
              <a:t>      </a:t>
            </a:r>
            <a:r>
              <a:rPr lang="en-GB" sz="2400" u="none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elft.QI@nhs.net</a:t>
            </a:r>
            <a:endParaRPr lang="en-GB" sz="2400" u="none" kern="120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u="none">
                <a:solidFill>
                  <a:srgbClr val="0072C6"/>
                </a:solidFill>
              </a:rPr>
              <a:t>      @ELFT_QI</a:t>
            </a:r>
          </a:p>
        </p:txBody>
      </p:sp>
      <p:pic>
        <p:nvPicPr>
          <p:cNvPr id="29" name="Picture 2" descr="Envelope letter mail message send icon - Twitter Ui Se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5" y="4636701"/>
            <a:ext cx="612036" cy="4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www.pymnts.com/wp-content/uploads/2016/08/twitter-buttons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-1" r="16753" b="14879"/>
          <a:stretch/>
        </p:blipFill>
        <p:spPr bwMode="auto">
          <a:xfrm>
            <a:off x="1071866" y="5015112"/>
            <a:ext cx="579732" cy="4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EB8354-7A96-4AFE-BF87-B6D9EA4C273C}"/>
              </a:ext>
            </a:extLst>
          </p:cNvPr>
          <p:cNvCxnSpPr>
            <a:cxnSpLocks/>
          </p:cNvCxnSpPr>
          <p:nvPr userDrawn="1"/>
        </p:nvCxnSpPr>
        <p:spPr>
          <a:xfrm>
            <a:off x="1" y="4202961"/>
            <a:ext cx="12146151" cy="0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 descr="image001">
            <a:extLst>
              <a:ext uri="{FF2B5EF4-FFF2-40B4-BE49-F238E27FC236}">
                <a16:creationId xmlns:a16="http://schemas.microsoft.com/office/drawing/2014/main" id="{613D2557-2060-4C9B-8307-8C22186DB49D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3" y="1"/>
            <a:ext cx="1595507" cy="4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06C34E-1668-48DA-9661-924980CADC15}"/>
              </a:ext>
            </a:extLst>
          </p:cNvPr>
          <p:cNvCxnSpPr>
            <a:cxnSpLocks/>
          </p:cNvCxnSpPr>
          <p:nvPr userDrawn="1"/>
        </p:nvCxnSpPr>
        <p:spPr>
          <a:xfrm>
            <a:off x="14859" y="812461"/>
            <a:ext cx="12180388" cy="24609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6778" y="-110840"/>
            <a:ext cx="10718444" cy="1165564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22" name="Picture 2" descr="Envelope letter mail message send icon - Twitter Ui Se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2" y="3251993"/>
            <a:ext cx="612036" cy="4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www.pymnts.com/wp-content/uploads/2016/08/twitter-buttons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-1" r="16753" b="14879"/>
          <a:stretch/>
        </p:blipFill>
        <p:spPr bwMode="auto">
          <a:xfrm>
            <a:off x="871293" y="3630405"/>
            <a:ext cx="579732" cy="4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qi.elft.nhs.uk/wp-content/uploads/2018/11/Set5-EnjoyingWork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2" r="21298" b="9257"/>
          <a:stretch/>
        </p:blipFill>
        <p:spPr bwMode="auto">
          <a:xfrm>
            <a:off x="1" y="4239492"/>
            <a:ext cx="12207052" cy="25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5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65565"/>
            <a:ext cx="5156200" cy="5011399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5565"/>
            <a:ext cx="5156200" cy="5011399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30B7-B0A3-4CE8-B7CC-9929A2E8E5D9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5C3B-1AC7-47A4-944C-A72DE841EA3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5" descr="image001">
            <a:extLst>
              <a:ext uri="{FF2B5EF4-FFF2-40B4-BE49-F238E27FC236}">
                <a16:creationId xmlns:a16="http://schemas.microsoft.com/office/drawing/2014/main" id="{613D2557-2060-4C9B-8307-8C22186DB49D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3" y="1"/>
            <a:ext cx="1595507" cy="4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06C34E-1668-48DA-9661-924980CADC15}"/>
              </a:ext>
            </a:extLst>
          </p:cNvPr>
          <p:cNvCxnSpPr>
            <a:cxnSpLocks/>
          </p:cNvCxnSpPr>
          <p:nvPr userDrawn="1"/>
        </p:nvCxnSpPr>
        <p:spPr>
          <a:xfrm>
            <a:off x="14859" y="923300"/>
            <a:ext cx="12180388" cy="24609"/>
          </a:xfrm>
          <a:prstGeom prst="line">
            <a:avLst/>
          </a:prstGeom>
          <a:ln w="34925">
            <a:solidFill>
              <a:srgbClr val="009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6778" y="0"/>
            <a:ext cx="10718444" cy="1165564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8575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AA-3D56-41B5-B449-C11B663B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6E5E-4F5B-4349-BFFB-82932EF891D6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1EB91-C91F-45E1-82F3-EAA28569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2548-EFAF-4C62-BD13-CCD71E34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DCCB8-156A-4EF5-A8E8-EB9298A00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Sho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2" y="381003"/>
            <a:ext cx="2859780" cy="78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635724"/>
            <a:ext cx="62992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038600"/>
            <a:ext cx="62992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636000" y="409902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636000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8686800" y="4895850"/>
            <a:ext cx="28448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1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B878-5A98-4244-BB97-F5CA7782F056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1443-9C8F-4B51-85FA-88116C820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4" r:id="rId3"/>
    <p:sldLayoutId id="2147483662" r:id="rId4"/>
    <p:sldLayoutId id="2147483711" r:id="rId5"/>
    <p:sldLayoutId id="2147483708" r:id="rId6"/>
    <p:sldLayoutId id="2147483699" r:id="rId7"/>
    <p:sldLayoutId id="214748371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5635"/>
            <a:ext cx="1097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299" y="6224158"/>
            <a:ext cx="584869" cy="43295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1219200"/>
            <a:ext cx="109728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1468BA-DBC9-4802-B90E-B69C31885615}" type="slidenum">
              <a:rPr lang="en-US" smtClean="0">
                <a:solidFill>
                  <a:srgbClr val="777779"/>
                </a:solidFill>
              </a:rPr>
              <a:pPr/>
              <a:t>‹#›</a:t>
            </a:fld>
            <a:endParaRPr lang="en-US">
              <a:solidFill>
                <a:srgbClr val="777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9E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Tx/>
        <a:buBlip>
          <a:blip r:embed="rId32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108">
            <a:extLst>
              <a:ext uri="{FF2B5EF4-FFF2-40B4-BE49-F238E27FC236}">
                <a16:creationId xmlns:a16="http://schemas.microsoft.com/office/drawing/2014/main" id="{E01F4E59-A739-4C51-A438-3FDA40CCA1AA}"/>
              </a:ext>
            </a:extLst>
          </p:cNvPr>
          <p:cNvSpPr/>
          <p:nvPr/>
        </p:nvSpPr>
        <p:spPr>
          <a:xfrm rot="10800000" flipV="1">
            <a:off x="8130062" y="4986743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ight Arrow 108">
            <a:extLst>
              <a:ext uri="{FF2B5EF4-FFF2-40B4-BE49-F238E27FC236}">
                <a16:creationId xmlns:a16="http://schemas.microsoft.com/office/drawing/2014/main" id="{9752584A-9C14-408E-82A4-E43732B75D81}"/>
              </a:ext>
            </a:extLst>
          </p:cNvPr>
          <p:cNvSpPr/>
          <p:nvPr/>
        </p:nvSpPr>
        <p:spPr>
          <a:xfrm rot="10800000" flipV="1">
            <a:off x="8168817" y="2406163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ight Arrow 108">
            <a:extLst>
              <a:ext uri="{FF2B5EF4-FFF2-40B4-BE49-F238E27FC236}">
                <a16:creationId xmlns:a16="http://schemas.microsoft.com/office/drawing/2014/main" id="{12F81C62-23A7-4DE4-A226-D5F1E0218E64}"/>
              </a:ext>
            </a:extLst>
          </p:cNvPr>
          <p:cNvSpPr/>
          <p:nvPr/>
        </p:nvSpPr>
        <p:spPr>
          <a:xfrm rot="10800000" flipV="1">
            <a:off x="8168817" y="1471358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0D890D-15A8-4897-98F6-9875408D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78" y="-39747"/>
            <a:ext cx="10718444" cy="884928"/>
          </a:xfrm>
        </p:spPr>
        <p:txBody>
          <a:bodyPr/>
          <a:lstStyle/>
          <a:p>
            <a:r>
              <a:rPr lang="en-GB" dirty="0"/>
              <a:t>Driver Diagram</a:t>
            </a:r>
          </a:p>
        </p:txBody>
      </p:sp>
      <p:sp>
        <p:nvSpPr>
          <p:cNvPr id="5" name="Right Arrow 108">
            <a:extLst>
              <a:ext uri="{FF2B5EF4-FFF2-40B4-BE49-F238E27FC236}">
                <a16:creationId xmlns:a16="http://schemas.microsoft.com/office/drawing/2014/main" id="{F965A592-B748-4B40-B6EE-16342A14B1E0}"/>
              </a:ext>
            </a:extLst>
          </p:cNvPr>
          <p:cNvSpPr/>
          <p:nvPr/>
        </p:nvSpPr>
        <p:spPr>
          <a:xfrm rot="7088740" flipV="1">
            <a:off x="2250852" y="2199522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Right Arrow 108">
            <a:extLst>
              <a:ext uri="{FF2B5EF4-FFF2-40B4-BE49-F238E27FC236}">
                <a16:creationId xmlns:a16="http://schemas.microsoft.com/office/drawing/2014/main" id="{04C945CE-68F0-4D34-88C4-1414C47E18E8}"/>
              </a:ext>
            </a:extLst>
          </p:cNvPr>
          <p:cNvSpPr/>
          <p:nvPr/>
        </p:nvSpPr>
        <p:spPr>
          <a:xfrm rot="11528969" flipV="1">
            <a:off x="2654442" y="4571333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" name="Right Arrow 108">
            <a:extLst>
              <a:ext uri="{FF2B5EF4-FFF2-40B4-BE49-F238E27FC236}">
                <a16:creationId xmlns:a16="http://schemas.microsoft.com/office/drawing/2014/main" id="{FFD06AC0-91E3-4896-B7CA-877CD6EB2EF5}"/>
              </a:ext>
            </a:extLst>
          </p:cNvPr>
          <p:cNvSpPr/>
          <p:nvPr/>
        </p:nvSpPr>
        <p:spPr>
          <a:xfrm rot="14470206" flipV="1">
            <a:off x="2086517" y="5215284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" name="Right Arrow 108">
            <a:extLst>
              <a:ext uri="{FF2B5EF4-FFF2-40B4-BE49-F238E27FC236}">
                <a16:creationId xmlns:a16="http://schemas.microsoft.com/office/drawing/2014/main" id="{F347D0A4-4737-42E0-A624-FE899EA6983F}"/>
              </a:ext>
            </a:extLst>
          </p:cNvPr>
          <p:cNvSpPr/>
          <p:nvPr/>
        </p:nvSpPr>
        <p:spPr>
          <a:xfrm rot="10800000" flipV="1">
            <a:off x="4800451" y="5818857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Right Arrow 108">
            <a:extLst>
              <a:ext uri="{FF2B5EF4-FFF2-40B4-BE49-F238E27FC236}">
                <a16:creationId xmlns:a16="http://schemas.microsoft.com/office/drawing/2014/main" id="{DFCD1AB6-2B9A-43C7-9EAA-BA58E7843F4E}"/>
              </a:ext>
            </a:extLst>
          </p:cNvPr>
          <p:cNvSpPr/>
          <p:nvPr/>
        </p:nvSpPr>
        <p:spPr>
          <a:xfrm rot="10800000" flipV="1">
            <a:off x="4837699" y="3109167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1" name="Right Arrow 108">
            <a:extLst>
              <a:ext uri="{FF2B5EF4-FFF2-40B4-BE49-F238E27FC236}">
                <a16:creationId xmlns:a16="http://schemas.microsoft.com/office/drawing/2014/main" id="{C878A36C-2EFA-47E5-A0A4-FE874C417ABA}"/>
              </a:ext>
            </a:extLst>
          </p:cNvPr>
          <p:cNvSpPr/>
          <p:nvPr/>
        </p:nvSpPr>
        <p:spPr>
          <a:xfrm rot="9031945" flipV="1">
            <a:off x="4780593" y="1603543"/>
            <a:ext cx="578926" cy="1953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ight Arrow 108">
            <a:extLst>
              <a:ext uri="{FF2B5EF4-FFF2-40B4-BE49-F238E27FC236}">
                <a16:creationId xmlns:a16="http://schemas.microsoft.com/office/drawing/2014/main" id="{19133D25-F3C2-40A3-81BE-4D41116BD68F}"/>
              </a:ext>
            </a:extLst>
          </p:cNvPr>
          <p:cNvSpPr/>
          <p:nvPr/>
        </p:nvSpPr>
        <p:spPr>
          <a:xfrm rot="9821945" flipV="1">
            <a:off x="2648053" y="3063882"/>
            <a:ext cx="1602414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6ABE1-713E-4AA7-BFCE-74CE4314BF47}"/>
              </a:ext>
            </a:extLst>
          </p:cNvPr>
          <p:cNvSpPr/>
          <p:nvPr/>
        </p:nvSpPr>
        <p:spPr>
          <a:xfrm>
            <a:off x="3192470" y="4262618"/>
            <a:ext cx="1577525" cy="748398"/>
          </a:xfrm>
          <a:prstGeom prst="rect">
            <a:avLst/>
          </a:prstGeom>
          <a:solidFill>
            <a:srgbClr val="ADC5F9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5FB974-8E4F-47ED-B473-A962EB673151}"/>
              </a:ext>
            </a:extLst>
          </p:cNvPr>
          <p:cNvSpPr/>
          <p:nvPr/>
        </p:nvSpPr>
        <p:spPr>
          <a:xfrm>
            <a:off x="3209359" y="1523023"/>
            <a:ext cx="1571958" cy="750946"/>
          </a:xfrm>
          <a:prstGeom prst="rect">
            <a:avLst/>
          </a:prstGeom>
          <a:solidFill>
            <a:srgbClr val="ADC5F9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9618E-FBB0-493E-808D-B5449880FCCB}"/>
              </a:ext>
            </a:extLst>
          </p:cNvPr>
          <p:cNvSpPr/>
          <p:nvPr/>
        </p:nvSpPr>
        <p:spPr>
          <a:xfrm>
            <a:off x="3158969" y="2903747"/>
            <a:ext cx="1577525" cy="745591"/>
          </a:xfrm>
          <a:prstGeom prst="rect">
            <a:avLst/>
          </a:prstGeom>
          <a:solidFill>
            <a:srgbClr val="ADC5F9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3258D-4855-4094-B768-727492D5658B}"/>
              </a:ext>
            </a:extLst>
          </p:cNvPr>
          <p:cNvSpPr>
            <a:spLocks/>
          </p:cNvSpPr>
          <p:nvPr/>
        </p:nvSpPr>
        <p:spPr>
          <a:xfrm>
            <a:off x="354838" y="3064960"/>
            <a:ext cx="2296129" cy="1482377"/>
          </a:xfrm>
          <a:prstGeom prst="rect">
            <a:avLst/>
          </a:prstGeom>
          <a:solidFill>
            <a:srgbClr val="F6BCC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50">
            <a:extLst>
              <a:ext uri="{FF2B5EF4-FFF2-40B4-BE49-F238E27FC236}">
                <a16:creationId xmlns:a16="http://schemas.microsoft.com/office/drawing/2014/main" id="{1E3ABFF5-8C9C-4AE7-8442-0C89BB5343C2}"/>
              </a:ext>
            </a:extLst>
          </p:cNvPr>
          <p:cNvSpPr/>
          <p:nvPr/>
        </p:nvSpPr>
        <p:spPr>
          <a:xfrm>
            <a:off x="1225127" y="2573080"/>
            <a:ext cx="4941915" cy="51212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19" name="Rounded Rectangle 50">
            <a:extLst>
              <a:ext uri="{FF2B5EF4-FFF2-40B4-BE49-F238E27FC236}">
                <a16:creationId xmlns:a16="http://schemas.microsoft.com/office/drawing/2014/main" id="{CF39B3FE-314B-40E2-BA77-DCF1D452F27C}"/>
              </a:ext>
            </a:extLst>
          </p:cNvPr>
          <p:cNvSpPr/>
          <p:nvPr/>
        </p:nvSpPr>
        <p:spPr>
          <a:xfrm>
            <a:off x="3209466" y="1032280"/>
            <a:ext cx="1718297" cy="51212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Drivers</a:t>
            </a:r>
          </a:p>
        </p:txBody>
      </p:sp>
      <p:sp>
        <p:nvSpPr>
          <p:cNvPr id="20" name="Rounded Rectangle 50">
            <a:extLst>
              <a:ext uri="{FF2B5EF4-FFF2-40B4-BE49-F238E27FC236}">
                <a16:creationId xmlns:a16="http://schemas.microsoft.com/office/drawing/2014/main" id="{4CAC9E8F-C135-4D64-B746-B17BED9B3A1B}"/>
              </a:ext>
            </a:extLst>
          </p:cNvPr>
          <p:cNvSpPr/>
          <p:nvPr/>
        </p:nvSpPr>
        <p:spPr>
          <a:xfrm>
            <a:off x="5685271" y="886310"/>
            <a:ext cx="1907332" cy="51212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Drivers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EC6BE2-8047-4CB4-9B5D-A359B57CEB00}"/>
              </a:ext>
            </a:extLst>
          </p:cNvPr>
          <p:cNvSpPr/>
          <p:nvPr/>
        </p:nvSpPr>
        <p:spPr>
          <a:xfrm>
            <a:off x="3192470" y="5615829"/>
            <a:ext cx="1577525" cy="748398"/>
          </a:xfrm>
          <a:prstGeom prst="rect">
            <a:avLst/>
          </a:prstGeom>
          <a:solidFill>
            <a:srgbClr val="ADC5F9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E5CC9D8-E06B-4DE1-886A-04A300DE8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66280"/>
              </p:ext>
            </p:extLst>
          </p:nvPr>
        </p:nvGraphicFramePr>
        <p:xfrm>
          <a:off x="5331363" y="5752328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D2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BC3F82B-3FC5-4A88-A6EC-ECBD4E66C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39090"/>
              </p:ext>
            </p:extLst>
          </p:nvPr>
        </p:nvGraphicFramePr>
        <p:xfrm>
          <a:off x="5331362" y="4800589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D2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4026B2C-4FD1-42CA-BF60-6BA3AA186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42209"/>
              </p:ext>
            </p:extLst>
          </p:nvPr>
        </p:nvGraphicFramePr>
        <p:xfrm>
          <a:off x="5345702" y="4074327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D2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ECB286B6-550A-44CB-9D2F-78B29B537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70078"/>
              </p:ext>
            </p:extLst>
          </p:nvPr>
        </p:nvGraphicFramePr>
        <p:xfrm>
          <a:off x="5345701" y="3073236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D2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5076E6E-9E70-49C1-9BDF-D0CBAAA00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31926"/>
              </p:ext>
            </p:extLst>
          </p:nvPr>
        </p:nvGraphicFramePr>
        <p:xfrm>
          <a:off x="5331361" y="2267469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D2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DF61534-C275-4278-A895-8EBFAB2C1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87441"/>
              </p:ext>
            </p:extLst>
          </p:nvPr>
        </p:nvGraphicFramePr>
        <p:xfrm>
          <a:off x="5329218" y="1353353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AD29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sp>
        <p:nvSpPr>
          <p:cNvPr id="31" name="Right Arrow 108">
            <a:extLst>
              <a:ext uri="{FF2B5EF4-FFF2-40B4-BE49-F238E27FC236}">
                <a16:creationId xmlns:a16="http://schemas.microsoft.com/office/drawing/2014/main" id="{F854CB7A-80C5-4306-B0FF-0DC43A0F68CD}"/>
              </a:ext>
            </a:extLst>
          </p:cNvPr>
          <p:cNvSpPr/>
          <p:nvPr/>
        </p:nvSpPr>
        <p:spPr>
          <a:xfrm rot="9031945" flipV="1">
            <a:off x="4768386" y="4360898"/>
            <a:ext cx="578926" cy="1953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ight Arrow 108">
            <a:extLst>
              <a:ext uri="{FF2B5EF4-FFF2-40B4-BE49-F238E27FC236}">
                <a16:creationId xmlns:a16="http://schemas.microsoft.com/office/drawing/2014/main" id="{4F5FD90E-8239-4935-9132-610D1D1DB6A6}"/>
              </a:ext>
            </a:extLst>
          </p:cNvPr>
          <p:cNvSpPr/>
          <p:nvPr/>
        </p:nvSpPr>
        <p:spPr>
          <a:xfrm rot="13340412" flipV="1">
            <a:off x="4742298" y="4806305"/>
            <a:ext cx="578926" cy="1953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ounded Rectangle 50">
            <a:extLst>
              <a:ext uri="{FF2B5EF4-FFF2-40B4-BE49-F238E27FC236}">
                <a16:creationId xmlns:a16="http://schemas.microsoft.com/office/drawing/2014/main" id="{1FBFAAB0-28DB-45D9-8F2B-F8BA37B514D7}"/>
              </a:ext>
            </a:extLst>
          </p:cNvPr>
          <p:cNvSpPr/>
          <p:nvPr/>
        </p:nvSpPr>
        <p:spPr>
          <a:xfrm>
            <a:off x="9382255" y="887330"/>
            <a:ext cx="1907332" cy="51212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Ideas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A00E084-89E7-4A9A-9A17-74D5E7BA2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53749"/>
              </p:ext>
            </p:extLst>
          </p:nvPr>
        </p:nvGraphicFramePr>
        <p:xfrm>
          <a:off x="8863922" y="5752328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1AB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BD40D21-C872-4AC8-9E77-D6710C824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33022"/>
              </p:ext>
            </p:extLst>
          </p:nvPr>
        </p:nvGraphicFramePr>
        <p:xfrm>
          <a:off x="8863921" y="4800589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1AB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DB3D116-459A-4407-903D-2B6B916B2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98280"/>
              </p:ext>
            </p:extLst>
          </p:nvPr>
        </p:nvGraphicFramePr>
        <p:xfrm>
          <a:off x="8878261" y="4074327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1AB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4827CAE-72AD-45EA-A219-6642F678C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4691"/>
              </p:ext>
            </p:extLst>
          </p:nvPr>
        </p:nvGraphicFramePr>
        <p:xfrm>
          <a:off x="8878260" y="3073236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1AB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1641B0D-4F6D-441B-BBC8-CD793C60A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06341"/>
              </p:ext>
            </p:extLst>
          </p:nvPr>
        </p:nvGraphicFramePr>
        <p:xfrm>
          <a:off x="8863920" y="2267469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1AB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AE65F05-DF5F-4B63-AA57-750E0896A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92160"/>
              </p:ext>
            </p:extLst>
          </p:nvPr>
        </p:nvGraphicFramePr>
        <p:xfrm>
          <a:off x="8861777" y="1353353"/>
          <a:ext cx="2810527" cy="492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0527">
                  <a:extLst>
                    <a:ext uri="{9D8B030D-6E8A-4147-A177-3AD203B41FA5}">
                      <a16:colId xmlns:a16="http://schemas.microsoft.com/office/drawing/2014/main" val="1108320327"/>
                    </a:ext>
                  </a:extLst>
                </a:gridCol>
              </a:tblGrid>
              <a:tr h="492151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1AB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5016"/>
                  </a:ext>
                </a:extLst>
              </a:tr>
            </a:tbl>
          </a:graphicData>
        </a:graphic>
      </p:graphicFrame>
      <p:sp>
        <p:nvSpPr>
          <p:cNvPr id="44" name="Right Arrow 108">
            <a:extLst>
              <a:ext uri="{FF2B5EF4-FFF2-40B4-BE49-F238E27FC236}">
                <a16:creationId xmlns:a16="http://schemas.microsoft.com/office/drawing/2014/main" id="{A1E756C8-A67D-4FC8-861F-2FA1E7CAD59A}"/>
              </a:ext>
            </a:extLst>
          </p:cNvPr>
          <p:cNvSpPr/>
          <p:nvPr/>
        </p:nvSpPr>
        <p:spPr>
          <a:xfrm rot="13340412" flipV="1">
            <a:off x="8089090" y="1901108"/>
            <a:ext cx="811945" cy="1927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ight Arrow 108">
            <a:extLst>
              <a:ext uri="{FF2B5EF4-FFF2-40B4-BE49-F238E27FC236}">
                <a16:creationId xmlns:a16="http://schemas.microsoft.com/office/drawing/2014/main" id="{06FCA86D-A57C-4FA6-9985-333EA4F94115}"/>
              </a:ext>
            </a:extLst>
          </p:cNvPr>
          <p:cNvSpPr/>
          <p:nvPr/>
        </p:nvSpPr>
        <p:spPr>
          <a:xfrm rot="10800000" flipV="1">
            <a:off x="8177381" y="5920641"/>
            <a:ext cx="682682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ight Arrow 108">
            <a:extLst>
              <a:ext uri="{FF2B5EF4-FFF2-40B4-BE49-F238E27FC236}">
                <a16:creationId xmlns:a16="http://schemas.microsoft.com/office/drawing/2014/main" id="{917F1A7C-4011-4339-B39A-5F30B4630502}"/>
              </a:ext>
            </a:extLst>
          </p:cNvPr>
          <p:cNvSpPr/>
          <p:nvPr/>
        </p:nvSpPr>
        <p:spPr>
          <a:xfrm rot="10800000" flipV="1">
            <a:off x="8177381" y="4236648"/>
            <a:ext cx="682682" cy="2035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ight Arrow 108">
            <a:extLst>
              <a:ext uri="{FF2B5EF4-FFF2-40B4-BE49-F238E27FC236}">
                <a16:creationId xmlns:a16="http://schemas.microsoft.com/office/drawing/2014/main" id="{11AFF3FC-37B6-4C4B-BDBA-AEE3C48E48AD}"/>
              </a:ext>
            </a:extLst>
          </p:cNvPr>
          <p:cNvSpPr/>
          <p:nvPr/>
        </p:nvSpPr>
        <p:spPr>
          <a:xfrm rot="13340412" flipV="1">
            <a:off x="8149299" y="2884855"/>
            <a:ext cx="811945" cy="1927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ight Arrow 108">
            <a:extLst>
              <a:ext uri="{FF2B5EF4-FFF2-40B4-BE49-F238E27FC236}">
                <a16:creationId xmlns:a16="http://schemas.microsoft.com/office/drawing/2014/main" id="{055C9CA8-40B5-40DB-B964-8DDD53CA7031}"/>
              </a:ext>
            </a:extLst>
          </p:cNvPr>
          <p:cNvSpPr/>
          <p:nvPr/>
        </p:nvSpPr>
        <p:spPr>
          <a:xfrm rot="14683580" flipV="1">
            <a:off x="7783177" y="4143534"/>
            <a:ext cx="1520908" cy="17520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ight Arrow 108">
            <a:extLst>
              <a:ext uri="{FF2B5EF4-FFF2-40B4-BE49-F238E27FC236}">
                <a16:creationId xmlns:a16="http://schemas.microsoft.com/office/drawing/2014/main" id="{10F13EC5-70AE-4D3D-A3BF-330439E9BECF}"/>
              </a:ext>
            </a:extLst>
          </p:cNvPr>
          <p:cNvSpPr/>
          <p:nvPr/>
        </p:nvSpPr>
        <p:spPr>
          <a:xfrm rot="13573242" flipV="1">
            <a:off x="4779914" y="2229688"/>
            <a:ext cx="578926" cy="1953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4" name="Picture 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1C76B65-3BEE-4681-B260-66634B19F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44" y="-16285"/>
            <a:ext cx="737992" cy="7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30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.04.21 - Training slides template - v05 - WIP" id="{9D2972E3-8554-48DA-BB05-883AE204BB0E}" vid="{84CA835F-AE06-4C46-AF04-3A65C9E681A2}"/>
    </a:ext>
  </a:extLst>
</a:theme>
</file>

<file path=ppt/theme/theme2.xml><?xml version="1.0" encoding="utf-8"?>
<a:theme xmlns:a="http://schemas.openxmlformats.org/drawingml/2006/main" name="3_IHI Dark">
  <a:themeElements>
    <a:clrScheme name="IHI">
      <a:dk1>
        <a:srgbClr val="455660"/>
      </a:dk1>
      <a:lt1>
        <a:srgbClr val="FFFFFF"/>
      </a:lt1>
      <a:dk2>
        <a:srgbClr val="00A0AF"/>
      </a:dk2>
      <a:lt2>
        <a:srgbClr val="8CC63E"/>
      </a:lt2>
      <a:accent1>
        <a:srgbClr val="7299C6"/>
      </a:accent1>
      <a:accent2>
        <a:srgbClr val="0194D3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009EC2"/>
      </a:hlink>
      <a:folHlink>
        <a:srgbClr val="009E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472" indent="-347472">
          <a:spcBef>
            <a:spcPts val="576"/>
          </a:spcBef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2E456FFFD7D4CA78010254B2EBA2D" ma:contentTypeVersion="18" ma:contentTypeDescription="Create a new document." ma:contentTypeScope="" ma:versionID="02e0189c527e0725e10600cbbb6d5407">
  <xsd:schema xmlns:xsd="http://www.w3.org/2001/XMLSchema" xmlns:xs="http://www.w3.org/2001/XMLSchema" xmlns:p="http://schemas.microsoft.com/office/2006/metadata/properties" xmlns:ns1="http://schemas.microsoft.com/sharepoint/v3" xmlns:ns2="ac41d42a-5402-485a-8705-b829d862fb50" xmlns:ns3="c2555680-74a5-428b-86ea-9902b68ff480" targetNamespace="http://schemas.microsoft.com/office/2006/metadata/properties" ma:root="true" ma:fieldsID="c6febba29180586ad1c6274fa364dcaa" ns1:_="" ns2:_="" ns3:_="">
    <xsd:import namespace="http://schemas.microsoft.com/sharepoint/v3"/>
    <xsd:import namespace="ac41d42a-5402-485a-8705-b829d862fb50"/>
    <xsd:import namespace="c2555680-74a5-428b-86ea-9902b68ff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d42a-5402-485a-8705-b829d862f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55680-74a5-428b-86ea-9902b68ff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7C1ED-3769-49A1-9B72-3576B7574B5C}">
  <ds:schemaRefs>
    <ds:schemaRef ds:uri="ac41d42a-5402-485a-8705-b829d862fb50"/>
    <ds:schemaRef ds:uri="c2555680-74a5-428b-86ea-9902b68ff4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9CBB47-2C8D-400D-A3AD-7961D8BF8DBF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2555680-74a5-428b-86ea-9902b68ff480"/>
    <ds:schemaRef ds:uri="ac41d42a-5402-485a-8705-b829d862fb50"/>
  </ds:schemaRefs>
</ds:datastoreItem>
</file>

<file path=customXml/itemProps3.xml><?xml version="1.0" encoding="utf-8"?>
<ds:datastoreItem xmlns:ds="http://schemas.openxmlformats.org/officeDocument/2006/customXml" ds:itemID="{BD64F464-B348-4B82-B92D-11E16AD077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2020.04.21 - Training slides template - v05 - WIP</Template>
  <TotalTime>56</TotalTime>
  <Words>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Symbol</vt:lpstr>
      <vt:lpstr>Office Theme</vt:lpstr>
      <vt:lpstr>3_IHI Dark</vt:lpstr>
      <vt:lpstr>Driver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</dc:creator>
  <cp:lastModifiedBy>ANGUS, Katie (EAST LONDON NHS FOUNDATION TRUST)</cp:lastModifiedBy>
  <cp:revision>5</cp:revision>
  <dcterms:created xsi:type="dcterms:W3CDTF">2020-04-22T09:42:50Z</dcterms:created>
  <dcterms:modified xsi:type="dcterms:W3CDTF">2021-10-19T09:48:39Z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0x010100EB02E456FFFD7D4CA78010254B2EBA2D</vt:lpwstr>
  </property>
</Properties>
</file>