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4" autoAdjust="0"/>
    <p:restoredTop sz="94660"/>
  </p:normalViewPr>
  <p:slideViewPr>
    <p:cSldViewPr snapToGrid="0">
      <p:cViewPr varScale="1">
        <p:scale>
          <a:sx n="53" d="100"/>
          <a:sy n="53" d="100"/>
        </p:scale>
        <p:origin x="13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496D-5186-4916-9914-7B3D60290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F4A17-F7E9-41E7-825C-EDF96F423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D8712-60E8-4E46-9C07-37C55AB8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FD927-8924-4DB0-9129-8B5C23DD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89D03-C6DD-4022-A467-595A686C1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5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B438-990E-4CF5-B7EB-CE575F925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5E664-EA63-4EDB-B596-AE7032D14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F6C4-F5E5-4145-92FB-3DC5C1DD7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EA102-2915-4BE0-9C90-F5DA088E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35226-AD39-419E-87C1-405D2B88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97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B979AD-06F0-4D51-B7F7-B20DABD1D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042D8-77B2-4810-BA3B-0129D0F3A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065C2-072A-4CF7-94CC-9C1B9B3B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E1D22-DB46-44ED-B92F-6963485B3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FA1F0-6519-478F-A884-85AD2730A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2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51874-8D2D-4623-905F-659A99F1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F4CAE-A368-42DE-AD2C-32C6D465E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CF7D3-D669-4890-AD69-C77804B6A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EA0A1-B892-4F94-B040-E74173CA3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73933-6587-497B-8828-93DD22F7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2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512D-30C0-4D3D-95B4-3F4AE2AE6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5A955-4270-42F8-84ED-92EDCBFCC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16DC2-44F2-41FD-B820-954FECAD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933E8-0BB6-4492-A168-1B2FC847A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C7BBA-8D28-42E3-8C60-E78CE00D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71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C3BC-7288-4DAC-94AB-4BE660AB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FB378-12B7-4533-B3C3-204B6C2B8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B20BD-3187-4199-9F5F-AC6B3B72C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E96BE-BBF5-41E8-9DC7-FCEEB168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A03BB0-C03E-4A55-9258-FE708B927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878531-18F4-40A3-B344-4FC126BFE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75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94C10-31FE-45BE-A2ED-4302673AE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75BE7-C784-481B-A4C7-A1C6B920C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39BA6-71F9-40A1-AA68-783AD6C0E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0AB929-BD8E-43FC-95E6-9D63165372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0F86F-4465-4A24-8D07-4C6FFA6A2F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AE0E5F-2017-4F80-B3D7-C08FA682E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B244D7-F225-436C-BCEE-5CB60932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C9EE4D-AD5F-4572-BF44-97739B04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77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1BB15-01F5-460A-9842-AC0B59DFA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1D0E1-0B2E-49B8-A39B-D90404C8B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6897FE-0B6A-4A62-9BD0-191DBA1E1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3ECC7-434B-47E7-AA19-8961A3047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42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4E6E6-9A93-4539-980F-0A3677848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352BD-896C-4DB8-A510-10F642124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BFC731-D42C-4CAF-AB2E-64219D24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32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AE433-ACB8-4735-8FE4-46A9938E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4A2C1-56DD-4E13-A966-96F7E5B9F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BB03F-DAEC-49F8-AD0E-CA7368240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9AA74-CA94-451F-BF53-7AA761D56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8315C-217A-4ED1-8F38-E84734B0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C764C-0E75-44E5-8059-B250F6A9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97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EF91-2351-421C-8DC5-780A92C1A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F335B-3EDF-4774-98D1-D10E6C6F9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F7EDA8-F9F3-4AFF-B869-5B0F03847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0C124-5631-4F43-981E-140D95D68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8830F-6BED-4099-B435-79BB6553A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4F9B-EBC9-4E07-AF1B-D43BE285D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54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B2AFB3-3663-48BA-852A-EC68E6F7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2090A-015E-4BEB-8F19-1F50D3EBD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BE954-41F6-46AB-A016-DE8E229DD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AF0C7-182C-4DF5-A4B8-5D6F2DDE0C05}" type="datetimeFigureOut">
              <a:rPr lang="en-GB" smtClean="0"/>
              <a:t>20/11/2020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A7097-99F7-43A6-9815-0AFA08E336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B45F4-11A6-4183-A5B2-54F85C613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083B6-03EB-433B-BA71-8A164D577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9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17CDF97-5682-4017-91B0-86ECF0431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019065"/>
              </p:ext>
            </p:extLst>
          </p:nvPr>
        </p:nvGraphicFramePr>
        <p:xfrm>
          <a:off x="182880" y="310896"/>
          <a:ext cx="11740896" cy="81485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35224">
                  <a:extLst>
                    <a:ext uri="{9D8B030D-6E8A-4147-A177-3AD203B41FA5}">
                      <a16:colId xmlns:a16="http://schemas.microsoft.com/office/drawing/2014/main" val="3465121801"/>
                    </a:ext>
                  </a:extLst>
                </a:gridCol>
                <a:gridCol w="2935224">
                  <a:extLst>
                    <a:ext uri="{9D8B030D-6E8A-4147-A177-3AD203B41FA5}">
                      <a16:colId xmlns:a16="http://schemas.microsoft.com/office/drawing/2014/main" val="4293075412"/>
                    </a:ext>
                  </a:extLst>
                </a:gridCol>
                <a:gridCol w="2935224">
                  <a:extLst>
                    <a:ext uri="{9D8B030D-6E8A-4147-A177-3AD203B41FA5}">
                      <a16:colId xmlns:a16="http://schemas.microsoft.com/office/drawing/2014/main" val="902655598"/>
                    </a:ext>
                  </a:extLst>
                </a:gridCol>
                <a:gridCol w="2935224">
                  <a:extLst>
                    <a:ext uri="{9D8B030D-6E8A-4147-A177-3AD203B41FA5}">
                      <a16:colId xmlns:a16="http://schemas.microsoft.com/office/drawing/2014/main" val="3025481992"/>
                    </a:ext>
                  </a:extLst>
                </a:gridCol>
              </a:tblGrid>
              <a:tr h="1255240">
                <a:tc>
                  <a:txBody>
                    <a:bodyPr/>
                    <a:lstStyle/>
                    <a:p>
                      <a:r>
                        <a:rPr lang="en-GB" sz="2800" dirty="0"/>
                        <a:t>Type of Measure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Measure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Data Collection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296230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r>
                        <a:rPr lang="en-GB" sz="2000" dirty="0"/>
                        <a:t>E.g. </a:t>
                      </a:r>
                    </a:p>
                    <a:p>
                      <a:r>
                        <a:rPr lang="en-GB" sz="2000" dirty="0"/>
                        <a:t>Outcome/process/balance</a:t>
                      </a:r>
                      <a:endParaRPr lang="en-GB" sz="20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Include the ‘</a:t>
                      </a:r>
                      <a:r>
                        <a:rPr lang="en-GB" sz="2000" b="1" dirty="0"/>
                        <a:t>Who, what, where, when and how</a:t>
                      </a:r>
                      <a:r>
                        <a:rPr lang="en-GB" sz="2000" dirty="0"/>
                        <a:t>’ of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Communication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Tasks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Follow-up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Completion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Feedback to team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sz="2000" dirty="0"/>
                        <a:t>Recording </a:t>
                      </a:r>
                      <a:endParaRPr lang="en-GB" sz="20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371467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317324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889939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450311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525160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577012"/>
                  </a:ext>
                </a:extLst>
              </a:tr>
              <a:tr h="7272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157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SUNDAY, May (EAST LONDON NHS FOUNDATION TRUST)</dc:creator>
  <cp:lastModifiedBy>SUNDAY, May (EAST LONDON NHS FOUNDATION TRUST)</cp:lastModifiedBy>
  <cp:revision>2</cp:revision>
  <dcterms:created xsi:type="dcterms:W3CDTF">2020-11-20T16:00:25Z</dcterms:created>
  <dcterms:modified xsi:type="dcterms:W3CDTF">2020-11-20T16:00:41Z</dcterms:modified>
</cp:coreProperties>
</file>